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gif" ContentType="image/gi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12.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6" r:id="rId1"/>
    <p:sldMasterId id="2147483688" r:id="rId2"/>
  </p:sldMasterIdLst>
  <p:notesMasterIdLst>
    <p:notesMasterId r:id="rId30"/>
  </p:notesMasterIdLst>
  <p:sldIdLst>
    <p:sldId id="256" r:id="rId3"/>
    <p:sldId id="294" r:id="rId4"/>
    <p:sldId id="297" r:id="rId5"/>
    <p:sldId id="296" r:id="rId6"/>
    <p:sldId id="287" r:id="rId7"/>
    <p:sldId id="269" r:id="rId8"/>
    <p:sldId id="295" r:id="rId9"/>
    <p:sldId id="257" r:id="rId10"/>
    <p:sldId id="263" r:id="rId11"/>
    <p:sldId id="275" r:id="rId12"/>
    <p:sldId id="298" r:id="rId13"/>
    <p:sldId id="299" r:id="rId14"/>
    <p:sldId id="258" r:id="rId15"/>
    <p:sldId id="266" r:id="rId16"/>
    <p:sldId id="300" r:id="rId17"/>
    <p:sldId id="268" r:id="rId18"/>
    <p:sldId id="301" r:id="rId19"/>
    <p:sldId id="302" r:id="rId20"/>
    <p:sldId id="303" r:id="rId21"/>
    <p:sldId id="304" r:id="rId22"/>
    <p:sldId id="305" r:id="rId23"/>
    <p:sldId id="306" r:id="rId24"/>
    <p:sldId id="307" r:id="rId25"/>
    <p:sldId id="308" r:id="rId26"/>
    <p:sldId id="309" r:id="rId27"/>
    <p:sldId id="311" r:id="rId28"/>
    <p:sldId id="310" r:id="rId29"/>
  </p:sldIdLst>
  <p:sldSz cx="9144000" cy="5143500" type="screen16x9"/>
  <p:notesSz cx="6858000" cy="9144000"/>
  <p:embeddedFontLst>
    <p:embeddedFont>
      <p:font typeface="Gwendolyn" panose="020B0604020202020204" charset="0"/>
      <p:regular r:id="rId31"/>
      <p:bold r:id="rId32"/>
    </p:embeddedFont>
    <p:embeddedFont>
      <p:font typeface="宋体" panose="02010600030101010101" pitchFamily="2" charset="-122"/>
      <p:regular r:id="rId33"/>
    </p:embeddedFont>
    <p:embeddedFont>
      <p:font typeface="Great Vibes" panose="020B0604020202020204" charset="0"/>
      <p:regular r:id="rId34"/>
    </p:embeddedFont>
    <p:embeddedFont>
      <p:font typeface="Poppins" panose="020B0604020202020204" charset="0"/>
      <p:regular r:id="rId35"/>
      <p:bold r:id="rId36"/>
      <p:italic r:id="rId37"/>
      <p:boldItalic r:id="rId38"/>
    </p:embeddedFont>
    <p:embeddedFont>
      <p:font typeface="Bebas Neue" panose="020B0604020202020204" charset="0"/>
      <p:regular r:id="rId39"/>
    </p:embeddedFont>
    <p:embeddedFont>
      <p:font typeface="Yeseva One" panose="020B0604020202020204" charset="0"/>
      <p:regular r:id="rId40"/>
    </p:embeddedFont>
    <p:embeddedFont>
      <p:font typeface="Quicksand" panose="020B0604020202020204" charset="0"/>
      <p:regular r:id="rId41"/>
      <p:bold r:id="rId42"/>
    </p:embeddedFont>
    <p:embeddedFont>
      <p:font typeface="Calibri" panose="020F0502020204030204" pitchFamily="34" charset="0"/>
      <p:regular r:id="rId43"/>
      <p:bold r:id="rId44"/>
      <p:italic r:id="rId45"/>
      <p:boldItalic r:id="rId46"/>
    </p:embeddedFont>
    <p:embeddedFont>
      <p:font typeface="Candara" panose="020E0502030303020204" pitchFamily="34" charset="0"/>
      <p:regular r:id="rId47"/>
      <p:bold r:id="rId48"/>
      <p:italic r:id="rId49"/>
      <p:boldItalic r:id="rId50"/>
    </p:embeddedFont>
    <p:embeddedFont>
      <p:font typeface="SVN-Poky's" panose="020B0604020202020204" charset="0"/>
      <p:regular r:id="rId51"/>
    </p:embeddedFont>
    <p:embeddedFont>
      <p:font typeface="Quicksand Medium" panose="020B0604020202020204" charset="0"/>
      <p:regular r:id="rId52"/>
      <p:bold r:id="rId53"/>
    </p:embeddedFont>
    <p:embeddedFont>
      <p:font typeface="Pattaya" panose="020B0604020202020204" charset="-34"/>
      <p:regular r:id="rId54"/>
    </p:embeddedFont>
    <p:embeddedFont>
      <p:font typeface="Roboto Condensed Light" panose="020B0604020202020204" charset="0"/>
      <p:regular r:id="rId55"/>
      <p:italic r:id="rId56"/>
    </p:embeddedFont>
    <p:embeddedFont>
      <p:font typeface="Londrina Solid" panose="020B0604020202020204" charset="0"/>
      <p:regular r:id="rId57"/>
    </p:embeddedFont>
  </p:embeddedFontLst>
  <p:custDataLst>
    <p:tags r:id="rId58"/>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1037"/>
    <a:srgbClr val="F01C4E"/>
    <a:srgbClr val="00FFCC"/>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367E360-C3B2-4B84-AF90-9C3E976D05AB}">
  <a:tblStyle styleId="{C367E360-C3B2-4B84-AF90-9C3E976D05AB}"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5" d="100"/>
          <a:sy n="85" d="100"/>
        </p:scale>
        <p:origin x="924"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9.fntdata"/><Relationship Id="rId21" Type="http://schemas.openxmlformats.org/officeDocument/2006/relationships/slide" Target="slides/slide19.xml"/><Relationship Id="rId34" Type="http://schemas.openxmlformats.org/officeDocument/2006/relationships/font" Target="fonts/font4.fntdata"/><Relationship Id="rId42" Type="http://schemas.openxmlformats.org/officeDocument/2006/relationships/font" Target="fonts/font12.fntdata"/><Relationship Id="rId47" Type="http://schemas.openxmlformats.org/officeDocument/2006/relationships/font" Target="fonts/font17.fntdata"/><Relationship Id="rId50" Type="http://schemas.openxmlformats.org/officeDocument/2006/relationships/font" Target="fonts/font20.fntdata"/><Relationship Id="rId55" Type="http://schemas.openxmlformats.org/officeDocument/2006/relationships/font" Target="fonts/font25.fnt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font" Target="fonts/font15.fntdata"/><Relationship Id="rId53" Type="http://schemas.openxmlformats.org/officeDocument/2006/relationships/font" Target="fonts/font23.fntdata"/><Relationship Id="rId58" Type="http://schemas.openxmlformats.org/officeDocument/2006/relationships/tags" Target="tags/tag1.xml"/><Relationship Id="rId5" Type="http://schemas.openxmlformats.org/officeDocument/2006/relationships/slide" Target="slides/slide3.xml"/><Relationship Id="rId61" Type="http://schemas.openxmlformats.org/officeDocument/2006/relationships/theme" Target="theme/theme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font" Target="fonts/font13.fntdata"/><Relationship Id="rId48" Type="http://schemas.openxmlformats.org/officeDocument/2006/relationships/font" Target="fonts/font18.fntdata"/><Relationship Id="rId56" Type="http://schemas.openxmlformats.org/officeDocument/2006/relationships/font" Target="fonts/font26.fntdata"/><Relationship Id="rId8" Type="http://schemas.openxmlformats.org/officeDocument/2006/relationships/slide" Target="slides/slide6.xml"/><Relationship Id="rId51" Type="http://schemas.openxmlformats.org/officeDocument/2006/relationships/font" Target="fonts/font21.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font" Target="fonts/font16.fntdata"/><Relationship Id="rId59"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font" Target="fonts/font11.fntdata"/><Relationship Id="rId54" Type="http://schemas.openxmlformats.org/officeDocument/2006/relationships/font" Target="fonts/font24.fntdata"/><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6.fntdata"/><Relationship Id="rId49" Type="http://schemas.openxmlformats.org/officeDocument/2006/relationships/font" Target="fonts/font19.fntdata"/><Relationship Id="rId57" Type="http://schemas.openxmlformats.org/officeDocument/2006/relationships/font" Target="fonts/font27.fntdata"/><Relationship Id="rId10" Type="http://schemas.openxmlformats.org/officeDocument/2006/relationships/slide" Target="slides/slide8.xml"/><Relationship Id="rId31" Type="http://schemas.openxmlformats.org/officeDocument/2006/relationships/font" Target="fonts/font1.fntdata"/><Relationship Id="rId44" Type="http://schemas.openxmlformats.org/officeDocument/2006/relationships/font" Target="fonts/font14.fntdata"/><Relationship Id="rId52" Type="http://schemas.openxmlformats.org/officeDocument/2006/relationships/font" Target="fonts/font22.fntdata"/><Relationship Id="rId6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8"/>
        <p:cNvGrpSpPr/>
        <p:nvPr/>
      </p:nvGrpSpPr>
      <p:grpSpPr>
        <a:xfrm>
          <a:off x="0" y="0"/>
          <a:ext cx="0" cy="0"/>
          <a:chOff x="0" y="0"/>
          <a:chExt cx="0" cy="0"/>
        </a:xfrm>
      </p:grpSpPr>
      <p:sp>
        <p:nvSpPr>
          <p:cNvPr id="699" name="Google Shape;699;gd851afca02_1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0" name="Google Shape;700;gd851afca02_1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D0DACE-38E0-42D2-9336-2B707D34BC6D}" type="slidenum">
              <a:rPr kumimoji="0" lang="zh-CN" altLang="en-US" sz="1200" b="0" i="0" u="none" strike="noStrike" kern="1200" cap="none" spc="0" normalizeH="0" baseline="0" noProof="0" smtClean="0">
                <a:ln>
                  <a:noFill/>
                </a:ln>
                <a:solidFill>
                  <a:prstClr val="black"/>
                </a:solidFill>
                <a:effectLst/>
                <a:uLnTx/>
                <a:uFillTx/>
                <a:ea typeface="字魂130号-快乐俏黑体" panose="00000500000000000000"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ea typeface="字魂130号-快乐俏黑体" panose="00000500000000000000" charset="-122"/>
              <a:cs typeface="+mn-cs"/>
            </a:endParaRPr>
          </a:p>
        </p:txBody>
      </p:sp>
    </p:spTree>
    <p:extLst>
      <p:ext uri="{BB962C8B-B14F-4D97-AF65-F5344CB8AC3E}">
        <p14:creationId xmlns:p14="http://schemas.microsoft.com/office/powerpoint/2010/main" val="30511078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1"/>
        <p:cNvGrpSpPr/>
        <p:nvPr/>
      </p:nvGrpSpPr>
      <p:grpSpPr>
        <a:xfrm>
          <a:off x="0" y="0"/>
          <a:ext cx="0" cy="0"/>
          <a:chOff x="0" y="0"/>
          <a:chExt cx="0" cy="0"/>
        </a:xfrm>
      </p:grpSpPr>
      <p:sp>
        <p:nvSpPr>
          <p:cNvPr id="712" name="Google Shape;712;gd851afca02_1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3" name="Google Shape;713;gd851afca02_1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7"/>
        <p:cNvGrpSpPr/>
        <p:nvPr/>
      </p:nvGrpSpPr>
      <p:grpSpPr>
        <a:xfrm>
          <a:off x="0" y="0"/>
          <a:ext cx="0" cy="0"/>
          <a:chOff x="0" y="0"/>
          <a:chExt cx="0" cy="0"/>
        </a:xfrm>
      </p:grpSpPr>
      <p:sp>
        <p:nvSpPr>
          <p:cNvPr id="838" name="Google Shape;838;gc7e36bceda_0_1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9" name="Google Shape;839;gc7e36bceda_0_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6"/>
        <p:cNvGrpSpPr/>
        <p:nvPr/>
      </p:nvGrpSpPr>
      <p:grpSpPr>
        <a:xfrm>
          <a:off x="0" y="0"/>
          <a:ext cx="0" cy="0"/>
          <a:chOff x="0" y="0"/>
          <a:chExt cx="0" cy="0"/>
        </a:xfrm>
      </p:grpSpPr>
      <p:sp>
        <p:nvSpPr>
          <p:cNvPr id="897" name="Google Shape;897;gd09a5bf4fd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8" name="Google Shape;898;gd09a5bf4fd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801593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3"/>
        <p:cNvGrpSpPr/>
        <p:nvPr/>
      </p:nvGrpSpPr>
      <p:grpSpPr>
        <a:xfrm>
          <a:off x="0" y="0"/>
          <a:ext cx="0" cy="0"/>
          <a:chOff x="0" y="0"/>
          <a:chExt cx="0" cy="0"/>
        </a:xfrm>
      </p:grpSpPr>
      <p:sp>
        <p:nvSpPr>
          <p:cNvPr id="884" name="Google Shape;884;gd09a5bf4fd_0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5" name="Google Shape;885;gd09a5bf4fd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2"/>
        <p:cNvGrpSpPr/>
        <p:nvPr/>
      </p:nvGrpSpPr>
      <p:grpSpPr>
        <a:xfrm>
          <a:off x="0" y="0"/>
          <a:ext cx="0" cy="0"/>
          <a:chOff x="0" y="0"/>
          <a:chExt cx="0" cy="0"/>
        </a:xfrm>
      </p:grpSpPr>
      <p:sp>
        <p:nvSpPr>
          <p:cNvPr id="2713" name="Google Shape;2713;ge987d07f86_0_8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4" name="Google Shape;2714;ge987d07f86_0_8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998402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vi-VN" dirty="0" smtClean="0"/>
              <a:t>Bước</a:t>
            </a:r>
            <a:r>
              <a:rPr lang="vi-VN" baseline="0" dirty="0" smtClean="0"/>
              <a:t> 1: GV nhấp chuột 3 lần đến khi hiện virus thì sẽ cho HS chơi.</a:t>
            </a:r>
            <a:endParaRPr lang="vi-VN" dirty="0" smtClean="0"/>
          </a:p>
          <a:p>
            <a:pPr marL="158750" indent="0">
              <a:buNone/>
            </a:pPr>
            <a:r>
              <a:rPr lang="vi-VN" dirty="0" smtClean="0"/>
              <a:t>Bước</a:t>
            </a:r>
            <a:r>
              <a:rPr lang="vi-VN" baseline="0" dirty="0" smtClean="0"/>
              <a:t> 2: GV bấm vào khung chữ bên dưới theo thứ tự ứng với mỗi câu hỏi </a:t>
            </a:r>
            <a:r>
              <a:rPr lang="vi-VN" baseline="0" dirty="0" smtClean="0">
                <a:sym typeface="Wingdings" panose="05000000000000000000" pitchFamily="2" charset="2"/>
              </a:rPr>
              <a:t></a:t>
            </a:r>
            <a:r>
              <a:rPr lang="vi-VN" baseline="0" dirty="0" smtClean="0"/>
              <a:t> sẽ chuyển sang slide câu hỏi.</a:t>
            </a:r>
          </a:p>
          <a:p>
            <a:pPr marL="158750" indent="0">
              <a:buNone/>
            </a:pPr>
            <a:r>
              <a:rPr lang="vi-VN" baseline="0" dirty="0" smtClean="0"/>
              <a:t>Bước 3: Sau khi HS trả lời xong, GV bấm vào biểu tượng trái đất có ở bên góc phải </a:t>
            </a:r>
            <a:r>
              <a:rPr lang="vi-VN" baseline="0" dirty="0" smtClean="0">
                <a:sym typeface="Wingdings" panose="05000000000000000000" pitchFamily="2" charset="2"/>
              </a:rPr>
              <a:t> chuyển về slide trò chơi.</a:t>
            </a:r>
          </a:p>
          <a:p>
            <a:pPr marL="158750" indent="0">
              <a:buNone/>
            </a:pPr>
            <a:r>
              <a:rPr lang="vi-VN" baseline="0" dirty="0" smtClean="0">
                <a:sym typeface="Wingdings" panose="05000000000000000000" pitchFamily="2" charset="2"/>
              </a:rPr>
              <a:t>Bước 4: GV nhấp vào châu tương ứng trên bản đồ (thì virus sẽ biến mất, vaccine xuất hiện).</a:t>
            </a:r>
          </a:p>
          <a:p>
            <a:pPr marL="158750" indent="0">
              <a:buNone/>
            </a:pPr>
            <a:r>
              <a:rPr lang="vi-VN" baseline="0" dirty="0" smtClean="0">
                <a:sym typeface="Wingdings" panose="05000000000000000000" pitchFamily="2" charset="2"/>
              </a:rPr>
              <a:t>* Sau khi GV cho HS trả lời hết các câu hỏi thì GV bấm vào hình ông mặt trời trên góc phải sẽ chuyển sang slide “Dặn dò”.</a:t>
            </a:r>
            <a:endParaRPr lang="en-US" dirty="0"/>
          </a:p>
        </p:txBody>
      </p:sp>
    </p:spTree>
    <p:extLst>
      <p:ext uri="{BB962C8B-B14F-4D97-AF65-F5344CB8AC3E}">
        <p14:creationId xmlns:p14="http://schemas.microsoft.com/office/powerpoint/2010/main" val="15923919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0"/>
        <p:cNvGrpSpPr/>
        <p:nvPr/>
      </p:nvGrpSpPr>
      <p:grpSpPr>
        <a:xfrm>
          <a:off x="0" y="0"/>
          <a:ext cx="0" cy="0"/>
          <a:chOff x="0" y="0"/>
          <a:chExt cx="0" cy="0"/>
        </a:xfrm>
      </p:grpSpPr>
      <p:sp>
        <p:nvSpPr>
          <p:cNvPr id="2861" name="Google Shape;2861;ge9cbdaa8c9_0_33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2" name="Google Shape;2862;ge9cbdaa8c9_0_33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721515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0"/>
        <p:cNvGrpSpPr/>
        <p:nvPr/>
      </p:nvGrpSpPr>
      <p:grpSpPr>
        <a:xfrm>
          <a:off x="0" y="0"/>
          <a:ext cx="0" cy="0"/>
          <a:chOff x="0" y="0"/>
          <a:chExt cx="0" cy="0"/>
        </a:xfrm>
      </p:grpSpPr>
      <p:sp>
        <p:nvSpPr>
          <p:cNvPr id="2861" name="Google Shape;2861;ge9cbdaa8c9_0_33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2" name="Google Shape;2862;ge9cbdaa8c9_0_33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929550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0"/>
        <p:cNvGrpSpPr/>
        <p:nvPr/>
      </p:nvGrpSpPr>
      <p:grpSpPr>
        <a:xfrm>
          <a:off x="0" y="0"/>
          <a:ext cx="0" cy="0"/>
          <a:chOff x="0" y="0"/>
          <a:chExt cx="0" cy="0"/>
        </a:xfrm>
      </p:grpSpPr>
      <p:sp>
        <p:nvSpPr>
          <p:cNvPr id="2861" name="Google Shape;2861;ge9cbdaa8c9_0_33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2" name="Google Shape;2862;ge9cbdaa8c9_0_33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269368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1"/>
        <p:cNvGrpSpPr/>
        <p:nvPr/>
      </p:nvGrpSpPr>
      <p:grpSpPr>
        <a:xfrm>
          <a:off x="0" y="0"/>
          <a:ext cx="0" cy="0"/>
          <a:chOff x="0" y="0"/>
          <a:chExt cx="0" cy="0"/>
        </a:xfrm>
      </p:grpSpPr>
      <p:sp>
        <p:nvSpPr>
          <p:cNvPr id="2762" name="Google Shape;2762;g1032b93a584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63" name="Google Shape;2763;g1032b93a584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7238484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0"/>
        <p:cNvGrpSpPr/>
        <p:nvPr/>
      </p:nvGrpSpPr>
      <p:grpSpPr>
        <a:xfrm>
          <a:off x="0" y="0"/>
          <a:ext cx="0" cy="0"/>
          <a:chOff x="0" y="0"/>
          <a:chExt cx="0" cy="0"/>
        </a:xfrm>
      </p:grpSpPr>
      <p:sp>
        <p:nvSpPr>
          <p:cNvPr id="2861" name="Google Shape;2861;ge9cbdaa8c9_0_33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2" name="Google Shape;2862;ge9cbdaa8c9_0_33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658480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0"/>
        <p:cNvGrpSpPr/>
        <p:nvPr/>
      </p:nvGrpSpPr>
      <p:grpSpPr>
        <a:xfrm>
          <a:off x="0" y="0"/>
          <a:ext cx="0" cy="0"/>
          <a:chOff x="0" y="0"/>
          <a:chExt cx="0" cy="0"/>
        </a:xfrm>
      </p:grpSpPr>
      <p:sp>
        <p:nvSpPr>
          <p:cNvPr id="2861" name="Google Shape;2861;ge9cbdaa8c9_0_33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2" name="Google Shape;2862;ge9cbdaa8c9_0_33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937936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0"/>
        <p:cNvGrpSpPr/>
        <p:nvPr/>
      </p:nvGrpSpPr>
      <p:grpSpPr>
        <a:xfrm>
          <a:off x="0" y="0"/>
          <a:ext cx="0" cy="0"/>
          <a:chOff x="0" y="0"/>
          <a:chExt cx="0" cy="0"/>
        </a:xfrm>
      </p:grpSpPr>
      <p:sp>
        <p:nvSpPr>
          <p:cNvPr id="2861" name="Google Shape;2861;ge9cbdaa8c9_0_33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2" name="Google Shape;2862;ge9cbdaa8c9_0_33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69496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0"/>
        <p:cNvGrpSpPr/>
        <p:nvPr/>
      </p:nvGrpSpPr>
      <p:grpSpPr>
        <a:xfrm>
          <a:off x="0" y="0"/>
          <a:ext cx="0" cy="0"/>
          <a:chOff x="0" y="0"/>
          <a:chExt cx="0" cy="0"/>
        </a:xfrm>
      </p:grpSpPr>
      <p:sp>
        <p:nvSpPr>
          <p:cNvPr id="2861" name="Google Shape;2861;ge9cbdaa8c9_0_33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2" name="Google Shape;2862;ge9cbdaa8c9_0_33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484612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1"/>
        <p:cNvGrpSpPr/>
        <p:nvPr/>
      </p:nvGrpSpPr>
      <p:grpSpPr>
        <a:xfrm>
          <a:off x="0" y="0"/>
          <a:ext cx="0" cy="0"/>
          <a:chOff x="0" y="0"/>
          <a:chExt cx="0" cy="0"/>
        </a:xfrm>
      </p:grpSpPr>
      <p:sp>
        <p:nvSpPr>
          <p:cNvPr id="2762" name="Google Shape;2762;g1032b93a584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63" name="Google Shape;2763;g1032b93a584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1398875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62"/>
        <p:cNvGrpSpPr/>
        <p:nvPr/>
      </p:nvGrpSpPr>
      <p:grpSpPr>
        <a:xfrm>
          <a:off x="0" y="0"/>
          <a:ext cx="0" cy="0"/>
          <a:chOff x="0" y="0"/>
          <a:chExt cx="0" cy="0"/>
        </a:xfrm>
      </p:grpSpPr>
      <p:sp>
        <p:nvSpPr>
          <p:cNvPr id="7563" name="Google Shape;7563;gfa1a07f17b_0_1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64" name="Google Shape;7564;gfa1a07f17b_0_1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226803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3"/>
        <p:cNvGrpSpPr/>
        <p:nvPr/>
      </p:nvGrpSpPr>
      <p:grpSpPr>
        <a:xfrm>
          <a:off x="0" y="0"/>
          <a:ext cx="0" cy="0"/>
          <a:chOff x="0" y="0"/>
          <a:chExt cx="0" cy="0"/>
        </a:xfrm>
      </p:grpSpPr>
      <p:sp>
        <p:nvSpPr>
          <p:cNvPr id="1224" name="Google Shape;1224;gc7e36bceda_0_2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5" name="Google Shape;1225;gc7e36bceda_0_2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6"/>
        <p:cNvGrpSpPr/>
        <p:nvPr/>
      </p:nvGrpSpPr>
      <p:grpSpPr>
        <a:xfrm>
          <a:off x="0" y="0"/>
          <a:ext cx="0" cy="0"/>
          <a:chOff x="0" y="0"/>
          <a:chExt cx="0" cy="0"/>
        </a:xfrm>
      </p:grpSpPr>
      <p:sp>
        <p:nvSpPr>
          <p:cNvPr id="897" name="Google Shape;897;gd09a5bf4fd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8" name="Google Shape;898;gd09a5bf4fd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1"/>
        <p:cNvGrpSpPr/>
        <p:nvPr/>
      </p:nvGrpSpPr>
      <p:grpSpPr>
        <a:xfrm>
          <a:off x="0" y="0"/>
          <a:ext cx="0" cy="0"/>
          <a:chOff x="0" y="0"/>
          <a:chExt cx="0" cy="0"/>
        </a:xfrm>
      </p:grpSpPr>
      <p:sp>
        <p:nvSpPr>
          <p:cNvPr id="712" name="Google Shape;712;gd851afca02_1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3" name="Google Shape;713;gd851afca02_1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742619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Google Shape;706;gc7e36bceda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7" name="Google Shape;707;gc7e36bceda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7"/>
        <p:cNvGrpSpPr/>
        <p:nvPr/>
      </p:nvGrpSpPr>
      <p:grpSpPr>
        <a:xfrm>
          <a:off x="0" y="0"/>
          <a:ext cx="0" cy="0"/>
          <a:chOff x="0" y="0"/>
          <a:chExt cx="0" cy="0"/>
        </a:xfrm>
      </p:grpSpPr>
      <p:sp>
        <p:nvSpPr>
          <p:cNvPr id="758" name="Google Shape;758;gd09a5bf4fd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9" name="Google Shape;759;gd09a5bf4fd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5"/>
        <p:cNvGrpSpPr/>
        <p:nvPr/>
      </p:nvGrpSpPr>
      <p:grpSpPr>
        <a:xfrm>
          <a:off x="0" y="0"/>
          <a:ext cx="0" cy="0"/>
          <a:chOff x="0" y="0"/>
          <a:chExt cx="0" cy="0"/>
        </a:xfrm>
      </p:grpSpPr>
      <p:sp>
        <p:nvSpPr>
          <p:cNvPr id="1026" name="Google Shape;1026;gc7e36bceda_0_1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7" name="Google Shape;1027;gc7e36bceda_0_1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6"/>
        <p:cNvGrpSpPr/>
        <p:nvPr/>
      </p:nvGrpSpPr>
      <p:grpSpPr>
        <a:xfrm>
          <a:off x="0" y="0"/>
          <a:ext cx="0" cy="0"/>
          <a:chOff x="0" y="0"/>
          <a:chExt cx="0" cy="0"/>
        </a:xfrm>
      </p:grpSpPr>
      <p:sp>
        <p:nvSpPr>
          <p:cNvPr id="897" name="Google Shape;897;gd09a5bf4fd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8" name="Google Shape;898;gd09a5bf4fd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969827139"/>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image" Target="../media/image1.png"/><Relationship Id="rId16"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5.png"/><Relationship Id="rId3" Type="http://schemas.openxmlformats.org/officeDocument/2006/relationships/image" Target="../media/image26.png"/><Relationship Id="rId7" Type="http://schemas.openxmlformats.org/officeDocument/2006/relationships/image" Target="../media/image3.png"/><Relationship Id="rId12" Type="http://schemas.openxmlformats.org/officeDocument/2006/relationships/image" Target="../media/image27.png"/><Relationship Id="rId2" Type="http://schemas.openxmlformats.org/officeDocument/2006/relationships/image" Target="../media/image2.png"/><Relationship Id="rId16"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1.png"/><Relationship Id="rId11" Type="http://schemas.openxmlformats.org/officeDocument/2006/relationships/image" Target="../media/image10.png"/><Relationship Id="rId5" Type="http://schemas.openxmlformats.org/officeDocument/2006/relationships/image" Target="../media/image22.png"/><Relationship Id="rId15" Type="http://schemas.openxmlformats.org/officeDocument/2006/relationships/image" Target="../media/image17.png"/><Relationship Id="rId10" Type="http://schemas.openxmlformats.org/officeDocument/2006/relationships/image" Target="../media/image12.png"/><Relationship Id="rId4" Type="http://schemas.openxmlformats.org/officeDocument/2006/relationships/image" Target="../media/image13.png"/><Relationship Id="rId9" Type="http://schemas.openxmlformats.org/officeDocument/2006/relationships/image" Target="../media/image14.png"/><Relationship Id="rId14" Type="http://schemas.openxmlformats.org/officeDocument/2006/relationships/image" Target="../media/image28.png"/></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5.png"/><Relationship Id="rId3" Type="http://schemas.openxmlformats.org/officeDocument/2006/relationships/image" Target="../media/image26.png"/><Relationship Id="rId7" Type="http://schemas.openxmlformats.org/officeDocument/2006/relationships/image" Target="../media/image3.png"/><Relationship Id="rId12" Type="http://schemas.openxmlformats.org/officeDocument/2006/relationships/image" Target="../media/image27.png"/><Relationship Id="rId2" Type="http://schemas.openxmlformats.org/officeDocument/2006/relationships/image" Target="../media/image2.png"/><Relationship Id="rId16"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1.png"/><Relationship Id="rId11" Type="http://schemas.openxmlformats.org/officeDocument/2006/relationships/image" Target="../media/image10.png"/><Relationship Id="rId5" Type="http://schemas.openxmlformats.org/officeDocument/2006/relationships/image" Target="../media/image22.png"/><Relationship Id="rId15" Type="http://schemas.openxmlformats.org/officeDocument/2006/relationships/image" Target="../media/image17.png"/><Relationship Id="rId10" Type="http://schemas.openxmlformats.org/officeDocument/2006/relationships/image" Target="../media/image12.png"/><Relationship Id="rId4" Type="http://schemas.openxmlformats.org/officeDocument/2006/relationships/image" Target="../media/image13.png"/><Relationship Id="rId9" Type="http://schemas.openxmlformats.org/officeDocument/2006/relationships/image" Target="../media/image14.png"/><Relationship Id="rId14" Type="http://schemas.openxmlformats.org/officeDocument/2006/relationships/image" Target="../media/image28.pn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5.png"/><Relationship Id="rId3" Type="http://schemas.openxmlformats.org/officeDocument/2006/relationships/image" Target="../media/image26.png"/><Relationship Id="rId7" Type="http://schemas.openxmlformats.org/officeDocument/2006/relationships/image" Target="../media/image3.png"/><Relationship Id="rId12" Type="http://schemas.openxmlformats.org/officeDocument/2006/relationships/image" Target="../media/image27.png"/><Relationship Id="rId2" Type="http://schemas.openxmlformats.org/officeDocument/2006/relationships/image" Target="../media/image2.png"/><Relationship Id="rId16"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1.png"/><Relationship Id="rId11" Type="http://schemas.openxmlformats.org/officeDocument/2006/relationships/image" Target="../media/image10.png"/><Relationship Id="rId5" Type="http://schemas.openxmlformats.org/officeDocument/2006/relationships/image" Target="../media/image22.png"/><Relationship Id="rId15" Type="http://schemas.openxmlformats.org/officeDocument/2006/relationships/image" Target="../media/image17.png"/><Relationship Id="rId10" Type="http://schemas.openxmlformats.org/officeDocument/2006/relationships/image" Target="../media/image12.png"/><Relationship Id="rId4" Type="http://schemas.openxmlformats.org/officeDocument/2006/relationships/image" Target="../media/image13.png"/><Relationship Id="rId9" Type="http://schemas.openxmlformats.org/officeDocument/2006/relationships/image" Target="../media/image14.png"/><Relationship Id="rId14" Type="http://schemas.openxmlformats.org/officeDocument/2006/relationships/image" Target="../media/image28.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7.png"/><Relationship Id="rId7"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14.png"/><Relationship Id="rId5" Type="http://schemas.openxmlformats.org/officeDocument/2006/relationships/image" Target="../media/image26.png"/><Relationship Id="rId4" Type="http://schemas.openxmlformats.org/officeDocument/2006/relationships/image" Target="../media/image6.png"/><Relationship Id="rId9"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7.png"/><Relationship Id="rId7"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14.png"/><Relationship Id="rId5" Type="http://schemas.openxmlformats.org/officeDocument/2006/relationships/image" Target="../media/image26.png"/><Relationship Id="rId4" Type="http://schemas.openxmlformats.org/officeDocument/2006/relationships/image" Target="../media/image6.png"/><Relationship Id="rId9"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7.png"/><Relationship Id="rId7" Type="http://schemas.openxmlformats.org/officeDocument/2006/relationships/image" Target="../media/image18.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29.png"/><Relationship Id="rId5" Type="http://schemas.openxmlformats.org/officeDocument/2006/relationships/image" Target="../media/image4.png"/><Relationship Id="rId10" Type="http://schemas.openxmlformats.org/officeDocument/2006/relationships/image" Target="../media/image31.png"/><Relationship Id="rId4" Type="http://schemas.openxmlformats.org/officeDocument/2006/relationships/image" Target="../media/image3.png"/><Relationship Id="rId9" Type="http://schemas.openxmlformats.org/officeDocument/2006/relationships/image" Target="../media/image30.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7.png"/><Relationship Id="rId7" Type="http://schemas.openxmlformats.org/officeDocument/2006/relationships/image" Target="../media/image18.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29.png"/><Relationship Id="rId5" Type="http://schemas.openxmlformats.org/officeDocument/2006/relationships/image" Target="../media/image4.png"/><Relationship Id="rId10" Type="http://schemas.openxmlformats.org/officeDocument/2006/relationships/image" Target="../media/image31.png"/><Relationship Id="rId4" Type="http://schemas.openxmlformats.org/officeDocument/2006/relationships/image" Target="../media/image3.png"/><Relationship Id="rId9" Type="http://schemas.openxmlformats.org/officeDocument/2006/relationships/image" Target="../media/image30.pn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19.png"/><Relationship Id="rId7"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24.png"/><Relationship Id="rId5" Type="http://schemas.openxmlformats.org/officeDocument/2006/relationships/image" Target="../media/image9.png"/><Relationship Id="rId4"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19.png"/><Relationship Id="rId7"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24.png"/><Relationship Id="rId5" Type="http://schemas.openxmlformats.org/officeDocument/2006/relationships/image" Target="../media/image9.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6.png"/><Relationship Id="rId7" Type="http://schemas.openxmlformats.org/officeDocument/2006/relationships/image" Target="../media/image3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14.png"/><Relationship Id="rId5" Type="http://schemas.openxmlformats.org/officeDocument/2006/relationships/image" Target="../media/image28.png"/><Relationship Id="rId10" Type="http://schemas.openxmlformats.org/officeDocument/2006/relationships/image" Target="../media/image20.png"/><Relationship Id="rId4" Type="http://schemas.openxmlformats.org/officeDocument/2006/relationships/image" Target="../media/image1.png"/><Relationship Id="rId9" Type="http://schemas.openxmlformats.org/officeDocument/2006/relationships/image" Target="../media/image34.png"/></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6.png"/><Relationship Id="rId7" Type="http://schemas.openxmlformats.org/officeDocument/2006/relationships/image" Target="../media/image3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14.png"/><Relationship Id="rId5" Type="http://schemas.openxmlformats.org/officeDocument/2006/relationships/image" Target="../media/image28.png"/><Relationship Id="rId10" Type="http://schemas.openxmlformats.org/officeDocument/2006/relationships/image" Target="../media/image20.png"/><Relationship Id="rId4" Type="http://schemas.openxmlformats.org/officeDocument/2006/relationships/image" Target="../media/image1.png"/><Relationship Id="rId9" Type="http://schemas.openxmlformats.org/officeDocument/2006/relationships/image" Target="../media/image34.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4.png"/><Relationship Id="rId7"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5.png"/><Relationship Id="rId4" Type="http://schemas.openxmlformats.org/officeDocument/2006/relationships/image" Target="../media/image8.png"/><Relationship Id="rId9"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png"/><Relationship Id="rId7" Type="http://schemas.openxmlformats.org/officeDocument/2006/relationships/image" Target="../media/image10.png"/><Relationship Id="rId12"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6.png"/><Relationship Id="rId4" Type="http://schemas.openxmlformats.org/officeDocument/2006/relationships/image" Target="../media/image4.png"/><Relationship Id="rId9" Type="http://schemas.openxmlformats.org/officeDocument/2006/relationships/image" Target="../media/image15.png"/></Relationships>
</file>

<file path=ppt/slideLayouts/_rels/slideLayout27.xml.rels><?xml version="1.0" encoding="UTF-8" standalone="yes"?>
<Relationships xmlns="http://schemas.openxmlformats.org/package/2006/relationships"><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slideMaster" Target="../slideMasters/slideMaster1.xml"/><Relationship Id="rId5" Type="http://schemas.openxmlformats.org/officeDocument/2006/relationships/tags" Target="../tags/tag6.xml"/><Relationship Id="rId4" Type="http://schemas.openxmlformats.org/officeDocument/2006/relationships/tags" Target="../tags/tag5.xml"/></Relationships>
</file>

<file path=ppt/slideLayouts/_rels/slideLayout28.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Master" Target="../slideMasters/slideMaster1.xml"/><Relationship Id="rId5" Type="http://schemas.openxmlformats.org/officeDocument/2006/relationships/tags" Target="../tags/tag11.xml"/><Relationship Id="rId4" Type="http://schemas.openxmlformats.org/officeDocument/2006/relationships/tags" Target="../tags/tag10.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22.png"/><Relationship Id="rId3" Type="http://schemas.openxmlformats.org/officeDocument/2006/relationships/image" Target="../media/image1.png"/><Relationship Id="rId7" Type="http://schemas.openxmlformats.org/officeDocument/2006/relationships/image" Target="../media/image17.png"/><Relationship Id="rId12" Type="http://schemas.openxmlformats.org/officeDocument/2006/relationships/image" Target="../media/image21.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20.png"/><Relationship Id="rId11" Type="http://schemas.openxmlformats.org/officeDocument/2006/relationships/image" Target="../media/image12.png"/><Relationship Id="rId5" Type="http://schemas.openxmlformats.org/officeDocument/2006/relationships/image" Target="../media/image3.png"/><Relationship Id="rId10" Type="http://schemas.openxmlformats.org/officeDocument/2006/relationships/image" Target="../media/image9.png"/><Relationship Id="rId4" Type="http://schemas.openxmlformats.org/officeDocument/2006/relationships/image" Target="../media/image19.png"/><Relationship Id="rId9" Type="http://schemas.openxmlformats.org/officeDocument/2006/relationships/image" Target="../media/image14.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22.png"/><Relationship Id="rId3" Type="http://schemas.openxmlformats.org/officeDocument/2006/relationships/image" Target="../media/image1.png"/><Relationship Id="rId7" Type="http://schemas.openxmlformats.org/officeDocument/2006/relationships/image" Target="../media/image17.png"/><Relationship Id="rId12" Type="http://schemas.openxmlformats.org/officeDocument/2006/relationships/image" Target="../media/image21.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20.png"/><Relationship Id="rId11" Type="http://schemas.openxmlformats.org/officeDocument/2006/relationships/image" Target="../media/image12.png"/><Relationship Id="rId5" Type="http://schemas.openxmlformats.org/officeDocument/2006/relationships/image" Target="../media/image3.png"/><Relationship Id="rId10" Type="http://schemas.openxmlformats.org/officeDocument/2006/relationships/image" Target="../media/image9.png"/><Relationship Id="rId4" Type="http://schemas.openxmlformats.org/officeDocument/2006/relationships/image" Target="../media/image19.png"/><Relationship Id="rId9" Type="http://schemas.openxmlformats.org/officeDocument/2006/relationships/image" Target="../media/image14.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22.png"/><Relationship Id="rId3" Type="http://schemas.openxmlformats.org/officeDocument/2006/relationships/image" Target="../media/image1.png"/><Relationship Id="rId7" Type="http://schemas.openxmlformats.org/officeDocument/2006/relationships/image" Target="../media/image17.png"/><Relationship Id="rId12" Type="http://schemas.openxmlformats.org/officeDocument/2006/relationships/image" Target="../media/image21.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20.png"/><Relationship Id="rId11" Type="http://schemas.openxmlformats.org/officeDocument/2006/relationships/image" Target="../media/image12.png"/><Relationship Id="rId5" Type="http://schemas.openxmlformats.org/officeDocument/2006/relationships/image" Target="../media/image3.png"/><Relationship Id="rId10" Type="http://schemas.openxmlformats.org/officeDocument/2006/relationships/image" Target="../media/image9.png"/><Relationship Id="rId4" Type="http://schemas.openxmlformats.org/officeDocument/2006/relationships/image" Target="../media/image19.png"/><Relationship Id="rId9" Type="http://schemas.openxmlformats.org/officeDocument/2006/relationships/image" Target="../media/image14.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22.png"/><Relationship Id="rId3" Type="http://schemas.openxmlformats.org/officeDocument/2006/relationships/image" Target="../media/image1.png"/><Relationship Id="rId7" Type="http://schemas.openxmlformats.org/officeDocument/2006/relationships/image" Target="../media/image17.png"/><Relationship Id="rId12" Type="http://schemas.openxmlformats.org/officeDocument/2006/relationships/image" Target="../media/image21.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20.png"/><Relationship Id="rId11" Type="http://schemas.openxmlformats.org/officeDocument/2006/relationships/image" Target="../media/image12.png"/><Relationship Id="rId5" Type="http://schemas.openxmlformats.org/officeDocument/2006/relationships/image" Target="../media/image3.png"/><Relationship Id="rId10" Type="http://schemas.openxmlformats.org/officeDocument/2006/relationships/image" Target="../media/image9.png"/><Relationship Id="rId4" Type="http://schemas.openxmlformats.org/officeDocument/2006/relationships/image" Target="../media/image19.png"/><Relationship Id="rId9" Type="http://schemas.openxmlformats.org/officeDocument/2006/relationships/image" Target="../media/image14.pn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22.png"/><Relationship Id="rId3" Type="http://schemas.openxmlformats.org/officeDocument/2006/relationships/image" Target="../media/image1.png"/><Relationship Id="rId7" Type="http://schemas.openxmlformats.org/officeDocument/2006/relationships/image" Target="../media/image17.png"/><Relationship Id="rId12" Type="http://schemas.openxmlformats.org/officeDocument/2006/relationships/image" Target="../media/image21.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20.png"/><Relationship Id="rId11" Type="http://schemas.openxmlformats.org/officeDocument/2006/relationships/image" Target="../media/image12.png"/><Relationship Id="rId5" Type="http://schemas.openxmlformats.org/officeDocument/2006/relationships/image" Target="../media/image3.png"/><Relationship Id="rId10" Type="http://schemas.openxmlformats.org/officeDocument/2006/relationships/image" Target="../media/image9.png"/><Relationship Id="rId4" Type="http://schemas.openxmlformats.org/officeDocument/2006/relationships/image" Target="../media/image19.png"/><Relationship Id="rId9" Type="http://schemas.openxmlformats.org/officeDocument/2006/relationships/image" Target="../media/image14.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5.png"/><Relationship Id="rId7"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14.png"/><Relationship Id="rId5" Type="http://schemas.openxmlformats.org/officeDocument/2006/relationships/image" Target="../media/image16.png"/><Relationship Id="rId10" Type="http://schemas.openxmlformats.org/officeDocument/2006/relationships/image" Target="../media/image25.png"/><Relationship Id="rId4" Type="http://schemas.openxmlformats.org/officeDocument/2006/relationships/image" Target="../media/image18.png"/><Relationship Id="rId9" Type="http://schemas.openxmlformats.org/officeDocument/2006/relationships/image" Target="../media/image24.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2231625" y="1604763"/>
            <a:ext cx="4680600" cy="1803000"/>
          </a:xfrm>
          <a:prstGeom prst="rect">
            <a:avLst/>
          </a:prstGeom>
        </p:spPr>
        <p:txBody>
          <a:bodyPr spcFirstLastPara="1" wrap="square" lIns="91425" tIns="91425" rIns="91425" bIns="91425" anchor="ctr" anchorCtr="0">
            <a:noAutofit/>
          </a:bodyPr>
          <a:lstStyle>
            <a:lvl1pPr lvl="0" algn="ctr">
              <a:spcBef>
                <a:spcPts val="0"/>
              </a:spcBef>
              <a:spcAft>
                <a:spcPts val="0"/>
              </a:spcAft>
              <a:buClr>
                <a:srgbClr val="191919"/>
              </a:buClr>
              <a:buSzPts val="5200"/>
              <a:buNone/>
              <a:defRPr sz="3700">
                <a:solidFill>
                  <a:srgbClr val="191919"/>
                </a:solidFill>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0" name="Google Shape;10;p2"/>
          <p:cNvSpPr txBox="1">
            <a:spLocks noGrp="1"/>
          </p:cNvSpPr>
          <p:nvPr>
            <p:ph type="subTitle" idx="1"/>
          </p:nvPr>
        </p:nvSpPr>
        <p:spPr>
          <a:xfrm>
            <a:off x="2231625" y="3457350"/>
            <a:ext cx="4680600" cy="4839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6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11" name="Google Shape;11;p2"/>
          <p:cNvSpPr txBox="1">
            <a:spLocks noGrp="1"/>
          </p:cNvSpPr>
          <p:nvPr>
            <p:ph type="subTitle" idx="2"/>
          </p:nvPr>
        </p:nvSpPr>
        <p:spPr>
          <a:xfrm>
            <a:off x="6198875" y="402650"/>
            <a:ext cx="2293800" cy="439500"/>
          </a:xfrm>
          <a:prstGeom prst="rect">
            <a:avLst/>
          </a:prstGeom>
        </p:spPr>
        <p:txBody>
          <a:bodyPr spcFirstLastPara="1" wrap="square" lIns="91425" tIns="91425" rIns="91425" bIns="91425" anchor="t" anchorCtr="0">
            <a:noAutofit/>
          </a:bodyPr>
          <a:lstStyle>
            <a:lvl1pPr lvl="0" algn="r">
              <a:spcBef>
                <a:spcPts val="0"/>
              </a:spcBef>
              <a:spcAft>
                <a:spcPts val="0"/>
              </a:spcAft>
              <a:buSzPts val="1400"/>
              <a:buFont typeface="Yeseva One"/>
              <a:buNone/>
              <a:defRPr sz="2200">
                <a:solidFill>
                  <a:schemeClr val="dk1"/>
                </a:solidFill>
                <a:latin typeface="Yeseva One"/>
                <a:ea typeface="Yeseva One"/>
                <a:cs typeface="Yeseva One"/>
                <a:sym typeface="Yeseva 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2" name="Google Shape;12;p2"/>
          <p:cNvPicPr preferRelativeResize="0"/>
          <p:nvPr/>
        </p:nvPicPr>
        <p:blipFill>
          <a:blip r:embed="rId2">
            <a:alphaModFix/>
          </a:blip>
          <a:stretch>
            <a:fillRect/>
          </a:stretch>
        </p:blipFill>
        <p:spPr>
          <a:xfrm rot="7776378">
            <a:off x="272256" y="-275799"/>
            <a:ext cx="1134280" cy="2239511"/>
          </a:xfrm>
          <a:prstGeom prst="rect">
            <a:avLst/>
          </a:prstGeom>
          <a:noFill/>
          <a:ln>
            <a:noFill/>
          </a:ln>
        </p:spPr>
      </p:pic>
      <p:pic>
        <p:nvPicPr>
          <p:cNvPr id="13" name="Google Shape;13;p2"/>
          <p:cNvPicPr preferRelativeResize="0"/>
          <p:nvPr/>
        </p:nvPicPr>
        <p:blipFill>
          <a:blip r:embed="rId3">
            <a:alphaModFix amt="15000"/>
          </a:blip>
          <a:stretch>
            <a:fillRect/>
          </a:stretch>
        </p:blipFill>
        <p:spPr>
          <a:xfrm rot="5051002" flipH="1">
            <a:off x="2652601" y="-3620824"/>
            <a:ext cx="3357197" cy="6428723"/>
          </a:xfrm>
          <a:prstGeom prst="rect">
            <a:avLst/>
          </a:prstGeom>
          <a:noFill/>
          <a:ln>
            <a:noFill/>
          </a:ln>
        </p:spPr>
      </p:pic>
      <p:pic>
        <p:nvPicPr>
          <p:cNvPr id="14" name="Google Shape;14;p2"/>
          <p:cNvPicPr preferRelativeResize="0"/>
          <p:nvPr/>
        </p:nvPicPr>
        <p:blipFill>
          <a:blip r:embed="rId3">
            <a:alphaModFix/>
          </a:blip>
          <a:stretch>
            <a:fillRect/>
          </a:stretch>
        </p:blipFill>
        <p:spPr>
          <a:xfrm rot="6417684" flipH="1">
            <a:off x="5216501" y="-1232969"/>
            <a:ext cx="1184724" cy="2268613"/>
          </a:xfrm>
          <a:prstGeom prst="rect">
            <a:avLst/>
          </a:prstGeom>
          <a:noFill/>
          <a:ln>
            <a:noFill/>
          </a:ln>
        </p:spPr>
      </p:pic>
      <p:pic>
        <p:nvPicPr>
          <p:cNvPr id="15" name="Google Shape;15;p2"/>
          <p:cNvPicPr preferRelativeResize="0"/>
          <p:nvPr/>
        </p:nvPicPr>
        <p:blipFill rotWithShape="1">
          <a:blip r:embed="rId4">
            <a:alphaModFix/>
          </a:blip>
          <a:srcRect l="9978" t="7909" r="6171" b="5839"/>
          <a:stretch/>
        </p:blipFill>
        <p:spPr>
          <a:xfrm rot="-2030834" flipH="1">
            <a:off x="2016033" y="-968647"/>
            <a:ext cx="3165530" cy="1831553"/>
          </a:xfrm>
          <a:prstGeom prst="rect">
            <a:avLst/>
          </a:prstGeom>
          <a:noFill/>
          <a:ln>
            <a:noFill/>
          </a:ln>
        </p:spPr>
      </p:pic>
      <p:pic>
        <p:nvPicPr>
          <p:cNvPr id="16" name="Google Shape;16;p2"/>
          <p:cNvPicPr preferRelativeResize="0"/>
          <p:nvPr/>
        </p:nvPicPr>
        <p:blipFill rotWithShape="1">
          <a:blip r:embed="rId5">
            <a:alphaModFix/>
          </a:blip>
          <a:srcRect l="9978" t="7909" r="6171" b="5839"/>
          <a:stretch/>
        </p:blipFill>
        <p:spPr>
          <a:xfrm rot="6384139">
            <a:off x="7619390" y="3288984"/>
            <a:ext cx="3165521" cy="1831553"/>
          </a:xfrm>
          <a:prstGeom prst="rect">
            <a:avLst/>
          </a:prstGeom>
          <a:noFill/>
          <a:ln>
            <a:noFill/>
          </a:ln>
        </p:spPr>
      </p:pic>
      <p:pic>
        <p:nvPicPr>
          <p:cNvPr id="17" name="Google Shape;17;p2"/>
          <p:cNvPicPr preferRelativeResize="0"/>
          <p:nvPr/>
        </p:nvPicPr>
        <p:blipFill>
          <a:blip r:embed="rId6">
            <a:alphaModFix/>
          </a:blip>
          <a:stretch>
            <a:fillRect/>
          </a:stretch>
        </p:blipFill>
        <p:spPr>
          <a:xfrm rot="-4499999">
            <a:off x="7837526" y="1038099"/>
            <a:ext cx="2729251" cy="2606200"/>
          </a:xfrm>
          <a:prstGeom prst="rect">
            <a:avLst/>
          </a:prstGeom>
          <a:noFill/>
          <a:ln>
            <a:noFill/>
          </a:ln>
        </p:spPr>
      </p:pic>
      <p:pic>
        <p:nvPicPr>
          <p:cNvPr id="18" name="Google Shape;18;p2"/>
          <p:cNvPicPr preferRelativeResize="0"/>
          <p:nvPr/>
        </p:nvPicPr>
        <p:blipFill>
          <a:blip r:embed="rId3">
            <a:alphaModFix amt="15000"/>
          </a:blip>
          <a:stretch>
            <a:fillRect/>
          </a:stretch>
        </p:blipFill>
        <p:spPr>
          <a:xfrm rot="3279072">
            <a:off x="6300435" y="2844650"/>
            <a:ext cx="1988756" cy="3808278"/>
          </a:xfrm>
          <a:prstGeom prst="rect">
            <a:avLst/>
          </a:prstGeom>
          <a:noFill/>
          <a:ln>
            <a:noFill/>
          </a:ln>
        </p:spPr>
      </p:pic>
      <p:pic>
        <p:nvPicPr>
          <p:cNvPr id="19" name="Google Shape;19;p2"/>
          <p:cNvPicPr preferRelativeResize="0"/>
          <p:nvPr/>
        </p:nvPicPr>
        <p:blipFill>
          <a:blip r:embed="rId3">
            <a:alphaModFix amt="15000"/>
          </a:blip>
          <a:stretch>
            <a:fillRect/>
          </a:stretch>
        </p:blipFill>
        <p:spPr>
          <a:xfrm rot="8397711">
            <a:off x="-1138959" y="1383349"/>
            <a:ext cx="3889291" cy="5970726"/>
          </a:xfrm>
          <a:prstGeom prst="rect">
            <a:avLst/>
          </a:prstGeom>
          <a:noFill/>
          <a:ln>
            <a:noFill/>
          </a:ln>
        </p:spPr>
      </p:pic>
      <p:pic>
        <p:nvPicPr>
          <p:cNvPr id="20" name="Google Shape;20;p2"/>
          <p:cNvPicPr preferRelativeResize="0"/>
          <p:nvPr/>
        </p:nvPicPr>
        <p:blipFill>
          <a:blip r:embed="rId7">
            <a:alphaModFix/>
          </a:blip>
          <a:stretch>
            <a:fillRect/>
          </a:stretch>
        </p:blipFill>
        <p:spPr>
          <a:xfrm rot="-10150833" flipH="1">
            <a:off x="2527750" y="4231676"/>
            <a:ext cx="4088499" cy="4010550"/>
          </a:xfrm>
          <a:prstGeom prst="rect">
            <a:avLst/>
          </a:prstGeom>
          <a:noFill/>
          <a:ln>
            <a:noFill/>
          </a:ln>
        </p:spPr>
      </p:pic>
      <p:pic>
        <p:nvPicPr>
          <p:cNvPr id="21" name="Google Shape;21;p2"/>
          <p:cNvPicPr preferRelativeResize="0"/>
          <p:nvPr/>
        </p:nvPicPr>
        <p:blipFill>
          <a:blip r:embed="rId8">
            <a:alphaModFix amt="95000"/>
          </a:blip>
          <a:stretch>
            <a:fillRect/>
          </a:stretch>
        </p:blipFill>
        <p:spPr>
          <a:xfrm rot="-7951769">
            <a:off x="7255038" y="2933588"/>
            <a:ext cx="2337922" cy="3566323"/>
          </a:xfrm>
          <a:prstGeom prst="rect">
            <a:avLst/>
          </a:prstGeom>
          <a:noFill/>
          <a:ln>
            <a:noFill/>
          </a:ln>
        </p:spPr>
      </p:pic>
      <p:pic>
        <p:nvPicPr>
          <p:cNvPr id="22" name="Google Shape;22;p2"/>
          <p:cNvPicPr preferRelativeResize="0"/>
          <p:nvPr/>
        </p:nvPicPr>
        <p:blipFill rotWithShape="1">
          <a:blip r:embed="rId5">
            <a:alphaModFix amt="82000"/>
          </a:blip>
          <a:srcRect l="9978" t="7909" r="6171" b="5839"/>
          <a:stretch/>
        </p:blipFill>
        <p:spPr>
          <a:xfrm rot="-2469882">
            <a:off x="-837694" y="151513"/>
            <a:ext cx="3415385" cy="1831552"/>
          </a:xfrm>
          <a:prstGeom prst="rect">
            <a:avLst/>
          </a:prstGeom>
          <a:noFill/>
          <a:ln>
            <a:noFill/>
          </a:ln>
        </p:spPr>
      </p:pic>
      <p:pic>
        <p:nvPicPr>
          <p:cNvPr id="23" name="Google Shape;23;p2"/>
          <p:cNvPicPr preferRelativeResize="0"/>
          <p:nvPr/>
        </p:nvPicPr>
        <p:blipFill>
          <a:blip r:embed="rId9">
            <a:alphaModFix amt="84000"/>
          </a:blip>
          <a:stretch>
            <a:fillRect/>
          </a:stretch>
        </p:blipFill>
        <p:spPr>
          <a:xfrm rot="-7221121">
            <a:off x="342802" y="2789275"/>
            <a:ext cx="754690" cy="1490059"/>
          </a:xfrm>
          <a:prstGeom prst="rect">
            <a:avLst/>
          </a:prstGeom>
          <a:noFill/>
          <a:ln>
            <a:noFill/>
          </a:ln>
        </p:spPr>
      </p:pic>
      <p:pic>
        <p:nvPicPr>
          <p:cNvPr id="24" name="Google Shape;24;p2"/>
          <p:cNvPicPr preferRelativeResize="0"/>
          <p:nvPr/>
        </p:nvPicPr>
        <p:blipFill>
          <a:blip r:embed="rId10">
            <a:alphaModFix amt="70000"/>
          </a:blip>
          <a:stretch>
            <a:fillRect/>
          </a:stretch>
        </p:blipFill>
        <p:spPr>
          <a:xfrm rot="-7890373">
            <a:off x="1065494" y="3570684"/>
            <a:ext cx="549173" cy="1802739"/>
          </a:xfrm>
          <a:prstGeom prst="rect">
            <a:avLst/>
          </a:prstGeom>
          <a:noFill/>
          <a:ln>
            <a:noFill/>
          </a:ln>
        </p:spPr>
      </p:pic>
      <p:pic>
        <p:nvPicPr>
          <p:cNvPr id="25" name="Google Shape;25;p2"/>
          <p:cNvPicPr preferRelativeResize="0"/>
          <p:nvPr/>
        </p:nvPicPr>
        <p:blipFill>
          <a:blip r:embed="rId11">
            <a:alphaModFix amt="78000"/>
          </a:blip>
          <a:stretch>
            <a:fillRect/>
          </a:stretch>
        </p:blipFill>
        <p:spPr>
          <a:xfrm rot="-8103000">
            <a:off x="635697" y="3459720"/>
            <a:ext cx="382175" cy="1490055"/>
          </a:xfrm>
          <a:prstGeom prst="rect">
            <a:avLst/>
          </a:prstGeom>
          <a:noFill/>
          <a:ln>
            <a:noFill/>
          </a:ln>
        </p:spPr>
      </p:pic>
      <p:pic>
        <p:nvPicPr>
          <p:cNvPr id="26" name="Google Shape;26;p2"/>
          <p:cNvPicPr preferRelativeResize="0"/>
          <p:nvPr/>
        </p:nvPicPr>
        <p:blipFill>
          <a:blip r:embed="rId12">
            <a:alphaModFix amt="95000"/>
          </a:blip>
          <a:stretch>
            <a:fillRect/>
          </a:stretch>
        </p:blipFill>
        <p:spPr>
          <a:xfrm rot="-2950540">
            <a:off x="8521299" y="-692313"/>
            <a:ext cx="819702" cy="1802999"/>
          </a:xfrm>
          <a:prstGeom prst="rect">
            <a:avLst/>
          </a:prstGeom>
          <a:noFill/>
          <a:ln>
            <a:noFill/>
          </a:ln>
        </p:spPr>
      </p:pic>
      <p:pic>
        <p:nvPicPr>
          <p:cNvPr id="27" name="Google Shape;27;p2"/>
          <p:cNvPicPr preferRelativeResize="0"/>
          <p:nvPr/>
        </p:nvPicPr>
        <p:blipFill>
          <a:blip r:embed="rId13">
            <a:alphaModFix/>
          </a:blip>
          <a:stretch>
            <a:fillRect/>
          </a:stretch>
        </p:blipFill>
        <p:spPr>
          <a:xfrm>
            <a:off x="7699125" y="1367249"/>
            <a:ext cx="885898" cy="801999"/>
          </a:xfrm>
          <a:prstGeom prst="rect">
            <a:avLst/>
          </a:prstGeom>
          <a:noFill/>
          <a:ln>
            <a:noFill/>
          </a:ln>
        </p:spPr>
      </p:pic>
      <p:pic>
        <p:nvPicPr>
          <p:cNvPr id="28" name="Google Shape;28;p2"/>
          <p:cNvPicPr preferRelativeResize="0"/>
          <p:nvPr/>
        </p:nvPicPr>
        <p:blipFill>
          <a:blip r:embed="rId13">
            <a:alphaModFix/>
          </a:blip>
          <a:stretch>
            <a:fillRect/>
          </a:stretch>
        </p:blipFill>
        <p:spPr>
          <a:xfrm rot="8492988">
            <a:off x="1836951" y="820910"/>
            <a:ext cx="362621" cy="328280"/>
          </a:xfrm>
          <a:prstGeom prst="rect">
            <a:avLst/>
          </a:prstGeom>
          <a:noFill/>
          <a:ln>
            <a:noFill/>
          </a:ln>
        </p:spPr>
      </p:pic>
      <p:pic>
        <p:nvPicPr>
          <p:cNvPr id="29" name="Google Shape;29;p2"/>
          <p:cNvPicPr preferRelativeResize="0"/>
          <p:nvPr/>
        </p:nvPicPr>
        <p:blipFill>
          <a:blip r:embed="rId14">
            <a:alphaModFix amt="87000"/>
          </a:blip>
          <a:stretch>
            <a:fillRect/>
          </a:stretch>
        </p:blipFill>
        <p:spPr>
          <a:xfrm rot="-7836186">
            <a:off x="1519172" y="-262803"/>
            <a:ext cx="1193432" cy="1138660"/>
          </a:xfrm>
          <a:prstGeom prst="rect">
            <a:avLst/>
          </a:prstGeom>
          <a:noFill/>
          <a:ln>
            <a:noFill/>
          </a:ln>
        </p:spPr>
      </p:pic>
      <p:pic>
        <p:nvPicPr>
          <p:cNvPr id="30" name="Google Shape;30;p2"/>
          <p:cNvPicPr preferRelativeResize="0"/>
          <p:nvPr/>
        </p:nvPicPr>
        <p:blipFill>
          <a:blip r:embed="rId15">
            <a:alphaModFix amt="75000"/>
          </a:blip>
          <a:stretch>
            <a:fillRect/>
          </a:stretch>
        </p:blipFill>
        <p:spPr>
          <a:xfrm rot="-4500019">
            <a:off x="4375372" y="207982"/>
            <a:ext cx="384642" cy="367290"/>
          </a:xfrm>
          <a:prstGeom prst="rect">
            <a:avLst/>
          </a:prstGeom>
          <a:noFill/>
          <a:ln>
            <a:noFill/>
          </a:ln>
        </p:spPr>
      </p:pic>
      <p:pic>
        <p:nvPicPr>
          <p:cNvPr id="31" name="Google Shape;31;p2"/>
          <p:cNvPicPr preferRelativeResize="0"/>
          <p:nvPr/>
        </p:nvPicPr>
        <p:blipFill>
          <a:blip r:embed="rId15">
            <a:alphaModFix amt="75000"/>
          </a:blip>
          <a:stretch>
            <a:fillRect/>
          </a:stretch>
        </p:blipFill>
        <p:spPr>
          <a:xfrm rot="864916">
            <a:off x="7954802" y="3355487"/>
            <a:ext cx="374546" cy="357622"/>
          </a:xfrm>
          <a:prstGeom prst="rect">
            <a:avLst/>
          </a:prstGeom>
          <a:noFill/>
          <a:ln>
            <a:noFill/>
          </a:ln>
        </p:spPr>
      </p:pic>
      <p:pic>
        <p:nvPicPr>
          <p:cNvPr id="32" name="Google Shape;32;p2"/>
          <p:cNvPicPr preferRelativeResize="0"/>
          <p:nvPr/>
        </p:nvPicPr>
        <p:blipFill>
          <a:blip r:embed="rId15">
            <a:alphaModFix amt="84000"/>
          </a:blip>
          <a:stretch>
            <a:fillRect/>
          </a:stretch>
        </p:blipFill>
        <p:spPr>
          <a:xfrm rot="-8717672">
            <a:off x="7622574" y="3577768"/>
            <a:ext cx="176699" cy="168718"/>
          </a:xfrm>
          <a:prstGeom prst="rect">
            <a:avLst/>
          </a:prstGeom>
          <a:noFill/>
          <a:ln>
            <a:noFill/>
          </a:ln>
        </p:spPr>
      </p:pic>
      <p:pic>
        <p:nvPicPr>
          <p:cNvPr id="33" name="Google Shape;33;p2"/>
          <p:cNvPicPr preferRelativeResize="0"/>
          <p:nvPr/>
        </p:nvPicPr>
        <p:blipFill>
          <a:blip r:embed="rId16">
            <a:alphaModFix amt="92000"/>
          </a:blip>
          <a:stretch>
            <a:fillRect/>
          </a:stretch>
        </p:blipFill>
        <p:spPr>
          <a:xfrm rot="-888836">
            <a:off x="1527251" y="3560412"/>
            <a:ext cx="224700" cy="203423"/>
          </a:xfrm>
          <a:prstGeom prst="rect">
            <a:avLst/>
          </a:prstGeom>
          <a:noFill/>
          <a:ln>
            <a:noFill/>
          </a:ln>
        </p:spPr>
      </p:pic>
      <p:pic>
        <p:nvPicPr>
          <p:cNvPr id="34" name="Google Shape;34;p2"/>
          <p:cNvPicPr preferRelativeResize="0"/>
          <p:nvPr/>
        </p:nvPicPr>
        <p:blipFill>
          <a:blip r:embed="rId16">
            <a:alphaModFix/>
          </a:blip>
          <a:stretch>
            <a:fillRect/>
          </a:stretch>
        </p:blipFill>
        <p:spPr>
          <a:xfrm rot="8492839">
            <a:off x="1555607" y="4690680"/>
            <a:ext cx="388634" cy="351840"/>
          </a:xfrm>
          <a:prstGeom prst="rect">
            <a:avLst/>
          </a:prstGeom>
          <a:noFill/>
          <a:ln>
            <a:noFill/>
          </a:ln>
        </p:spPr>
      </p:pic>
      <p:pic>
        <p:nvPicPr>
          <p:cNvPr id="35" name="Google Shape;35;p2"/>
          <p:cNvPicPr preferRelativeResize="0"/>
          <p:nvPr/>
        </p:nvPicPr>
        <p:blipFill>
          <a:blip r:embed="rId17">
            <a:alphaModFix amt="75000"/>
          </a:blip>
          <a:stretch>
            <a:fillRect/>
          </a:stretch>
        </p:blipFill>
        <p:spPr>
          <a:xfrm rot="5946572">
            <a:off x="2474100" y="759909"/>
            <a:ext cx="199004" cy="190015"/>
          </a:xfrm>
          <a:prstGeom prst="rect">
            <a:avLst/>
          </a:prstGeom>
          <a:noFill/>
          <a:ln>
            <a:noFill/>
          </a:ln>
        </p:spPr>
      </p:pic>
      <p:pic>
        <p:nvPicPr>
          <p:cNvPr id="36" name="Google Shape;36;p2"/>
          <p:cNvPicPr preferRelativeResize="0"/>
          <p:nvPr/>
        </p:nvPicPr>
        <p:blipFill>
          <a:blip r:embed="rId11">
            <a:alphaModFix amt="78000"/>
          </a:blip>
          <a:stretch>
            <a:fillRect/>
          </a:stretch>
        </p:blipFill>
        <p:spPr>
          <a:xfrm rot="-6300026">
            <a:off x="572059" y="2560629"/>
            <a:ext cx="295880" cy="805592"/>
          </a:xfrm>
          <a:prstGeom prst="rect">
            <a:avLst/>
          </a:prstGeom>
          <a:noFill/>
          <a:ln>
            <a:noFill/>
          </a:ln>
        </p:spPr>
      </p:pic>
      <p:pic>
        <p:nvPicPr>
          <p:cNvPr id="37" name="Google Shape;37;p2"/>
          <p:cNvPicPr preferRelativeResize="0"/>
          <p:nvPr/>
        </p:nvPicPr>
        <p:blipFill>
          <a:blip r:embed="rId11">
            <a:alphaModFix amt="78000"/>
          </a:blip>
          <a:stretch>
            <a:fillRect/>
          </a:stretch>
        </p:blipFill>
        <p:spPr>
          <a:xfrm rot="-2700009">
            <a:off x="7731998" y="912157"/>
            <a:ext cx="382175" cy="1490057"/>
          </a:xfrm>
          <a:prstGeom prst="rect">
            <a:avLst/>
          </a:prstGeom>
          <a:noFill/>
          <a:ln>
            <a:noFill/>
          </a:ln>
        </p:spPr>
      </p:pic>
      <p:pic>
        <p:nvPicPr>
          <p:cNvPr id="38" name="Google Shape;38;p2"/>
          <p:cNvPicPr preferRelativeResize="0"/>
          <p:nvPr/>
        </p:nvPicPr>
        <p:blipFill>
          <a:blip r:embed="rId10">
            <a:alphaModFix amt="70000"/>
          </a:blip>
          <a:stretch>
            <a:fillRect/>
          </a:stretch>
        </p:blipFill>
        <p:spPr>
          <a:xfrm rot="3734997">
            <a:off x="5771253" y="4189930"/>
            <a:ext cx="549170" cy="1117719"/>
          </a:xfrm>
          <a:prstGeom prst="rect">
            <a:avLst/>
          </a:prstGeom>
          <a:noFill/>
          <a:ln>
            <a:noFill/>
          </a:ln>
        </p:spPr>
      </p:pic>
      <p:pic>
        <p:nvPicPr>
          <p:cNvPr id="39" name="Google Shape;39;p2"/>
          <p:cNvPicPr preferRelativeResize="0"/>
          <p:nvPr/>
        </p:nvPicPr>
        <p:blipFill>
          <a:blip r:embed="rId15">
            <a:alphaModFix amt="84000"/>
          </a:blip>
          <a:stretch>
            <a:fillRect/>
          </a:stretch>
        </p:blipFill>
        <p:spPr>
          <a:xfrm rot="-8717672">
            <a:off x="1761199" y="1446368"/>
            <a:ext cx="176699" cy="168718"/>
          </a:xfrm>
          <a:prstGeom prst="rect">
            <a:avLst/>
          </a:prstGeom>
          <a:noFill/>
          <a:ln>
            <a:noFill/>
          </a:ln>
        </p:spPr>
      </p:pic>
      <p:pic>
        <p:nvPicPr>
          <p:cNvPr id="40" name="Google Shape;40;p2"/>
          <p:cNvPicPr preferRelativeResize="0"/>
          <p:nvPr/>
        </p:nvPicPr>
        <p:blipFill>
          <a:blip r:embed="rId18">
            <a:alphaModFix/>
          </a:blip>
          <a:stretch>
            <a:fillRect/>
          </a:stretch>
        </p:blipFill>
        <p:spPr>
          <a:xfrm rot="-888836">
            <a:off x="6638501" y="4340734"/>
            <a:ext cx="224700" cy="203423"/>
          </a:xfrm>
          <a:prstGeom prst="rect">
            <a:avLst/>
          </a:prstGeom>
          <a:noFill/>
          <a:ln>
            <a:noFill/>
          </a:ln>
        </p:spPr>
      </p:pic>
      <p:pic>
        <p:nvPicPr>
          <p:cNvPr id="41" name="Google Shape;41;p2"/>
          <p:cNvPicPr preferRelativeResize="0"/>
          <p:nvPr/>
        </p:nvPicPr>
        <p:blipFill>
          <a:blip r:embed="rId3">
            <a:alphaModFix amt="15000"/>
          </a:blip>
          <a:stretch>
            <a:fillRect/>
          </a:stretch>
        </p:blipFill>
        <p:spPr>
          <a:xfrm rot="8397697">
            <a:off x="8332373" y="627412"/>
            <a:ext cx="2125804" cy="3081864"/>
          </a:xfrm>
          <a:prstGeom prst="rect">
            <a:avLst/>
          </a:prstGeom>
          <a:noFill/>
          <a:ln>
            <a:noFill/>
          </a:ln>
        </p:spPr>
      </p:pic>
      <p:pic>
        <p:nvPicPr>
          <p:cNvPr id="42" name="Google Shape;42;p2"/>
          <p:cNvPicPr preferRelativeResize="0"/>
          <p:nvPr/>
        </p:nvPicPr>
        <p:blipFill>
          <a:blip r:embed="rId14">
            <a:alphaModFix amt="72000"/>
          </a:blip>
          <a:stretch>
            <a:fillRect/>
          </a:stretch>
        </p:blipFill>
        <p:spPr>
          <a:xfrm rot="-7836186">
            <a:off x="6154135" y="4786022"/>
            <a:ext cx="1193432" cy="113866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9E9E9E">
            <a:alpha val="0"/>
          </a:srgbClr>
        </a:solidFill>
        <a:effectLst/>
      </p:bgPr>
    </p:bg>
    <p:spTree>
      <p:nvGrpSpPr>
        <p:cNvPr id="1" name="Shape 206"/>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able of contents">
  <p:cSld name="BLANK_1">
    <p:spTree>
      <p:nvGrpSpPr>
        <p:cNvPr id="1" name="Shape 273"/>
        <p:cNvGrpSpPr/>
        <p:nvPr/>
      </p:nvGrpSpPr>
      <p:grpSpPr>
        <a:xfrm>
          <a:off x="0" y="0"/>
          <a:ext cx="0" cy="0"/>
          <a:chOff x="0" y="0"/>
          <a:chExt cx="0" cy="0"/>
        </a:xfrm>
      </p:grpSpPr>
      <p:sp>
        <p:nvSpPr>
          <p:cNvPr id="274" name="Google Shape;274;p16"/>
          <p:cNvSpPr txBox="1">
            <a:spLocks noGrp="1"/>
          </p:cNvSpPr>
          <p:nvPr>
            <p:ph type="title"/>
          </p:nvPr>
        </p:nvSpPr>
        <p:spPr>
          <a:xfrm>
            <a:off x="1962137" y="1558753"/>
            <a:ext cx="2410500" cy="527700"/>
          </a:xfrm>
          <a:prstGeom prst="rect">
            <a:avLst/>
          </a:prstGeom>
        </p:spPr>
        <p:txBody>
          <a:bodyPr spcFirstLastPara="1" wrap="square" lIns="91425" tIns="91425" rIns="91425" bIns="91425" anchor="b" anchorCtr="0">
            <a:noAutofit/>
          </a:bodyPr>
          <a:lstStyle>
            <a:lvl1pPr lvl="0" algn="l" rtl="0">
              <a:spcBef>
                <a:spcPts val="0"/>
              </a:spcBef>
              <a:spcAft>
                <a:spcPts val="0"/>
              </a:spcAft>
              <a:buSzPts val="2400"/>
              <a:buNone/>
              <a:defRPr sz="2000">
                <a:solidFill>
                  <a:schemeClr val="l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275" name="Google Shape;275;p16"/>
          <p:cNvSpPr txBox="1">
            <a:spLocks noGrp="1"/>
          </p:cNvSpPr>
          <p:nvPr>
            <p:ph type="title" idx="2" hasCustomPrompt="1"/>
          </p:nvPr>
        </p:nvSpPr>
        <p:spPr>
          <a:xfrm>
            <a:off x="1115289" y="1798703"/>
            <a:ext cx="861600" cy="5934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76" name="Google Shape;276;p16"/>
          <p:cNvSpPr txBox="1">
            <a:spLocks noGrp="1"/>
          </p:cNvSpPr>
          <p:nvPr>
            <p:ph type="subTitle" idx="1"/>
          </p:nvPr>
        </p:nvSpPr>
        <p:spPr>
          <a:xfrm>
            <a:off x="1962137" y="2083476"/>
            <a:ext cx="2410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277" name="Google Shape;277;p16"/>
          <p:cNvSpPr txBox="1">
            <a:spLocks noGrp="1"/>
          </p:cNvSpPr>
          <p:nvPr>
            <p:ph type="title" idx="3"/>
          </p:nvPr>
        </p:nvSpPr>
        <p:spPr>
          <a:xfrm>
            <a:off x="5633013" y="1558703"/>
            <a:ext cx="2410500" cy="527700"/>
          </a:xfrm>
          <a:prstGeom prst="rect">
            <a:avLst/>
          </a:prstGeom>
        </p:spPr>
        <p:txBody>
          <a:bodyPr spcFirstLastPara="1" wrap="square" lIns="91425" tIns="91425" rIns="91425" bIns="91425" anchor="b" anchorCtr="0">
            <a:noAutofit/>
          </a:bodyPr>
          <a:lstStyle>
            <a:lvl1pPr lvl="0" algn="l" rtl="0">
              <a:spcBef>
                <a:spcPts val="0"/>
              </a:spcBef>
              <a:spcAft>
                <a:spcPts val="0"/>
              </a:spcAft>
              <a:buSzPts val="2400"/>
              <a:buNone/>
              <a:defRPr sz="2000">
                <a:solidFill>
                  <a:schemeClr val="l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278" name="Google Shape;278;p16"/>
          <p:cNvSpPr txBox="1">
            <a:spLocks noGrp="1"/>
          </p:cNvSpPr>
          <p:nvPr>
            <p:ph type="title" idx="4" hasCustomPrompt="1"/>
          </p:nvPr>
        </p:nvSpPr>
        <p:spPr>
          <a:xfrm>
            <a:off x="4786214" y="1798703"/>
            <a:ext cx="861600" cy="5934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79" name="Google Shape;279;p16"/>
          <p:cNvSpPr txBox="1">
            <a:spLocks noGrp="1"/>
          </p:cNvSpPr>
          <p:nvPr>
            <p:ph type="subTitle" idx="5"/>
          </p:nvPr>
        </p:nvSpPr>
        <p:spPr>
          <a:xfrm>
            <a:off x="5633013" y="2083426"/>
            <a:ext cx="2410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280" name="Google Shape;280;p16"/>
          <p:cNvSpPr txBox="1">
            <a:spLocks noGrp="1"/>
          </p:cNvSpPr>
          <p:nvPr>
            <p:ph type="title" idx="6"/>
          </p:nvPr>
        </p:nvSpPr>
        <p:spPr>
          <a:xfrm>
            <a:off x="1962137" y="2947228"/>
            <a:ext cx="2410500" cy="527700"/>
          </a:xfrm>
          <a:prstGeom prst="rect">
            <a:avLst/>
          </a:prstGeom>
        </p:spPr>
        <p:txBody>
          <a:bodyPr spcFirstLastPara="1" wrap="square" lIns="91425" tIns="91425" rIns="91425" bIns="91425" anchor="b" anchorCtr="0">
            <a:noAutofit/>
          </a:bodyPr>
          <a:lstStyle>
            <a:lvl1pPr lvl="0" algn="l" rtl="0">
              <a:spcBef>
                <a:spcPts val="0"/>
              </a:spcBef>
              <a:spcAft>
                <a:spcPts val="0"/>
              </a:spcAft>
              <a:buSzPts val="2400"/>
              <a:buNone/>
              <a:defRPr sz="2000">
                <a:solidFill>
                  <a:schemeClr val="l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281" name="Google Shape;281;p16"/>
          <p:cNvSpPr txBox="1">
            <a:spLocks noGrp="1"/>
          </p:cNvSpPr>
          <p:nvPr>
            <p:ph type="title" idx="7" hasCustomPrompt="1"/>
          </p:nvPr>
        </p:nvSpPr>
        <p:spPr>
          <a:xfrm>
            <a:off x="1115289" y="3182878"/>
            <a:ext cx="861600" cy="5934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82" name="Google Shape;282;p16"/>
          <p:cNvSpPr txBox="1">
            <a:spLocks noGrp="1"/>
          </p:cNvSpPr>
          <p:nvPr>
            <p:ph type="subTitle" idx="8"/>
          </p:nvPr>
        </p:nvSpPr>
        <p:spPr>
          <a:xfrm>
            <a:off x="1962137" y="3471901"/>
            <a:ext cx="2410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283" name="Google Shape;283;p16"/>
          <p:cNvSpPr txBox="1">
            <a:spLocks noGrp="1"/>
          </p:cNvSpPr>
          <p:nvPr>
            <p:ph type="title" idx="9"/>
          </p:nvPr>
        </p:nvSpPr>
        <p:spPr>
          <a:xfrm>
            <a:off x="5633013" y="2947178"/>
            <a:ext cx="2410500" cy="527700"/>
          </a:xfrm>
          <a:prstGeom prst="rect">
            <a:avLst/>
          </a:prstGeom>
        </p:spPr>
        <p:txBody>
          <a:bodyPr spcFirstLastPara="1" wrap="square" lIns="91425" tIns="91425" rIns="91425" bIns="91425" anchor="b" anchorCtr="0">
            <a:noAutofit/>
          </a:bodyPr>
          <a:lstStyle>
            <a:lvl1pPr lvl="0" algn="l" rtl="0">
              <a:spcBef>
                <a:spcPts val="0"/>
              </a:spcBef>
              <a:spcAft>
                <a:spcPts val="0"/>
              </a:spcAft>
              <a:buSzPts val="2400"/>
              <a:buNone/>
              <a:defRPr sz="2000">
                <a:solidFill>
                  <a:schemeClr val="l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284" name="Google Shape;284;p16"/>
          <p:cNvSpPr txBox="1">
            <a:spLocks noGrp="1"/>
          </p:cNvSpPr>
          <p:nvPr>
            <p:ph type="title" idx="13" hasCustomPrompt="1"/>
          </p:nvPr>
        </p:nvSpPr>
        <p:spPr>
          <a:xfrm>
            <a:off x="4786214" y="3182878"/>
            <a:ext cx="861600" cy="5934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85" name="Google Shape;285;p16"/>
          <p:cNvSpPr txBox="1">
            <a:spLocks noGrp="1"/>
          </p:cNvSpPr>
          <p:nvPr>
            <p:ph type="subTitle" idx="14"/>
          </p:nvPr>
        </p:nvSpPr>
        <p:spPr>
          <a:xfrm>
            <a:off x="5633013" y="3471901"/>
            <a:ext cx="2410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286" name="Google Shape;286;p16"/>
          <p:cNvSpPr txBox="1">
            <a:spLocks noGrp="1"/>
          </p:cNvSpPr>
          <p:nvPr>
            <p:ph type="title" idx="15"/>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pic>
        <p:nvPicPr>
          <p:cNvPr id="287" name="Google Shape;287;p16"/>
          <p:cNvPicPr preferRelativeResize="0"/>
          <p:nvPr/>
        </p:nvPicPr>
        <p:blipFill>
          <a:blip r:embed="rId2">
            <a:alphaModFix amt="15000"/>
          </a:blip>
          <a:stretch>
            <a:fillRect/>
          </a:stretch>
        </p:blipFill>
        <p:spPr>
          <a:xfrm rot="8764059">
            <a:off x="-496550" y="3206302"/>
            <a:ext cx="1830778" cy="3505771"/>
          </a:xfrm>
          <a:prstGeom prst="rect">
            <a:avLst/>
          </a:prstGeom>
          <a:noFill/>
          <a:ln>
            <a:noFill/>
          </a:ln>
        </p:spPr>
      </p:pic>
      <p:pic>
        <p:nvPicPr>
          <p:cNvPr id="288" name="Google Shape;288;p16"/>
          <p:cNvPicPr preferRelativeResize="0"/>
          <p:nvPr/>
        </p:nvPicPr>
        <p:blipFill>
          <a:blip r:embed="rId2">
            <a:alphaModFix amt="15000"/>
          </a:blip>
          <a:stretch>
            <a:fillRect/>
          </a:stretch>
        </p:blipFill>
        <p:spPr>
          <a:xfrm rot="3279065">
            <a:off x="7965757" y="3139967"/>
            <a:ext cx="1680309" cy="3217639"/>
          </a:xfrm>
          <a:prstGeom prst="rect">
            <a:avLst/>
          </a:prstGeom>
          <a:noFill/>
          <a:ln>
            <a:noFill/>
          </a:ln>
        </p:spPr>
      </p:pic>
      <p:pic>
        <p:nvPicPr>
          <p:cNvPr id="289" name="Google Shape;289;p16"/>
          <p:cNvPicPr preferRelativeResize="0"/>
          <p:nvPr/>
        </p:nvPicPr>
        <p:blipFill>
          <a:blip r:embed="rId2">
            <a:alphaModFix amt="15000"/>
          </a:blip>
          <a:stretch>
            <a:fillRect/>
          </a:stretch>
        </p:blipFill>
        <p:spPr>
          <a:xfrm rot="3135631" flipH="1">
            <a:off x="-780148" y="-1781187"/>
            <a:ext cx="2593021" cy="3980747"/>
          </a:xfrm>
          <a:prstGeom prst="rect">
            <a:avLst/>
          </a:prstGeom>
          <a:noFill/>
          <a:ln>
            <a:noFill/>
          </a:ln>
        </p:spPr>
      </p:pic>
      <p:pic>
        <p:nvPicPr>
          <p:cNvPr id="290" name="Google Shape;290;p16"/>
          <p:cNvPicPr preferRelativeResize="0"/>
          <p:nvPr/>
        </p:nvPicPr>
        <p:blipFill>
          <a:blip r:embed="rId2">
            <a:alphaModFix amt="15000"/>
          </a:blip>
          <a:stretch>
            <a:fillRect/>
          </a:stretch>
        </p:blipFill>
        <p:spPr>
          <a:xfrm rot="-3055372">
            <a:off x="7332991" y="-1825289"/>
            <a:ext cx="2182018" cy="4178351"/>
          </a:xfrm>
          <a:prstGeom prst="rect">
            <a:avLst/>
          </a:prstGeom>
          <a:noFill/>
          <a:ln>
            <a:noFill/>
          </a:ln>
        </p:spPr>
      </p:pic>
      <p:pic>
        <p:nvPicPr>
          <p:cNvPr id="291" name="Google Shape;291;p16"/>
          <p:cNvPicPr preferRelativeResize="0"/>
          <p:nvPr/>
        </p:nvPicPr>
        <p:blipFill>
          <a:blip r:embed="rId3">
            <a:alphaModFix amt="75000"/>
          </a:blip>
          <a:stretch>
            <a:fillRect/>
          </a:stretch>
        </p:blipFill>
        <p:spPr>
          <a:xfrm rot="8430343">
            <a:off x="8164142" y="-382751"/>
            <a:ext cx="963766" cy="1845503"/>
          </a:xfrm>
          <a:prstGeom prst="rect">
            <a:avLst/>
          </a:prstGeom>
          <a:noFill/>
          <a:ln>
            <a:noFill/>
          </a:ln>
        </p:spPr>
      </p:pic>
      <p:pic>
        <p:nvPicPr>
          <p:cNvPr id="292" name="Google Shape;292;p16"/>
          <p:cNvPicPr preferRelativeResize="0"/>
          <p:nvPr/>
        </p:nvPicPr>
        <p:blipFill>
          <a:blip r:embed="rId4">
            <a:alphaModFix amt="68000"/>
          </a:blip>
          <a:stretch>
            <a:fillRect/>
          </a:stretch>
        </p:blipFill>
        <p:spPr>
          <a:xfrm rot="-3605494">
            <a:off x="91299" y="-245272"/>
            <a:ext cx="952603" cy="908875"/>
          </a:xfrm>
          <a:prstGeom prst="rect">
            <a:avLst/>
          </a:prstGeom>
          <a:noFill/>
          <a:ln>
            <a:noFill/>
          </a:ln>
        </p:spPr>
      </p:pic>
      <p:pic>
        <p:nvPicPr>
          <p:cNvPr id="293" name="Google Shape;293;p16"/>
          <p:cNvPicPr preferRelativeResize="0"/>
          <p:nvPr/>
        </p:nvPicPr>
        <p:blipFill>
          <a:blip r:embed="rId5">
            <a:alphaModFix amt="84000"/>
          </a:blip>
          <a:stretch>
            <a:fillRect/>
          </a:stretch>
        </p:blipFill>
        <p:spPr>
          <a:xfrm rot="2391190">
            <a:off x="8120378" y="4001560"/>
            <a:ext cx="876269" cy="1730102"/>
          </a:xfrm>
          <a:prstGeom prst="rect">
            <a:avLst/>
          </a:prstGeom>
          <a:noFill/>
          <a:ln>
            <a:noFill/>
          </a:ln>
        </p:spPr>
      </p:pic>
      <p:pic>
        <p:nvPicPr>
          <p:cNvPr id="294" name="Google Shape;294;p16"/>
          <p:cNvPicPr preferRelativeResize="0"/>
          <p:nvPr/>
        </p:nvPicPr>
        <p:blipFill>
          <a:blip r:embed="rId6">
            <a:alphaModFix/>
          </a:blip>
          <a:stretch>
            <a:fillRect/>
          </a:stretch>
        </p:blipFill>
        <p:spPr>
          <a:xfrm rot="7776378">
            <a:off x="213031" y="4393951"/>
            <a:ext cx="1134280" cy="2239511"/>
          </a:xfrm>
          <a:prstGeom prst="rect">
            <a:avLst/>
          </a:prstGeom>
          <a:noFill/>
          <a:ln>
            <a:noFill/>
          </a:ln>
        </p:spPr>
      </p:pic>
      <p:pic>
        <p:nvPicPr>
          <p:cNvPr id="295" name="Google Shape;295;p16"/>
          <p:cNvPicPr preferRelativeResize="0"/>
          <p:nvPr/>
        </p:nvPicPr>
        <p:blipFill rotWithShape="1">
          <a:blip r:embed="rId7">
            <a:alphaModFix/>
          </a:blip>
          <a:srcRect l="9978" t="7909" r="6171" b="5839"/>
          <a:stretch/>
        </p:blipFill>
        <p:spPr>
          <a:xfrm rot="5399989" flipH="1">
            <a:off x="7894057" y="1655977"/>
            <a:ext cx="3165532" cy="1831553"/>
          </a:xfrm>
          <a:prstGeom prst="rect">
            <a:avLst/>
          </a:prstGeom>
          <a:noFill/>
          <a:ln>
            <a:noFill/>
          </a:ln>
        </p:spPr>
      </p:pic>
      <p:pic>
        <p:nvPicPr>
          <p:cNvPr id="296" name="Google Shape;296;p16"/>
          <p:cNvPicPr preferRelativeResize="0"/>
          <p:nvPr/>
        </p:nvPicPr>
        <p:blipFill>
          <a:blip r:embed="rId8">
            <a:alphaModFix amt="70000"/>
          </a:blip>
          <a:stretch>
            <a:fillRect/>
          </a:stretch>
        </p:blipFill>
        <p:spPr>
          <a:xfrm rot="6573969">
            <a:off x="602031" y="4022135"/>
            <a:ext cx="549173" cy="1802739"/>
          </a:xfrm>
          <a:prstGeom prst="rect">
            <a:avLst/>
          </a:prstGeom>
          <a:noFill/>
          <a:ln>
            <a:noFill/>
          </a:ln>
        </p:spPr>
      </p:pic>
      <p:pic>
        <p:nvPicPr>
          <p:cNvPr id="297" name="Google Shape;297;p16"/>
          <p:cNvPicPr preferRelativeResize="0"/>
          <p:nvPr/>
        </p:nvPicPr>
        <p:blipFill>
          <a:blip r:embed="rId9">
            <a:alphaModFix amt="75000"/>
          </a:blip>
          <a:stretch>
            <a:fillRect/>
          </a:stretch>
        </p:blipFill>
        <p:spPr>
          <a:xfrm rot="864916">
            <a:off x="79152" y="628774"/>
            <a:ext cx="374546" cy="357622"/>
          </a:xfrm>
          <a:prstGeom prst="rect">
            <a:avLst/>
          </a:prstGeom>
          <a:noFill/>
          <a:ln>
            <a:noFill/>
          </a:ln>
        </p:spPr>
      </p:pic>
      <p:pic>
        <p:nvPicPr>
          <p:cNvPr id="298" name="Google Shape;298;p16"/>
          <p:cNvPicPr preferRelativeResize="0"/>
          <p:nvPr/>
        </p:nvPicPr>
        <p:blipFill>
          <a:blip r:embed="rId9">
            <a:alphaModFix amt="84000"/>
          </a:blip>
          <a:stretch>
            <a:fillRect/>
          </a:stretch>
        </p:blipFill>
        <p:spPr>
          <a:xfrm rot="-8717672">
            <a:off x="7719624" y="150793"/>
            <a:ext cx="176699" cy="168718"/>
          </a:xfrm>
          <a:prstGeom prst="rect">
            <a:avLst/>
          </a:prstGeom>
          <a:noFill/>
          <a:ln>
            <a:noFill/>
          </a:ln>
        </p:spPr>
      </p:pic>
      <p:pic>
        <p:nvPicPr>
          <p:cNvPr id="299" name="Google Shape;299;p16"/>
          <p:cNvPicPr preferRelativeResize="0"/>
          <p:nvPr/>
        </p:nvPicPr>
        <p:blipFill>
          <a:blip r:embed="rId10">
            <a:alphaModFix/>
          </a:blip>
          <a:stretch>
            <a:fillRect/>
          </a:stretch>
        </p:blipFill>
        <p:spPr>
          <a:xfrm rot="-888836">
            <a:off x="531451" y="823784"/>
            <a:ext cx="224700" cy="203423"/>
          </a:xfrm>
          <a:prstGeom prst="rect">
            <a:avLst/>
          </a:prstGeom>
          <a:noFill/>
          <a:ln>
            <a:noFill/>
          </a:ln>
        </p:spPr>
      </p:pic>
      <p:pic>
        <p:nvPicPr>
          <p:cNvPr id="300" name="Google Shape;300;p16"/>
          <p:cNvPicPr preferRelativeResize="0"/>
          <p:nvPr/>
        </p:nvPicPr>
        <p:blipFill>
          <a:blip r:embed="rId6">
            <a:alphaModFix/>
          </a:blip>
          <a:stretch>
            <a:fillRect/>
          </a:stretch>
        </p:blipFill>
        <p:spPr>
          <a:xfrm rot="-9074899">
            <a:off x="8833486" y="-1688472"/>
            <a:ext cx="1134280" cy="2239510"/>
          </a:xfrm>
          <a:prstGeom prst="rect">
            <a:avLst/>
          </a:prstGeom>
          <a:noFill/>
          <a:ln>
            <a:noFill/>
          </a:ln>
        </p:spPr>
      </p:pic>
      <p:pic>
        <p:nvPicPr>
          <p:cNvPr id="301" name="Google Shape;301;p16"/>
          <p:cNvPicPr preferRelativeResize="0"/>
          <p:nvPr/>
        </p:nvPicPr>
        <p:blipFill rotWithShape="1">
          <a:blip r:embed="rId7">
            <a:alphaModFix/>
          </a:blip>
          <a:srcRect l="9978" t="7909" r="6171" b="5839"/>
          <a:stretch/>
        </p:blipFill>
        <p:spPr>
          <a:xfrm rot="5844077">
            <a:off x="-2157670" y="1689990"/>
            <a:ext cx="3165533" cy="1831554"/>
          </a:xfrm>
          <a:prstGeom prst="rect">
            <a:avLst/>
          </a:prstGeom>
          <a:noFill/>
          <a:ln>
            <a:noFill/>
          </a:ln>
        </p:spPr>
      </p:pic>
      <p:pic>
        <p:nvPicPr>
          <p:cNvPr id="302" name="Google Shape;302;p16"/>
          <p:cNvPicPr preferRelativeResize="0"/>
          <p:nvPr/>
        </p:nvPicPr>
        <p:blipFill>
          <a:blip r:embed="rId11">
            <a:alphaModFix amt="78000"/>
          </a:blip>
          <a:stretch>
            <a:fillRect/>
          </a:stretch>
        </p:blipFill>
        <p:spPr>
          <a:xfrm rot="-2825205">
            <a:off x="1097803" y="217818"/>
            <a:ext cx="295879" cy="805591"/>
          </a:xfrm>
          <a:prstGeom prst="rect">
            <a:avLst/>
          </a:prstGeom>
          <a:noFill/>
          <a:ln>
            <a:noFill/>
          </a:ln>
        </p:spPr>
      </p:pic>
      <p:pic>
        <p:nvPicPr>
          <p:cNvPr id="303" name="Google Shape;303;p16"/>
          <p:cNvPicPr preferRelativeResize="0"/>
          <p:nvPr/>
        </p:nvPicPr>
        <p:blipFill>
          <a:blip r:embed="rId12">
            <a:alphaModFix amt="72000"/>
          </a:blip>
          <a:stretch>
            <a:fillRect/>
          </a:stretch>
        </p:blipFill>
        <p:spPr>
          <a:xfrm rot="-3197529">
            <a:off x="1239808" y="-42595"/>
            <a:ext cx="278190" cy="913192"/>
          </a:xfrm>
          <a:prstGeom prst="rect">
            <a:avLst/>
          </a:prstGeom>
          <a:noFill/>
          <a:ln>
            <a:noFill/>
          </a:ln>
        </p:spPr>
      </p:pic>
      <p:pic>
        <p:nvPicPr>
          <p:cNvPr id="304" name="Google Shape;304;p16"/>
          <p:cNvPicPr preferRelativeResize="0"/>
          <p:nvPr/>
        </p:nvPicPr>
        <p:blipFill>
          <a:blip r:embed="rId9">
            <a:alphaModFix amt="95000"/>
          </a:blip>
          <a:stretch>
            <a:fillRect/>
          </a:stretch>
        </p:blipFill>
        <p:spPr>
          <a:xfrm rot="864878">
            <a:off x="149867" y="4263035"/>
            <a:ext cx="233117" cy="222579"/>
          </a:xfrm>
          <a:prstGeom prst="rect">
            <a:avLst/>
          </a:prstGeom>
          <a:noFill/>
          <a:ln>
            <a:noFill/>
          </a:ln>
        </p:spPr>
      </p:pic>
      <p:pic>
        <p:nvPicPr>
          <p:cNvPr id="305" name="Google Shape;305;p16"/>
          <p:cNvPicPr preferRelativeResize="0"/>
          <p:nvPr/>
        </p:nvPicPr>
        <p:blipFill>
          <a:blip r:embed="rId9">
            <a:alphaModFix amt="84000"/>
          </a:blip>
          <a:stretch>
            <a:fillRect/>
          </a:stretch>
        </p:blipFill>
        <p:spPr>
          <a:xfrm rot="-8717813">
            <a:off x="140658" y="4070275"/>
            <a:ext cx="99135" cy="94654"/>
          </a:xfrm>
          <a:prstGeom prst="rect">
            <a:avLst/>
          </a:prstGeom>
          <a:noFill/>
          <a:ln>
            <a:noFill/>
          </a:ln>
        </p:spPr>
      </p:pic>
      <p:pic>
        <p:nvPicPr>
          <p:cNvPr id="306" name="Google Shape;306;p16"/>
          <p:cNvPicPr preferRelativeResize="0"/>
          <p:nvPr/>
        </p:nvPicPr>
        <p:blipFill>
          <a:blip r:embed="rId13">
            <a:alphaModFix amt="92000"/>
          </a:blip>
          <a:stretch>
            <a:fillRect/>
          </a:stretch>
        </p:blipFill>
        <p:spPr>
          <a:xfrm rot="-888836">
            <a:off x="8583301" y="4179862"/>
            <a:ext cx="224700" cy="203423"/>
          </a:xfrm>
          <a:prstGeom prst="rect">
            <a:avLst/>
          </a:prstGeom>
          <a:noFill/>
          <a:ln>
            <a:noFill/>
          </a:ln>
        </p:spPr>
      </p:pic>
      <p:pic>
        <p:nvPicPr>
          <p:cNvPr id="307" name="Google Shape;307;p16"/>
          <p:cNvPicPr preferRelativeResize="0"/>
          <p:nvPr/>
        </p:nvPicPr>
        <p:blipFill>
          <a:blip r:embed="rId14">
            <a:alphaModFix/>
          </a:blip>
          <a:stretch>
            <a:fillRect/>
          </a:stretch>
        </p:blipFill>
        <p:spPr>
          <a:xfrm rot="8492839">
            <a:off x="8688132" y="1135255"/>
            <a:ext cx="388634" cy="351840"/>
          </a:xfrm>
          <a:prstGeom prst="rect">
            <a:avLst/>
          </a:prstGeom>
          <a:noFill/>
          <a:ln>
            <a:noFill/>
          </a:ln>
        </p:spPr>
      </p:pic>
      <p:pic>
        <p:nvPicPr>
          <p:cNvPr id="308" name="Google Shape;308;p16"/>
          <p:cNvPicPr preferRelativeResize="0"/>
          <p:nvPr/>
        </p:nvPicPr>
        <p:blipFill>
          <a:blip r:embed="rId15">
            <a:alphaModFix/>
          </a:blip>
          <a:stretch>
            <a:fillRect/>
          </a:stretch>
        </p:blipFill>
        <p:spPr>
          <a:xfrm rot="-888895">
            <a:off x="8775885" y="3794138"/>
            <a:ext cx="377927" cy="342151"/>
          </a:xfrm>
          <a:prstGeom prst="rect">
            <a:avLst/>
          </a:prstGeom>
          <a:noFill/>
          <a:ln>
            <a:noFill/>
          </a:ln>
        </p:spPr>
      </p:pic>
      <p:pic>
        <p:nvPicPr>
          <p:cNvPr id="309" name="Google Shape;309;p16"/>
          <p:cNvPicPr preferRelativeResize="0"/>
          <p:nvPr/>
        </p:nvPicPr>
        <p:blipFill rotWithShape="1">
          <a:blip r:embed="rId16">
            <a:alphaModFix/>
          </a:blip>
          <a:srcRect l="9978" t="7909" r="6171" b="5839"/>
          <a:stretch/>
        </p:blipFill>
        <p:spPr>
          <a:xfrm rot="-10799982">
            <a:off x="2590642" y="4455759"/>
            <a:ext cx="3944627" cy="1831556"/>
          </a:xfrm>
          <a:prstGeom prst="rect">
            <a:avLst/>
          </a:prstGeom>
          <a:noFill/>
          <a:ln>
            <a:noFill/>
          </a:ln>
        </p:spPr>
      </p:pic>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of contents">
  <p:cSld name="1_Table of contents">
    <p:spTree>
      <p:nvGrpSpPr>
        <p:cNvPr id="1" name="Shape 273"/>
        <p:cNvGrpSpPr/>
        <p:nvPr/>
      </p:nvGrpSpPr>
      <p:grpSpPr>
        <a:xfrm>
          <a:off x="0" y="0"/>
          <a:ext cx="0" cy="0"/>
          <a:chOff x="0" y="0"/>
          <a:chExt cx="0" cy="0"/>
        </a:xfrm>
      </p:grpSpPr>
      <p:sp>
        <p:nvSpPr>
          <p:cNvPr id="274" name="Google Shape;274;p16"/>
          <p:cNvSpPr txBox="1">
            <a:spLocks noGrp="1"/>
          </p:cNvSpPr>
          <p:nvPr>
            <p:ph type="title"/>
          </p:nvPr>
        </p:nvSpPr>
        <p:spPr>
          <a:xfrm>
            <a:off x="1962137" y="1558753"/>
            <a:ext cx="2410500" cy="527700"/>
          </a:xfrm>
          <a:prstGeom prst="rect">
            <a:avLst/>
          </a:prstGeom>
        </p:spPr>
        <p:txBody>
          <a:bodyPr spcFirstLastPara="1" wrap="square" lIns="91425" tIns="91425" rIns="91425" bIns="91425" anchor="b" anchorCtr="0">
            <a:noAutofit/>
          </a:bodyPr>
          <a:lstStyle>
            <a:lvl1pPr lvl="0" algn="l" rtl="0">
              <a:spcBef>
                <a:spcPts val="0"/>
              </a:spcBef>
              <a:spcAft>
                <a:spcPts val="0"/>
              </a:spcAft>
              <a:buSzPts val="2400"/>
              <a:buNone/>
              <a:defRPr sz="2000">
                <a:solidFill>
                  <a:schemeClr val="l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275" name="Google Shape;275;p16"/>
          <p:cNvSpPr txBox="1">
            <a:spLocks noGrp="1"/>
          </p:cNvSpPr>
          <p:nvPr>
            <p:ph type="title" idx="2" hasCustomPrompt="1"/>
          </p:nvPr>
        </p:nvSpPr>
        <p:spPr>
          <a:xfrm>
            <a:off x="1115289" y="1798703"/>
            <a:ext cx="861600" cy="5934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76" name="Google Shape;276;p16"/>
          <p:cNvSpPr txBox="1">
            <a:spLocks noGrp="1"/>
          </p:cNvSpPr>
          <p:nvPr>
            <p:ph type="subTitle" idx="1"/>
          </p:nvPr>
        </p:nvSpPr>
        <p:spPr>
          <a:xfrm>
            <a:off x="1962137" y="2083476"/>
            <a:ext cx="2410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277" name="Google Shape;277;p16"/>
          <p:cNvSpPr txBox="1">
            <a:spLocks noGrp="1"/>
          </p:cNvSpPr>
          <p:nvPr>
            <p:ph type="title" idx="3"/>
          </p:nvPr>
        </p:nvSpPr>
        <p:spPr>
          <a:xfrm>
            <a:off x="5633013" y="1558703"/>
            <a:ext cx="2410500" cy="527700"/>
          </a:xfrm>
          <a:prstGeom prst="rect">
            <a:avLst/>
          </a:prstGeom>
        </p:spPr>
        <p:txBody>
          <a:bodyPr spcFirstLastPara="1" wrap="square" lIns="91425" tIns="91425" rIns="91425" bIns="91425" anchor="b" anchorCtr="0">
            <a:noAutofit/>
          </a:bodyPr>
          <a:lstStyle>
            <a:lvl1pPr lvl="0" algn="l" rtl="0">
              <a:spcBef>
                <a:spcPts val="0"/>
              </a:spcBef>
              <a:spcAft>
                <a:spcPts val="0"/>
              </a:spcAft>
              <a:buSzPts val="2400"/>
              <a:buNone/>
              <a:defRPr sz="2000">
                <a:solidFill>
                  <a:schemeClr val="l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278" name="Google Shape;278;p16"/>
          <p:cNvSpPr txBox="1">
            <a:spLocks noGrp="1"/>
          </p:cNvSpPr>
          <p:nvPr>
            <p:ph type="title" idx="4" hasCustomPrompt="1"/>
          </p:nvPr>
        </p:nvSpPr>
        <p:spPr>
          <a:xfrm>
            <a:off x="4786214" y="1798703"/>
            <a:ext cx="861600" cy="5934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79" name="Google Shape;279;p16"/>
          <p:cNvSpPr txBox="1">
            <a:spLocks noGrp="1"/>
          </p:cNvSpPr>
          <p:nvPr>
            <p:ph type="subTitle" idx="5"/>
          </p:nvPr>
        </p:nvSpPr>
        <p:spPr>
          <a:xfrm>
            <a:off x="5633013" y="2083426"/>
            <a:ext cx="2410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280" name="Google Shape;280;p16"/>
          <p:cNvSpPr txBox="1">
            <a:spLocks noGrp="1"/>
          </p:cNvSpPr>
          <p:nvPr>
            <p:ph type="title" idx="6"/>
          </p:nvPr>
        </p:nvSpPr>
        <p:spPr>
          <a:xfrm>
            <a:off x="1962137" y="2947228"/>
            <a:ext cx="2410500" cy="527700"/>
          </a:xfrm>
          <a:prstGeom prst="rect">
            <a:avLst/>
          </a:prstGeom>
        </p:spPr>
        <p:txBody>
          <a:bodyPr spcFirstLastPara="1" wrap="square" lIns="91425" tIns="91425" rIns="91425" bIns="91425" anchor="b" anchorCtr="0">
            <a:noAutofit/>
          </a:bodyPr>
          <a:lstStyle>
            <a:lvl1pPr lvl="0" algn="l" rtl="0">
              <a:spcBef>
                <a:spcPts val="0"/>
              </a:spcBef>
              <a:spcAft>
                <a:spcPts val="0"/>
              </a:spcAft>
              <a:buSzPts val="2400"/>
              <a:buNone/>
              <a:defRPr sz="2000">
                <a:solidFill>
                  <a:schemeClr val="l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281" name="Google Shape;281;p16"/>
          <p:cNvSpPr txBox="1">
            <a:spLocks noGrp="1"/>
          </p:cNvSpPr>
          <p:nvPr>
            <p:ph type="title" idx="7" hasCustomPrompt="1"/>
          </p:nvPr>
        </p:nvSpPr>
        <p:spPr>
          <a:xfrm>
            <a:off x="1115289" y="3182878"/>
            <a:ext cx="861600" cy="5934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82" name="Google Shape;282;p16"/>
          <p:cNvSpPr txBox="1">
            <a:spLocks noGrp="1"/>
          </p:cNvSpPr>
          <p:nvPr>
            <p:ph type="subTitle" idx="8"/>
          </p:nvPr>
        </p:nvSpPr>
        <p:spPr>
          <a:xfrm>
            <a:off x="1962137" y="3471901"/>
            <a:ext cx="2410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283" name="Google Shape;283;p16"/>
          <p:cNvSpPr txBox="1">
            <a:spLocks noGrp="1"/>
          </p:cNvSpPr>
          <p:nvPr>
            <p:ph type="title" idx="9"/>
          </p:nvPr>
        </p:nvSpPr>
        <p:spPr>
          <a:xfrm>
            <a:off x="5633013" y="2947178"/>
            <a:ext cx="2410500" cy="527700"/>
          </a:xfrm>
          <a:prstGeom prst="rect">
            <a:avLst/>
          </a:prstGeom>
        </p:spPr>
        <p:txBody>
          <a:bodyPr spcFirstLastPara="1" wrap="square" lIns="91425" tIns="91425" rIns="91425" bIns="91425" anchor="b" anchorCtr="0">
            <a:noAutofit/>
          </a:bodyPr>
          <a:lstStyle>
            <a:lvl1pPr lvl="0" algn="l" rtl="0">
              <a:spcBef>
                <a:spcPts val="0"/>
              </a:spcBef>
              <a:spcAft>
                <a:spcPts val="0"/>
              </a:spcAft>
              <a:buSzPts val="2400"/>
              <a:buNone/>
              <a:defRPr sz="2000">
                <a:solidFill>
                  <a:schemeClr val="l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284" name="Google Shape;284;p16"/>
          <p:cNvSpPr txBox="1">
            <a:spLocks noGrp="1"/>
          </p:cNvSpPr>
          <p:nvPr>
            <p:ph type="title" idx="13" hasCustomPrompt="1"/>
          </p:nvPr>
        </p:nvSpPr>
        <p:spPr>
          <a:xfrm>
            <a:off x="4786214" y="3182878"/>
            <a:ext cx="861600" cy="5934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85" name="Google Shape;285;p16"/>
          <p:cNvSpPr txBox="1">
            <a:spLocks noGrp="1"/>
          </p:cNvSpPr>
          <p:nvPr>
            <p:ph type="subTitle" idx="14"/>
          </p:nvPr>
        </p:nvSpPr>
        <p:spPr>
          <a:xfrm>
            <a:off x="5633013" y="3471901"/>
            <a:ext cx="2410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286" name="Google Shape;286;p16"/>
          <p:cNvSpPr txBox="1">
            <a:spLocks noGrp="1"/>
          </p:cNvSpPr>
          <p:nvPr>
            <p:ph type="title" idx="15"/>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pic>
        <p:nvPicPr>
          <p:cNvPr id="287" name="Google Shape;287;p16"/>
          <p:cNvPicPr preferRelativeResize="0"/>
          <p:nvPr/>
        </p:nvPicPr>
        <p:blipFill>
          <a:blip r:embed="rId2">
            <a:alphaModFix amt="15000"/>
          </a:blip>
          <a:stretch>
            <a:fillRect/>
          </a:stretch>
        </p:blipFill>
        <p:spPr>
          <a:xfrm rot="8764059">
            <a:off x="-496550" y="3206302"/>
            <a:ext cx="1830778" cy="3505771"/>
          </a:xfrm>
          <a:prstGeom prst="rect">
            <a:avLst/>
          </a:prstGeom>
          <a:noFill/>
          <a:ln>
            <a:noFill/>
          </a:ln>
        </p:spPr>
      </p:pic>
      <p:pic>
        <p:nvPicPr>
          <p:cNvPr id="288" name="Google Shape;288;p16"/>
          <p:cNvPicPr preferRelativeResize="0"/>
          <p:nvPr/>
        </p:nvPicPr>
        <p:blipFill>
          <a:blip r:embed="rId2">
            <a:alphaModFix amt="15000"/>
          </a:blip>
          <a:stretch>
            <a:fillRect/>
          </a:stretch>
        </p:blipFill>
        <p:spPr>
          <a:xfrm rot="3279065">
            <a:off x="7965757" y="3139967"/>
            <a:ext cx="1680309" cy="3217639"/>
          </a:xfrm>
          <a:prstGeom prst="rect">
            <a:avLst/>
          </a:prstGeom>
          <a:noFill/>
          <a:ln>
            <a:noFill/>
          </a:ln>
        </p:spPr>
      </p:pic>
      <p:pic>
        <p:nvPicPr>
          <p:cNvPr id="289" name="Google Shape;289;p16"/>
          <p:cNvPicPr preferRelativeResize="0"/>
          <p:nvPr/>
        </p:nvPicPr>
        <p:blipFill>
          <a:blip r:embed="rId2">
            <a:alphaModFix amt="15000"/>
          </a:blip>
          <a:stretch>
            <a:fillRect/>
          </a:stretch>
        </p:blipFill>
        <p:spPr>
          <a:xfrm rot="3135631" flipH="1">
            <a:off x="-780148" y="-1781187"/>
            <a:ext cx="2593021" cy="3980747"/>
          </a:xfrm>
          <a:prstGeom prst="rect">
            <a:avLst/>
          </a:prstGeom>
          <a:noFill/>
          <a:ln>
            <a:noFill/>
          </a:ln>
        </p:spPr>
      </p:pic>
      <p:pic>
        <p:nvPicPr>
          <p:cNvPr id="290" name="Google Shape;290;p16"/>
          <p:cNvPicPr preferRelativeResize="0"/>
          <p:nvPr/>
        </p:nvPicPr>
        <p:blipFill>
          <a:blip r:embed="rId2">
            <a:alphaModFix amt="15000"/>
          </a:blip>
          <a:stretch>
            <a:fillRect/>
          </a:stretch>
        </p:blipFill>
        <p:spPr>
          <a:xfrm rot="-3055372">
            <a:off x="7332991" y="-1825289"/>
            <a:ext cx="2182018" cy="4178351"/>
          </a:xfrm>
          <a:prstGeom prst="rect">
            <a:avLst/>
          </a:prstGeom>
          <a:noFill/>
          <a:ln>
            <a:noFill/>
          </a:ln>
        </p:spPr>
      </p:pic>
      <p:pic>
        <p:nvPicPr>
          <p:cNvPr id="291" name="Google Shape;291;p16"/>
          <p:cNvPicPr preferRelativeResize="0"/>
          <p:nvPr/>
        </p:nvPicPr>
        <p:blipFill>
          <a:blip r:embed="rId3">
            <a:alphaModFix amt="75000"/>
          </a:blip>
          <a:stretch>
            <a:fillRect/>
          </a:stretch>
        </p:blipFill>
        <p:spPr>
          <a:xfrm rot="8430343">
            <a:off x="8164142" y="-382751"/>
            <a:ext cx="963766" cy="1845503"/>
          </a:xfrm>
          <a:prstGeom prst="rect">
            <a:avLst/>
          </a:prstGeom>
          <a:noFill/>
          <a:ln>
            <a:noFill/>
          </a:ln>
        </p:spPr>
      </p:pic>
      <p:pic>
        <p:nvPicPr>
          <p:cNvPr id="292" name="Google Shape;292;p16"/>
          <p:cNvPicPr preferRelativeResize="0"/>
          <p:nvPr/>
        </p:nvPicPr>
        <p:blipFill>
          <a:blip r:embed="rId4">
            <a:alphaModFix amt="68000"/>
          </a:blip>
          <a:stretch>
            <a:fillRect/>
          </a:stretch>
        </p:blipFill>
        <p:spPr>
          <a:xfrm rot="-3605494">
            <a:off x="91299" y="-245272"/>
            <a:ext cx="952603" cy="908875"/>
          </a:xfrm>
          <a:prstGeom prst="rect">
            <a:avLst/>
          </a:prstGeom>
          <a:noFill/>
          <a:ln>
            <a:noFill/>
          </a:ln>
        </p:spPr>
      </p:pic>
      <p:pic>
        <p:nvPicPr>
          <p:cNvPr id="293" name="Google Shape;293;p16"/>
          <p:cNvPicPr preferRelativeResize="0"/>
          <p:nvPr/>
        </p:nvPicPr>
        <p:blipFill>
          <a:blip r:embed="rId5">
            <a:alphaModFix amt="84000"/>
          </a:blip>
          <a:stretch>
            <a:fillRect/>
          </a:stretch>
        </p:blipFill>
        <p:spPr>
          <a:xfrm rot="2391190">
            <a:off x="8120378" y="4001560"/>
            <a:ext cx="876269" cy="1730102"/>
          </a:xfrm>
          <a:prstGeom prst="rect">
            <a:avLst/>
          </a:prstGeom>
          <a:noFill/>
          <a:ln>
            <a:noFill/>
          </a:ln>
        </p:spPr>
      </p:pic>
      <p:pic>
        <p:nvPicPr>
          <p:cNvPr id="294" name="Google Shape;294;p16"/>
          <p:cNvPicPr preferRelativeResize="0"/>
          <p:nvPr/>
        </p:nvPicPr>
        <p:blipFill>
          <a:blip r:embed="rId6">
            <a:alphaModFix/>
          </a:blip>
          <a:stretch>
            <a:fillRect/>
          </a:stretch>
        </p:blipFill>
        <p:spPr>
          <a:xfrm rot="7776378">
            <a:off x="213031" y="4393951"/>
            <a:ext cx="1134280" cy="2239511"/>
          </a:xfrm>
          <a:prstGeom prst="rect">
            <a:avLst/>
          </a:prstGeom>
          <a:noFill/>
          <a:ln>
            <a:noFill/>
          </a:ln>
        </p:spPr>
      </p:pic>
      <p:pic>
        <p:nvPicPr>
          <p:cNvPr id="295" name="Google Shape;295;p16"/>
          <p:cNvPicPr preferRelativeResize="0"/>
          <p:nvPr/>
        </p:nvPicPr>
        <p:blipFill rotWithShape="1">
          <a:blip r:embed="rId7">
            <a:alphaModFix/>
          </a:blip>
          <a:srcRect l="9978" t="7909" r="6171" b="5839"/>
          <a:stretch/>
        </p:blipFill>
        <p:spPr>
          <a:xfrm rot="5399989" flipH="1">
            <a:off x="7894057" y="1655977"/>
            <a:ext cx="3165532" cy="1831553"/>
          </a:xfrm>
          <a:prstGeom prst="rect">
            <a:avLst/>
          </a:prstGeom>
          <a:noFill/>
          <a:ln>
            <a:noFill/>
          </a:ln>
        </p:spPr>
      </p:pic>
      <p:pic>
        <p:nvPicPr>
          <p:cNvPr id="296" name="Google Shape;296;p16"/>
          <p:cNvPicPr preferRelativeResize="0"/>
          <p:nvPr/>
        </p:nvPicPr>
        <p:blipFill>
          <a:blip r:embed="rId8">
            <a:alphaModFix amt="70000"/>
          </a:blip>
          <a:stretch>
            <a:fillRect/>
          </a:stretch>
        </p:blipFill>
        <p:spPr>
          <a:xfrm rot="6573969">
            <a:off x="602031" y="4022135"/>
            <a:ext cx="549173" cy="1802739"/>
          </a:xfrm>
          <a:prstGeom prst="rect">
            <a:avLst/>
          </a:prstGeom>
          <a:noFill/>
          <a:ln>
            <a:noFill/>
          </a:ln>
        </p:spPr>
      </p:pic>
      <p:pic>
        <p:nvPicPr>
          <p:cNvPr id="297" name="Google Shape;297;p16"/>
          <p:cNvPicPr preferRelativeResize="0"/>
          <p:nvPr/>
        </p:nvPicPr>
        <p:blipFill>
          <a:blip r:embed="rId9">
            <a:alphaModFix amt="75000"/>
          </a:blip>
          <a:stretch>
            <a:fillRect/>
          </a:stretch>
        </p:blipFill>
        <p:spPr>
          <a:xfrm rot="864916">
            <a:off x="79152" y="628774"/>
            <a:ext cx="374546" cy="357622"/>
          </a:xfrm>
          <a:prstGeom prst="rect">
            <a:avLst/>
          </a:prstGeom>
          <a:noFill/>
          <a:ln>
            <a:noFill/>
          </a:ln>
        </p:spPr>
      </p:pic>
      <p:pic>
        <p:nvPicPr>
          <p:cNvPr id="298" name="Google Shape;298;p16"/>
          <p:cNvPicPr preferRelativeResize="0"/>
          <p:nvPr/>
        </p:nvPicPr>
        <p:blipFill>
          <a:blip r:embed="rId9">
            <a:alphaModFix amt="84000"/>
          </a:blip>
          <a:stretch>
            <a:fillRect/>
          </a:stretch>
        </p:blipFill>
        <p:spPr>
          <a:xfrm rot="-8717672">
            <a:off x="7719624" y="150793"/>
            <a:ext cx="176699" cy="168718"/>
          </a:xfrm>
          <a:prstGeom prst="rect">
            <a:avLst/>
          </a:prstGeom>
          <a:noFill/>
          <a:ln>
            <a:noFill/>
          </a:ln>
        </p:spPr>
      </p:pic>
      <p:pic>
        <p:nvPicPr>
          <p:cNvPr id="299" name="Google Shape;299;p16"/>
          <p:cNvPicPr preferRelativeResize="0"/>
          <p:nvPr/>
        </p:nvPicPr>
        <p:blipFill>
          <a:blip r:embed="rId10">
            <a:alphaModFix/>
          </a:blip>
          <a:stretch>
            <a:fillRect/>
          </a:stretch>
        </p:blipFill>
        <p:spPr>
          <a:xfrm rot="-888836">
            <a:off x="531451" y="823784"/>
            <a:ext cx="224700" cy="203423"/>
          </a:xfrm>
          <a:prstGeom prst="rect">
            <a:avLst/>
          </a:prstGeom>
          <a:noFill/>
          <a:ln>
            <a:noFill/>
          </a:ln>
        </p:spPr>
      </p:pic>
      <p:pic>
        <p:nvPicPr>
          <p:cNvPr id="300" name="Google Shape;300;p16"/>
          <p:cNvPicPr preferRelativeResize="0"/>
          <p:nvPr/>
        </p:nvPicPr>
        <p:blipFill>
          <a:blip r:embed="rId6">
            <a:alphaModFix/>
          </a:blip>
          <a:stretch>
            <a:fillRect/>
          </a:stretch>
        </p:blipFill>
        <p:spPr>
          <a:xfrm rot="-9074899">
            <a:off x="8833486" y="-1688472"/>
            <a:ext cx="1134280" cy="2239510"/>
          </a:xfrm>
          <a:prstGeom prst="rect">
            <a:avLst/>
          </a:prstGeom>
          <a:noFill/>
          <a:ln>
            <a:noFill/>
          </a:ln>
        </p:spPr>
      </p:pic>
      <p:pic>
        <p:nvPicPr>
          <p:cNvPr id="301" name="Google Shape;301;p16"/>
          <p:cNvPicPr preferRelativeResize="0"/>
          <p:nvPr/>
        </p:nvPicPr>
        <p:blipFill rotWithShape="1">
          <a:blip r:embed="rId7">
            <a:alphaModFix/>
          </a:blip>
          <a:srcRect l="9978" t="7909" r="6171" b="5839"/>
          <a:stretch/>
        </p:blipFill>
        <p:spPr>
          <a:xfrm rot="5844077">
            <a:off x="-2157670" y="1689990"/>
            <a:ext cx="3165533" cy="1831554"/>
          </a:xfrm>
          <a:prstGeom prst="rect">
            <a:avLst/>
          </a:prstGeom>
          <a:noFill/>
          <a:ln>
            <a:noFill/>
          </a:ln>
        </p:spPr>
      </p:pic>
      <p:pic>
        <p:nvPicPr>
          <p:cNvPr id="302" name="Google Shape;302;p16"/>
          <p:cNvPicPr preferRelativeResize="0"/>
          <p:nvPr/>
        </p:nvPicPr>
        <p:blipFill>
          <a:blip r:embed="rId11">
            <a:alphaModFix amt="78000"/>
          </a:blip>
          <a:stretch>
            <a:fillRect/>
          </a:stretch>
        </p:blipFill>
        <p:spPr>
          <a:xfrm rot="-2825205">
            <a:off x="1097803" y="217818"/>
            <a:ext cx="295879" cy="805591"/>
          </a:xfrm>
          <a:prstGeom prst="rect">
            <a:avLst/>
          </a:prstGeom>
          <a:noFill/>
          <a:ln>
            <a:noFill/>
          </a:ln>
        </p:spPr>
      </p:pic>
      <p:pic>
        <p:nvPicPr>
          <p:cNvPr id="303" name="Google Shape;303;p16"/>
          <p:cNvPicPr preferRelativeResize="0"/>
          <p:nvPr/>
        </p:nvPicPr>
        <p:blipFill>
          <a:blip r:embed="rId12">
            <a:alphaModFix amt="72000"/>
          </a:blip>
          <a:stretch>
            <a:fillRect/>
          </a:stretch>
        </p:blipFill>
        <p:spPr>
          <a:xfrm rot="-3197529">
            <a:off x="1239808" y="-42595"/>
            <a:ext cx="278190" cy="913192"/>
          </a:xfrm>
          <a:prstGeom prst="rect">
            <a:avLst/>
          </a:prstGeom>
          <a:noFill/>
          <a:ln>
            <a:noFill/>
          </a:ln>
        </p:spPr>
      </p:pic>
      <p:pic>
        <p:nvPicPr>
          <p:cNvPr id="304" name="Google Shape;304;p16"/>
          <p:cNvPicPr preferRelativeResize="0"/>
          <p:nvPr/>
        </p:nvPicPr>
        <p:blipFill>
          <a:blip r:embed="rId9">
            <a:alphaModFix amt="95000"/>
          </a:blip>
          <a:stretch>
            <a:fillRect/>
          </a:stretch>
        </p:blipFill>
        <p:spPr>
          <a:xfrm rot="864878">
            <a:off x="149867" y="4263035"/>
            <a:ext cx="233117" cy="222579"/>
          </a:xfrm>
          <a:prstGeom prst="rect">
            <a:avLst/>
          </a:prstGeom>
          <a:noFill/>
          <a:ln>
            <a:noFill/>
          </a:ln>
        </p:spPr>
      </p:pic>
      <p:pic>
        <p:nvPicPr>
          <p:cNvPr id="305" name="Google Shape;305;p16"/>
          <p:cNvPicPr preferRelativeResize="0"/>
          <p:nvPr/>
        </p:nvPicPr>
        <p:blipFill>
          <a:blip r:embed="rId9">
            <a:alphaModFix amt="84000"/>
          </a:blip>
          <a:stretch>
            <a:fillRect/>
          </a:stretch>
        </p:blipFill>
        <p:spPr>
          <a:xfrm rot="-8717813">
            <a:off x="140658" y="4070275"/>
            <a:ext cx="99135" cy="94654"/>
          </a:xfrm>
          <a:prstGeom prst="rect">
            <a:avLst/>
          </a:prstGeom>
          <a:noFill/>
          <a:ln>
            <a:noFill/>
          </a:ln>
        </p:spPr>
      </p:pic>
      <p:pic>
        <p:nvPicPr>
          <p:cNvPr id="306" name="Google Shape;306;p16"/>
          <p:cNvPicPr preferRelativeResize="0"/>
          <p:nvPr/>
        </p:nvPicPr>
        <p:blipFill>
          <a:blip r:embed="rId13">
            <a:alphaModFix amt="92000"/>
          </a:blip>
          <a:stretch>
            <a:fillRect/>
          </a:stretch>
        </p:blipFill>
        <p:spPr>
          <a:xfrm rot="-888836">
            <a:off x="8583301" y="4179862"/>
            <a:ext cx="224700" cy="203423"/>
          </a:xfrm>
          <a:prstGeom prst="rect">
            <a:avLst/>
          </a:prstGeom>
          <a:noFill/>
          <a:ln>
            <a:noFill/>
          </a:ln>
        </p:spPr>
      </p:pic>
      <p:pic>
        <p:nvPicPr>
          <p:cNvPr id="307" name="Google Shape;307;p16"/>
          <p:cNvPicPr preferRelativeResize="0"/>
          <p:nvPr/>
        </p:nvPicPr>
        <p:blipFill>
          <a:blip r:embed="rId14">
            <a:alphaModFix/>
          </a:blip>
          <a:stretch>
            <a:fillRect/>
          </a:stretch>
        </p:blipFill>
        <p:spPr>
          <a:xfrm rot="8492839">
            <a:off x="8688132" y="1135255"/>
            <a:ext cx="388634" cy="351840"/>
          </a:xfrm>
          <a:prstGeom prst="rect">
            <a:avLst/>
          </a:prstGeom>
          <a:noFill/>
          <a:ln>
            <a:noFill/>
          </a:ln>
        </p:spPr>
      </p:pic>
      <p:pic>
        <p:nvPicPr>
          <p:cNvPr id="308" name="Google Shape;308;p16"/>
          <p:cNvPicPr preferRelativeResize="0"/>
          <p:nvPr/>
        </p:nvPicPr>
        <p:blipFill>
          <a:blip r:embed="rId15">
            <a:alphaModFix/>
          </a:blip>
          <a:stretch>
            <a:fillRect/>
          </a:stretch>
        </p:blipFill>
        <p:spPr>
          <a:xfrm rot="-888895">
            <a:off x="8775885" y="3794138"/>
            <a:ext cx="377927" cy="342151"/>
          </a:xfrm>
          <a:prstGeom prst="rect">
            <a:avLst/>
          </a:prstGeom>
          <a:noFill/>
          <a:ln>
            <a:noFill/>
          </a:ln>
        </p:spPr>
      </p:pic>
      <p:pic>
        <p:nvPicPr>
          <p:cNvPr id="309" name="Google Shape;309;p16"/>
          <p:cNvPicPr preferRelativeResize="0"/>
          <p:nvPr/>
        </p:nvPicPr>
        <p:blipFill rotWithShape="1">
          <a:blip r:embed="rId16">
            <a:alphaModFix/>
          </a:blip>
          <a:srcRect l="9978" t="7909" r="6171" b="5839"/>
          <a:stretch/>
        </p:blipFill>
        <p:spPr>
          <a:xfrm rot="-10799982">
            <a:off x="2590642" y="4455759"/>
            <a:ext cx="3944627" cy="1831556"/>
          </a:xfrm>
          <a:prstGeom prst="rect">
            <a:avLst/>
          </a:prstGeom>
          <a:noFill/>
          <a:ln>
            <a:noFill/>
          </a:ln>
        </p:spPr>
      </p:pic>
    </p:spTree>
    <p:extLst>
      <p:ext uri="{BB962C8B-B14F-4D97-AF65-F5344CB8AC3E}">
        <p14:creationId xmlns:p14="http://schemas.microsoft.com/office/powerpoint/2010/main" val="862875672"/>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able of contents">
  <p:cSld name="1_Table of contents">
    <p:spTree>
      <p:nvGrpSpPr>
        <p:cNvPr id="1" name="Shape 273"/>
        <p:cNvGrpSpPr/>
        <p:nvPr/>
      </p:nvGrpSpPr>
      <p:grpSpPr>
        <a:xfrm>
          <a:off x="0" y="0"/>
          <a:ext cx="0" cy="0"/>
          <a:chOff x="0" y="0"/>
          <a:chExt cx="0" cy="0"/>
        </a:xfrm>
      </p:grpSpPr>
      <p:sp>
        <p:nvSpPr>
          <p:cNvPr id="274" name="Google Shape;274;p16"/>
          <p:cNvSpPr txBox="1">
            <a:spLocks noGrp="1"/>
          </p:cNvSpPr>
          <p:nvPr>
            <p:ph type="title"/>
          </p:nvPr>
        </p:nvSpPr>
        <p:spPr>
          <a:xfrm>
            <a:off x="1962137" y="1558753"/>
            <a:ext cx="2410500" cy="527700"/>
          </a:xfrm>
          <a:prstGeom prst="rect">
            <a:avLst/>
          </a:prstGeom>
        </p:spPr>
        <p:txBody>
          <a:bodyPr spcFirstLastPara="1" wrap="square" lIns="91425" tIns="91425" rIns="91425" bIns="91425" anchor="b" anchorCtr="0">
            <a:noAutofit/>
          </a:bodyPr>
          <a:lstStyle>
            <a:lvl1pPr lvl="0" algn="l" rtl="0">
              <a:spcBef>
                <a:spcPts val="0"/>
              </a:spcBef>
              <a:spcAft>
                <a:spcPts val="0"/>
              </a:spcAft>
              <a:buSzPts val="2400"/>
              <a:buNone/>
              <a:defRPr sz="2000">
                <a:solidFill>
                  <a:schemeClr val="l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275" name="Google Shape;275;p16"/>
          <p:cNvSpPr txBox="1">
            <a:spLocks noGrp="1"/>
          </p:cNvSpPr>
          <p:nvPr>
            <p:ph type="title" idx="2" hasCustomPrompt="1"/>
          </p:nvPr>
        </p:nvSpPr>
        <p:spPr>
          <a:xfrm>
            <a:off x="1115289" y="1798703"/>
            <a:ext cx="861600" cy="5934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76" name="Google Shape;276;p16"/>
          <p:cNvSpPr txBox="1">
            <a:spLocks noGrp="1"/>
          </p:cNvSpPr>
          <p:nvPr>
            <p:ph type="subTitle" idx="1"/>
          </p:nvPr>
        </p:nvSpPr>
        <p:spPr>
          <a:xfrm>
            <a:off x="1962137" y="2083476"/>
            <a:ext cx="2410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277" name="Google Shape;277;p16"/>
          <p:cNvSpPr txBox="1">
            <a:spLocks noGrp="1"/>
          </p:cNvSpPr>
          <p:nvPr>
            <p:ph type="title" idx="3"/>
          </p:nvPr>
        </p:nvSpPr>
        <p:spPr>
          <a:xfrm>
            <a:off x="5633013" y="1558703"/>
            <a:ext cx="2410500" cy="527700"/>
          </a:xfrm>
          <a:prstGeom prst="rect">
            <a:avLst/>
          </a:prstGeom>
        </p:spPr>
        <p:txBody>
          <a:bodyPr spcFirstLastPara="1" wrap="square" lIns="91425" tIns="91425" rIns="91425" bIns="91425" anchor="b" anchorCtr="0">
            <a:noAutofit/>
          </a:bodyPr>
          <a:lstStyle>
            <a:lvl1pPr lvl="0" algn="l" rtl="0">
              <a:spcBef>
                <a:spcPts val="0"/>
              </a:spcBef>
              <a:spcAft>
                <a:spcPts val="0"/>
              </a:spcAft>
              <a:buSzPts val="2400"/>
              <a:buNone/>
              <a:defRPr sz="2000">
                <a:solidFill>
                  <a:schemeClr val="l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278" name="Google Shape;278;p16"/>
          <p:cNvSpPr txBox="1">
            <a:spLocks noGrp="1"/>
          </p:cNvSpPr>
          <p:nvPr>
            <p:ph type="title" idx="4" hasCustomPrompt="1"/>
          </p:nvPr>
        </p:nvSpPr>
        <p:spPr>
          <a:xfrm>
            <a:off x="4786214" y="1798703"/>
            <a:ext cx="861600" cy="5934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79" name="Google Shape;279;p16"/>
          <p:cNvSpPr txBox="1">
            <a:spLocks noGrp="1"/>
          </p:cNvSpPr>
          <p:nvPr>
            <p:ph type="subTitle" idx="5"/>
          </p:nvPr>
        </p:nvSpPr>
        <p:spPr>
          <a:xfrm>
            <a:off x="5633013" y="2083426"/>
            <a:ext cx="2410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280" name="Google Shape;280;p16"/>
          <p:cNvSpPr txBox="1">
            <a:spLocks noGrp="1"/>
          </p:cNvSpPr>
          <p:nvPr>
            <p:ph type="title" idx="6"/>
          </p:nvPr>
        </p:nvSpPr>
        <p:spPr>
          <a:xfrm>
            <a:off x="1962137" y="2947228"/>
            <a:ext cx="2410500" cy="527700"/>
          </a:xfrm>
          <a:prstGeom prst="rect">
            <a:avLst/>
          </a:prstGeom>
        </p:spPr>
        <p:txBody>
          <a:bodyPr spcFirstLastPara="1" wrap="square" lIns="91425" tIns="91425" rIns="91425" bIns="91425" anchor="b" anchorCtr="0">
            <a:noAutofit/>
          </a:bodyPr>
          <a:lstStyle>
            <a:lvl1pPr lvl="0" algn="l" rtl="0">
              <a:spcBef>
                <a:spcPts val="0"/>
              </a:spcBef>
              <a:spcAft>
                <a:spcPts val="0"/>
              </a:spcAft>
              <a:buSzPts val="2400"/>
              <a:buNone/>
              <a:defRPr sz="2000">
                <a:solidFill>
                  <a:schemeClr val="l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281" name="Google Shape;281;p16"/>
          <p:cNvSpPr txBox="1">
            <a:spLocks noGrp="1"/>
          </p:cNvSpPr>
          <p:nvPr>
            <p:ph type="title" idx="7" hasCustomPrompt="1"/>
          </p:nvPr>
        </p:nvSpPr>
        <p:spPr>
          <a:xfrm>
            <a:off x="1115289" y="3182878"/>
            <a:ext cx="861600" cy="5934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82" name="Google Shape;282;p16"/>
          <p:cNvSpPr txBox="1">
            <a:spLocks noGrp="1"/>
          </p:cNvSpPr>
          <p:nvPr>
            <p:ph type="subTitle" idx="8"/>
          </p:nvPr>
        </p:nvSpPr>
        <p:spPr>
          <a:xfrm>
            <a:off x="1962137" y="3471901"/>
            <a:ext cx="2410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283" name="Google Shape;283;p16"/>
          <p:cNvSpPr txBox="1">
            <a:spLocks noGrp="1"/>
          </p:cNvSpPr>
          <p:nvPr>
            <p:ph type="title" idx="9"/>
          </p:nvPr>
        </p:nvSpPr>
        <p:spPr>
          <a:xfrm>
            <a:off x="5633013" y="2947178"/>
            <a:ext cx="2410500" cy="527700"/>
          </a:xfrm>
          <a:prstGeom prst="rect">
            <a:avLst/>
          </a:prstGeom>
        </p:spPr>
        <p:txBody>
          <a:bodyPr spcFirstLastPara="1" wrap="square" lIns="91425" tIns="91425" rIns="91425" bIns="91425" anchor="b" anchorCtr="0">
            <a:noAutofit/>
          </a:bodyPr>
          <a:lstStyle>
            <a:lvl1pPr lvl="0" algn="l" rtl="0">
              <a:spcBef>
                <a:spcPts val="0"/>
              </a:spcBef>
              <a:spcAft>
                <a:spcPts val="0"/>
              </a:spcAft>
              <a:buSzPts val="2400"/>
              <a:buNone/>
              <a:defRPr sz="2000">
                <a:solidFill>
                  <a:schemeClr val="l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284" name="Google Shape;284;p16"/>
          <p:cNvSpPr txBox="1">
            <a:spLocks noGrp="1"/>
          </p:cNvSpPr>
          <p:nvPr>
            <p:ph type="title" idx="13" hasCustomPrompt="1"/>
          </p:nvPr>
        </p:nvSpPr>
        <p:spPr>
          <a:xfrm>
            <a:off x="4786214" y="3182878"/>
            <a:ext cx="861600" cy="5934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85" name="Google Shape;285;p16"/>
          <p:cNvSpPr txBox="1">
            <a:spLocks noGrp="1"/>
          </p:cNvSpPr>
          <p:nvPr>
            <p:ph type="subTitle" idx="14"/>
          </p:nvPr>
        </p:nvSpPr>
        <p:spPr>
          <a:xfrm>
            <a:off x="5633013" y="3471901"/>
            <a:ext cx="2410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286" name="Google Shape;286;p16"/>
          <p:cNvSpPr txBox="1">
            <a:spLocks noGrp="1"/>
          </p:cNvSpPr>
          <p:nvPr>
            <p:ph type="title" idx="15"/>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pic>
        <p:nvPicPr>
          <p:cNvPr id="287" name="Google Shape;287;p16"/>
          <p:cNvPicPr preferRelativeResize="0"/>
          <p:nvPr/>
        </p:nvPicPr>
        <p:blipFill>
          <a:blip r:embed="rId2">
            <a:alphaModFix amt="15000"/>
          </a:blip>
          <a:stretch>
            <a:fillRect/>
          </a:stretch>
        </p:blipFill>
        <p:spPr>
          <a:xfrm rot="8764059">
            <a:off x="-496550" y="3206302"/>
            <a:ext cx="1830778" cy="3505771"/>
          </a:xfrm>
          <a:prstGeom prst="rect">
            <a:avLst/>
          </a:prstGeom>
          <a:noFill/>
          <a:ln>
            <a:noFill/>
          </a:ln>
        </p:spPr>
      </p:pic>
      <p:pic>
        <p:nvPicPr>
          <p:cNvPr id="288" name="Google Shape;288;p16"/>
          <p:cNvPicPr preferRelativeResize="0"/>
          <p:nvPr/>
        </p:nvPicPr>
        <p:blipFill>
          <a:blip r:embed="rId2">
            <a:alphaModFix amt="15000"/>
          </a:blip>
          <a:stretch>
            <a:fillRect/>
          </a:stretch>
        </p:blipFill>
        <p:spPr>
          <a:xfrm rot="3279065">
            <a:off x="7965757" y="3139967"/>
            <a:ext cx="1680309" cy="3217639"/>
          </a:xfrm>
          <a:prstGeom prst="rect">
            <a:avLst/>
          </a:prstGeom>
          <a:noFill/>
          <a:ln>
            <a:noFill/>
          </a:ln>
        </p:spPr>
      </p:pic>
      <p:pic>
        <p:nvPicPr>
          <p:cNvPr id="289" name="Google Shape;289;p16"/>
          <p:cNvPicPr preferRelativeResize="0"/>
          <p:nvPr/>
        </p:nvPicPr>
        <p:blipFill>
          <a:blip r:embed="rId2">
            <a:alphaModFix amt="15000"/>
          </a:blip>
          <a:stretch>
            <a:fillRect/>
          </a:stretch>
        </p:blipFill>
        <p:spPr>
          <a:xfrm rot="3135631" flipH="1">
            <a:off x="-780148" y="-1781187"/>
            <a:ext cx="2593021" cy="3980747"/>
          </a:xfrm>
          <a:prstGeom prst="rect">
            <a:avLst/>
          </a:prstGeom>
          <a:noFill/>
          <a:ln>
            <a:noFill/>
          </a:ln>
        </p:spPr>
      </p:pic>
      <p:pic>
        <p:nvPicPr>
          <p:cNvPr id="290" name="Google Shape;290;p16"/>
          <p:cNvPicPr preferRelativeResize="0"/>
          <p:nvPr/>
        </p:nvPicPr>
        <p:blipFill>
          <a:blip r:embed="rId2">
            <a:alphaModFix amt="15000"/>
          </a:blip>
          <a:stretch>
            <a:fillRect/>
          </a:stretch>
        </p:blipFill>
        <p:spPr>
          <a:xfrm rot="-3055372">
            <a:off x="7332991" y="-1825289"/>
            <a:ext cx="2182018" cy="4178351"/>
          </a:xfrm>
          <a:prstGeom prst="rect">
            <a:avLst/>
          </a:prstGeom>
          <a:noFill/>
          <a:ln>
            <a:noFill/>
          </a:ln>
        </p:spPr>
      </p:pic>
      <p:pic>
        <p:nvPicPr>
          <p:cNvPr id="291" name="Google Shape;291;p16"/>
          <p:cNvPicPr preferRelativeResize="0"/>
          <p:nvPr/>
        </p:nvPicPr>
        <p:blipFill>
          <a:blip r:embed="rId3">
            <a:alphaModFix amt="75000"/>
          </a:blip>
          <a:stretch>
            <a:fillRect/>
          </a:stretch>
        </p:blipFill>
        <p:spPr>
          <a:xfrm rot="8430343">
            <a:off x="8164142" y="-382751"/>
            <a:ext cx="963766" cy="1845503"/>
          </a:xfrm>
          <a:prstGeom prst="rect">
            <a:avLst/>
          </a:prstGeom>
          <a:noFill/>
          <a:ln>
            <a:noFill/>
          </a:ln>
        </p:spPr>
      </p:pic>
      <p:pic>
        <p:nvPicPr>
          <p:cNvPr id="292" name="Google Shape;292;p16"/>
          <p:cNvPicPr preferRelativeResize="0"/>
          <p:nvPr/>
        </p:nvPicPr>
        <p:blipFill>
          <a:blip r:embed="rId4">
            <a:alphaModFix amt="68000"/>
          </a:blip>
          <a:stretch>
            <a:fillRect/>
          </a:stretch>
        </p:blipFill>
        <p:spPr>
          <a:xfrm rot="-3605494">
            <a:off x="91299" y="-245272"/>
            <a:ext cx="952603" cy="908875"/>
          </a:xfrm>
          <a:prstGeom prst="rect">
            <a:avLst/>
          </a:prstGeom>
          <a:noFill/>
          <a:ln>
            <a:noFill/>
          </a:ln>
        </p:spPr>
      </p:pic>
      <p:pic>
        <p:nvPicPr>
          <p:cNvPr id="293" name="Google Shape;293;p16"/>
          <p:cNvPicPr preferRelativeResize="0"/>
          <p:nvPr/>
        </p:nvPicPr>
        <p:blipFill>
          <a:blip r:embed="rId5">
            <a:alphaModFix amt="84000"/>
          </a:blip>
          <a:stretch>
            <a:fillRect/>
          </a:stretch>
        </p:blipFill>
        <p:spPr>
          <a:xfrm rot="2391190">
            <a:off x="8120378" y="4001560"/>
            <a:ext cx="876269" cy="1730102"/>
          </a:xfrm>
          <a:prstGeom prst="rect">
            <a:avLst/>
          </a:prstGeom>
          <a:noFill/>
          <a:ln>
            <a:noFill/>
          </a:ln>
        </p:spPr>
      </p:pic>
      <p:pic>
        <p:nvPicPr>
          <p:cNvPr id="294" name="Google Shape;294;p16"/>
          <p:cNvPicPr preferRelativeResize="0"/>
          <p:nvPr/>
        </p:nvPicPr>
        <p:blipFill>
          <a:blip r:embed="rId6">
            <a:alphaModFix/>
          </a:blip>
          <a:stretch>
            <a:fillRect/>
          </a:stretch>
        </p:blipFill>
        <p:spPr>
          <a:xfrm rot="7776378">
            <a:off x="213031" y="4393951"/>
            <a:ext cx="1134280" cy="2239511"/>
          </a:xfrm>
          <a:prstGeom prst="rect">
            <a:avLst/>
          </a:prstGeom>
          <a:noFill/>
          <a:ln>
            <a:noFill/>
          </a:ln>
        </p:spPr>
      </p:pic>
      <p:pic>
        <p:nvPicPr>
          <p:cNvPr id="295" name="Google Shape;295;p16"/>
          <p:cNvPicPr preferRelativeResize="0"/>
          <p:nvPr/>
        </p:nvPicPr>
        <p:blipFill rotWithShape="1">
          <a:blip r:embed="rId7">
            <a:alphaModFix/>
          </a:blip>
          <a:srcRect l="9978" t="7909" r="6171" b="5839"/>
          <a:stretch/>
        </p:blipFill>
        <p:spPr>
          <a:xfrm rot="5399989" flipH="1">
            <a:off x="7894057" y="1655977"/>
            <a:ext cx="3165532" cy="1831553"/>
          </a:xfrm>
          <a:prstGeom prst="rect">
            <a:avLst/>
          </a:prstGeom>
          <a:noFill/>
          <a:ln>
            <a:noFill/>
          </a:ln>
        </p:spPr>
      </p:pic>
      <p:pic>
        <p:nvPicPr>
          <p:cNvPr id="296" name="Google Shape;296;p16"/>
          <p:cNvPicPr preferRelativeResize="0"/>
          <p:nvPr/>
        </p:nvPicPr>
        <p:blipFill>
          <a:blip r:embed="rId8">
            <a:alphaModFix amt="70000"/>
          </a:blip>
          <a:stretch>
            <a:fillRect/>
          </a:stretch>
        </p:blipFill>
        <p:spPr>
          <a:xfrm rot="6573969">
            <a:off x="602031" y="4022135"/>
            <a:ext cx="549173" cy="1802739"/>
          </a:xfrm>
          <a:prstGeom prst="rect">
            <a:avLst/>
          </a:prstGeom>
          <a:noFill/>
          <a:ln>
            <a:noFill/>
          </a:ln>
        </p:spPr>
      </p:pic>
      <p:pic>
        <p:nvPicPr>
          <p:cNvPr id="297" name="Google Shape;297;p16"/>
          <p:cNvPicPr preferRelativeResize="0"/>
          <p:nvPr/>
        </p:nvPicPr>
        <p:blipFill>
          <a:blip r:embed="rId9">
            <a:alphaModFix amt="75000"/>
          </a:blip>
          <a:stretch>
            <a:fillRect/>
          </a:stretch>
        </p:blipFill>
        <p:spPr>
          <a:xfrm rot="864916">
            <a:off x="79152" y="628774"/>
            <a:ext cx="374546" cy="357622"/>
          </a:xfrm>
          <a:prstGeom prst="rect">
            <a:avLst/>
          </a:prstGeom>
          <a:noFill/>
          <a:ln>
            <a:noFill/>
          </a:ln>
        </p:spPr>
      </p:pic>
      <p:pic>
        <p:nvPicPr>
          <p:cNvPr id="298" name="Google Shape;298;p16"/>
          <p:cNvPicPr preferRelativeResize="0"/>
          <p:nvPr/>
        </p:nvPicPr>
        <p:blipFill>
          <a:blip r:embed="rId9">
            <a:alphaModFix amt="84000"/>
          </a:blip>
          <a:stretch>
            <a:fillRect/>
          </a:stretch>
        </p:blipFill>
        <p:spPr>
          <a:xfrm rot="-8717672">
            <a:off x="7719624" y="150793"/>
            <a:ext cx="176699" cy="168718"/>
          </a:xfrm>
          <a:prstGeom prst="rect">
            <a:avLst/>
          </a:prstGeom>
          <a:noFill/>
          <a:ln>
            <a:noFill/>
          </a:ln>
        </p:spPr>
      </p:pic>
      <p:pic>
        <p:nvPicPr>
          <p:cNvPr id="299" name="Google Shape;299;p16"/>
          <p:cNvPicPr preferRelativeResize="0"/>
          <p:nvPr/>
        </p:nvPicPr>
        <p:blipFill>
          <a:blip r:embed="rId10">
            <a:alphaModFix/>
          </a:blip>
          <a:stretch>
            <a:fillRect/>
          </a:stretch>
        </p:blipFill>
        <p:spPr>
          <a:xfrm rot="-888836">
            <a:off x="531451" y="823784"/>
            <a:ext cx="224700" cy="203423"/>
          </a:xfrm>
          <a:prstGeom prst="rect">
            <a:avLst/>
          </a:prstGeom>
          <a:noFill/>
          <a:ln>
            <a:noFill/>
          </a:ln>
        </p:spPr>
      </p:pic>
      <p:pic>
        <p:nvPicPr>
          <p:cNvPr id="300" name="Google Shape;300;p16"/>
          <p:cNvPicPr preferRelativeResize="0"/>
          <p:nvPr/>
        </p:nvPicPr>
        <p:blipFill>
          <a:blip r:embed="rId6">
            <a:alphaModFix/>
          </a:blip>
          <a:stretch>
            <a:fillRect/>
          </a:stretch>
        </p:blipFill>
        <p:spPr>
          <a:xfrm rot="-9074899">
            <a:off x="8833486" y="-1688472"/>
            <a:ext cx="1134280" cy="2239510"/>
          </a:xfrm>
          <a:prstGeom prst="rect">
            <a:avLst/>
          </a:prstGeom>
          <a:noFill/>
          <a:ln>
            <a:noFill/>
          </a:ln>
        </p:spPr>
      </p:pic>
      <p:pic>
        <p:nvPicPr>
          <p:cNvPr id="301" name="Google Shape;301;p16"/>
          <p:cNvPicPr preferRelativeResize="0"/>
          <p:nvPr/>
        </p:nvPicPr>
        <p:blipFill rotWithShape="1">
          <a:blip r:embed="rId7">
            <a:alphaModFix/>
          </a:blip>
          <a:srcRect l="9978" t="7909" r="6171" b="5839"/>
          <a:stretch/>
        </p:blipFill>
        <p:spPr>
          <a:xfrm rot="5844077">
            <a:off x="-2157670" y="1689990"/>
            <a:ext cx="3165533" cy="1831554"/>
          </a:xfrm>
          <a:prstGeom prst="rect">
            <a:avLst/>
          </a:prstGeom>
          <a:noFill/>
          <a:ln>
            <a:noFill/>
          </a:ln>
        </p:spPr>
      </p:pic>
      <p:pic>
        <p:nvPicPr>
          <p:cNvPr id="302" name="Google Shape;302;p16"/>
          <p:cNvPicPr preferRelativeResize="0"/>
          <p:nvPr/>
        </p:nvPicPr>
        <p:blipFill>
          <a:blip r:embed="rId11">
            <a:alphaModFix amt="78000"/>
          </a:blip>
          <a:stretch>
            <a:fillRect/>
          </a:stretch>
        </p:blipFill>
        <p:spPr>
          <a:xfrm rot="-2825205">
            <a:off x="1097803" y="217818"/>
            <a:ext cx="295879" cy="805591"/>
          </a:xfrm>
          <a:prstGeom prst="rect">
            <a:avLst/>
          </a:prstGeom>
          <a:noFill/>
          <a:ln>
            <a:noFill/>
          </a:ln>
        </p:spPr>
      </p:pic>
      <p:pic>
        <p:nvPicPr>
          <p:cNvPr id="303" name="Google Shape;303;p16"/>
          <p:cNvPicPr preferRelativeResize="0"/>
          <p:nvPr/>
        </p:nvPicPr>
        <p:blipFill>
          <a:blip r:embed="rId12">
            <a:alphaModFix amt="72000"/>
          </a:blip>
          <a:stretch>
            <a:fillRect/>
          </a:stretch>
        </p:blipFill>
        <p:spPr>
          <a:xfrm rot="-3197529">
            <a:off x="1239808" y="-42595"/>
            <a:ext cx="278190" cy="913192"/>
          </a:xfrm>
          <a:prstGeom prst="rect">
            <a:avLst/>
          </a:prstGeom>
          <a:noFill/>
          <a:ln>
            <a:noFill/>
          </a:ln>
        </p:spPr>
      </p:pic>
      <p:pic>
        <p:nvPicPr>
          <p:cNvPr id="304" name="Google Shape;304;p16"/>
          <p:cNvPicPr preferRelativeResize="0"/>
          <p:nvPr/>
        </p:nvPicPr>
        <p:blipFill>
          <a:blip r:embed="rId9">
            <a:alphaModFix amt="95000"/>
          </a:blip>
          <a:stretch>
            <a:fillRect/>
          </a:stretch>
        </p:blipFill>
        <p:spPr>
          <a:xfrm rot="864878">
            <a:off x="149867" y="4263035"/>
            <a:ext cx="233117" cy="222579"/>
          </a:xfrm>
          <a:prstGeom prst="rect">
            <a:avLst/>
          </a:prstGeom>
          <a:noFill/>
          <a:ln>
            <a:noFill/>
          </a:ln>
        </p:spPr>
      </p:pic>
      <p:pic>
        <p:nvPicPr>
          <p:cNvPr id="305" name="Google Shape;305;p16"/>
          <p:cNvPicPr preferRelativeResize="0"/>
          <p:nvPr/>
        </p:nvPicPr>
        <p:blipFill>
          <a:blip r:embed="rId9">
            <a:alphaModFix amt="84000"/>
          </a:blip>
          <a:stretch>
            <a:fillRect/>
          </a:stretch>
        </p:blipFill>
        <p:spPr>
          <a:xfrm rot="-8717813">
            <a:off x="140658" y="4070275"/>
            <a:ext cx="99135" cy="94654"/>
          </a:xfrm>
          <a:prstGeom prst="rect">
            <a:avLst/>
          </a:prstGeom>
          <a:noFill/>
          <a:ln>
            <a:noFill/>
          </a:ln>
        </p:spPr>
      </p:pic>
      <p:pic>
        <p:nvPicPr>
          <p:cNvPr id="306" name="Google Shape;306;p16"/>
          <p:cNvPicPr preferRelativeResize="0"/>
          <p:nvPr/>
        </p:nvPicPr>
        <p:blipFill>
          <a:blip r:embed="rId13">
            <a:alphaModFix amt="92000"/>
          </a:blip>
          <a:stretch>
            <a:fillRect/>
          </a:stretch>
        </p:blipFill>
        <p:spPr>
          <a:xfrm rot="-888836">
            <a:off x="8583301" y="4179862"/>
            <a:ext cx="224700" cy="203423"/>
          </a:xfrm>
          <a:prstGeom prst="rect">
            <a:avLst/>
          </a:prstGeom>
          <a:noFill/>
          <a:ln>
            <a:noFill/>
          </a:ln>
        </p:spPr>
      </p:pic>
      <p:pic>
        <p:nvPicPr>
          <p:cNvPr id="307" name="Google Shape;307;p16"/>
          <p:cNvPicPr preferRelativeResize="0"/>
          <p:nvPr/>
        </p:nvPicPr>
        <p:blipFill>
          <a:blip r:embed="rId14">
            <a:alphaModFix/>
          </a:blip>
          <a:stretch>
            <a:fillRect/>
          </a:stretch>
        </p:blipFill>
        <p:spPr>
          <a:xfrm rot="8492839">
            <a:off x="8688132" y="1135255"/>
            <a:ext cx="388634" cy="351840"/>
          </a:xfrm>
          <a:prstGeom prst="rect">
            <a:avLst/>
          </a:prstGeom>
          <a:noFill/>
          <a:ln>
            <a:noFill/>
          </a:ln>
        </p:spPr>
      </p:pic>
      <p:pic>
        <p:nvPicPr>
          <p:cNvPr id="308" name="Google Shape;308;p16"/>
          <p:cNvPicPr preferRelativeResize="0"/>
          <p:nvPr/>
        </p:nvPicPr>
        <p:blipFill>
          <a:blip r:embed="rId15">
            <a:alphaModFix/>
          </a:blip>
          <a:stretch>
            <a:fillRect/>
          </a:stretch>
        </p:blipFill>
        <p:spPr>
          <a:xfrm rot="-888895">
            <a:off x="8775885" y="3794138"/>
            <a:ext cx="377927" cy="342151"/>
          </a:xfrm>
          <a:prstGeom prst="rect">
            <a:avLst/>
          </a:prstGeom>
          <a:noFill/>
          <a:ln>
            <a:noFill/>
          </a:ln>
        </p:spPr>
      </p:pic>
      <p:pic>
        <p:nvPicPr>
          <p:cNvPr id="309" name="Google Shape;309;p16"/>
          <p:cNvPicPr preferRelativeResize="0"/>
          <p:nvPr/>
        </p:nvPicPr>
        <p:blipFill rotWithShape="1">
          <a:blip r:embed="rId16">
            <a:alphaModFix/>
          </a:blip>
          <a:srcRect l="9978" t="7909" r="6171" b="5839"/>
          <a:stretch/>
        </p:blipFill>
        <p:spPr>
          <a:xfrm rot="-10799982">
            <a:off x="2590642" y="4455759"/>
            <a:ext cx="3944627" cy="1831556"/>
          </a:xfrm>
          <a:prstGeom prst="rect">
            <a:avLst/>
          </a:prstGeom>
          <a:noFill/>
          <a:ln>
            <a:noFill/>
          </a:ln>
        </p:spPr>
      </p:pic>
    </p:spTree>
    <p:extLst>
      <p:ext uri="{BB962C8B-B14F-4D97-AF65-F5344CB8AC3E}">
        <p14:creationId xmlns:p14="http://schemas.microsoft.com/office/powerpoint/2010/main" val="203561404"/>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hree columns">
  <p:cSld name="BLANK_1_1_1_2">
    <p:spTree>
      <p:nvGrpSpPr>
        <p:cNvPr id="1" name="Shape 328"/>
        <p:cNvGrpSpPr/>
        <p:nvPr/>
      </p:nvGrpSpPr>
      <p:grpSpPr>
        <a:xfrm>
          <a:off x="0" y="0"/>
          <a:ext cx="0" cy="0"/>
          <a:chOff x="0" y="0"/>
          <a:chExt cx="0" cy="0"/>
        </a:xfrm>
      </p:grpSpPr>
      <p:sp>
        <p:nvSpPr>
          <p:cNvPr id="329" name="Google Shape;329;p18"/>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30" name="Google Shape;330;p18"/>
          <p:cNvSpPr txBox="1">
            <a:spLocks noGrp="1"/>
          </p:cNvSpPr>
          <p:nvPr>
            <p:ph type="title" idx="2"/>
          </p:nvPr>
        </p:nvSpPr>
        <p:spPr>
          <a:xfrm>
            <a:off x="1107275" y="2728125"/>
            <a:ext cx="21348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lt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331" name="Google Shape;331;p18"/>
          <p:cNvSpPr txBox="1">
            <a:spLocks noGrp="1"/>
          </p:cNvSpPr>
          <p:nvPr>
            <p:ph type="subTitle" idx="1"/>
          </p:nvPr>
        </p:nvSpPr>
        <p:spPr>
          <a:xfrm>
            <a:off x="1107275" y="3210548"/>
            <a:ext cx="2134800" cy="4869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32" name="Google Shape;332;p18"/>
          <p:cNvSpPr txBox="1">
            <a:spLocks noGrp="1"/>
          </p:cNvSpPr>
          <p:nvPr>
            <p:ph type="title" idx="3"/>
          </p:nvPr>
        </p:nvSpPr>
        <p:spPr>
          <a:xfrm>
            <a:off x="3504663" y="2728125"/>
            <a:ext cx="21348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lt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333" name="Google Shape;333;p18"/>
          <p:cNvSpPr txBox="1">
            <a:spLocks noGrp="1"/>
          </p:cNvSpPr>
          <p:nvPr>
            <p:ph type="subTitle" idx="4"/>
          </p:nvPr>
        </p:nvSpPr>
        <p:spPr>
          <a:xfrm>
            <a:off x="3504663" y="3210548"/>
            <a:ext cx="2134800" cy="4869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34" name="Google Shape;334;p18"/>
          <p:cNvSpPr txBox="1">
            <a:spLocks noGrp="1"/>
          </p:cNvSpPr>
          <p:nvPr>
            <p:ph type="title" idx="5"/>
          </p:nvPr>
        </p:nvSpPr>
        <p:spPr>
          <a:xfrm>
            <a:off x="5901925" y="2728125"/>
            <a:ext cx="21348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lt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335" name="Google Shape;335;p18"/>
          <p:cNvSpPr txBox="1">
            <a:spLocks noGrp="1"/>
          </p:cNvSpPr>
          <p:nvPr>
            <p:ph type="subTitle" idx="6"/>
          </p:nvPr>
        </p:nvSpPr>
        <p:spPr>
          <a:xfrm>
            <a:off x="5901925" y="3210548"/>
            <a:ext cx="2134800" cy="4869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pic>
        <p:nvPicPr>
          <p:cNvPr id="336" name="Google Shape;336;p18"/>
          <p:cNvPicPr preferRelativeResize="0"/>
          <p:nvPr/>
        </p:nvPicPr>
        <p:blipFill>
          <a:blip r:embed="rId2">
            <a:alphaModFix amt="15000"/>
          </a:blip>
          <a:stretch>
            <a:fillRect/>
          </a:stretch>
        </p:blipFill>
        <p:spPr>
          <a:xfrm rot="9899950">
            <a:off x="-1908577" y="966249"/>
            <a:ext cx="3166051" cy="6062677"/>
          </a:xfrm>
          <a:prstGeom prst="rect">
            <a:avLst/>
          </a:prstGeom>
          <a:noFill/>
          <a:ln>
            <a:noFill/>
          </a:ln>
        </p:spPr>
      </p:pic>
      <p:pic>
        <p:nvPicPr>
          <p:cNvPr id="337" name="Google Shape;337;p18"/>
          <p:cNvPicPr preferRelativeResize="0"/>
          <p:nvPr/>
        </p:nvPicPr>
        <p:blipFill>
          <a:blip r:embed="rId2">
            <a:alphaModFix amt="15000"/>
          </a:blip>
          <a:stretch>
            <a:fillRect/>
          </a:stretch>
        </p:blipFill>
        <p:spPr>
          <a:xfrm rot="-5399947" flipH="1">
            <a:off x="1592531" y="1474731"/>
            <a:ext cx="4987634" cy="9550861"/>
          </a:xfrm>
          <a:prstGeom prst="rect">
            <a:avLst/>
          </a:prstGeom>
          <a:noFill/>
          <a:ln>
            <a:noFill/>
          </a:ln>
        </p:spPr>
      </p:pic>
      <p:pic>
        <p:nvPicPr>
          <p:cNvPr id="338" name="Google Shape;338;p18"/>
          <p:cNvPicPr preferRelativeResize="0"/>
          <p:nvPr/>
        </p:nvPicPr>
        <p:blipFill>
          <a:blip r:embed="rId3">
            <a:alphaModFix amt="95000"/>
          </a:blip>
          <a:stretch>
            <a:fillRect/>
          </a:stretch>
        </p:blipFill>
        <p:spPr>
          <a:xfrm rot="-7951769">
            <a:off x="8123276" y="2958726"/>
            <a:ext cx="2337922" cy="3566323"/>
          </a:xfrm>
          <a:prstGeom prst="rect">
            <a:avLst/>
          </a:prstGeom>
          <a:noFill/>
          <a:ln>
            <a:noFill/>
          </a:ln>
        </p:spPr>
      </p:pic>
      <p:pic>
        <p:nvPicPr>
          <p:cNvPr id="339" name="Google Shape;339;p18"/>
          <p:cNvPicPr preferRelativeResize="0"/>
          <p:nvPr/>
        </p:nvPicPr>
        <p:blipFill>
          <a:blip r:embed="rId4">
            <a:alphaModFix/>
          </a:blip>
          <a:stretch>
            <a:fillRect/>
          </a:stretch>
        </p:blipFill>
        <p:spPr>
          <a:xfrm rot="-10150833" flipH="1">
            <a:off x="-2401725" y="3747026"/>
            <a:ext cx="4088499" cy="4010550"/>
          </a:xfrm>
          <a:prstGeom prst="rect">
            <a:avLst/>
          </a:prstGeom>
          <a:noFill/>
          <a:ln>
            <a:noFill/>
          </a:ln>
        </p:spPr>
      </p:pic>
      <p:pic>
        <p:nvPicPr>
          <p:cNvPr id="340" name="Google Shape;340;p18"/>
          <p:cNvPicPr preferRelativeResize="0"/>
          <p:nvPr/>
        </p:nvPicPr>
        <p:blipFill>
          <a:blip r:embed="rId2">
            <a:alphaModFix amt="15000"/>
          </a:blip>
          <a:stretch>
            <a:fillRect/>
          </a:stretch>
        </p:blipFill>
        <p:spPr>
          <a:xfrm rot="-3055372">
            <a:off x="7213722" y="-1825289"/>
            <a:ext cx="2182018" cy="4178351"/>
          </a:xfrm>
          <a:prstGeom prst="rect">
            <a:avLst/>
          </a:prstGeom>
          <a:noFill/>
          <a:ln>
            <a:noFill/>
          </a:ln>
        </p:spPr>
      </p:pic>
      <p:pic>
        <p:nvPicPr>
          <p:cNvPr id="341" name="Google Shape;341;p18"/>
          <p:cNvPicPr preferRelativeResize="0"/>
          <p:nvPr/>
        </p:nvPicPr>
        <p:blipFill>
          <a:blip r:embed="rId5">
            <a:alphaModFix amt="75000"/>
          </a:blip>
          <a:stretch>
            <a:fillRect/>
          </a:stretch>
        </p:blipFill>
        <p:spPr>
          <a:xfrm rot="9966184">
            <a:off x="8244798" y="-122700"/>
            <a:ext cx="963768" cy="1845501"/>
          </a:xfrm>
          <a:prstGeom prst="rect">
            <a:avLst/>
          </a:prstGeom>
          <a:noFill/>
          <a:ln>
            <a:noFill/>
          </a:ln>
        </p:spPr>
      </p:pic>
      <p:pic>
        <p:nvPicPr>
          <p:cNvPr id="342" name="Google Shape;342;p18"/>
          <p:cNvPicPr preferRelativeResize="0"/>
          <p:nvPr/>
        </p:nvPicPr>
        <p:blipFill>
          <a:blip r:embed="rId6">
            <a:alphaModFix amt="84000"/>
          </a:blip>
          <a:stretch>
            <a:fillRect/>
          </a:stretch>
        </p:blipFill>
        <p:spPr>
          <a:xfrm rot="-8717672">
            <a:off x="7905156" y="303193"/>
            <a:ext cx="176699" cy="168718"/>
          </a:xfrm>
          <a:prstGeom prst="rect">
            <a:avLst/>
          </a:prstGeom>
          <a:noFill/>
          <a:ln>
            <a:noFill/>
          </a:ln>
        </p:spPr>
      </p:pic>
      <p:pic>
        <p:nvPicPr>
          <p:cNvPr id="343" name="Google Shape;343;p18"/>
          <p:cNvPicPr preferRelativeResize="0"/>
          <p:nvPr/>
        </p:nvPicPr>
        <p:blipFill>
          <a:blip r:embed="rId7">
            <a:alphaModFix/>
          </a:blip>
          <a:stretch>
            <a:fillRect/>
          </a:stretch>
        </p:blipFill>
        <p:spPr>
          <a:xfrm rot="8492839">
            <a:off x="8675914" y="1679155"/>
            <a:ext cx="388634" cy="351840"/>
          </a:xfrm>
          <a:prstGeom prst="rect">
            <a:avLst/>
          </a:prstGeom>
          <a:noFill/>
          <a:ln>
            <a:noFill/>
          </a:ln>
        </p:spPr>
      </p:pic>
      <p:pic>
        <p:nvPicPr>
          <p:cNvPr id="344" name="Google Shape;344;p18"/>
          <p:cNvPicPr preferRelativeResize="0"/>
          <p:nvPr/>
        </p:nvPicPr>
        <p:blipFill rotWithShape="1">
          <a:blip r:embed="rId8">
            <a:alphaModFix/>
          </a:blip>
          <a:srcRect l="9978" t="7909" r="6171" b="5839"/>
          <a:stretch/>
        </p:blipFill>
        <p:spPr>
          <a:xfrm rot="-2846351">
            <a:off x="-1015376" y="-310961"/>
            <a:ext cx="3165537" cy="1831554"/>
          </a:xfrm>
          <a:prstGeom prst="rect">
            <a:avLst/>
          </a:prstGeom>
          <a:noFill/>
          <a:ln>
            <a:noFill/>
          </a:ln>
        </p:spPr>
      </p:pic>
      <p:pic>
        <p:nvPicPr>
          <p:cNvPr id="345" name="Google Shape;345;p18"/>
          <p:cNvPicPr preferRelativeResize="0"/>
          <p:nvPr/>
        </p:nvPicPr>
        <p:blipFill>
          <a:blip r:embed="rId9">
            <a:alphaModFix/>
          </a:blip>
          <a:stretch>
            <a:fillRect/>
          </a:stretch>
        </p:blipFill>
        <p:spPr>
          <a:xfrm rot="9589491">
            <a:off x="-193421" y="-1080209"/>
            <a:ext cx="1134281" cy="2239510"/>
          </a:xfrm>
          <a:prstGeom prst="rect">
            <a:avLst/>
          </a:prstGeom>
          <a:noFill/>
          <a:ln>
            <a:noFill/>
          </a:ln>
        </p:spPr>
      </p:pic>
    </p:spTree>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hree columns">
  <p:cSld name="1_Title and three columns">
    <p:spTree>
      <p:nvGrpSpPr>
        <p:cNvPr id="1" name="Shape 328"/>
        <p:cNvGrpSpPr/>
        <p:nvPr/>
      </p:nvGrpSpPr>
      <p:grpSpPr>
        <a:xfrm>
          <a:off x="0" y="0"/>
          <a:ext cx="0" cy="0"/>
          <a:chOff x="0" y="0"/>
          <a:chExt cx="0" cy="0"/>
        </a:xfrm>
      </p:grpSpPr>
      <p:sp>
        <p:nvSpPr>
          <p:cNvPr id="329" name="Google Shape;329;p18"/>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30" name="Google Shape;330;p18"/>
          <p:cNvSpPr txBox="1">
            <a:spLocks noGrp="1"/>
          </p:cNvSpPr>
          <p:nvPr>
            <p:ph type="title" idx="2"/>
          </p:nvPr>
        </p:nvSpPr>
        <p:spPr>
          <a:xfrm>
            <a:off x="1107275" y="2728125"/>
            <a:ext cx="21348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lt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331" name="Google Shape;331;p18"/>
          <p:cNvSpPr txBox="1">
            <a:spLocks noGrp="1"/>
          </p:cNvSpPr>
          <p:nvPr>
            <p:ph type="subTitle" idx="1"/>
          </p:nvPr>
        </p:nvSpPr>
        <p:spPr>
          <a:xfrm>
            <a:off x="1107275" y="3210548"/>
            <a:ext cx="2134800" cy="4869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32" name="Google Shape;332;p18"/>
          <p:cNvSpPr txBox="1">
            <a:spLocks noGrp="1"/>
          </p:cNvSpPr>
          <p:nvPr>
            <p:ph type="title" idx="3"/>
          </p:nvPr>
        </p:nvSpPr>
        <p:spPr>
          <a:xfrm>
            <a:off x="3504663" y="2728125"/>
            <a:ext cx="21348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lt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333" name="Google Shape;333;p18"/>
          <p:cNvSpPr txBox="1">
            <a:spLocks noGrp="1"/>
          </p:cNvSpPr>
          <p:nvPr>
            <p:ph type="subTitle" idx="4"/>
          </p:nvPr>
        </p:nvSpPr>
        <p:spPr>
          <a:xfrm>
            <a:off x="3504663" y="3210548"/>
            <a:ext cx="2134800" cy="4869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34" name="Google Shape;334;p18"/>
          <p:cNvSpPr txBox="1">
            <a:spLocks noGrp="1"/>
          </p:cNvSpPr>
          <p:nvPr>
            <p:ph type="title" idx="5"/>
          </p:nvPr>
        </p:nvSpPr>
        <p:spPr>
          <a:xfrm>
            <a:off x="5901925" y="2728125"/>
            <a:ext cx="21348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lt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335" name="Google Shape;335;p18"/>
          <p:cNvSpPr txBox="1">
            <a:spLocks noGrp="1"/>
          </p:cNvSpPr>
          <p:nvPr>
            <p:ph type="subTitle" idx="6"/>
          </p:nvPr>
        </p:nvSpPr>
        <p:spPr>
          <a:xfrm>
            <a:off x="5901925" y="3210548"/>
            <a:ext cx="2134800" cy="4869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pic>
        <p:nvPicPr>
          <p:cNvPr id="336" name="Google Shape;336;p18"/>
          <p:cNvPicPr preferRelativeResize="0"/>
          <p:nvPr/>
        </p:nvPicPr>
        <p:blipFill>
          <a:blip r:embed="rId2">
            <a:alphaModFix amt="15000"/>
          </a:blip>
          <a:stretch>
            <a:fillRect/>
          </a:stretch>
        </p:blipFill>
        <p:spPr>
          <a:xfrm rot="9899950">
            <a:off x="-1908577" y="966249"/>
            <a:ext cx="3166051" cy="6062677"/>
          </a:xfrm>
          <a:prstGeom prst="rect">
            <a:avLst/>
          </a:prstGeom>
          <a:noFill/>
          <a:ln>
            <a:noFill/>
          </a:ln>
        </p:spPr>
      </p:pic>
      <p:pic>
        <p:nvPicPr>
          <p:cNvPr id="337" name="Google Shape;337;p18"/>
          <p:cNvPicPr preferRelativeResize="0"/>
          <p:nvPr/>
        </p:nvPicPr>
        <p:blipFill>
          <a:blip r:embed="rId2">
            <a:alphaModFix amt="15000"/>
          </a:blip>
          <a:stretch>
            <a:fillRect/>
          </a:stretch>
        </p:blipFill>
        <p:spPr>
          <a:xfrm rot="-5399947" flipH="1">
            <a:off x="1592531" y="1474731"/>
            <a:ext cx="4987634" cy="9550861"/>
          </a:xfrm>
          <a:prstGeom prst="rect">
            <a:avLst/>
          </a:prstGeom>
          <a:noFill/>
          <a:ln>
            <a:noFill/>
          </a:ln>
        </p:spPr>
      </p:pic>
      <p:pic>
        <p:nvPicPr>
          <p:cNvPr id="338" name="Google Shape;338;p18"/>
          <p:cNvPicPr preferRelativeResize="0"/>
          <p:nvPr/>
        </p:nvPicPr>
        <p:blipFill>
          <a:blip r:embed="rId3">
            <a:alphaModFix amt="95000"/>
          </a:blip>
          <a:stretch>
            <a:fillRect/>
          </a:stretch>
        </p:blipFill>
        <p:spPr>
          <a:xfrm rot="-7951769">
            <a:off x="8123276" y="2958726"/>
            <a:ext cx="2337922" cy="3566323"/>
          </a:xfrm>
          <a:prstGeom prst="rect">
            <a:avLst/>
          </a:prstGeom>
          <a:noFill/>
          <a:ln>
            <a:noFill/>
          </a:ln>
        </p:spPr>
      </p:pic>
      <p:pic>
        <p:nvPicPr>
          <p:cNvPr id="339" name="Google Shape;339;p18"/>
          <p:cNvPicPr preferRelativeResize="0"/>
          <p:nvPr/>
        </p:nvPicPr>
        <p:blipFill>
          <a:blip r:embed="rId4">
            <a:alphaModFix/>
          </a:blip>
          <a:stretch>
            <a:fillRect/>
          </a:stretch>
        </p:blipFill>
        <p:spPr>
          <a:xfrm rot="-10150833" flipH="1">
            <a:off x="-2401725" y="3747026"/>
            <a:ext cx="4088499" cy="4010550"/>
          </a:xfrm>
          <a:prstGeom prst="rect">
            <a:avLst/>
          </a:prstGeom>
          <a:noFill/>
          <a:ln>
            <a:noFill/>
          </a:ln>
        </p:spPr>
      </p:pic>
      <p:pic>
        <p:nvPicPr>
          <p:cNvPr id="340" name="Google Shape;340;p18"/>
          <p:cNvPicPr preferRelativeResize="0"/>
          <p:nvPr/>
        </p:nvPicPr>
        <p:blipFill>
          <a:blip r:embed="rId2">
            <a:alphaModFix amt="15000"/>
          </a:blip>
          <a:stretch>
            <a:fillRect/>
          </a:stretch>
        </p:blipFill>
        <p:spPr>
          <a:xfrm rot="-3055372">
            <a:off x="7213722" y="-1825289"/>
            <a:ext cx="2182018" cy="4178351"/>
          </a:xfrm>
          <a:prstGeom prst="rect">
            <a:avLst/>
          </a:prstGeom>
          <a:noFill/>
          <a:ln>
            <a:noFill/>
          </a:ln>
        </p:spPr>
      </p:pic>
      <p:pic>
        <p:nvPicPr>
          <p:cNvPr id="341" name="Google Shape;341;p18"/>
          <p:cNvPicPr preferRelativeResize="0"/>
          <p:nvPr/>
        </p:nvPicPr>
        <p:blipFill>
          <a:blip r:embed="rId5">
            <a:alphaModFix amt="75000"/>
          </a:blip>
          <a:stretch>
            <a:fillRect/>
          </a:stretch>
        </p:blipFill>
        <p:spPr>
          <a:xfrm rot="9966184">
            <a:off x="8244798" y="-122700"/>
            <a:ext cx="963768" cy="1845501"/>
          </a:xfrm>
          <a:prstGeom prst="rect">
            <a:avLst/>
          </a:prstGeom>
          <a:noFill/>
          <a:ln>
            <a:noFill/>
          </a:ln>
        </p:spPr>
      </p:pic>
      <p:pic>
        <p:nvPicPr>
          <p:cNvPr id="342" name="Google Shape;342;p18"/>
          <p:cNvPicPr preferRelativeResize="0"/>
          <p:nvPr/>
        </p:nvPicPr>
        <p:blipFill>
          <a:blip r:embed="rId6">
            <a:alphaModFix amt="84000"/>
          </a:blip>
          <a:stretch>
            <a:fillRect/>
          </a:stretch>
        </p:blipFill>
        <p:spPr>
          <a:xfrm rot="-8717672">
            <a:off x="7905156" y="303193"/>
            <a:ext cx="176699" cy="168718"/>
          </a:xfrm>
          <a:prstGeom prst="rect">
            <a:avLst/>
          </a:prstGeom>
          <a:noFill/>
          <a:ln>
            <a:noFill/>
          </a:ln>
        </p:spPr>
      </p:pic>
      <p:pic>
        <p:nvPicPr>
          <p:cNvPr id="343" name="Google Shape;343;p18"/>
          <p:cNvPicPr preferRelativeResize="0"/>
          <p:nvPr/>
        </p:nvPicPr>
        <p:blipFill>
          <a:blip r:embed="rId7">
            <a:alphaModFix/>
          </a:blip>
          <a:stretch>
            <a:fillRect/>
          </a:stretch>
        </p:blipFill>
        <p:spPr>
          <a:xfrm rot="8492839">
            <a:off x="8675914" y="1679155"/>
            <a:ext cx="388634" cy="351840"/>
          </a:xfrm>
          <a:prstGeom prst="rect">
            <a:avLst/>
          </a:prstGeom>
          <a:noFill/>
          <a:ln>
            <a:noFill/>
          </a:ln>
        </p:spPr>
      </p:pic>
      <p:pic>
        <p:nvPicPr>
          <p:cNvPr id="344" name="Google Shape;344;p18"/>
          <p:cNvPicPr preferRelativeResize="0"/>
          <p:nvPr/>
        </p:nvPicPr>
        <p:blipFill rotWithShape="1">
          <a:blip r:embed="rId8">
            <a:alphaModFix/>
          </a:blip>
          <a:srcRect l="9978" t="7909" r="6171" b="5839"/>
          <a:stretch/>
        </p:blipFill>
        <p:spPr>
          <a:xfrm rot="-2846351">
            <a:off x="-1015376" y="-310961"/>
            <a:ext cx="3165537" cy="1831554"/>
          </a:xfrm>
          <a:prstGeom prst="rect">
            <a:avLst/>
          </a:prstGeom>
          <a:noFill/>
          <a:ln>
            <a:noFill/>
          </a:ln>
        </p:spPr>
      </p:pic>
      <p:pic>
        <p:nvPicPr>
          <p:cNvPr id="345" name="Google Shape;345;p18"/>
          <p:cNvPicPr preferRelativeResize="0"/>
          <p:nvPr/>
        </p:nvPicPr>
        <p:blipFill>
          <a:blip r:embed="rId9">
            <a:alphaModFix/>
          </a:blip>
          <a:stretch>
            <a:fillRect/>
          </a:stretch>
        </p:blipFill>
        <p:spPr>
          <a:xfrm rot="9589491">
            <a:off x="-193421" y="-1080209"/>
            <a:ext cx="1134281" cy="2239510"/>
          </a:xfrm>
          <a:prstGeom prst="rect">
            <a:avLst/>
          </a:prstGeom>
          <a:noFill/>
          <a:ln>
            <a:noFill/>
          </a:ln>
        </p:spPr>
      </p:pic>
    </p:spTree>
    <p:extLst>
      <p:ext uri="{BB962C8B-B14F-4D97-AF65-F5344CB8AC3E}">
        <p14:creationId xmlns:p14="http://schemas.microsoft.com/office/powerpoint/2010/main" val="750503988"/>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wo columns 1">
  <p:cSld name="CUSTOM_6">
    <p:spTree>
      <p:nvGrpSpPr>
        <p:cNvPr id="1" name="Shape 346"/>
        <p:cNvGrpSpPr/>
        <p:nvPr/>
      </p:nvGrpSpPr>
      <p:grpSpPr>
        <a:xfrm>
          <a:off x="0" y="0"/>
          <a:ext cx="0" cy="0"/>
          <a:chOff x="0" y="0"/>
          <a:chExt cx="0" cy="0"/>
        </a:xfrm>
      </p:grpSpPr>
      <p:pic>
        <p:nvPicPr>
          <p:cNvPr id="347" name="Google Shape;347;p19"/>
          <p:cNvPicPr preferRelativeResize="0"/>
          <p:nvPr/>
        </p:nvPicPr>
        <p:blipFill>
          <a:blip r:embed="rId2">
            <a:alphaModFix amt="15000"/>
          </a:blip>
          <a:stretch>
            <a:fillRect/>
          </a:stretch>
        </p:blipFill>
        <p:spPr>
          <a:xfrm rot="-3279072" flipH="1">
            <a:off x="376010" y="2844650"/>
            <a:ext cx="1988756" cy="3808278"/>
          </a:xfrm>
          <a:prstGeom prst="rect">
            <a:avLst/>
          </a:prstGeom>
          <a:noFill/>
          <a:ln>
            <a:noFill/>
          </a:ln>
        </p:spPr>
      </p:pic>
      <p:pic>
        <p:nvPicPr>
          <p:cNvPr id="348" name="Google Shape;348;p19"/>
          <p:cNvPicPr preferRelativeResize="0"/>
          <p:nvPr/>
        </p:nvPicPr>
        <p:blipFill>
          <a:blip r:embed="rId2">
            <a:alphaModFix amt="15000"/>
          </a:blip>
          <a:stretch>
            <a:fillRect/>
          </a:stretch>
        </p:blipFill>
        <p:spPr>
          <a:xfrm rot="3738970" flipH="1">
            <a:off x="-545565" y="-1364143"/>
            <a:ext cx="1988756" cy="3808278"/>
          </a:xfrm>
          <a:prstGeom prst="rect">
            <a:avLst/>
          </a:prstGeom>
          <a:noFill/>
          <a:ln>
            <a:noFill/>
          </a:ln>
        </p:spPr>
      </p:pic>
      <p:pic>
        <p:nvPicPr>
          <p:cNvPr id="349" name="Google Shape;349;p19"/>
          <p:cNvPicPr preferRelativeResize="0"/>
          <p:nvPr/>
        </p:nvPicPr>
        <p:blipFill>
          <a:blip r:embed="rId3">
            <a:alphaModFix amt="95000"/>
          </a:blip>
          <a:stretch>
            <a:fillRect/>
          </a:stretch>
        </p:blipFill>
        <p:spPr>
          <a:xfrm rot="-2848231" flipH="1">
            <a:off x="7388388" y="-1644264"/>
            <a:ext cx="2337922" cy="3566323"/>
          </a:xfrm>
          <a:prstGeom prst="rect">
            <a:avLst/>
          </a:prstGeom>
          <a:noFill/>
          <a:ln>
            <a:noFill/>
          </a:ln>
        </p:spPr>
      </p:pic>
      <p:sp>
        <p:nvSpPr>
          <p:cNvPr id="350" name="Google Shape;350;p19"/>
          <p:cNvSpPr txBox="1">
            <a:spLocks noGrp="1"/>
          </p:cNvSpPr>
          <p:nvPr>
            <p:ph type="subTitle" idx="1"/>
          </p:nvPr>
        </p:nvSpPr>
        <p:spPr>
          <a:xfrm>
            <a:off x="2127088" y="3428475"/>
            <a:ext cx="2176800" cy="713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Font typeface="Bebas Neue"/>
              <a:buNone/>
              <a:defRPr sz="2000">
                <a:solidFill>
                  <a:schemeClr val="lt2"/>
                </a:solidFill>
                <a:latin typeface="Yeseva One"/>
                <a:ea typeface="Yeseva One"/>
                <a:cs typeface="Yeseva One"/>
                <a:sym typeface="Yeseva One"/>
              </a:defRPr>
            </a:lvl1pPr>
            <a:lvl2pPr lvl="1" algn="ctr" rtl="0">
              <a:lnSpc>
                <a:spcPct val="100000"/>
              </a:lnSpc>
              <a:spcBef>
                <a:spcPts val="0"/>
              </a:spcBef>
              <a:spcAft>
                <a:spcPts val="0"/>
              </a:spcAft>
              <a:buSzPts val="1400"/>
              <a:buFont typeface="Bebas Neue"/>
              <a:buNone/>
              <a:defRPr>
                <a:latin typeface="Bebas Neue"/>
                <a:ea typeface="Bebas Neue"/>
                <a:cs typeface="Bebas Neue"/>
                <a:sym typeface="Bebas Neue"/>
              </a:defRPr>
            </a:lvl2pPr>
            <a:lvl3pPr lvl="2" algn="ctr" rtl="0">
              <a:lnSpc>
                <a:spcPct val="100000"/>
              </a:lnSpc>
              <a:spcBef>
                <a:spcPts val="0"/>
              </a:spcBef>
              <a:spcAft>
                <a:spcPts val="0"/>
              </a:spcAft>
              <a:buSzPts val="1400"/>
              <a:buFont typeface="Bebas Neue"/>
              <a:buNone/>
              <a:defRPr>
                <a:latin typeface="Bebas Neue"/>
                <a:ea typeface="Bebas Neue"/>
                <a:cs typeface="Bebas Neue"/>
                <a:sym typeface="Bebas Neue"/>
              </a:defRPr>
            </a:lvl3pPr>
            <a:lvl4pPr lvl="3" algn="ctr" rtl="0">
              <a:lnSpc>
                <a:spcPct val="100000"/>
              </a:lnSpc>
              <a:spcBef>
                <a:spcPts val="0"/>
              </a:spcBef>
              <a:spcAft>
                <a:spcPts val="0"/>
              </a:spcAft>
              <a:buSzPts val="1400"/>
              <a:buFont typeface="Bebas Neue"/>
              <a:buNone/>
              <a:defRPr>
                <a:latin typeface="Bebas Neue"/>
                <a:ea typeface="Bebas Neue"/>
                <a:cs typeface="Bebas Neue"/>
                <a:sym typeface="Bebas Neue"/>
              </a:defRPr>
            </a:lvl4pPr>
            <a:lvl5pPr lvl="4" algn="ctr" rtl="0">
              <a:lnSpc>
                <a:spcPct val="100000"/>
              </a:lnSpc>
              <a:spcBef>
                <a:spcPts val="0"/>
              </a:spcBef>
              <a:spcAft>
                <a:spcPts val="0"/>
              </a:spcAft>
              <a:buSzPts val="1400"/>
              <a:buFont typeface="Bebas Neue"/>
              <a:buNone/>
              <a:defRPr>
                <a:latin typeface="Bebas Neue"/>
                <a:ea typeface="Bebas Neue"/>
                <a:cs typeface="Bebas Neue"/>
                <a:sym typeface="Bebas Neue"/>
              </a:defRPr>
            </a:lvl5pPr>
            <a:lvl6pPr lvl="5" algn="ctr" rtl="0">
              <a:lnSpc>
                <a:spcPct val="100000"/>
              </a:lnSpc>
              <a:spcBef>
                <a:spcPts val="0"/>
              </a:spcBef>
              <a:spcAft>
                <a:spcPts val="0"/>
              </a:spcAft>
              <a:buSzPts val="1400"/>
              <a:buFont typeface="Bebas Neue"/>
              <a:buNone/>
              <a:defRPr>
                <a:latin typeface="Bebas Neue"/>
                <a:ea typeface="Bebas Neue"/>
                <a:cs typeface="Bebas Neue"/>
                <a:sym typeface="Bebas Neue"/>
              </a:defRPr>
            </a:lvl6pPr>
            <a:lvl7pPr lvl="6" algn="ctr" rtl="0">
              <a:lnSpc>
                <a:spcPct val="100000"/>
              </a:lnSpc>
              <a:spcBef>
                <a:spcPts val="0"/>
              </a:spcBef>
              <a:spcAft>
                <a:spcPts val="0"/>
              </a:spcAft>
              <a:buSzPts val="1400"/>
              <a:buFont typeface="Bebas Neue"/>
              <a:buNone/>
              <a:defRPr>
                <a:latin typeface="Bebas Neue"/>
                <a:ea typeface="Bebas Neue"/>
                <a:cs typeface="Bebas Neue"/>
                <a:sym typeface="Bebas Neue"/>
              </a:defRPr>
            </a:lvl7pPr>
            <a:lvl8pPr lvl="7" algn="ctr" rtl="0">
              <a:lnSpc>
                <a:spcPct val="100000"/>
              </a:lnSpc>
              <a:spcBef>
                <a:spcPts val="0"/>
              </a:spcBef>
              <a:spcAft>
                <a:spcPts val="0"/>
              </a:spcAft>
              <a:buSzPts val="1400"/>
              <a:buFont typeface="Bebas Neue"/>
              <a:buNone/>
              <a:defRPr>
                <a:latin typeface="Bebas Neue"/>
                <a:ea typeface="Bebas Neue"/>
                <a:cs typeface="Bebas Neue"/>
                <a:sym typeface="Bebas Neue"/>
              </a:defRPr>
            </a:lvl8pPr>
            <a:lvl9pPr lvl="8" algn="ctr" rtl="0">
              <a:lnSpc>
                <a:spcPct val="100000"/>
              </a:lnSpc>
              <a:spcBef>
                <a:spcPts val="0"/>
              </a:spcBef>
              <a:spcAft>
                <a:spcPts val="0"/>
              </a:spcAft>
              <a:buSzPts val="1400"/>
              <a:buFont typeface="Bebas Neue"/>
              <a:buNone/>
              <a:defRPr>
                <a:latin typeface="Bebas Neue"/>
                <a:ea typeface="Bebas Neue"/>
                <a:cs typeface="Bebas Neue"/>
                <a:sym typeface="Bebas Neue"/>
              </a:defRPr>
            </a:lvl9pPr>
          </a:lstStyle>
          <a:p>
            <a:endParaRPr/>
          </a:p>
        </p:txBody>
      </p:sp>
      <p:sp>
        <p:nvSpPr>
          <p:cNvPr id="351" name="Google Shape;351;p19"/>
          <p:cNvSpPr txBox="1">
            <a:spLocks noGrp="1"/>
          </p:cNvSpPr>
          <p:nvPr>
            <p:ph type="subTitle" idx="2"/>
          </p:nvPr>
        </p:nvSpPr>
        <p:spPr>
          <a:xfrm>
            <a:off x="4840113" y="3428475"/>
            <a:ext cx="2176800" cy="713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Font typeface="Bebas Neue"/>
              <a:buNone/>
              <a:defRPr sz="2000">
                <a:solidFill>
                  <a:schemeClr val="lt2"/>
                </a:solidFill>
                <a:latin typeface="Yeseva One"/>
                <a:ea typeface="Yeseva One"/>
                <a:cs typeface="Yeseva One"/>
                <a:sym typeface="Yeseva One"/>
              </a:defRPr>
            </a:lvl1pPr>
            <a:lvl2pPr lvl="1" algn="ctr" rtl="0">
              <a:lnSpc>
                <a:spcPct val="100000"/>
              </a:lnSpc>
              <a:spcBef>
                <a:spcPts val="0"/>
              </a:spcBef>
              <a:spcAft>
                <a:spcPts val="0"/>
              </a:spcAft>
              <a:buSzPts val="1400"/>
              <a:buFont typeface="Bebas Neue"/>
              <a:buNone/>
              <a:defRPr>
                <a:latin typeface="Bebas Neue"/>
                <a:ea typeface="Bebas Neue"/>
                <a:cs typeface="Bebas Neue"/>
                <a:sym typeface="Bebas Neue"/>
              </a:defRPr>
            </a:lvl2pPr>
            <a:lvl3pPr lvl="2" algn="ctr" rtl="0">
              <a:lnSpc>
                <a:spcPct val="100000"/>
              </a:lnSpc>
              <a:spcBef>
                <a:spcPts val="0"/>
              </a:spcBef>
              <a:spcAft>
                <a:spcPts val="0"/>
              </a:spcAft>
              <a:buSzPts val="1400"/>
              <a:buFont typeface="Bebas Neue"/>
              <a:buNone/>
              <a:defRPr>
                <a:latin typeface="Bebas Neue"/>
                <a:ea typeface="Bebas Neue"/>
                <a:cs typeface="Bebas Neue"/>
                <a:sym typeface="Bebas Neue"/>
              </a:defRPr>
            </a:lvl3pPr>
            <a:lvl4pPr lvl="3" algn="ctr" rtl="0">
              <a:lnSpc>
                <a:spcPct val="100000"/>
              </a:lnSpc>
              <a:spcBef>
                <a:spcPts val="0"/>
              </a:spcBef>
              <a:spcAft>
                <a:spcPts val="0"/>
              </a:spcAft>
              <a:buSzPts val="1400"/>
              <a:buFont typeface="Bebas Neue"/>
              <a:buNone/>
              <a:defRPr>
                <a:latin typeface="Bebas Neue"/>
                <a:ea typeface="Bebas Neue"/>
                <a:cs typeface="Bebas Neue"/>
                <a:sym typeface="Bebas Neue"/>
              </a:defRPr>
            </a:lvl4pPr>
            <a:lvl5pPr lvl="4" algn="ctr" rtl="0">
              <a:lnSpc>
                <a:spcPct val="100000"/>
              </a:lnSpc>
              <a:spcBef>
                <a:spcPts val="0"/>
              </a:spcBef>
              <a:spcAft>
                <a:spcPts val="0"/>
              </a:spcAft>
              <a:buSzPts val="1400"/>
              <a:buFont typeface="Bebas Neue"/>
              <a:buNone/>
              <a:defRPr>
                <a:latin typeface="Bebas Neue"/>
                <a:ea typeface="Bebas Neue"/>
                <a:cs typeface="Bebas Neue"/>
                <a:sym typeface="Bebas Neue"/>
              </a:defRPr>
            </a:lvl5pPr>
            <a:lvl6pPr lvl="5" algn="ctr" rtl="0">
              <a:lnSpc>
                <a:spcPct val="100000"/>
              </a:lnSpc>
              <a:spcBef>
                <a:spcPts val="0"/>
              </a:spcBef>
              <a:spcAft>
                <a:spcPts val="0"/>
              </a:spcAft>
              <a:buSzPts val="1400"/>
              <a:buFont typeface="Bebas Neue"/>
              <a:buNone/>
              <a:defRPr>
                <a:latin typeface="Bebas Neue"/>
                <a:ea typeface="Bebas Neue"/>
                <a:cs typeface="Bebas Neue"/>
                <a:sym typeface="Bebas Neue"/>
              </a:defRPr>
            </a:lvl6pPr>
            <a:lvl7pPr lvl="6" algn="ctr" rtl="0">
              <a:lnSpc>
                <a:spcPct val="100000"/>
              </a:lnSpc>
              <a:spcBef>
                <a:spcPts val="0"/>
              </a:spcBef>
              <a:spcAft>
                <a:spcPts val="0"/>
              </a:spcAft>
              <a:buSzPts val="1400"/>
              <a:buFont typeface="Bebas Neue"/>
              <a:buNone/>
              <a:defRPr>
                <a:latin typeface="Bebas Neue"/>
                <a:ea typeface="Bebas Neue"/>
                <a:cs typeface="Bebas Neue"/>
                <a:sym typeface="Bebas Neue"/>
              </a:defRPr>
            </a:lvl7pPr>
            <a:lvl8pPr lvl="7" algn="ctr" rtl="0">
              <a:lnSpc>
                <a:spcPct val="100000"/>
              </a:lnSpc>
              <a:spcBef>
                <a:spcPts val="0"/>
              </a:spcBef>
              <a:spcAft>
                <a:spcPts val="0"/>
              </a:spcAft>
              <a:buSzPts val="1400"/>
              <a:buFont typeface="Bebas Neue"/>
              <a:buNone/>
              <a:defRPr>
                <a:latin typeface="Bebas Neue"/>
                <a:ea typeface="Bebas Neue"/>
                <a:cs typeface="Bebas Neue"/>
                <a:sym typeface="Bebas Neue"/>
              </a:defRPr>
            </a:lvl8pPr>
            <a:lvl9pPr lvl="8" algn="ctr" rtl="0">
              <a:lnSpc>
                <a:spcPct val="100000"/>
              </a:lnSpc>
              <a:spcBef>
                <a:spcPts val="0"/>
              </a:spcBef>
              <a:spcAft>
                <a:spcPts val="0"/>
              </a:spcAft>
              <a:buSzPts val="1400"/>
              <a:buFont typeface="Bebas Neue"/>
              <a:buNone/>
              <a:defRPr>
                <a:latin typeface="Bebas Neue"/>
                <a:ea typeface="Bebas Neue"/>
                <a:cs typeface="Bebas Neue"/>
                <a:sym typeface="Bebas Neue"/>
              </a:defRPr>
            </a:lvl9pPr>
          </a:lstStyle>
          <a:p>
            <a:endParaRPr/>
          </a:p>
        </p:txBody>
      </p:sp>
      <p:sp>
        <p:nvSpPr>
          <p:cNvPr id="352" name="Google Shape;352;p19"/>
          <p:cNvSpPr txBox="1">
            <a:spLocks noGrp="1"/>
          </p:cNvSpPr>
          <p:nvPr>
            <p:ph type="subTitle" idx="3"/>
          </p:nvPr>
        </p:nvSpPr>
        <p:spPr>
          <a:xfrm>
            <a:off x="2127138" y="3957646"/>
            <a:ext cx="2176800" cy="652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53" name="Google Shape;353;p19"/>
          <p:cNvSpPr txBox="1">
            <a:spLocks noGrp="1"/>
          </p:cNvSpPr>
          <p:nvPr>
            <p:ph type="subTitle" idx="4"/>
          </p:nvPr>
        </p:nvSpPr>
        <p:spPr>
          <a:xfrm>
            <a:off x="4840109" y="3957646"/>
            <a:ext cx="2176800" cy="652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54" name="Google Shape;354;p19"/>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pic>
        <p:nvPicPr>
          <p:cNvPr id="355" name="Google Shape;355;p19"/>
          <p:cNvPicPr preferRelativeResize="0"/>
          <p:nvPr/>
        </p:nvPicPr>
        <p:blipFill rotWithShape="1">
          <a:blip r:embed="rId4">
            <a:alphaModFix/>
          </a:blip>
          <a:srcRect l="9978" t="7909" r="6171" b="5839"/>
          <a:stretch/>
        </p:blipFill>
        <p:spPr>
          <a:xfrm rot="-6384139" flipH="1">
            <a:off x="-1703173" y="3288984"/>
            <a:ext cx="3165521" cy="1831553"/>
          </a:xfrm>
          <a:prstGeom prst="rect">
            <a:avLst/>
          </a:prstGeom>
          <a:noFill/>
          <a:ln>
            <a:noFill/>
          </a:ln>
        </p:spPr>
      </p:pic>
      <p:pic>
        <p:nvPicPr>
          <p:cNvPr id="356" name="Google Shape;356;p19"/>
          <p:cNvPicPr preferRelativeResize="0"/>
          <p:nvPr/>
        </p:nvPicPr>
        <p:blipFill>
          <a:blip r:embed="rId3">
            <a:alphaModFix amt="95000"/>
          </a:blip>
          <a:stretch>
            <a:fillRect/>
          </a:stretch>
        </p:blipFill>
        <p:spPr>
          <a:xfrm rot="7951769" flipH="1">
            <a:off x="-1460285" y="3119738"/>
            <a:ext cx="2337922" cy="3566323"/>
          </a:xfrm>
          <a:prstGeom prst="rect">
            <a:avLst/>
          </a:prstGeom>
          <a:noFill/>
          <a:ln>
            <a:noFill/>
          </a:ln>
        </p:spPr>
      </p:pic>
      <p:pic>
        <p:nvPicPr>
          <p:cNvPr id="357" name="Google Shape;357;p19"/>
          <p:cNvPicPr preferRelativeResize="0"/>
          <p:nvPr/>
        </p:nvPicPr>
        <p:blipFill rotWithShape="1">
          <a:blip r:embed="rId4">
            <a:alphaModFix/>
          </a:blip>
          <a:srcRect l="9978" t="7909" r="6171" b="5839"/>
          <a:stretch/>
        </p:blipFill>
        <p:spPr>
          <a:xfrm rot="4415861" flipH="1">
            <a:off x="7353115" y="-264890"/>
            <a:ext cx="3165521" cy="1831553"/>
          </a:xfrm>
          <a:prstGeom prst="rect">
            <a:avLst/>
          </a:prstGeom>
          <a:noFill/>
          <a:ln>
            <a:noFill/>
          </a:ln>
        </p:spPr>
      </p:pic>
      <p:pic>
        <p:nvPicPr>
          <p:cNvPr id="358" name="Google Shape;358;p19"/>
          <p:cNvPicPr preferRelativeResize="0"/>
          <p:nvPr/>
        </p:nvPicPr>
        <p:blipFill>
          <a:blip r:embed="rId2">
            <a:alphaModFix amt="15000"/>
          </a:blip>
          <a:stretch>
            <a:fillRect/>
          </a:stretch>
        </p:blipFill>
        <p:spPr>
          <a:xfrm rot="-6900769" flipH="1">
            <a:off x="6878763" y="2315904"/>
            <a:ext cx="3357198" cy="6428723"/>
          </a:xfrm>
          <a:prstGeom prst="rect">
            <a:avLst/>
          </a:prstGeom>
          <a:noFill/>
          <a:ln>
            <a:noFill/>
          </a:ln>
        </p:spPr>
      </p:pic>
      <p:pic>
        <p:nvPicPr>
          <p:cNvPr id="359" name="Google Shape;359;p19"/>
          <p:cNvPicPr preferRelativeResize="0"/>
          <p:nvPr/>
        </p:nvPicPr>
        <p:blipFill rotWithShape="1">
          <a:blip r:embed="rId5">
            <a:alphaModFix amt="82000"/>
          </a:blip>
          <a:srcRect l="9978" t="7909" r="6171" b="5839"/>
          <a:stretch/>
        </p:blipFill>
        <p:spPr>
          <a:xfrm rot="8330118">
            <a:off x="6849670" y="3720125"/>
            <a:ext cx="3415385" cy="1831552"/>
          </a:xfrm>
          <a:prstGeom prst="rect">
            <a:avLst/>
          </a:prstGeom>
          <a:noFill/>
          <a:ln>
            <a:noFill/>
          </a:ln>
        </p:spPr>
      </p:pic>
      <p:pic>
        <p:nvPicPr>
          <p:cNvPr id="360" name="Google Shape;360;p19"/>
          <p:cNvPicPr preferRelativeResize="0"/>
          <p:nvPr/>
        </p:nvPicPr>
        <p:blipFill>
          <a:blip r:embed="rId6">
            <a:alphaModFix amt="84000"/>
          </a:blip>
          <a:stretch>
            <a:fillRect/>
          </a:stretch>
        </p:blipFill>
        <p:spPr>
          <a:xfrm rot="1812251">
            <a:off x="-271679" y="-736585"/>
            <a:ext cx="1134280" cy="2239515"/>
          </a:xfrm>
          <a:prstGeom prst="rect">
            <a:avLst/>
          </a:prstGeom>
          <a:noFill/>
          <a:ln>
            <a:noFill/>
          </a:ln>
        </p:spPr>
      </p:pic>
      <p:pic>
        <p:nvPicPr>
          <p:cNvPr id="361" name="Google Shape;361;p19"/>
          <p:cNvPicPr preferRelativeResize="0"/>
          <p:nvPr/>
        </p:nvPicPr>
        <p:blipFill>
          <a:blip r:embed="rId7">
            <a:alphaModFix/>
          </a:blip>
          <a:stretch>
            <a:fillRect/>
          </a:stretch>
        </p:blipFill>
        <p:spPr>
          <a:xfrm>
            <a:off x="793728" y="168814"/>
            <a:ext cx="651643" cy="589924"/>
          </a:xfrm>
          <a:prstGeom prst="rect">
            <a:avLst/>
          </a:prstGeom>
          <a:noFill/>
          <a:ln>
            <a:noFill/>
          </a:ln>
        </p:spPr>
      </p:pic>
      <p:pic>
        <p:nvPicPr>
          <p:cNvPr id="362" name="Google Shape;362;p19"/>
          <p:cNvPicPr preferRelativeResize="0"/>
          <p:nvPr/>
        </p:nvPicPr>
        <p:blipFill>
          <a:blip r:embed="rId8">
            <a:alphaModFix amt="75000"/>
          </a:blip>
          <a:stretch>
            <a:fillRect/>
          </a:stretch>
        </p:blipFill>
        <p:spPr>
          <a:xfrm rot="-9721806">
            <a:off x="8620934" y="3735208"/>
            <a:ext cx="374547" cy="357621"/>
          </a:xfrm>
          <a:prstGeom prst="rect">
            <a:avLst/>
          </a:prstGeom>
          <a:noFill/>
          <a:ln>
            <a:noFill/>
          </a:ln>
        </p:spPr>
      </p:pic>
      <p:pic>
        <p:nvPicPr>
          <p:cNvPr id="363" name="Google Shape;363;p19"/>
          <p:cNvPicPr preferRelativeResize="0"/>
          <p:nvPr/>
        </p:nvPicPr>
        <p:blipFill>
          <a:blip r:embed="rId8">
            <a:alphaModFix amt="75000"/>
          </a:blip>
          <a:stretch>
            <a:fillRect/>
          </a:stretch>
        </p:blipFill>
        <p:spPr>
          <a:xfrm rot="-9721856">
            <a:off x="77787" y="1163550"/>
            <a:ext cx="435348" cy="415654"/>
          </a:xfrm>
          <a:prstGeom prst="rect">
            <a:avLst/>
          </a:prstGeom>
          <a:noFill/>
          <a:ln>
            <a:noFill/>
          </a:ln>
        </p:spPr>
      </p:pic>
      <p:pic>
        <p:nvPicPr>
          <p:cNvPr id="364" name="Google Shape;364;p19"/>
          <p:cNvPicPr preferRelativeResize="0"/>
          <p:nvPr/>
        </p:nvPicPr>
        <p:blipFill>
          <a:blip r:embed="rId9">
            <a:alphaModFix amt="75000"/>
          </a:blip>
          <a:stretch>
            <a:fillRect/>
          </a:stretch>
        </p:blipFill>
        <p:spPr>
          <a:xfrm rot="-9721812">
            <a:off x="294290" y="3539698"/>
            <a:ext cx="309048" cy="295078"/>
          </a:xfrm>
          <a:prstGeom prst="rect">
            <a:avLst/>
          </a:prstGeom>
          <a:noFill/>
          <a:ln>
            <a:noFill/>
          </a:ln>
        </p:spPr>
      </p:pic>
      <p:pic>
        <p:nvPicPr>
          <p:cNvPr id="365" name="Google Shape;365;p19"/>
          <p:cNvPicPr preferRelativeResize="0"/>
          <p:nvPr/>
        </p:nvPicPr>
        <p:blipFill>
          <a:blip r:embed="rId10">
            <a:alphaModFix/>
          </a:blip>
          <a:stretch>
            <a:fillRect/>
          </a:stretch>
        </p:blipFill>
        <p:spPr>
          <a:xfrm rot="-9721792">
            <a:off x="7946073" y="1140628"/>
            <a:ext cx="243029" cy="232045"/>
          </a:xfrm>
          <a:prstGeom prst="rect">
            <a:avLst/>
          </a:prstGeom>
          <a:noFill/>
          <a:ln>
            <a:noFill/>
          </a:ln>
        </p:spPr>
      </p:pic>
    </p:spTree>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wo columns 1">
  <p:cSld name="1_Title and two columns 1">
    <p:spTree>
      <p:nvGrpSpPr>
        <p:cNvPr id="1" name="Shape 346"/>
        <p:cNvGrpSpPr/>
        <p:nvPr/>
      </p:nvGrpSpPr>
      <p:grpSpPr>
        <a:xfrm>
          <a:off x="0" y="0"/>
          <a:ext cx="0" cy="0"/>
          <a:chOff x="0" y="0"/>
          <a:chExt cx="0" cy="0"/>
        </a:xfrm>
      </p:grpSpPr>
      <p:pic>
        <p:nvPicPr>
          <p:cNvPr id="347" name="Google Shape;347;p19"/>
          <p:cNvPicPr preferRelativeResize="0"/>
          <p:nvPr/>
        </p:nvPicPr>
        <p:blipFill>
          <a:blip r:embed="rId2">
            <a:alphaModFix amt="15000"/>
          </a:blip>
          <a:stretch>
            <a:fillRect/>
          </a:stretch>
        </p:blipFill>
        <p:spPr>
          <a:xfrm rot="-3279072" flipH="1">
            <a:off x="376010" y="2844650"/>
            <a:ext cx="1988756" cy="3808278"/>
          </a:xfrm>
          <a:prstGeom prst="rect">
            <a:avLst/>
          </a:prstGeom>
          <a:noFill/>
          <a:ln>
            <a:noFill/>
          </a:ln>
        </p:spPr>
      </p:pic>
      <p:pic>
        <p:nvPicPr>
          <p:cNvPr id="348" name="Google Shape;348;p19"/>
          <p:cNvPicPr preferRelativeResize="0"/>
          <p:nvPr/>
        </p:nvPicPr>
        <p:blipFill>
          <a:blip r:embed="rId2">
            <a:alphaModFix amt="15000"/>
          </a:blip>
          <a:stretch>
            <a:fillRect/>
          </a:stretch>
        </p:blipFill>
        <p:spPr>
          <a:xfrm rot="3738970" flipH="1">
            <a:off x="-545565" y="-1364143"/>
            <a:ext cx="1988756" cy="3808278"/>
          </a:xfrm>
          <a:prstGeom prst="rect">
            <a:avLst/>
          </a:prstGeom>
          <a:noFill/>
          <a:ln>
            <a:noFill/>
          </a:ln>
        </p:spPr>
      </p:pic>
      <p:pic>
        <p:nvPicPr>
          <p:cNvPr id="349" name="Google Shape;349;p19"/>
          <p:cNvPicPr preferRelativeResize="0"/>
          <p:nvPr/>
        </p:nvPicPr>
        <p:blipFill>
          <a:blip r:embed="rId3">
            <a:alphaModFix amt="95000"/>
          </a:blip>
          <a:stretch>
            <a:fillRect/>
          </a:stretch>
        </p:blipFill>
        <p:spPr>
          <a:xfrm rot="-2848231" flipH="1">
            <a:off x="7388388" y="-1644264"/>
            <a:ext cx="2337922" cy="3566323"/>
          </a:xfrm>
          <a:prstGeom prst="rect">
            <a:avLst/>
          </a:prstGeom>
          <a:noFill/>
          <a:ln>
            <a:noFill/>
          </a:ln>
        </p:spPr>
      </p:pic>
      <p:sp>
        <p:nvSpPr>
          <p:cNvPr id="350" name="Google Shape;350;p19"/>
          <p:cNvSpPr txBox="1">
            <a:spLocks noGrp="1"/>
          </p:cNvSpPr>
          <p:nvPr>
            <p:ph type="subTitle" idx="1"/>
          </p:nvPr>
        </p:nvSpPr>
        <p:spPr>
          <a:xfrm>
            <a:off x="2127088" y="3428475"/>
            <a:ext cx="2176800" cy="713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Font typeface="Bebas Neue"/>
              <a:buNone/>
              <a:defRPr sz="2000">
                <a:solidFill>
                  <a:schemeClr val="lt2"/>
                </a:solidFill>
                <a:latin typeface="Yeseva One"/>
                <a:ea typeface="Yeseva One"/>
                <a:cs typeface="Yeseva One"/>
                <a:sym typeface="Yeseva One"/>
              </a:defRPr>
            </a:lvl1pPr>
            <a:lvl2pPr lvl="1" algn="ctr" rtl="0">
              <a:lnSpc>
                <a:spcPct val="100000"/>
              </a:lnSpc>
              <a:spcBef>
                <a:spcPts val="0"/>
              </a:spcBef>
              <a:spcAft>
                <a:spcPts val="0"/>
              </a:spcAft>
              <a:buSzPts val="1400"/>
              <a:buFont typeface="Bebas Neue"/>
              <a:buNone/>
              <a:defRPr>
                <a:latin typeface="Bebas Neue"/>
                <a:ea typeface="Bebas Neue"/>
                <a:cs typeface="Bebas Neue"/>
                <a:sym typeface="Bebas Neue"/>
              </a:defRPr>
            </a:lvl2pPr>
            <a:lvl3pPr lvl="2" algn="ctr" rtl="0">
              <a:lnSpc>
                <a:spcPct val="100000"/>
              </a:lnSpc>
              <a:spcBef>
                <a:spcPts val="0"/>
              </a:spcBef>
              <a:spcAft>
                <a:spcPts val="0"/>
              </a:spcAft>
              <a:buSzPts val="1400"/>
              <a:buFont typeface="Bebas Neue"/>
              <a:buNone/>
              <a:defRPr>
                <a:latin typeface="Bebas Neue"/>
                <a:ea typeface="Bebas Neue"/>
                <a:cs typeface="Bebas Neue"/>
                <a:sym typeface="Bebas Neue"/>
              </a:defRPr>
            </a:lvl3pPr>
            <a:lvl4pPr lvl="3" algn="ctr" rtl="0">
              <a:lnSpc>
                <a:spcPct val="100000"/>
              </a:lnSpc>
              <a:spcBef>
                <a:spcPts val="0"/>
              </a:spcBef>
              <a:spcAft>
                <a:spcPts val="0"/>
              </a:spcAft>
              <a:buSzPts val="1400"/>
              <a:buFont typeface="Bebas Neue"/>
              <a:buNone/>
              <a:defRPr>
                <a:latin typeface="Bebas Neue"/>
                <a:ea typeface="Bebas Neue"/>
                <a:cs typeface="Bebas Neue"/>
                <a:sym typeface="Bebas Neue"/>
              </a:defRPr>
            </a:lvl4pPr>
            <a:lvl5pPr lvl="4" algn="ctr" rtl="0">
              <a:lnSpc>
                <a:spcPct val="100000"/>
              </a:lnSpc>
              <a:spcBef>
                <a:spcPts val="0"/>
              </a:spcBef>
              <a:spcAft>
                <a:spcPts val="0"/>
              </a:spcAft>
              <a:buSzPts val="1400"/>
              <a:buFont typeface="Bebas Neue"/>
              <a:buNone/>
              <a:defRPr>
                <a:latin typeface="Bebas Neue"/>
                <a:ea typeface="Bebas Neue"/>
                <a:cs typeface="Bebas Neue"/>
                <a:sym typeface="Bebas Neue"/>
              </a:defRPr>
            </a:lvl5pPr>
            <a:lvl6pPr lvl="5" algn="ctr" rtl="0">
              <a:lnSpc>
                <a:spcPct val="100000"/>
              </a:lnSpc>
              <a:spcBef>
                <a:spcPts val="0"/>
              </a:spcBef>
              <a:spcAft>
                <a:spcPts val="0"/>
              </a:spcAft>
              <a:buSzPts val="1400"/>
              <a:buFont typeface="Bebas Neue"/>
              <a:buNone/>
              <a:defRPr>
                <a:latin typeface="Bebas Neue"/>
                <a:ea typeface="Bebas Neue"/>
                <a:cs typeface="Bebas Neue"/>
                <a:sym typeface="Bebas Neue"/>
              </a:defRPr>
            </a:lvl6pPr>
            <a:lvl7pPr lvl="6" algn="ctr" rtl="0">
              <a:lnSpc>
                <a:spcPct val="100000"/>
              </a:lnSpc>
              <a:spcBef>
                <a:spcPts val="0"/>
              </a:spcBef>
              <a:spcAft>
                <a:spcPts val="0"/>
              </a:spcAft>
              <a:buSzPts val="1400"/>
              <a:buFont typeface="Bebas Neue"/>
              <a:buNone/>
              <a:defRPr>
                <a:latin typeface="Bebas Neue"/>
                <a:ea typeface="Bebas Neue"/>
                <a:cs typeface="Bebas Neue"/>
                <a:sym typeface="Bebas Neue"/>
              </a:defRPr>
            </a:lvl7pPr>
            <a:lvl8pPr lvl="7" algn="ctr" rtl="0">
              <a:lnSpc>
                <a:spcPct val="100000"/>
              </a:lnSpc>
              <a:spcBef>
                <a:spcPts val="0"/>
              </a:spcBef>
              <a:spcAft>
                <a:spcPts val="0"/>
              </a:spcAft>
              <a:buSzPts val="1400"/>
              <a:buFont typeface="Bebas Neue"/>
              <a:buNone/>
              <a:defRPr>
                <a:latin typeface="Bebas Neue"/>
                <a:ea typeface="Bebas Neue"/>
                <a:cs typeface="Bebas Neue"/>
                <a:sym typeface="Bebas Neue"/>
              </a:defRPr>
            </a:lvl8pPr>
            <a:lvl9pPr lvl="8" algn="ctr" rtl="0">
              <a:lnSpc>
                <a:spcPct val="100000"/>
              </a:lnSpc>
              <a:spcBef>
                <a:spcPts val="0"/>
              </a:spcBef>
              <a:spcAft>
                <a:spcPts val="0"/>
              </a:spcAft>
              <a:buSzPts val="1400"/>
              <a:buFont typeface="Bebas Neue"/>
              <a:buNone/>
              <a:defRPr>
                <a:latin typeface="Bebas Neue"/>
                <a:ea typeface="Bebas Neue"/>
                <a:cs typeface="Bebas Neue"/>
                <a:sym typeface="Bebas Neue"/>
              </a:defRPr>
            </a:lvl9pPr>
          </a:lstStyle>
          <a:p>
            <a:endParaRPr/>
          </a:p>
        </p:txBody>
      </p:sp>
      <p:sp>
        <p:nvSpPr>
          <p:cNvPr id="351" name="Google Shape;351;p19"/>
          <p:cNvSpPr txBox="1">
            <a:spLocks noGrp="1"/>
          </p:cNvSpPr>
          <p:nvPr>
            <p:ph type="subTitle" idx="2"/>
          </p:nvPr>
        </p:nvSpPr>
        <p:spPr>
          <a:xfrm>
            <a:off x="4840113" y="3428475"/>
            <a:ext cx="2176800" cy="713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Font typeface="Bebas Neue"/>
              <a:buNone/>
              <a:defRPr sz="2000">
                <a:solidFill>
                  <a:schemeClr val="lt2"/>
                </a:solidFill>
                <a:latin typeface="Yeseva One"/>
                <a:ea typeface="Yeseva One"/>
                <a:cs typeface="Yeseva One"/>
                <a:sym typeface="Yeseva One"/>
              </a:defRPr>
            </a:lvl1pPr>
            <a:lvl2pPr lvl="1" algn="ctr" rtl="0">
              <a:lnSpc>
                <a:spcPct val="100000"/>
              </a:lnSpc>
              <a:spcBef>
                <a:spcPts val="0"/>
              </a:spcBef>
              <a:spcAft>
                <a:spcPts val="0"/>
              </a:spcAft>
              <a:buSzPts val="1400"/>
              <a:buFont typeface="Bebas Neue"/>
              <a:buNone/>
              <a:defRPr>
                <a:latin typeface="Bebas Neue"/>
                <a:ea typeface="Bebas Neue"/>
                <a:cs typeface="Bebas Neue"/>
                <a:sym typeface="Bebas Neue"/>
              </a:defRPr>
            </a:lvl2pPr>
            <a:lvl3pPr lvl="2" algn="ctr" rtl="0">
              <a:lnSpc>
                <a:spcPct val="100000"/>
              </a:lnSpc>
              <a:spcBef>
                <a:spcPts val="0"/>
              </a:spcBef>
              <a:spcAft>
                <a:spcPts val="0"/>
              </a:spcAft>
              <a:buSzPts val="1400"/>
              <a:buFont typeface="Bebas Neue"/>
              <a:buNone/>
              <a:defRPr>
                <a:latin typeface="Bebas Neue"/>
                <a:ea typeface="Bebas Neue"/>
                <a:cs typeface="Bebas Neue"/>
                <a:sym typeface="Bebas Neue"/>
              </a:defRPr>
            </a:lvl3pPr>
            <a:lvl4pPr lvl="3" algn="ctr" rtl="0">
              <a:lnSpc>
                <a:spcPct val="100000"/>
              </a:lnSpc>
              <a:spcBef>
                <a:spcPts val="0"/>
              </a:spcBef>
              <a:spcAft>
                <a:spcPts val="0"/>
              </a:spcAft>
              <a:buSzPts val="1400"/>
              <a:buFont typeface="Bebas Neue"/>
              <a:buNone/>
              <a:defRPr>
                <a:latin typeface="Bebas Neue"/>
                <a:ea typeface="Bebas Neue"/>
                <a:cs typeface="Bebas Neue"/>
                <a:sym typeface="Bebas Neue"/>
              </a:defRPr>
            </a:lvl4pPr>
            <a:lvl5pPr lvl="4" algn="ctr" rtl="0">
              <a:lnSpc>
                <a:spcPct val="100000"/>
              </a:lnSpc>
              <a:spcBef>
                <a:spcPts val="0"/>
              </a:spcBef>
              <a:spcAft>
                <a:spcPts val="0"/>
              </a:spcAft>
              <a:buSzPts val="1400"/>
              <a:buFont typeface="Bebas Neue"/>
              <a:buNone/>
              <a:defRPr>
                <a:latin typeface="Bebas Neue"/>
                <a:ea typeface="Bebas Neue"/>
                <a:cs typeface="Bebas Neue"/>
                <a:sym typeface="Bebas Neue"/>
              </a:defRPr>
            </a:lvl5pPr>
            <a:lvl6pPr lvl="5" algn="ctr" rtl="0">
              <a:lnSpc>
                <a:spcPct val="100000"/>
              </a:lnSpc>
              <a:spcBef>
                <a:spcPts val="0"/>
              </a:spcBef>
              <a:spcAft>
                <a:spcPts val="0"/>
              </a:spcAft>
              <a:buSzPts val="1400"/>
              <a:buFont typeface="Bebas Neue"/>
              <a:buNone/>
              <a:defRPr>
                <a:latin typeface="Bebas Neue"/>
                <a:ea typeface="Bebas Neue"/>
                <a:cs typeface="Bebas Neue"/>
                <a:sym typeface="Bebas Neue"/>
              </a:defRPr>
            </a:lvl6pPr>
            <a:lvl7pPr lvl="6" algn="ctr" rtl="0">
              <a:lnSpc>
                <a:spcPct val="100000"/>
              </a:lnSpc>
              <a:spcBef>
                <a:spcPts val="0"/>
              </a:spcBef>
              <a:spcAft>
                <a:spcPts val="0"/>
              </a:spcAft>
              <a:buSzPts val="1400"/>
              <a:buFont typeface="Bebas Neue"/>
              <a:buNone/>
              <a:defRPr>
                <a:latin typeface="Bebas Neue"/>
                <a:ea typeface="Bebas Neue"/>
                <a:cs typeface="Bebas Neue"/>
                <a:sym typeface="Bebas Neue"/>
              </a:defRPr>
            </a:lvl7pPr>
            <a:lvl8pPr lvl="7" algn="ctr" rtl="0">
              <a:lnSpc>
                <a:spcPct val="100000"/>
              </a:lnSpc>
              <a:spcBef>
                <a:spcPts val="0"/>
              </a:spcBef>
              <a:spcAft>
                <a:spcPts val="0"/>
              </a:spcAft>
              <a:buSzPts val="1400"/>
              <a:buFont typeface="Bebas Neue"/>
              <a:buNone/>
              <a:defRPr>
                <a:latin typeface="Bebas Neue"/>
                <a:ea typeface="Bebas Neue"/>
                <a:cs typeface="Bebas Neue"/>
                <a:sym typeface="Bebas Neue"/>
              </a:defRPr>
            </a:lvl8pPr>
            <a:lvl9pPr lvl="8" algn="ctr" rtl="0">
              <a:lnSpc>
                <a:spcPct val="100000"/>
              </a:lnSpc>
              <a:spcBef>
                <a:spcPts val="0"/>
              </a:spcBef>
              <a:spcAft>
                <a:spcPts val="0"/>
              </a:spcAft>
              <a:buSzPts val="1400"/>
              <a:buFont typeface="Bebas Neue"/>
              <a:buNone/>
              <a:defRPr>
                <a:latin typeface="Bebas Neue"/>
                <a:ea typeface="Bebas Neue"/>
                <a:cs typeface="Bebas Neue"/>
                <a:sym typeface="Bebas Neue"/>
              </a:defRPr>
            </a:lvl9pPr>
          </a:lstStyle>
          <a:p>
            <a:endParaRPr/>
          </a:p>
        </p:txBody>
      </p:sp>
      <p:sp>
        <p:nvSpPr>
          <p:cNvPr id="352" name="Google Shape;352;p19"/>
          <p:cNvSpPr txBox="1">
            <a:spLocks noGrp="1"/>
          </p:cNvSpPr>
          <p:nvPr>
            <p:ph type="subTitle" idx="3"/>
          </p:nvPr>
        </p:nvSpPr>
        <p:spPr>
          <a:xfrm>
            <a:off x="2127138" y="3957646"/>
            <a:ext cx="2176800" cy="652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53" name="Google Shape;353;p19"/>
          <p:cNvSpPr txBox="1">
            <a:spLocks noGrp="1"/>
          </p:cNvSpPr>
          <p:nvPr>
            <p:ph type="subTitle" idx="4"/>
          </p:nvPr>
        </p:nvSpPr>
        <p:spPr>
          <a:xfrm>
            <a:off x="4840109" y="3957646"/>
            <a:ext cx="2176800" cy="652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54" name="Google Shape;354;p19"/>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pic>
        <p:nvPicPr>
          <p:cNvPr id="355" name="Google Shape;355;p19"/>
          <p:cNvPicPr preferRelativeResize="0"/>
          <p:nvPr/>
        </p:nvPicPr>
        <p:blipFill rotWithShape="1">
          <a:blip r:embed="rId4">
            <a:alphaModFix/>
          </a:blip>
          <a:srcRect l="9978" t="7909" r="6171" b="5839"/>
          <a:stretch/>
        </p:blipFill>
        <p:spPr>
          <a:xfrm rot="-6384139" flipH="1">
            <a:off x="-1703173" y="3288984"/>
            <a:ext cx="3165521" cy="1831553"/>
          </a:xfrm>
          <a:prstGeom prst="rect">
            <a:avLst/>
          </a:prstGeom>
          <a:noFill/>
          <a:ln>
            <a:noFill/>
          </a:ln>
        </p:spPr>
      </p:pic>
      <p:pic>
        <p:nvPicPr>
          <p:cNvPr id="356" name="Google Shape;356;p19"/>
          <p:cNvPicPr preferRelativeResize="0"/>
          <p:nvPr/>
        </p:nvPicPr>
        <p:blipFill>
          <a:blip r:embed="rId3">
            <a:alphaModFix amt="95000"/>
          </a:blip>
          <a:stretch>
            <a:fillRect/>
          </a:stretch>
        </p:blipFill>
        <p:spPr>
          <a:xfrm rot="7951769" flipH="1">
            <a:off x="-1460285" y="3119738"/>
            <a:ext cx="2337922" cy="3566323"/>
          </a:xfrm>
          <a:prstGeom prst="rect">
            <a:avLst/>
          </a:prstGeom>
          <a:noFill/>
          <a:ln>
            <a:noFill/>
          </a:ln>
        </p:spPr>
      </p:pic>
      <p:pic>
        <p:nvPicPr>
          <p:cNvPr id="357" name="Google Shape;357;p19"/>
          <p:cNvPicPr preferRelativeResize="0"/>
          <p:nvPr/>
        </p:nvPicPr>
        <p:blipFill rotWithShape="1">
          <a:blip r:embed="rId4">
            <a:alphaModFix/>
          </a:blip>
          <a:srcRect l="9978" t="7909" r="6171" b="5839"/>
          <a:stretch/>
        </p:blipFill>
        <p:spPr>
          <a:xfrm rot="4415861" flipH="1">
            <a:off x="7353115" y="-264890"/>
            <a:ext cx="3165521" cy="1831553"/>
          </a:xfrm>
          <a:prstGeom prst="rect">
            <a:avLst/>
          </a:prstGeom>
          <a:noFill/>
          <a:ln>
            <a:noFill/>
          </a:ln>
        </p:spPr>
      </p:pic>
      <p:pic>
        <p:nvPicPr>
          <p:cNvPr id="358" name="Google Shape;358;p19"/>
          <p:cNvPicPr preferRelativeResize="0"/>
          <p:nvPr/>
        </p:nvPicPr>
        <p:blipFill>
          <a:blip r:embed="rId2">
            <a:alphaModFix amt="15000"/>
          </a:blip>
          <a:stretch>
            <a:fillRect/>
          </a:stretch>
        </p:blipFill>
        <p:spPr>
          <a:xfrm rot="-6900769" flipH="1">
            <a:off x="6878763" y="2315904"/>
            <a:ext cx="3357198" cy="6428723"/>
          </a:xfrm>
          <a:prstGeom prst="rect">
            <a:avLst/>
          </a:prstGeom>
          <a:noFill/>
          <a:ln>
            <a:noFill/>
          </a:ln>
        </p:spPr>
      </p:pic>
      <p:pic>
        <p:nvPicPr>
          <p:cNvPr id="359" name="Google Shape;359;p19"/>
          <p:cNvPicPr preferRelativeResize="0"/>
          <p:nvPr/>
        </p:nvPicPr>
        <p:blipFill rotWithShape="1">
          <a:blip r:embed="rId5">
            <a:alphaModFix amt="82000"/>
          </a:blip>
          <a:srcRect l="9978" t="7909" r="6171" b="5839"/>
          <a:stretch/>
        </p:blipFill>
        <p:spPr>
          <a:xfrm rot="8330118">
            <a:off x="6849670" y="3720125"/>
            <a:ext cx="3415385" cy="1831552"/>
          </a:xfrm>
          <a:prstGeom prst="rect">
            <a:avLst/>
          </a:prstGeom>
          <a:noFill/>
          <a:ln>
            <a:noFill/>
          </a:ln>
        </p:spPr>
      </p:pic>
      <p:pic>
        <p:nvPicPr>
          <p:cNvPr id="360" name="Google Shape;360;p19"/>
          <p:cNvPicPr preferRelativeResize="0"/>
          <p:nvPr/>
        </p:nvPicPr>
        <p:blipFill>
          <a:blip r:embed="rId6">
            <a:alphaModFix amt="84000"/>
          </a:blip>
          <a:stretch>
            <a:fillRect/>
          </a:stretch>
        </p:blipFill>
        <p:spPr>
          <a:xfrm rot="1812251">
            <a:off x="-271679" y="-736585"/>
            <a:ext cx="1134280" cy="2239515"/>
          </a:xfrm>
          <a:prstGeom prst="rect">
            <a:avLst/>
          </a:prstGeom>
          <a:noFill/>
          <a:ln>
            <a:noFill/>
          </a:ln>
        </p:spPr>
      </p:pic>
      <p:pic>
        <p:nvPicPr>
          <p:cNvPr id="361" name="Google Shape;361;p19"/>
          <p:cNvPicPr preferRelativeResize="0"/>
          <p:nvPr/>
        </p:nvPicPr>
        <p:blipFill>
          <a:blip r:embed="rId7">
            <a:alphaModFix/>
          </a:blip>
          <a:stretch>
            <a:fillRect/>
          </a:stretch>
        </p:blipFill>
        <p:spPr>
          <a:xfrm>
            <a:off x="793728" y="168814"/>
            <a:ext cx="651643" cy="589924"/>
          </a:xfrm>
          <a:prstGeom prst="rect">
            <a:avLst/>
          </a:prstGeom>
          <a:noFill/>
          <a:ln>
            <a:noFill/>
          </a:ln>
        </p:spPr>
      </p:pic>
      <p:pic>
        <p:nvPicPr>
          <p:cNvPr id="362" name="Google Shape;362;p19"/>
          <p:cNvPicPr preferRelativeResize="0"/>
          <p:nvPr/>
        </p:nvPicPr>
        <p:blipFill>
          <a:blip r:embed="rId8">
            <a:alphaModFix amt="75000"/>
          </a:blip>
          <a:stretch>
            <a:fillRect/>
          </a:stretch>
        </p:blipFill>
        <p:spPr>
          <a:xfrm rot="-9721806">
            <a:off x="8620934" y="3735208"/>
            <a:ext cx="374547" cy="357621"/>
          </a:xfrm>
          <a:prstGeom prst="rect">
            <a:avLst/>
          </a:prstGeom>
          <a:noFill/>
          <a:ln>
            <a:noFill/>
          </a:ln>
        </p:spPr>
      </p:pic>
      <p:pic>
        <p:nvPicPr>
          <p:cNvPr id="363" name="Google Shape;363;p19"/>
          <p:cNvPicPr preferRelativeResize="0"/>
          <p:nvPr/>
        </p:nvPicPr>
        <p:blipFill>
          <a:blip r:embed="rId8">
            <a:alphaModFix amt="75000"/>
          </a:blip>
          <a:stretch>
            <a:fillRect/>
          </a:stretch>
        </p:blipFill>
        <p:spPr>
          <a:xfrm rot="-9721856">
            <a:off x="77787" y="1163550"/>
            <a:ext cx="435348" cy="415654"/>
          </a:xfrm>
          <a:prstGeom prst="rect">
            <a:avLst/>
          </a:prstGeom>
          <a:noFill/>
          <a:ln>
            <a:noFill/>
          </a:ln>
        </p:spPr>
      </p:pic>
      <p:pic>
        <p:nvPicPr>
          <p:cNvPr id="364" name="Google Shape;364;p19"/>
          <p:cNvPicPr preferRelativeResize="0"/>
          <p:nvPr/>
        </p:nvPicPr>
        <p:blipFill>
          <a:blip r:embed="rId9">
            <a:alphaModFix amt="75000"/>
          </a:blip>
          <a:stretch>
            <a:fillRect/>
          </a:stretch>
        </p:blipFill>
        <p:spPr>
          <a:xfrm rot="-9721812">
            <a:off x="294290" y="3539698"/>
            <a:ext cx="309048" cy="295078"/>
          </a:xfrm>
          <a:prstGeom prst="rect">
            <a:avLst/>
          </a:prstGeom>
          <a:noFill/>
          <a:ln>
            <a:noFill/>
          </a:ln>
        </p:spPr>
      </p:pic>
      <p:pic>
        <p:nvPicPr>
          <p:cNvPr id="365" name="Google Shape;365;p19"/>
          <p:cNvPicPr preferRelativeResize="0"/>
          <p:nvPr/>
        </p:nvPicPr>
        <p:blipFill>
          <a:blip r:embed="rId10">
            <a:alphaModFix/>
          </a:blip>
          <a:stretch>
            <a:fillRect/>
          </a:stretch>
        </p:blipFill>
        <p:spPr>
          <a:xfrm rot="-9721792">
            <a:off x="7946073" y="1140628"/>
            <a:ext cx="243029" cy="232045"/>
          </a:xfrm>
          <a:prstGeom prst="rect">
            <a:avLst/>
          </a:prstGeom>
          <a:noFill/>
          <a:ln>
            <a:noFill/>
          </a:ln>
        </p:spPr>
      </p:pic>
    </p:spTree>
    <p:extLst>
      <p:ext uri="{BB962C8B-B14F-4D97-AF65-F5344CB8AC3E}">
        <p14:creationId xmlns:p14="http://schemas.microsoft.com/office/powerpoint/2010/main" val="2661001510"/>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six columns">
  <p:cSld name="BLANK_1_1_1_1_1">
    <p:spTree>
      <p:nvGrpSpPr>
        <p:cNvPr id="1" name="Shape 423"/>
        <p:cNvGrpSpPr/>
        <p:nvPr/>
      </p:nvGrpSpPr>
      <p:grpSpPr>
        <a:xfrm>
          <a:off x="0" y="0"/>
          <a:ext cx="0" cy="0"/>
          <a:chOff x="0" y="0"/>
          <a:chExt cx="0" cy="0"/>
        </a:xfrm>
      </p:grpSpPr>
      <p:pic>
        <p:nvPicPr>
          <p:cNvPr id="424" name="Google Shape;424;p23"/>
          <p:cNvPicPr preferRelativeResize="0"/>
          <p:nvPr/>
        </p:nvPicPr>
        <p:blipFill>
          <a:blip r:embed="rId2">
            <a:alphaModFix amt="15000"/>
          </a:blip>
          <a:stretch>
            <a:fillRect/>
          </a:stretch>
        </p:blipFill>
        <p:spPr>
          <a:xfrm rot="-2035941">
            <a:off x="7950877" y="-1437498"/>
            <a:ext cx="1830778" cy="3505771"/>
          </a:xfrm>
          <a:prstGeom prst="rect">
            <a:avLst/>
          </a:prstGeom>
          <a:noFill/>
          <a:ln>
            <a:noFill/>
          </a:ln>
        </p:spPr>
      </p:pic>
      <p:pic>
        <p:nvPicPr>
          <p:cNvPr id="425" name="Google Shape;425;p23"/>
          <p:cNvPicPr preferRelativeResize="0"/>
          <p:nvPr/>
        </p:nvPicPr>
        <p:blipFill>
          <a:blip r:embed="rId2">
            <a:alphaModFix amt="15000"/>
          </a:blip>
          <a:stretch>
            <a:fillRect/>
          </a:stretch>
        </p:blipFill>
        <p:spPr>
          <a:xfrm rot="-7520935">
            <a:off x="-449112" y="-1382706"/>
            <a:ext cx="1680309" cy="3217639"/>
          </a:xfrm>
          <a:prstGeom prst="rect">
            <a:avLst/>
          </a:prstGeom>
          <a:noFill/>
          <a:ln>
            <a:noFill/>
          </a:ln>
        </p:spPr>
      </p:pic>
      <p:sp>
        <p:nvSpPr>
          <p:cNvPr id="426" name="Google Shape;426;p23"/>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27" name="Google Shape;427;p23"/>
          <p:cNvSpPr txBox="1">
            <a:spLocks noGrp="1"/>
          </p:cNvSpPr>
          <p:nvPr>
            <p:ph type="title" idx="2"/>
          </p:nvPr>
        </p:nvSpPr>
        <p:spPr>
          <a:xfrm>
            <a:off x="1221600" y="1911450"/>
            <a:ext cx="19119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lt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428" name="Google Shape;428;p23"/>
          <p:cNvSpPr txBox="1">
            <a:spLocks noGrp="1"/>
          </p:cNvSpPr>
          <p:nvPr>
            <p:ph type="subTitle" idx="1"/>
          </p:nvPr>
        </p:nvSpPr>
        <p:spPr>
          <a:xfrm>
            <a:off x="1221625" y="2345575"/>
            <a:ext cx="19119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29" name="Google Shape;429;p23"/>
          <p:cNvSpPr txBox="1">
            <a:spLocks noGrp="1"/>
          </p:cNvSpPr>
          <p:nvPr>
            <p:ph type="title" idx="3"/>
          </p:nvPr>
        </p:nvSpPr>
        <p:spPr>
          <a:xfrm>
            <a:off x="3616074" y="1911450"/>
            <a:ext cx="19119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lt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430" name="Google Shape;430;p23"/>
          <p:cNvSpPr txBox="1">
            <a:spLocks noGrp="1"/>
          </p:cNvSpPr>
          <p:nvPr>
            <p:ph type="subTitle" idx="4"/>
          </p:nvPr>
        </p:nvSpPr>
        <p:spPr>
          <a:xfrm>
            <a:off x="3616074" y="2345575"/>
            <a:ext cx="19119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31" name="Google Shape;431;p23"/>
          <p:cNvSpPr txBox="1">
            <a:spLocks noGrp="1"/>
          </p:cNvSpPr>
          <p:nvPr>
            <p:ph type="title" idx="5"/>
          </p:nvPr>
        </p:nvSpPr>
        <p:spPr>
          <a:xfrm>
            <a:off x="1221600" y="3740398"/>
            <a:ext cx="19119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lt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432" name="Google Shape;432;p23"/>
          <p:cNvSpPr txBox="1">
            <a:spLocks noGrp="1"/>
          </p:cNvSpPr>
          <p:nvPr>
            <p:ph type="subTitle" idx="6"/>
          </p:nvPr>
        </p:nvSpPr>
        <p:spPr>
          <a:xfrm>
            <a:off x="1221625" y="4174516"/>
            <a:ext cx="19119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33" name="Google Shape;433;p23"/>
          <p:cNvSpPr txBox="1">
            <a:spLocks noGrp="1"/>
          </p:cNvSpPr>
          <p:nvPr>
            <p:ph type="title" idx="7"/>
          </p:nvPr>
        </p:nvSpPr>
        <p:spPr>
          <a:xfrm>
            <a:off x="3616074" y="3740398"/>
            <a:ext cx="19119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lt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434" name="Google Shape;434;p23"/>
          <p:cNvSpPr txBox="1">
            <a:spLocks noGrp="1"/>
          </p:cNvSpPr>
          <p:nvPr>
            <p:ph type="subTitle" idx="8"/>
          </p:nvPr>
        </p:nvSpPr>
        <p:spPr>
          <a:xfrm>
            <a:off x="3616074" y="4174516"/>
            <a:ext cx="19119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35" name="Google Shape;435;p23"/>
          <p:cNvSpPr txBox="1">
            <a:spLocks noGrp="1"/>
          </p:cNvSpPr>
          <p:nvPr>
            <p:ph type="title" idx="9"/>
          </p:nvPr>
        </p:nvSpPr>
        <p:spPr>
          <a:xfrm>
            <a:off x="6010549" y="1911450"/>
            <a:ext cx="19119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lt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436" name="Google Shape;436;p23"/>
          <p:cNvSpPr txBox="1">
            <a:spLocks noGrp="1"/>
          </p:cNvSpPr>
          <p:nvPr>
            <p:ph type="subTitle" idx="13"/>
          </p:nvPr>
        </p:nvSpPr>
        <p:spPr>
          <a:xfrm>
            <a:off x="6010549" y="2345575"/>
            <a:ext cx="19119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37" name="Google Shape;437;p23"/>
          <p:cNvSpPr txBox="1">
            <a:spLocks noGrp="1"/>
          </p:cNvSpPr>
          <p:nvPr>
            <p:ph type="title" idx="14"/>
          </p:nvPr>
        </p:nvSpPr>
        <p:spPr>
          <a:xfrm>
            <a:off x="6010549" y="3740398"/>
            <a:ext cx="19119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lt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438" name="Google Shape;438;p23"/>
          <p:cNvSpPr txBox="1">
            <a:spLocks noGrp="1"/>
          </p:cNvSpPr>
          <p:nvPr>
            <p:ph type="subTitle" idx="15"/>
          </p:nvPr>
        </p:nvSpPr>
        <p:spPr>
          <a:xfrm>
            <a:off x="6010549" y="4174516"/>
            <a:ext cx="19119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pic>
        <p:nvPicPr>
          <p:cNvPr id="439" name="Google Shape;439;p23"/>
          <p:cNvPicPr preferRelativeResize="0"/>
          <p:nvPr/>
        </p:nvPicPr>
        <p:blipFill>
          <a:blip r:embed="rId2">
            <a:alphaModFix amt="15000"/>
          </a:blip>
          <a:stretch>
            <a:fillRect/>
          </a:stretch>
        </p:blipFill>
        <p:spPr>
          <a:xfrm rot="-8764059" flipH="1">
            <a:off x="7950877" y="3206302"/>
            <a:ext cx="1830778" cy="3505771"/>
          </a:xfrm>
          <a:prstGeom prst="rect">
            <a:avLst/>
          </a:prstGeom>
          <a:noFill/>
          <a:ln>
            <a:noFill/>
          </a:ln>
        </p:spPr>
      </p:pic>
      <p:pic>
        <p:nvPicPr>
          <p:cNvPr id="440" name="Google Shape;440;p23"/>
          <p:cNvPicPr preferRelativeResize="0"/>
          <p:nvPr/>
        </p:nvPicPr>
        <p:blipFill>
          <a:blip r:embed="rId2">
            <a:alphaModFix amt="15000"/>
          </a:blip>
          <a:stretch>
            <a:fillRect/>
          </a:stretch>
        </p:blipFill>
        <p:spPr>
          <a:xfrm rot="-3279065" flipH="1">
            <a:off x="-449112" y="3439642"/>
            <a:ext cx="1680309" cy="3217639"/>
          </a:xfrm>
          <a:prstGeom prst="rect">
            <a:avLst/>
          </a:prstGeom>
          <a:noFill/>
          <a:ln>
            <a:noFill/>
          </a:ln>
        </p:spPr>
      </p:pic>
      <p:pic>
        <p:nvPicPr>
          <p:cNvPr id="441" name="Google Shape;441;p23"/>
          <p:cNvPicPr preferRelativeResize="0"/>
          <p:nvPr/>
        </p:nvPicPr>
        <p:blipFill>
          <a:blip r:embed="rId3">
            <a:alphaModFix amt="84000"/>
          </a:blip>
          <a:stretch>
            <a:fillRect/>
          </a:stretch>
        </p:blipFill>
        <p:spPr>
          <a:xfrm rot="-2391190" flipH="1">
            <a:off x="151334" y="4094135"/>
            <a:ext cx="876269" cy="1730102"/>
          </a:xfrm>
          <a:prstGeom prst="rect">
            <a:avLst/>
          </a:prstGeom>
          <a:noFill/>
          <a:ln>
            <a:noFill/>
          </a:ln>
        </p:spPr>
      </p:pic>
      <p:pic>
        <p:nvPicPr>
          <p:cNvPr id="442" name="Google Shape;442;p23"/>
          <p:cNvPicPr preferRelativeResize="0"/>
          <p:nvPr/>
        </p:nvPicPr>
        <p:blipFill rotWithShape="1">
          <a:blip r:embed="rId4">
            <a:alphaModFix/>
          </a:blip>
          <a:srcRect l="9978" t="7909" r="6171" b="5839"/>
          <a:stretch/>
        </p:blipFill>
        <p:spPr>
          <a:xfrm rot="-2468148">
            <a:off x="-1493258" y="-735273"/>
            <a:ext cx="3165531" cy="1831555"/>
          </a:xfrm>
          <a:prstGeom prst="rect">
            <a:avLst/>
          </a:prstGeom>
          <a:noFill/>
          <a:ln>
            <a:noFill/>
          </a:ln>
        </p:spPr>
      </p:pic>
      <p:pic>
        <p:nvPicPr>
          <p:cNvPr id="443" name="Google Shape;443;p23"/>
          <p:cNvPicPr preferRelativeResize="0"/>
          <p:nvPr/>
        </p:nvPicPr>
        <p:blipFill>
          <a:blip r:embed="rId5">
            <a:alphaModFix amt="70000"/>
          </a:blip>
          <a:stretch>
            <a:fillRect/>
          </a:stretch>
        </p:blipFill>
        <p:spPr>
          <a:xfrm rot="-8733038" flipH="1">
            <a:off x="8390976" y="3984211"/>
            <a:ext cx="549173" cy="1802738"/>
          </a:xfrm>
          <a:prstGeom prst="rect">
            <a:avLst/>
          </a:prstGeom>
          <a:noFill/>
          <a:ln>
            <a:noFill/>
          </a:ln>
        </p:spPr>
      </p:pic>
      <p:pic>
        <p:nvPicPr>
          <p:cNvPr id="444" name="Google Shape;444;p23"/>
          <p:cNvPicPr preferRelativeResize="0"/>
          <p:nvPr/>
        </p:nvPicPr>
        <p:blipFill>
          <a:blip r:embed="rId6">
            <a:alphaModFix amt="92000"/>
          </a:blip>
          <a:stretch>
            <a:fillRect/>
          </a:stretch>
        </p:blipFill>
        <p:spPr>
          <a:xfrm rot="888836" flipH="1">
            <a:off x="477104" y="4179862"/>
            <a:ext cx="224700" cy="203423"/>
          </a:xfrm>
          <a:prstGeom prst="rect">
            <a:avLst/>
          </a:prstGeom>
          <a:noFill/>
          <a:ln>
            <a:noFill/>
          </a:ln>
        </p:spPr>
      </p:pic>
      <p:pic>
        <p:nvPicPr>
          <p:cNvPr id="445" name="Google Shape;445;p23"/>
          <p:cNvPicPr preferRelativeResize="0"/>
          <p:nvPr/>
        </p:nvPicPr>
        <p:blipFill>
          <a:blip r:embed="rId7">
            <a:alphaModFix/>
          </a:blip>
          <a:stretch>
            <a:fillRect/>
          </a:stretch>
        </p:blipFill>
        <p:spPr>
          <a:xfrm rot="888895" flipH="1">
            <a:off x="131293" y="3794138"/>
            <a:ext cx="377927" cy="342151"/>
          </a:xfrm>
          <a:prstGeom prst="rect">
            <a:avLst/>
          </a:prstGeom>
          <a:noFill/>
          <a:ln>
            <a:noFill/>
          </a:ln>
        </p:spPr>
      </p:pic>
      <p:pic>
        <p:nvPicPr>
          <p:cNvPr id="446" name="Google Shape;446;p23"/>
          <p:cNvPicPr preferRelativeResize="0"/>
          <p:nvPr/>
        </p:nvPicPr>
        <p:blipFill>
          <a:blip r:embed="rId8">
            <a:alphaModFix/>
          </a:blip>
          <a:stretch>
            <a:fillRect/>
          </a:stretch>
        </p:blipFill>
        <p:spPr>
          <a:xfrm rot="-1589898" flipH="1">
            <a:off x="8299120" y="-878023"/>
            <a:ext cx="1134280" cy="2239513"/>
          </a:xfrm>
          <a:prstGeom prst="rect">
            <a:avLst/>
          </a:prstGeom>
          <a:noFill/>
          <a:ln>
            <a:noFill/>
          </a:ln>
        </p:spPr>
      </p:pic>
      <p:pic>
        <p:nvPicPr>
          <p:cNvPr id="447" name="Google Shape;447;p23"/>
          <p:cNvPicPr preferRelativeResize="0"/>
          <p:nvPr/>
        </p:nvPicPr>
        <p:blipFill>
          <a:blip r:embed="rId6">
            <a:alphaModFix amt="92000"/>
          </a:blip>
          <a:stretch>
            <a:fillRect/>
          </a:stretch>
        </p:blipFill>
        <p:spPr>
          <a:xfrm rot="888797" flipH="1">
            <a:off x="8685743" y="3749203"/>
            <a:ext cx="361045" cy="326846"/>
          </a:xfrm>
          <a:prstGeom prst="rect">
            <a:avLst/>
          </a:prstGeom>
          <a:noFill/>
          <a:ln>
            <a:noFill/>
          </a:ln>
        </p:spPr>
      </p:pic>
    </p:spTree>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six columns">
  <p:cSld name="1_Title and six columns">
    <p:spTree>
      <p:nvGrpSpPr>
        <p:cNvPr id="1" name="Shape 423"/>
        <p:cNvGrpSpPr/>
        <p:nvPr/>
      </p:nvGrpSpPr>
      <p:grpSpPr>
        <a:xfrm>
          <a:off x="0" y="0"/>
          <a:ext cx="0" cy="0"/>
          <a:chOff x="0" y="0"/>
          <a:chExt cx="0" cy="0"/>
        </a:xfrm>
      </p:grpSpPr>
      <p:pic>
        <p:nvPicPr>
          <p:cNvPr id="424" name="Google Shape;424;p23"/>
          <p:cNvPicPr preferRelativeResize="0"/>
          <p:nvPr/>
        </p:nvPicPr>
        <p:blipFill>
          <a:blip r:embed="rId2">
            <a:alphaModFix amt="15000"/>
          </a:blip>
          <a:stretch>
            <a:fillRect/>
          </a:stretch>
        </p:blipFill>
        <p:spPr>
          <a:xfrm rot="-2035941">
            <a:off x="7950877" y="-1437498"/>
            <a:ext cx="1830778" cy="3505771"/>
          </a:xfrm>
          <a:prstGeom prst="rect">
            <a:avLst/>
          </a:prstGeom>
          <a:noFill/>
          <a:ln>
            <a:noFill/>
          </a:ln>
        </p:spPr>
      </p:pic>
      <p:pic>
        <p:nvPicPr>
          <p:cNvPr id="425" name="Google Shape;425;p23"/>
          <p:cNvPicPr preferRelativeResize="0"/>
          <p:nvPr/>
        </p:nvPicPr>
        <p:blipFill>
          <a:blip r:embed="rId2">
            <a:alphaModFix amt="15000"/>
          </a:blip>
          <a:stretch>
            <a:fillRect/>
          </a:stretch>
        </p:blipFill>
        <p:spPr>
          <a:xfrm rot="-7520935">
            <a:off x="-449112" y="-1382706"/>
            <a:ext cx="1680309" cy="3217639"/>
          </a:xfrm>
          <a:prstGeom prst="rect">
            <a:avLst/>
          </a:prstGeom>
          <a:noFill/>
          <a:ln>
            <a:noFill/>
          </a:ln>
        </p:spPr>
      </p:pic>
      <p:sp>
        <p:nvSpPr>
          <p:cNvPr id="426" name="Google Shape;426;p23"/>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27" name="Google Shape;427;p23"/>
          <p:cNvSpPr txBox="1">
            <a:spLocks noGrp="1"/>
          </p:cNvSpPr>
          <p:nvPr>
            <p:ph type="title" idx="2"/>
          </p:nvPr>
        </p:nvSpPr>
        <p:spPr>
          <a:xfrm>
            <a:off x="1221600" y="1911450"/>
            <a:ext cx="19119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lt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428" name="Google Shape;428;p23"/>
          <p:cNvSpPr txBox="1">
            <a:spLocks noGrp="1"/>
          </p:cNvSpPr>
          <p:nvPr>
            <p:ph type="subTitle" idx="1"/>
          </p:nvPr>
        </p:nvSpPr>
        <p:spPr>
          <a:xfrm>
            <a:off x="1221625" y="2345575"/>
            <a:ext cx="19119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29" name="Google Shape;429;p23"/>
          <p:cNvSpPr txBox="1">
            <a:spLocks noGrp="1"/>
          </p:cNvSpPr>
          <p:nvPr>
            <p:ph type="title" idx="3"/>
          </p:nvPr>
        </p:nvSpPr>
        <p:spPr>
          <a:xfrm>
            <a:off x="3616074" y="1911450"/>
            <a:ext cx="19119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lt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430" name="Google Shape;430;p23"/>
          <p:cNvSpPr txBox="1">
            <a:spLocks noGrp="1"/>
          </p:cNvSpPr>
          <p:nvPr>
            <p:ph type="subTitle" idx="4"/>
          </p:nvPr>
        </p:nvSpPr>
        <p:spPr>
          <a:xfrm>
            <a:off x="3616074" y="2345575"/>
            <a:ext cx="19119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31" name="Google Shape;431;p23"/>
          <p:cNvSpPr txBox="1">
            <a:spLocks noGrp="1"/>
          </p:cNvSpPr>
          <p:nvPr>
            <p:ph type="title" idx="5"/>
          </p:nvPr>
        </p:nvSpPr>
        <p:spPr>
          <a:xfrm>
            <a:off x="1221600" y="3740398"/>
            <a:ext cx="19119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lt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432" name="Google Shape;432;p23"/>
          <p:cNvSpPr txBox="1">
            <a:spLocks noGrp="1"/>
          </p:cNvSpPr>
          <p:nvPr>
            <p:ph type="subTitle" idx="6"/>
          </p:nvPr>
        </p:nvSpPr>
        <p:spPr>
          <a:xfrm>
            <a:off x="1221625" y="4174516"/>
            <a:ext cx="19119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33" name="Google Shape;433;p23"/>
          <p:cNvSpPr txBox="1">
            <a:spLocks noGrp="1"/>
          </p:cNvSpPr>
          <p:nvPr>
            <p:ph type="title" idx="7"/>
          </p:nvPr>
        </p:nvSpPr>
        <p:spPr>
          <a:xfrm>
            <a:off x="3616074" y="3740398"/>
            <a:ext cx="19119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lt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434" name="Google Shape;434;p23"/>
          <p:cNvSpPr txBox="1">
            <a:spLocks noGrp="1"/>
          </p:cNvSpPr>
          <p:nvPr>
            <p:ph type="subTitle" idx="8"/>
          </p:nvPr>
        </p:nvSpPr>
        <p:spPr>
          <a:xfrm>
            <a:off x="3616074" y="4174516"/>
            <a:ext cx="19119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35" name="Google Shape;435;p23"/>
          <p:cNvSpPr txBox="1">
            <a:spLocks noGrp="1"/>
          </p:cNvSpPr>
          <p:nvPr>
            <p:ph type="title" idx="9"/>
          </p:nvPr>
        </p:nvSpPr>
        <p:spPr>
          <a:xfrm>
            <a:off x="6010549" y="1911450"/>
            <a:ext cx="19119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lt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436" name="Google Shape;436;p23"/>
          <p:cNvSpPr txBox="1">
            <a:spLocks noGrp="1"/>
          </p:cNvSpPr>
          <p:nvPr>
            <p:ph type="subTitle" idx="13"/>
          </p:nvPr>
        </p:nvSpPr>
        <p:spPr>
          <a:xfrm>
            <a:off x="6010549" y="2345575"/>
            <a:ext cx="19119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37" name="Google Shape;437;p23"/>
          <p:cNvSpPr txBox="1">
            <a:spLocks noGrp="1"/>
          </p:cNvSpPr>
          <p:nvPr>
            <p:ph type="title" idx="14"/>
          </p:nvPr>
        </p:nvSpPr>
        <p:spPr>
          <a:xfrm>
            <a:off x="6010549" y="3740398"/>
            <a:ext cx="19119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lt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438" name="Google Shape;438;p23"/>
          <p:cNvSpPr txBox="1">
            <a:spLocks noGrp="1"/>
          </p:cNvSpPr>
          <p:nvPr>
            <p:ph type="subTitle" idx="15"/>
          </p:nvPr>
        </p:nvSpPr>
        <p:spPr>
          <a:xfrm>
            <a:off x="6010549" y="4174516"/>
            <a:ext cx="19119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pic>
        <p:nvPicPr>
          <p:cNvPr id="439" name="Google Shape;439;p23"/>
          <p:cNvPicPr preferRelativeResize="0"/>
          <p:nvPr/>
        </p:nvPicPr>
        <p:blipFill>
          <a:blip r:embed="rId2">
            <a:alphaModFix amt="15000"/>
          </a:blip>
          <a:stretch>
            <a:fillRect/>
          </a:stretch>
        </p:blipFill>
        <p:spPr>
          <a:xfrm rot="-8764059" flipH="1">
            <a:off x="7950877" y="3206302"/>
            <a:ext cx="1830778" cy="3505771"/>
          </a:xfrm>
          <a:prstGeom prst="rect">
            <a:avLst/>
          </a:prstGeom>
          <a:noFill/>
          <a:ln>
            <a:noFill/>
          </a:ln>
        </p:spPr>
      </p:pic>
      <p:pic>
        <p:nvPicPr>
          <p:cNvPr id="440" name="Google Shape;440;p23"/>
          <p:cNvPicPr preferRelativeResize="0"/>
          <p:nvPr/>
        </p:nvPicPr>
        <p:blipFill>
          <a:blip r:embed="rId2">
            <a:alphaModFix amt="15000"/>
          </a:blip>
          <a:stretch>
            <a:fillRect/>
          </a:stretch>
        </p:blipFill>
        <p:spPr>
          <a:xfrm rot="-3279065" flipH="1">
            <a:off x="-449112" y="3439642"/>
            <a:ext cx="1680309" cy="3217639"/>
          </a:xfrm>
          <a:prstGeom prst="rect">
            <a:avLst/>
          </a:prstGeom>
          <a:noFill/>
          <a:ln>
            <a:noFill/>
          </a:ln>
        </p:spPr>
      </p:pic>
      <p:pic>
        <p:nvPicPr>
          <p:cNvPr id="441" name="Google Shape;441;p23"/>
          <p:cNvPicPr preferRelativeResize="0"/>
          <p:nvPr/>
        </p:nvPicPr>
        <p:blipFill>
          <a:blip r:embed="rId3">
            <a:alphaModFix amt="84000"/>
          </a:blip>
          <a:stretch>
            <a:fillRect/>
          </a:stretch>
        </p:blipFill>
        <p:spPr>
          <a:xfrm rot="-2391190" flipH="1">
            <a:off x="151334" y="4094135"/>
            <a:ext cx="876269" cy="1730102"/>
          </a:xfrm>
          <a:prstGeom prst="rect">
            <a:avLst/>
          </a:prstGeom>
          <a:noFill/>
          <a:ln>
            <a:noFill/>
          </a:ln>
        </p:spPr>
      </p:pic>
      <p:pic>
        <p:nvPicPr>
          <p:cNvPr id="442" name="Google Shape;442;p23"/>
          <p:cNvPicPr preferRelativeResize="0"/>
          <p:nvPr/>
        </p:nvPicPr>
        <p:blipFill rotWithShape="1">
          <a:blip r:embed="rId4">
            <a:alphaModFix/>
          </a:blip>
          <a:srcRect l="9978" t="7909" r="6171" b="5839"/>
          <a:stretch/>
        </p:blipFill>
        <p:spPr>
          <a:xfrm rot="-2468148">
            <a:off x="-1493258" y="-735273"/>
            <a:ext cx="3165531" cy="1831555"/>
          </a:xfrm>
          <a:prstGeom prst="rect">
            <a:avLst/>
          </a:prstGeom>
          <a:noFill/>
          <a:ln>
            <a:noFill/>
          </a:ln>
        </p:spPr>
      </p:pic>
      <p:pic>
        <p:nvPicPr>
          <p:cNvPr id="443" name="Google Shape;443;p23"/>
          <p:cNvPicPr preferRelativeResize="0"/>
          <p:nvPr/>
        </p:nvPicPr>
        <p:blipFill>
          <a:blip r:embed="rId5">
            <a:alphaModFix amt="70000"/>
          </a:blip>
          <a:stretch>
            <a:fillRect/>
          </a:stretch>
        </p:blipFill>
        <p:spPr>
          <a:xfrm rot="-8733038" flipH="1">
            <a:off x="8390976" y="3984211"/>
            <a:ext cx="549173" cy="1802738"/>
          </a:xfrm>
          <a:prstGeom prst="rect">
            <a:avLst/>
          </a:prstGeom>
          <a:noFill/>
          <a:ln>
            <a:noFill/>
          </a:ln>
        </p:spPr>
      </p:pic>
      <p:pic>
        <p:nvPicPr>
          <p:cNvPr id="444" name="Google Shape;444;p23"/>
          <p:cNvPicPr preferRelativeResize="0"/>
          <p:nvPr/>
        </p:nvPicPr>
        <p:blipFill>
          <a:blip r:embed="rId6">
            <a:alphaModFix amt="92000"/>
          </a:blip>
          <a:stretch>
            <a:fillRect/>
          </a:stretch>
        </p:blipFill>
        <p:spPr>
          <a:xfrm rot="888836" flipH="1">
            <a:off x="477104" y="4179862"/>
            <a:ext cx="224700" cy="203423"/>
          </a:xfrm>
          <a:prstGeom prst="rect">
            <a:avLst/>
          </a:prstGeom>
          <a:noFill/>
          <a:ln>
            <a:noFill/>
          </a:ln>
        </p:spPr>
      </p:pic>
      <p:pic>
        <p:nvPicPr>
          <p:cNvPr id="445" name="Google Shape;445;p23"/>
          <p:cNvPicPr preferRelativeResize="0"/>
          <p:nvPr/>
        </p:nvPicPr>
        <p:blipFill>
          <a:blip r:embed="rId7">
            <a:alphaModFix/>
          </a:blip>
          <a:stretch>
            <a:fillRect/>
          </a:stretch>
        </p:blipFill>
        <p:spPr>
          <a:xfrm rot="888895" flipH="1">
            <a:off x="131293" y="3794138"/>
            <a:ext cx="377927" cy="342151"/>
          </a:xfrm>
          <a:prstGeom prst="rect">
            <a:avLst/>
          </a:prstGeom>
          <a:noFill/>
          <a:ln>
            <a:noFill/>
          </a:ln>
        </p:spPr>
      </p:pic>
      <p:pic>
        <p:nvPicPr>
          <p:cNvPr id="446" name="Google Shape;446;p23"/>
          <p:cNvPicPr preferRelativeResize="0"/>
          <p:nvPr/>
        </p:nvPicPr>
        <p:blipFill>
          <a:blip r:embed="rId8">
            <a:alphaModFix/>
          </a:blip>
          <a:stretch>
            <a:fillRect/>
          </a:stretch>
        </p:blipFill>
        <p:spPr>
          <a:xfrm rot="-1589898" flipH="1">
            <a:off x="8299120" y="-878023"/>
            <a:ext cx="1134280" cy="2239513"/>
          </a:xfrm>
          <a:prstGeom prst="rect">
            <a:avLst/>
          </a:prstGeom>
          <a:noFill/>
          <a:ln>
            <a:noFill/>
          </a:ln>
        </p:spPr>
      </p:pic>
      <p:pic>
        <p:nvPicPr>
          <p:cNvPr id="447" name="Google Shape;447;p23"/>
          <p:cNvPicPr preferRelativeResize="0"/>
          <p:nvPr/>
        </p:nvPicPr>
        <p:blipFill>
          <a:blip r:embed="rId6">
            <a:alphaModFix amt="92000"/>
          </a:blip>
          <a:stretch>
            <a:fillRect/>
          </a:stretch>
        </p:blipFill>
        <p:spPr>
          <a:xfrm rot="888797" flipH="1">
            <a:off x="8685743" y="3749203"/>
            <a:ext cx="361045" cy="326846"/>
          </a:xfrm>
          <a:prstGeom prst="rect">
            <a:avLst/>
          </a:prstGeom>
          <a:noFill/>
          <a:ln>
            <a:noFill/>
          </a:ln>
        </p:spPr>
      </p:pic>
    </p:spTree>
    <p:extLst>
      <p:ext uri="{BB962C8B-B14F-4D97-AF65-F5344CB8AC3E}">
        <p14:creationId xmlns:p14="http://schemas.microsoft.com/office/powerpoint/2010/main" val="271836480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2"/>
        <p:cNvGrpSpPr/>
        <p:nvPr/>
      </p:nvGrpSpPr>
      <p:grpSpPr>
        <a:xfrm>
          <a:off x="0" y="0"/>
          <a:ext cx="0" cy="0"/>
          <a:chOff x="0" y="0"/>
          <a:chExt cx="0" cy="0"/>
        </a:xfrm>
      </p:grpSpPr>
      <p:sp>
        <p:nvSpPr>
          <p:cNvPr id="63" name="Google Shape;63;p4"/>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4" name="Google Shape;64;p4"/>
          <p:cNvSpPr txBox="1">
            <a:spLocks noGrp="1"/>
          </p:cNvSpPr>
          <p:nvPr>
            <p:ph type="body" idx="1"/>
          </p:nvPr>
        </p:nvSpPr>
        <p:spPr>
          <a:xfrm>
            <a:off x="720000" y="1304875"/>
            <a:ext cx="7704000" cy="3416400"/>
          </a:xfrm>
          <a:prstGeom prst="rect">
            <a:avLst/>
          </a:prstGeom>
        </p:spPr>
        <p:txBody>
          <a:bodyPr spcFirstLastPara="1" wrap="square" lIns="91425" tIns="91425" rIns="91425" bIns="91425" anchor="ctr" anchorCtr="0">
            <a:noAutofit/>
          </a:bodyPr>
          <a:lstStyle>
            <a:lvl1pPr marL="457200" lvl="0" indent="-304800" rtl="0">
              <a:lnSpc>
                <a:spcPct val="100000"/>
              </a:lnSpc>
              <a:spcBef>
                <a:spcPts val="0"/>
              </a:spcBef>
              <a:spcAft>
                <a:spcPts val="0"/>
              </a:spcAft>
              <a:buClr>
                <a:srgbClr val="434343"/>
              </a:buClr>
              <a:buSzPts val="1200"/>
              <a:buAutoNum type="arabicPeriod"/>
              <a:defRPr sz="1250">
                <a:solidFill>
                  <a:srgbClr val="434343"/>
                </a:solidFill>
              </a:defRPr>
            </a:lvl1pPr>
            <a:lvl2pPr marL="914400" lvl="1" indent="-304800" rtl="0">
              <a:lnSpc>
                <a:spcPct val="100000"/>
              </a:lnSpc>
              <a:spcBef>
                <a:spcPts val="0"/>
              </a:spcBef>
              <a:spcAft>
                <a:spcPts val="0"/>
              </a:spcAft>
              <a:buClr>
                <a:srgbClr val="434343"/>
              </a:buClr>
              <a:buSzPts val="1200"/>
              <a:buFont typeface="Roboto Condensed Light"/>
              <a:buAutoNum type="alphaLcPeriod"/>
              <a:defRPr>
                <a:solidFill>
                  <a:srgbClr val="434343"/>
                </a:solidFill>
              </a:defRPr>
            </a:lvl2pPr>
            <a:lvl3pPr marL="1371600" lvl="2" indent="-304800" rtl="0">
              <a:lnSpc>
                <a:spcPct val="100000"/>
              </a:lnSpc>
              <a:spcBef>
                <a:spcPts val="0"/>
              </a:spcBef>
              <a:spcAft>
                <a:spcPts val="0"/>
              </a:spcAft>
              <a:buClr>
                <a:srgbClr val="434343"/>
              </a:buClr>
              <a:buSzPts val="1200"/>
              <a:buFont typeface="Roboto Condensed Light"/>
              <a:buAutoNum type="romanLcPeriod"/>
              <a:defRPr>
                <a:solidFill>
                  <a:srgbClr val="434343"/>
                </a:solidFill>
              </a:defRPr>
            </a:lvl3pPr>
            <a:lvl4pPr marL="1828800" lvl="3" indent="-304800" rtl="0">
              <a:lnSpc>
                <a:spcPct val="100000"/>
              </a:lnSpc>
              <a:spcBef>
                <a:spcPts val="0"/>
              </a:spcBef>
              <a:spcAft>
                <a:spcPts val="0"/>
              </a:spcAft>
              <a:buClr>
                <a:srgbClr val="434343"/>
              </a:buClr>
              <a:buSzPts val="1200"/>
              <a:buFont typeface="Roboto Condensed Light"/>
              <a:buAutoNum type="arabicPeriod"/>
              <a:defRPr>
                <a:solidFill>
                  <a:srgbClr val="434343"/>
                </a:solidFill>
              </a:defRPr>
            </a:lvl4pPr>
            <a:lvl5pPr marL="2286000" lvl="4" indent="-304800" rtl="0">
              <a:lnSpc>
                <a:spcPct val="100000"/>
              </a:lnSpc>
              <a:spcBef>
                <a:spcPts val="0"/>
              </a:spcBef>
              <a:spcAft>
                <a:spcPts val="0"/>
              </a:spcAft>
              <a:buClr>
                <a:srgbClr val="434343"/>
              </a:buClr>
              <a:buSzPts val="1200"/>
              <a:buFont typeface="Roboto Condensed Light"/>
              <a:buAutoNum type="alphaLcPeriod"/>
              <a:defRPr>
                <a:solidFill>
                  <a:srgbClr val="434343"/>
                </a:solidFill>
              </a:defRPr>
            </a:lvl5pPr>
            <a:lvl6pPr marL="2743200" lvl="5" indent="-304800" rtl="0">
              <a:lnSpc>
                <a:spcPct val="100000"/>
              </a:lnSpc>
              <a:spcBef>
                <a:spcPts val="0"/>
              </a:spcBef>
              <a:spcAft>
                <a:spcPts val="0"/>
              </a:spcAft>
              <a:buClr>
                <a:srgbClr val="434343"/>
              </a:buClr>
              <a:buSzPts val="1200"/>
              <a:buFont typeface="Roboto Condensed Light"/>
              <a:buAutoNum type="romanLcPeriod"/>
              <a:defRPr>
                <a:solidFill>
                  <a:srgbClr val="434343"/>
                </a:solidFill>
              </a:defRPr>
            </a:lvl6pPr>
            <a:lvl7pPr marL="3200400" lvl="6" indent="-304800" rtl="0">
              <a:lnSpc>
                <a:spcPct val="100000"/>
              </a:lnSpc>
              <a:spcBef>
                <a:spcPts val="0"/>
              </a:spcBef>
              <a:spcAft>
                <a:spcPts val="0"/>
              </a:spcAft>
              <a:buClr>
                <a:srgbClr val="434343"/>
              </a:buClr>
              <a:buSzPts val="1200"/>
              <a:buFont typeface="Roboto Condensed Light"/>
              <a:buAutoNum type="arabicPeriod"/>
              <a:defRPr>
                <a:solidFill>
                  <a:srgbClr val="434343"/>
                </a:solidFill>
              </a:defRPr>
            </a:lvl7pPr>
            <a:lvl8pPr marL="3657600" lvl="7" indent="-304800" rtl="0">
              <a:lnSpc>
                <a:spcPct val="100000"/>
              </a:lnSpc>
              <a:spcBef>
                <a:spcPts val="0"/>
              </a:spcBef>
              <a:spcAft>
                <a:spcPts val="0"/>
              </a:spcAft>
              <a:buClr>
                <a:srgbClr val="434343"/>
              </a:buClr>
              <a:buSzPts val="1200"/>
              <a:buFont typeface="Roboto Condensed Light"/>
              <a:buAutoNum type="alphaLcPeriod"/>
              <a:defRPr>
                <a:solidFill>
                  <a:srgbClr val="434343"/>
                </a:solidFill>
              </a:defRPr>
            </a:lvl8pPr>
            <a:lvl9pPr marL="4114800" lvl="8" indent="-304800" rtl="0">
              <a:lnSpc>
                <a:spcPct val="100000"/>
              </a:lnSpc>
              <a:spcBef>
                <a:spcPts val="0"/>
              </a:spcBef>
              <a:spcAft>
                <a:spcPts val="0"/>
              </a:spcAft>
              <a:buClr>
                <a:srgbClr val="434343"/>
              </a:buClr>
              <a:buSzPts val="1200"/>
              <a:buFont typeface="Roboto Condensed Light"/>
              <a:buAutoNum type="romanLcPeriod"/>
              <a:defRPr>
                <a:solidFill>
                  <a:srgbClr val="434343"/>
                </a:solidFill>
              </a:defRPr>
            </a:lvl9pPr>
          </a:lstStyle>
          <a:p>
            <a:endParaRPr/>
          </a:p>
        </p:txBody>
      </p:sp>
      <p:pic>
        <p:nvPicPr>
          <p:cNvPr id="65" name="Google Shape;65;p4"/>
          <p:cNvPicPr preferRelativeResize="0"/>
          <p:nvPr/>
        </p:nvPicPr>
        <p:blipFill>
          <a:blip r:embed="rId2">
            <a:alphaModFix amt="24000"/>
          </a:blip>
          <a:stretch>
            <a:fillRect/>
          </a:stretch>
        </p:blipFill>
        <p:spPr>
          <a:xfrm>
            <a:off x="6667500" y="3447954"/>
            <a:ext cx="4506849" cy="4299977"/>
          </a:xfrm>
          <a:prstGeom prst="rect">
            <a:avLst/>
          </a:prstGeom>
          <a:noFill/>
          <a:ln>
            <a:noFill/>
          </a:ln>
        </p:spPr>
      </p:pic>
      <p:pic>
        <p:nvPicPr>
          <p:cNvPr id="66" name="Google Shape;66;p4"/>
          <p:cNvPicPr preferRelativeResize="0"/>
          <p:nvPr/>
        </p:nvPicPr>
        <p:blipFill>
          <a:blip r:embed="rId3">
            <a:alphaModFix/>
          </a:blip>
          <a:stretch>
            <a:fillRect/>
          </a:stretch>
        </p:blipFill>
        <p:spPr>
          <a:xfrm>
            <a:off x="8423988" y="731394"/>
            <a:ext cx="632622" cy="572701"/>
          </a:xfrm>
          <a:prstGeom prst="rect">
            <a:avLst/>
          </a:prstGeom>
          <a:noFill/>
          <a:ln>
            <a:noFill/>
          </a:ln>
        </p:spPr>
      </p:pic>
      <p:pic>
        <p:nvPicPr>
          <p:cNvPr id="67" name="Google Shape;67;p4"/>
          <p:cNvPicPr preferRelativeResize="0"/>
          <p:nvPr/>
        </p:nvPicPr>
        <p:blipFill>
          <a:blip r:embed="rId2">
            <a:alphaModFix amt="68000"/>
          </a:blip>
          <a:stretch>
            <a:fillRect/>
          </a:stretch>
        </p:blipFill>
        <p:spPr>
          <a:xfrm rot="-3605494">
            <a:off x="32524" y="85553"/>
            <a:ext cx="952603" cy="908875"/>
          </a:xfrm>
          <a:prstGeom prst="rect">
            <a:avLst/>
          </a:prstGeom>
          <a:noFill/>
          <a:ln>
            <a:noFill/>
          </a:ln>
        </p:spPr>
      </p:pic>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Numbers and text 1">
  <p:cSld name="CUSTOM_1">
    <p:spTree>
      <p:nvGrpSpPr>
        <p:cNvPr id="1" name="Shape 491"/>
        <p:cNvGrpSpPr/>
        <p:nvPr/>
      </p:nvGrpSpPr>
      <p:grpSpPr>
        <a:xfrm>
          <a:off x="0" y="0"/>
          <a:ext cx="0" cy="0"/>
          <a:chOff x="0" y="0"/>
          <a:chExt cx="0" cy="0"/>
        </a:xfrm>
      </p:grpSpPr>
      <p:sp>
        <p:nvSpPr>
          <p:cNvPr id="492" name="Google Shape;492;p27"/>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493" name="Google Shape;493;p27"/>
          <p:cNvGrpSpPr/>
          <p:nvPr/>
        </p:nvGrpSpPr>
        <p:grpSpPr>
          <a:xfrm>
            <a:off x="-1851175" y="-1900040"/>
            <a:ext cx="4619062" cy="4327854"/>
            <a:chOff x="-1851175" y="-1900040"/>
            <a:chExt cx="4619062" cy="4327854"/>
          </a:xfrm>
        </p:grpSpPr>
        <p:pic>
          <p:nvPicPr>
            <p:cNvPr id="494" name="Google Shape;494;p27"/>
            <p:cNvPicPr preferRelativeResize="0"/>
            <p:nvPr/>
          </p:nvPicPr>
          <p:blipFill>
            <a:blip r:embed="rId2">
              <a:alphaModFix amt="15000"/>
            </a:blip>
            <a:stretch>
              <a:fillRect/>
            </a:stretch>
          </p:blipFill>
          <p:spPr>
            <a:xfrm rot="3055372" flipH="1">
              <a:off x="-632654" y="-1825289"/>
              <a:ext cx="2182018" cy="4178351"/>
            </a:xfrm>
            <a:prstGeom prst="rect">
              <a:avLst/>
            </a:prstGeom>
            <a:noFill/>
            <a:ln>
              <a:noFill/>
            </a:ln>
          </p:spPr>
        </p:pic>
        <p:pic>
          <p:nvPicPr>
            <p:cNvPr id="495" name="Google Shape;495;p27"/>
            <p:cNvPicPr preferRelativeResize="0"/>
            <p:nvPr/>
          </p:nvPicPr>
          <p:blipFill>
            <a:blip r:embed="rId3">
              <a:alphaModFix amt="75000"/>
            </a:blip>
            <a:stretch>
              <a:fillRect/>
            </a:stretch>
          </p:blipFill>
          <p:spPr>
            <a:xfrm rot="-8430343" flipH="1">
              <a:off x="-245553" y="-382751"/>
              <a:ext cx="963766" cy="1845503"/>
            </a:xfrm>
            <a:prstGeom prst="rect">
              <a:avLst/>
            </a:prstGeom>
            <a:noFill/>
            <a:ln>
              <a:noFill/>
            </a:ln>
          </p:spPr>
        </p:pic>
        <p:pic>
          <p:nvPicPr>
            <p:cNvPr id="496" name="Google Shape;496;p27"/>
            <p:cNvPicPr preferRelativeResize="0"/>
            <p:nvPr/>
          </p:nvPicPr>
          <p:blipFill>
            <a:blip r:embed="rId4">
              <a:alphaModFix/>
            </a:blip>
            <a:stretch>
              <a:fillRect/>
            </a:stretch>
          </p:blipFill>
          <p:spPr>
            <a:xfrm rot="9074910" flipH="1">
              <a:off x="209430" y="191966"/>
              <a:ext cx="767413" cy="1515169"/>
            </a:xfrm>
            <a:prstGeom prst="rect">
              <a:avLst/>
            </a:prstGeom>
            <a:noFill/>
            <a:ln>
              <a:noFill/>
            </a:ln>
          </p:spPr>
        </p:pic>
        <p:pic>
          <p:nvPicPr>
            <p:cNvPr id="497" name="Google Shape;497;p27"/>
            <p:cNvPicPr preferRelativeResize="0"/>
            <p:nvPr/>
          </p:nvPicPr>
          <p:blipFill>
            <a:blip r:embed="rId5">
              <a:alphaModFix amt="92000"/>
            </a:blip>
            <a:stretch>
              <a:fillRect/>
            </a:stretch>
          </p:blipFill>
          <p:spPr>
            <a:xfrm rot="-8492839" flipH="1">
              <a:off x="42014" y="1530280"/>
              <a:ext cx="388634" cy="351840"/>
            </a:xfrm>
            <a:prstGeom prst="rect">
              <a:avLst/>
            </a:prstGeom>
            <a:noFill/>
            <a:ln>
              <a:noFill/>
            </a:ln>
          </p:spPr>
        </p:pic>
      </p:grpSp>
      <p:sp>
        <p:nvSpPr>
          <p:cNvPr id="498" name="Google Shape;498;p27"/>
          <p:cNvSpPr txBox="1">
            <a:spLocks noGrp="1"/>
          </p:cNvSpPr>
          <p:nvPr>
            <p:ph type="title" idx="2" hasCustomPrompt="1"/>
          </p:nvPr>
        </p:nvSpPr>
        <p:spPr>
          <a:xfrm>
            <a:off x="1110900" y="2682727"/>
            <a:ext cx="2011800" cy="828300"/>
          </a:xfrm>
          <a:prstGeom prst="rect">
            <a:avLst/>
          </a:prstGeom>
        </p:spPr>
        <p:txBody>
          <a:bodyPr spcFirstLastPara="1" wrap="square" lIns="91425" tIns="91425" rIns="91425" bIns="91425" anchor="ctr" anchorCtr="0">
            <a:noAutofit/>
          </a:bodyPr>
          <a:lstStyle>
            <a:lvl1pPr lvl="0" rtl="0">
              <a:spcBef>
                <a:spcPts val="0"/>
              </a:spcBef>
              <a:spcAft>
                <a:spcPts val="0"/>
              </a:spcAft>
              <a:buSzPts val="6200"/>
              <a:buNone/>
              <a:defRPr sz="48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499" name="Google Shape;499;p27"/>
          <p:cNvSpPr txBox="1">
            <a:spLocks noGrp="1"/>
          </p:cNvSpPr>
          <p:nvPr>
            <p:ph type="subTitle" idx="1"/>
          </p:nvPr>
        </p:nvSpPr>
        <p:spPr>
          <a:xfrm>
            <a:off x="1110900" y="3851970"/>
            <a:ext cx="2011800" cy="44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00" name="Google Shape;500;p27"/>
          <p:cNvSpPr txBox="1">
            <a:spLocks noGrp="1"/>
          </p:cNvSpPr>
          <p:nvPr>
            <p:ph type="subTitle" idx="3"/>
          </p:nvPr>
        </p:nvSpPr>
        <p:spPr>
          <a:xfrm>
            <a:off x="1110900" y="3506223"/>
            <a:ext cx="2011800" cy="255000"/>
          </a:xfrm>
          <a:prstGeom prst="rect">
            <a:avLst/>
          </a:prstGeom>
        </p:spPr>
        <p:txBody>
          <a:bodyPr spcFirstLastPara="1" wrap="square" lIns="91425" tIns="91425" rIns="91425" bIns="91425" anchor="ctr" anchorCtr="0">
            <a:noAutofit/>
          </a:bodyPr>
          <a:lstStyle>
            <a:lvl1pPr lvl="0" algn="ctr">
              <a:spcBef>
                <a:spcPts val="0"/>
              </a:spcBef>
              <a:spcAft>
                <a:spcPts val="0"/>
              </a:spcAft>
              <a:buSzPts val="2000"/>
              <a:buFont typeface="Yeseva One"/>
              <a:buNone/>
              <a:defRPr sz="2000">
                <a:solidFill>
                  <a:schemeClr val="lt2"/>
                </a:solidFill>
                <a:latin typeface="Yeseva One"/>
                <a:ea typeface="Yeseva One"/>
                <a:cs typeface="Yeseva One"/>
                <a:sym typeface="Yeseva 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1" name="Google Shape;501;p27"/>
          <p:cNvSpPr txBox="1">
            <a:spLocks noGrp="1"/>
          </p:cNvSpPr>
          <p:nvPr>
            <p:ph type="title" idx="4" hasCustomPrompt="1"/>
          </p:nvPr>
        </p:nvSpPr>
        <p:spPr>
          <a:xfrm>
            <a:off x="3566100" y="2682727"/>
            <a:ext cx="2011800" cy="828300"/>
          </a:xfrm>
          <a:prstGeom prst="rect">
            <a:avLst/>
          </a:prstGeom>
        </p:spPr>
        <p:txBody>
          <a:bodyPr spcFirstLastPara="1" wrap="square" lIns="91425" tIns="91425" rIns="91425" bIns="91425" anchor="ctr" anchorCtr="0">
            <a:noAutofit/>
          </a:bodyPr>
          <a:lstStyle>
            <a:lvl1pPr lvl="0" rtl="0">
              <a:spcBef>
                <a:spcPts val="0"/>
              </a:spcBef>
              <a:spcAft>
                <a:spcPts val="0"/>
              </a:spcAft>
              <a:buSzPts val="6200"/>
              <a:buNone/>
              <a:defRPr sz="48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502" name="Google Shape;502;p27"/>
          <p:cNvSpPr txBox="1">
            <a:spLocks noGrp="1"/>
          </p:cNvSpPr>
          <p:nvPr>
            <p:ph type="subTitle" idx="5"/>
          </p:nvPr>
        </p:nvSpPr>
        <p:spPr>
          <a:xfrm>
            <a:off x="3566100" y="3851970"/>
            <a:ext cx="2011800" cy="44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03" name="Google Shape;503;p27"/>
          <p:cNvSpPr txBox="1">
            <a:spLocks noGrp="1"/>
          </p:cNvSpPr>
          <p:nvPr>
            <p:ph type="subTitle" idx="6"/>
          </p:nvPr>
        </p:nvSpPr>
        <p:spPr>
          <a:xfrm>
            <a:off x="3566100" y="3506223"/>
            <a:ext cx="2011800" cy="255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Font typeface="Yeseva One"/>
              <a:buNone/>
              <a:defRPr sz="2000">
                <a:solidFill>
                  <a:schemeClr val="lt2"/>
                </a:solidFill>
                <a:latin typeface="Yeseva One"/>
                <a:ea typeface="Yeseva One"/>
                <a:cs typeface="Yeseva One"/>
                <a:sym typeface="Yeseva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04" name="Google Shape;504;p27"/>
          <p:cNvSpPr txBox="1">
            <a:spLocks noGrp="1"/>
          </p:cNvSpPr>
          <p:nvPr>
            <p:ph type="title" idx="7" hasCustomPrompt="1"/>
          </p:nvPr>
        </p:nvSpPr>
        <p:spPr>
          <a:xfrm>
            <a:off x="6021300" y="2682727"/>
            <a:ext cx="2011800" cy="828300"/>
          </a:xfrm>
          <a:prstGeom prst="rect">
            <a:avLst/>
          </a:prstGeom>
        </p:spPr>
        <p:txBody>
          <a:bodyPr spcFirstLastPara="1" wrap="square" lIns="91425" tIns="91425" rIns="91425" bIns="91425" anchor="ctr" anchorCtr="0">
            <a:noAutofit/>
          </a:bodyPr>
          <a:lstStyle>
            <a:lvl1pPr lvl="0" rtl="0">
              <a:spcBef>
                <a:spcPts val="0"/>
              </a:spcBef>
              <a:spcAft>
                <a:spcPts val="0"/>
              </a:spcAft>
              <a:buSzPts val="6200"/>
              <a:buNone/>
              <a:defRPr sz="48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505" name="Google Shape;505;p27"/>
          <p:cNvSpPr txBox="1">
            <a:spLocks noGrp="1"/>
          </p:cNvSpPr>
          <p:nvPr>
            <p:ph type="subTitle" idx="8"/>
          </p:nvPr>
        </p:nvSpPr>
        <p:spPr>
          <a:xfrm>
            <a:off x="6021300" y="3851970"/>
            <a:ext cx="2011800" cy="44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06" name="Google Shape;506;p27"/>
          <p:cNvSpPr txBox="1">
            <a:spLocks noGrp="1"/>
          </p:cNvSpPr>
          <p:nvPr>
            <p:ph type="subTitle" idx="9"/>
          </p:nvPr>
        </p:nvSpPr>
        <p:spPr>
          <a:xfrm>
            <a:off x="6021300" y="3506223"/>
            <a:ext cx="2011800" cy="255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Font typeface="Yeseva One"/>
              <a:buNone/>
              <a:defRPr sz="2000">
                <a:solidFill>
                  <a:schemeClr val="lt2"/>
                </a:solidFill>
                <a:latin typeface="Yeseva One"/>
                <a:ea typeface="Yeseva One"/>
                <a:cs typeface="Yeseva One"/>
                <a:sym typeface="Yeseva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grpSp>
        <p:nvGrpSpPr>
          <p:cNvPr id="507" name="Google Shape;507;p27"/>
          <p:cNvGrpSpPr/>
          <p:nvPr/>
        </p:nvGrpSpPr>
        <p:grpSpPr>
          <a:xfrm>
            <a:off x="6621361" y="-1718344"/>
            <a:ext cx="4666363" cy="3907710"/>
            <a:chOff x="6621361" y="-1718344"/>
            <a:chExt cx="4666363" cy="3907710"/>
          </a:xfrm>
        </p:grpSpPr>
        <p:pic>
          <p:nvPicPr>
            <p:cNvPr id="508" name="Google Shape;508;p27"/>
            <p:cNvPicPr preferRelativeResize="0"/>
            <p:nvPr/>
          </p:nvPicPr>
          <p:blipFill>
            <a:blip r:embed="rId2">
              <a:alphaModFix amt="15000"/>
            </a:blip>
            <a:stretch>
              <a:fillRect/>
            </a:stretch>
          </p:blipFill>
          <p:spPr>
            <a:xfrm rot="6735630" flipH="1">
              <a:off x="7658033" y="-1754862"/>
              <a:ext cx="2593020" cy="3980746"/>
            </a:xfrm>
            <a:prstGeom prst="rect">
              <a:avLst/>
            </a:prstGeom>
            <a:noFill/>
            <a:ln>
              <a:noFill/>
            </a:ln>
          </p:spPr>
        </p:pic>
        <p:pic>
          <p:nvPicPr>
            <p:cNvPr id="509" name="Google Shape;509;p27"/>
            <p:cNvPicPr preferRelativeResize="0"/>
            <p:nvPr/>
          </p:nvPicPr>
          <p:blipFill>
            <a:blip r:embed="rId6">
              <a:alphaModFix amt="84000"/>
            </a:blip>
            <a:stretch>
              <a:fillRect/>
            </a:stretch>
          </p:blipFill>
          <p:spPr>
            <a:xfrm rot="8717672" flipH="1">
              <a:off x="8736481" y="1431018"/>
              <a:ext cx="176699" cy="168718"/>
            </a:xfrm>
            <a:prstGeom prst="rect">
              <a:avLst/>
            </a:prstGeom>
            <a:noFill/>
            <a:ln>
              <a:noFill/>
            </a:ln>
          </p:spPr>
        </p:pic>
        <p:pic>
          <p:nvPicPr>
            <p:cNvPr id="510" name="Google Shape;510;p27"/>
            <p:cNvPicPr preferRelativeResize="0"/>
            <p:nvPr/>
          </p:nvPicPr>
          <p:blipFill>
            <a:blip r:embed="rId7">
              <a:alphaModFix amt="96000"/>
            </a:blip>
            <a:stretch>
              <a:fillRect/>
            </a:stretch>
          </p:blipFill>
          <p:spPr>
            <a:xfrm rot="-5511">
              <a:off x="8068958" y="-216899"/>
              <a:ext cx="1127333" cy="1075595"/>
            </a:xfrm>
            <a:prstGeom prst="rect">
              <a:avLst/>
            </a:prstGeom>
            <a:noFill/>
            <a:ln>
              <a:noFill/>
            </a:ln>
          </p:spPr>
        </p:pic>
        <p:pic>
          <p:nvPicPr>
            <p:cNvPr id="511" name="Google Shape;511;p27"/>
            <p:cNvPicPr preferRelativeResize="0"/>
            <p:nvPr/>
          </p:nvPicPr>
          <p:blipFill>
            <a:blip r:embed="rId8">
              <a:alphaModFix amt="78000"/>
            </a:blip>
            <a:stretch>
              <a:fillRect/>
            </a:stretch>
          </p:blipFill>
          <p:spPr>
            <a:xfrm rot="4464929">
              <a:off x="7689276" y="187779"/>
              <a:ext cx="374545" cy="357623"/>
            </a:xfrm>
            <a:prstGeom prst="rect">
              <a:avLst/>
            </a:prstGeom>
            <a:noFill/>
            <a:ln>
              <a:noFill/>
            </a:ln>
          </p:spPr>
        </p:pic>
        <p:pic>
          <p:nvPicPr>
            <p:cNvPr id="512" name="Google Shape;512;p27"/>
            <p:cNvPicPr preferRelativeResize="0"/>
            <p:nvPr/>
          </p:nvPicPr>
          <p:blipFill>
            <a:blip r:embed="rId9">
              <a:alphaModFix amt="78000"/>
            </a:blip>
            <a:stretch>
              <a:fillRect/>
            </a:stretch>
          </p:blipFill>
          <p:spPr>
            <a:xfrm rot="2711188">
              <a:off x="8778074" y="525678"/>
              <a:ext cx="224704" cy="203422"/>
            </a:xfrm>
            <a:prstGeom prst="rect">
              <a:avLst/>
            </a:prstGeom>
            <a:noFill/>
            <a:ln>
              <a:noFill/>
            </a:ln>
          </p:spPr>
        </p:pic>
        <p:pic>
          <p:nvPicPr>
            <p:cNvPr id="513" name="Google Shape;513;p27"/>
            <p:cNvPicPr preferRelativeResize="0"/>
            <p:nvPr/>
          </p:nvPicPr>
          <p:blipFill>
            <a:blip r:embed="rId10">
              <a:alphaModFix amt="72000"/>
            </a:blip>
            <a:stretch>
              <a:fillRect/>
            </a:stretch>
          </p:blipFill>
          <p:spPr>
            <a:xfrm rot="1645614">
              <a:off x="8271332" y="684336"/>
              <a:ext cx="537488" cy="1056024"/>
            </a:xfrm>
            <a:prstGeom prst="rect">
              <a:avLst/>
            </a:prstGeom>
            <a:noFill/>
            <a:ln>
              <a:noFill/>
            </a:ln>
          </p:spPr>
        </p:pic>
      </p:grpSp>
    </p:spTree>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Numbers and text 1">
  <p:cSld name="1_Numbers and text 1">
    <p:spTree>
      <p:nvGrpSpPr>
        <p:cNvPr id="1" name="Shape 491"/>
        <p:cNvGrpSpPr/>
        <p:nvPr/>
      </p:nvGrpSpPr>
      <p:grpSpPr>
        <a:xfrm>
          <a:off x="0" y="0"/>
          <a:ext cx="0" cy="0"/>
          <a:chOff x="0" y="0"/>
          <a:chExt cx="0" cy="0"/>
        </a:xfrm>
      </p:grpSpPr>
      <p:sp>
        <p:nvSpPr>
          <p:cNvPr id="492" name="Google Shape;492;p27"/>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493" name="Google Shape;493;p27"/>
          <p:cNvGrpSpPr/>
          <p:nvPr/>
        </p:nvGrpSpPr>
        <p:grpSpPr>
          <a:xfrm>
            <a:off x="-1851175" y="-1900040"/>
            <a:ext cx="4619062" cy="4327854"/>
            <a:chOff x="-1851175" y="-1900040"/>
            <a:chExt cx="4619062" cy="4327854"/>
          </a:xfrm>
        </p:grpSpPr>
        <p:pic>
          <p:nvPicPr>
            <p:cNvPr id="494" name="Google Shape;494;p27"/>
            <p:cNvPicPr preferRelativeResize="0"/>
            <p:nvPr/>
          </p:nvPicPr>
          <p:blipFill>
            <a:blip r:embed="rId2">
              <a:alphaModFix amt="15000"/>
            </a:blip>
            <a:stretch>
              <a:fillRect/>
            </a:stretch>
          </p:blipFill>
          <p:spPr>
            <a:xfrm rot="3055372" flipH="1">
              <a:off x="-632654" y="-1825289"/>
              <a:ext cx="2182018" cy="4178351"/>
            </a:xfrm>
            <a:prstGeom prst="rect">
              <a:avLst/>
            </a:prstGeom>
            <a:noFill/>
            <a:ln>
              <a:noFill/>
            </a:ln>
          </p:spPr>
        </p:pic>
        <p:pic>
          <p:nvPicPr>
            <p:cNvPr id="495" name="Google Shape;495;p27"/>
            <p:cNvPicPr preferRelativeResize="0"/>
            <p:nvPr/>
          </p:nvPicPr>
          <p:blipFill>
            <a:blip r:embed="rId3">
              <a:alphaModFix amt="75000"/>
            </a:blip>
            <a:stretch>
              <a:fillRect/>
            </a:stretch>
          </p:blipFill>
          <p:spPr>
            <a:xfrm rot="-8430343" flipH="1">
              <a:off x="-245553" y="-382751"/>
              <a:ext cx="963766" cy="1845503"/>
            </a:xfrm>
            <a:prstGeom prst="rect">
              <a:avLst/>
            </a:prstGeom>
            <a:noFill/>
            <a:ln>
              <a:noFill/>
            </a:ln>
          </p:spPr>
        </p:pic>
        <p:pic>
          <p:nvPicPr>
            <p:cNvPr id="496" name="Google Shape;496;p27"/>
            <p:cNvPicPr preferRelativeResize="0"/>
            <p:nvPr/>
          </p:nvPicPr>
          <p:blipFill>
            <a:blip r:embed="rId4">
              <a:alphaModFix/>
            </a:blip>
            <a:stretch>
              <a:fillRect/>
            </a:stretch>
          </p:blipFill>
          <p:spPr>
            <a:xfrm rot="9074910" flipH="1">
              <a:off x="209430" y="191966"/>
              <a:ext cx="767413" cy="1515169"/>
            </a:xfrm>
            <a:prstGeom prst="rect">
              <a:avLst/>
            </a:prstGeom>
            <a:noFill/>
            <a:ln>
              <a:noFill/>
            </a:ln>
          </p:spPr>
        </p:pic>
        <p:pic>
          <p:nvPicPr>
            <p:cNvPr id="497" name="Google Shape;497;p27"/>
            <p:cNvPicPr preferRelativeResize="0"/>
            <p:nvPr/>
          </p:nvPicPr>
          <p:blipFill>
            <a:blip r:embed="rId5">
              <a:alphaModFix amt="92000"/>
            </a:blip>
            <a:stretch>
              <a:fillRect/>
            </a:stretch>
          </p:blipFill>
          <p:spPr>
            <a:xfrm rot="-8492839" flipH="1">
              <a:off x="42014" y="1530280"/>
              <a:ext cx="388634" cy="351840"/>
            </a:xfrm>
            <a:prstGeom prst="rect">
              <a:avLst/>
            </a:prstGeom>
            <a:noFill/>
            <a:ln>
              <a:noFill/>
            </a:ln>
          </p:spPr>
        </p:pic>
      </p:grpSp>
      <p:sp>
        <p:nvSpPr>
          <p:cNvPr id="498" name="Google Shape;498;p27"/>
          <p:cNvSpPr txBox="1">
            <a:spLocks noGrp="1"/>
          </p:cNvSpPr>
          <p:nvPr>
            <p:ph type="title" idx="2" hasCustomPrompt="1"/>
          </p:nvPr>
        </p:nvSpPr>
        <p:spPr>
          <a:xfrm>
            <a:off x="1110900" y="2682727"/>
            <a:ext cx="2011800" cy="828300"/>
          </a:xfrm>
          <a:prstGeom prst="rect">
            <a:avLst/>
          </a:prstGeom>
        </p:spPr>
        <p:txBody>
          <a:bodyPr spcFirstLastPara="1" wrap="square" lIns="91425" tIns="91425" rIns="91425" bIns="91425" anchor="ctr" anchorCtr="0">
            <a:noAutofit/>
          </a:bodyPr>
          <a:lstStyle>
            <a:lvl1pPr lvl="0" rtl="0">
              <a:spcBef>
                <a:spcPts val="0"/>
              </a:spcBef>
              <a:spcAft>
                <a:spcPts val="0"/>
              </a:spcAft>
              <a:buSzPts val="6200"/>
              <a:buNone/>
              <a:defRPr sz="48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499" name="Google Shape;499;p27"/>
          <p:cNvSpPr txBox="1">
            <a:spLocks noGrp="1"/>
          </p:cNvSpPr>
          <p:nvPr>
            <p:ph type="subTitle" idx="1"/>
          </p:nvPr>
        </p:nvSpPr>
        <p:spPr>
          <a:xfrm>
            <a:off x="1110900" y="3851970"/>
            <a:ext cx="2011800" cy="44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00" name="Google Shape;500;p27"/>
          <p:cNvSpPr txBox="1">
            <a:spLocks noGrp="1"/>
          </p:cNvSpPr>
          <p:nvPr>
            <p:ph type="subTitle" idx="3"/>
          </p:nvPr>
        </p:nvSpPr>
        <p:spPr>
          <a:xfrm>
            <a:off x="1110900" y="3506223"/>
            <a:ext cx="2011800" cy="255000"/>
          </a:xfrm>
          <a:prstGeom prst="rect">
            <a:avLst/>
          </a:prstGeom>
        </p:spPr>
        <p:txBody>
          <a:bodyPr spcFirstLastPara="1" wrap="square" lIns="91425" tIns="91425" rIns="91425" bIns="91425" anchor="ctr" anchorCtr="0">
            <a:noAutofit/>
          </a:bodyPr>
          <a:lstStyle>
            <a:lvl1pPr lvl="0" algn="ctr">
              <a:spcBef>
                <a:spcPts val="0"/>
              </a:spcBef>
              <a:spcAft>
                <a:spcPts val="0"/>
              </a:spcAft>
              <a:buSzPts val="2000"/>
              <a:buFont typeface="Yeseva One"/>
              <a:buNone/>
              <a:defRPr sz="2000">
                <a:solidFill>
                  <a:schemeClr val="lt2"/>
                </a:solidFill>
                <a:latin typeface="Yeseva One"/>
                <a:ea typeface="Yeseva One"/>
                <a:cs typeface="Yeseva One"/>
                <a:sym typeface="Yeseva 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1" name="Google Shape;501;p27"/>
          <p:cNvSpPr txBox="1">
            <a:spLocks noGrp="1"/>
          </p:cNvSpPr>
          <p:nvPr>
            <p:ph type="title" idx="4" hasCustomPrompt="1"/>
          </p:nvPr>
        </p:nvSpPr>
        <p:spPr>
          <a:xfrm>
            <a:off x="3566100" y="2682727"/>
            <a:ext cx="2011800" cy="828300"/>
          </a:xfrm>
          <a:prstGeom prst="rect">
            <a:avLst/>
          </a:prstGeom>
        </p:spPr>
        <p:txBody>
          <a:bodyPr spcFirstLastPara="1" wrap="square" lIns="91425" tIns="91425" rIns="91425" bIns="91425" anchor="ctr" anchorCtr="0">
            <a:noAutofit/>
          </a:bodyPr>
          <a:lstStyle>
            <a:lvl1pPr lvl="0" rtl="0">
              <a:spcBef>
                <a:spcPts val="0"/>
              </a:spcBef>
              <a:spcAft>
                <a:spcPts val="0"/>
              </a:spcAft>
              <a:buSzPts val="6200"/>
              <a:buNone/>
              <a:defRPr sz="48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502" name="Google Shape;502;p27"/>
          <p:cNvSpPr txBox="1">
            <a:spLocks noGrp="1"/>
          </p:cNvSpPr>
          <p:nvPr>
            <p:ph type="subTitle" idx="5"/>
          </p:nvPr>
        </p:nvSpPr>
        <p:spPr>
          <a:xfrm>
            <a:off x="3566100" y="3851970"/>
            <a:ext cx="2011800" cy="44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03" name="Google Shape;503;p27"/>
          <p:cNvSpPr txBox="1">
            <a:spLocks noGrp="1"/>
          </p:cNvSpPr>
          <p:nvPr>
            <p:ph type="subTitle" idx="6"/>
          </p:nvPr>
        </p:nvSpPr>
        <p:spPr>
          <a:xfrm>
            <a:off x="3566100" y="3506223"/>
            <a:ext cx="2011800" cy="255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Font typeface="Yeseva One"/>
              <a:buNone/>
              <a:defRPr sz="2000">
                <a:solidFill>
                  <a:schemeClr val="lt2"/>
                </a:solidFill>
                <a:latin typeface="Yeseva One"/>
                <a:ea typeface="Yeseva One"/>
                <a:cs typeface="Yeseva One"/>
                <a:sym typeface="Yeseva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04" name="Google Shape;504;p27"/>
          <p:cNvSpPr txBox="1">
            <a:spLocks noGrp="1"/>
          </p:cNvSpPr>
          <p:nvPr>
            <p:ph type="title" idx="7" hasCustomPrompt="1"/>
          </p:nvPr>
        </p:nvSpPr>
        <p:spPr>
          <a:xfrm>
            <a:off x="6021300" y="2682727"/>
            <a:ext cx="2011800" cy="828300"/>
          </a:xfrm>
          <a:prstGeom prst="rect">
            <a:avLst/>
          </a:prstGeom>
        </p:spPr>
        <p:txBody>
          <a:bodyPr spcFirstLastPara="1" wrap="square" lIns="91425" tIns="91425" rIns="91425" bIns="91425" anchor="ctr" anchorCtr="0">
            <a:noAutofit/>
          </a:bodyPr>
          <a:lstStyle>
            <a:lvl1pPr lvl="0" rtl="0">
              <a:spcBef>
                <a:spcPts val="0"/>
              </a:spcBef>
              <a:spcAft>
                <a:spcPts val="0"/>
              </a:spcAft>
              <a:buSzPts val="6200"/>
              <a:buNone/>
              <a:defRPr sz="48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505" name="Google Shape;505;p27"/>
          <p:cNvSpPr txBox="1">
            <a:spLocks noGrp="1"/>
          </p:cNvSpPr>
          <p:nvPr>
            <p:ph type="subTitle" idx="8"/>
          </p:nvPr>
        </p:nvSpPr>
        <p:spPr>
          <a:xfrm>
            <a:off x="6021300" y="3851970"/>
            <a:ext cx="2011800" cy="44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06" name="Google Shape;506;p27"/>
          <p:cNvSpPr txBox="1">
            <a:spLocks noGrp="1"/>
          </p:cNvSpPr>
          <p:nvPr>
            <p:ph type="subTitle" idx="9"/>
          </p:nvPr>
        </p:nvSpPr>
        <p:spPr>
          <a:xfrm>
            <a:off x="6021300" y="3506223"/>
            <a:ext cx="2011800" cy="255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Font typeface="Yeseva One"/>
              <a:buNone/>
              <a:defRPr sz="2000">
                <a:solidFill>
                  <a:schemeClr val="lt2"/>
                </a:solidFill>
                <a:latin typeface="Yeseva One"/>
                <a:ea typeface="Yeseva One"/>
                <a:cs typeface="Yeseva One"/>
                <a:sym typeface="Yeseva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grpSp>
        <p:nvGrpSpPr>
          <p:cNvPr id="507" name="Google Shape;507;p27"/>
          <p:cNvGrpSpPr/>
          <p:nvPr/>
        </p:nvGrpSpPr>
        <p:grpSpPr>
          <a:xfrm>
            <a:off x="6621361" y="-1718344"/>
            <a:ext cx="4666363" cy="3907710"/>
            <a:chOff x="6621361" y="-1718344"/>
            <a:chExt cx="4666363" cy="3907710"/>
          </a:xfrm>
        </p:grpSpPr>
        <p:pic>
          <p:nvPicPr>
            <p:cNvPr id="508" name="Google Shape;508;p27"/>
            <p:cNvPicPr preferRelativeResize="0"/>
            <p:nvPr/>
          </p:nvPicPr>
          <p:blipFill>
            <a:blip r:embed="rId2">
              <a:alphaModFix amt="15000"/>
            </a:blip>
            <a:stretch>
              <a:fillRect/>
            </a:stretch>
          </p:blipFill>
          <p:spPr>
            <a:xfrm rot="6735630" flipH="1">
              <a:off x="7658033" y="-1754862"/>
              <a:ext cx="2593020" cy="3980746"/>
            </a:xfrm>
            <a:prstGeom prst="rect">
              <a:avLst/>
            </a:prstGeom>
            <a:noFill/>
            <a:ln>
              <a:noFill/>
            </a:ln>
          </p:spPr>
        </p:pic>
        <p:pic>
          <p:nvPicPr>
            <p:cNvPr id="509" name="Google Shape;509;p27"/>
            <p:cNvPicPr preferRelativeResize="0"/>
            <p:nvPr/>
          </p:nvPicPr>
          <p:blipFill>
            <a:blip r:embed="rId6">
              <a:alphaModFix amt="84000"/>
            </a:blip>
            <a:stretch>
              <a:fillRect/>
            </a:stretch>
          </p:blipFill>
          <p:spPr>
            <a:xfrm rot="8717672" flipH="1">
              <a:off x="8736481" y="1431018"/>
              <a:ext cx="176699" cy="168718"/>
            </a:xfrm>
            <a:prstGeom prst="rect">
              <a:avLst/>
            </a:prstGeom>
            <a:noFill/>
            <a:ln>
              <a:noFill/>
            </a:ln>
          </p:spPr>
        </p:pic>
        <p:pic>
          <p:nvPicPr>
            <p:cNvPr id="510" name="Google Shape;510;p27"/>
            <p:cNvPicPr preferRelativeResize="0"/>
            <p:nvPr/>
          </p:nvPicPr>
          <p:blipFill>
            <a:blip r:embed="rId7">
              <a:alphaModFix amt="96000"/>
            </a:blip>
            <a:stretch>
              <a:fillRect/>
            </a:stretch>
          </p:blipFill>
          <p:spPr>
            <a:xfrm rot="-5511">
              <a:off x="8068958" y="-216899"/>
              <a:ext cx="1127333" cy="1075595"/>
            </a:xfrm>
            <a:prstGeom prst="rect">
              <a:avLst/>
            </a:prstGeom>
            <a:noFill/>
            <a:ln>
              <a:noFill/>
            </a:ln>
          </p:spPr>
        </p:pic>
        <p:pic>
          <p:nvPicPr>
            <p:cNvPr id="511" name="Google Shape;511;p27"/>
            <p:cNvPicPr preferRelativeResize="0"/>
            <p:nvPr/>
          </p:nvPicPr>
          <p:blipFill>
            <a:blip r:embed="rId8">
              <a:alphaModFix amt="78000"/>
            </a:blip>
            <a:stretch>
              <a:fillRect/>
            </a:stretch>
          </p:blipFill>
          <p:spPr>
            <a:xfrm rot="4464929">
              <a:off x="7689276" y="187779"/>
              <a:ext cx="374545" cy="357623"/>
            </a:xfrm>
            <a:prstGeom prst="rect">
              <a:avLst/>
            </a:prstGeom>
            <a:noFill/>
            <a:ln>
              <a:noFill/>
            </a:ln>
          </p:spPr>
        </p:pic>
        <p:pic>
          <p:nvPicPr>
            <p:cNvPr id="512" name="Google Shape;512;p27"/>
            <p:cNvPicPr preferRelativeResize="0"/>
            <p:nvPr/>
          </p:nvPicPr>
          <p:blipFill>
            <a:blip r:embed="rId9">
              <a:alphaModFix amt="78000"/>
            </a:blip>
            <a:stretch>
              <a:fillRect/>
            </a:stretch>
          </p:blipFill>
          <p:spPr>
            <a:xfrm rot="2711188">
              <a:off x="8778074" y="525678"/>
              <a:ext cx="224704" cy="203422"/>
            </a:xfrm>
            <a:prstGeom prst="rect">
              <a:avLst/>
            </a:prstGeom>
            <a:noFill/>
            <a:ln>
              <a:noFill/>
            </a:ln>
          </p:spPr>
        </p:pic>
        <p:pic>
          <p:nvPicPr>
            <p:cNvPr id="513" name="Google Shape;513;p27"/>
            <p:cNvPicPr preferRelativeResize="0"/>
            <p:nvPr/>
          </p:nvPicPr>
          <p:blipFill>
            <a:blip r:embed="rId10">
              <a:alphaModFix amt="72000"/>
            </a:blip>
            <a:stretch>
              <a:fillRect/>
            </a:stretch>
          </p:blipFill>
          <p:spPr>
            <a:xfrm rot="1645614">
              <a:off x="8271332" y="684336"/>
              <a:ext cx="537488" cy="1056024"/>
            </a:xfrm>
            <a:prstGeom prst="rect">
              <a:avLst/>
            </a:prstGeom>
            <a:noFill/>
            <a:ln>
              <a:noFill/>
            </a:ln>
          </p:spPr>
        </p:pic>
      </p:grpSp>
    </p:spTree>
    <p:extLst>
      <p:ext uri="{BB962C8B-B14F-4D97-AF65-F5344CB8AC3E}">
        <p14:creationId xmlns:p14="http://schemas.microsoft.com/office/powerpoint/2010/main" val="3318460774"/>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ackground">
  <p:cSld name="CUSTOM_24">
    <p:spTree>
      <p:nvGrpSpPr>
        <p:cNvPr id="1" name="Shape 665"/>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ackground">
  <p:cSld name="1_Background">
    <p:spTree>
      <p:nvGrpSpPr>
        <p:cNvPr id="1" name="Shape 665"/>
        <p:cNvGrpSpPr/>
        <p:nvPr/>
      </p:nvGrpSpPr>
      <p:grpSpPr>
        <a:xfrm>
          <a:off x="0" y="0"/>
          <a:ext cx="0" cy="0"/>
          <a:chOff x="0" y="0"/>
          <a:chExt cx="0" cy="0"/>
        </a:xfrm>
      </p:grpSpPr>
    </p:spTree>
    <p:extLst>
      <p:ext uri="{BB962C8B-B14F-4D97-AF65-F5344CB8AC3E}">
        <p14:creationId xmlns:p14="http://schemas.microsoft.com/office/powerpoint/2010/main" val="132132694"/>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ackground">
  <p:cSld name="1_Background">
    <p:spTree>
      <p:nvGrpSpPr>
        <p:cNvPr id="1" name="Shape 665"/>
        <p:cNvGrpSpPr/>
        <p:nvPr/>
      </p:nvGrpSpPr>
      <p:grpSpPr>
        <a:xfrm>
          <a:off x="0" y="0"/>
          <a:ext cx="0" cy="0"/>
          <a:chOff x="0" y="0"/>
          <a:chExt cx="0" cy="0"/>
        </a:xfrm>
      </p:grpSpPr>
    </p:spTree>
    <p:extLst>
      <p:ext uri="{BB962C8B-B14F-4D97-AF65-F5344CB8AC3E}">
        <p14:creationId xmlns:p14="http://schemas.microsoft.com/office/powerpoint/2010/main" val="2750174903"/>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ackground 1">
  <p:cSld name="CUSTOM_21">
    <p:spTree>
      <p:nvGrpSpPr>
        <p:cNvPr id="1" name="Shape 666"/>
        <p:cNvGrpSpPr/>
        <p:nvPr/>
      </p:nvGrpSpPr>
      <p:grpSpPr>
        <a:xfrm>
          <a:off x="0" y="0"/>
          <a:ext cx="0" cy="0"/>
          <a:chOff x="0" y="0"/>
          <a:chExt cx="0" cy="0"/>
        </a:xfrm>
      </p:grpSpPr>
      <p:pic>
        <p:nvPicPr>
          <p:cNvPr id="667" name="Google Shape;667;p37"/>
          <p:cNvPicPr preferRelativeResize="0"/>
          <p:nvPr/>
        </p:nvPicPr>
        <p:blipFill>
          <a:blip r:embed="rId2">
            <a:alphaModFix amt="15000"/>
          </a:blip>
          <a:stretch>
            <a:fillRect/>
          </a:stretch>
        </p:blipFill>
        <p:spPr>
          <a:xfrm rot="2699946">
            <a:off x="4855544" y="-471270"/>
            <a:ext cx="4987634" cy="9550863"/>
          </a:xfrm>
          <a:prstGeom prst="rect">
            <a:avLst/>
          </a:prstGeom>
          <a:noFill/>
          <a:ln>
            <a:noFill/>
          </a:ln>
        </p:spPr>
      </p:pic>
      <p:pic>
        <p:nvPicPr>
          <p:cNvPr id="668" name="Google Shape;668;p37"/>
          <p:cNvPicPr preferRelativeResize="0"/>
          <p:nvPr/>
        </p:nvPicPr>
        <p:blipFill rotWithShape="1">
          <a:blip r:embed="rId3">
            <a:alphaModFix/>
          </a:blip>
          <a:srcRect l="9978" t="7909" r="6171" b="5839"/>
          <a:stretch/>
        </p:blipFill>
        <p:spPr>
          <a:xfrm rot="8854703">
            <a:off x="-1499470" y="3529296"/>
            <a:ext cx="3944627" cy="1831556"/>
          </a:xfrm>
          <a:prstGeom prst="rect">
            <a:avLst/>
          </a:prstGeom>
          <a:noFill/>
          <a:ln>
            <a:noFill/>
          </a:ln>
        </p:spPr>
      </p:pic>
      <p:pic>
        <p:nvPicPr>
          <p:cNvPr id="669" name="Google Shape;669;p37"/>
          <p:cNvPicPr preferRelativeResize="0"/>
          <p:nvPr/>
        </p:nvPicPr>
        <p:blipFill>
          <a:blip r:embed="rId4">
            <a:alphaModFix amt="84000"/>
          </a:blip>
          <a:stretch>
            <a:fillRect/>
          </a:stretch>
        </p:blipFill>
        <p:spPr>
          <a:xfrm rot="-2257226" flipH="1">
            <a:off x="7365126" y="3170886"/>
            <a:ext cx="754690" cy="1490058"/>
          </a:xfrm>
          <a:prstGeom prst="rect">
            <a:avLst/>
          </a:prstGeom>
          <a:noFill/>
          <a:ln>
            <a:noFill/>
          </a:ln>
        </p:spPr>
      </p:pic>
      <p:pic>
        <p:nvPicPr>
          <p:cNvPr id="670" name="Google Shape;670;p37"/>
          <p:cNvPicPr preferRelativeResize="0"/>
          <p:nvPr/>
        </p:nvPicPr>
        <p:blipFill>
          <a:blip r:embed="rId5">
            <a:alphaModFix amt="70000"/>
          </a:blip>
          <a:stretch>
            <a:fillRect/>
          </a:stretch>
        </p:blipFill>
        <p:spPr>
          <a:xfrm rot="-1587979" flipH="1">
            <a:off x="8394270" y="2377755"/>
            <a:ext cx="549172" cy="1802739"/>
          </a:xfrm>
          <a:prstGeom prst="rect">
            <a:avLst/>
          </a:prstGeom>
          <a:noFill/>
          <a:ln>
            <a:noFill/>
          </a:ln>
        </p:spPr>
      </p:pic>
      <p:pic>
        <p:nvPicPr>
          <p:cNvPr id="671" name="Google Shape;671;p37"/>
          <p:cNvPicPr preferRelativeResize="0"/>
          <p:nvPr/>
        </p:nvPicPr>
        <p:blipFill>
          <a:blip r:embed="rId6">
            <a:alphaModFix amt="78000"/>
          </a:blip>
          <a:stretch>
            <a:fillRect/>
          </a:stretch>
        </p:blipFill>
        <p:spPr>
          <a:xfrm rot="-1375356" flipH="1">
            <a:off x="7901687" y="2589380"/>
            <a:ext cx="382175" cy="1490055"/>
          </a:xfrm>
          <a:prstGeom prst="rect">
            <a:avLst/>
          </a:prstGeom>
          <a:noFill/>
          <a:ln>
            <a:noFill/>
          </a:ln>
        </p:spPr>
      </p:pic>
      <p:pic>
        <p:nvPicPr>
          <p:cNvPr id="672" name="Google Shape;672;p37"/>
          <p:cNvPicPr preferRelativeResize="0"/>
          <p:nvPr/>
        </p:nvPicPr>
        <p:blipFill>
          <a:blip r:embed="rId6">
            <a:alphaModFix amt="78000"/>
          </a:blip>
          <a:stretch>
            <a:fillRect/>
          </a:stretch>
        </p:blipFill>
        <p:spPr>
          <a:xfrm rot="-3178322" flipH="1">
            <a:off x="7380285" y="4042271"/>
            <a:ext cx="295880" cy="805594"/>
          </a:xfrm>
          <a:prstGeom prst="rect">
            <a:avLst/>
          </a:prstGeom>
          <a:noFill/>
          <a:ln>
            <a:noFill/>
          </a:ln>
        </p:spPr>
      </p:pic>
      <p:pic>
        <p:nvPicPr>
          <p:cNvPr id="673" name="Google Shape;673;p37"/>
          <p:cNvPicPr preferRelativeResize="0"/>
          <p:nvPr/>
        </p:nvPicPr>
        <p:blipFill>
          <a:blip r:embed="rId7">
            <a:alphaModFix/>
          </a:blip>
          <a:stretch>
            <a:fillRect/>
          </a:stretch>
        </p:blipFill>
        <p:spPr>
          <a:xfrm rot="1274283">
            <a:off x="-94295" y="2367464"/>
            <a:ext cx="1134281" cy="2239512"/>
          </a:xfrm>
          <a:prstGeom prst="rect">
            <a:avLst/>
          </a:prstGeom>
          <a:noFill/>
          <a:ln>
            <a:noFill/>
          </a:ln>
        </p:spPr>
      </p:pic>
      <p:pic>
        <p:nvPicPr>
          <p:cNvPr id="674" name="Google Shape;674;p37"/>
          <p:cNvPicPr preferRelativeResize="0"/>
          <p:nvPr/>
        </p:nvPicPr>
        <p:blipFill>
          <a:blip r:embed="rId5">
            <a:alphaModFix amt="70000"/>
          </a:blip>
          <a:stretch>
            <a:fillRect/>
          </a:stretch>
        </p:blipFill>
        <p:spPr>
          <a:xfrm rot="2699942">
            <a:off x="1325977" y="4044643"/>
            <a:ext cx="549170" cy="1117719"/>
          </a:xfrm>
          <a:prstGeom prst="rect">
            <a:avLst/>
          </a:prstGeom>
          <a:noFill/>
          <a:ln>
            <a:noFill/>
          </a:ln>
        </p:spPr>
      </p:pic>
      <p:pic>
        <p:nvPicPr>
          <p:cNvPr id="675" name="Google Shape;675;p37"/>
          <p:cNvPicPr preferRelativeResize="0"/>
          <p:nvPr/>
        </p:nvPicPr>
        <p:blipFill rotWithShape="1">
          <a:blip r:embed="rId8">
            <a:alphaModFix/>
          </a:blip>
          <a:srcRect l="9978" t="7909" r="6171" b="5839"/>
          <a:stretch/>
        </p:blipFill>
        <p:spPr>
          <a:xfrm rot="901132" flipH="1">
            <a:off x="7124783" y="3951167"/>
            <a:ext cx="3165530" cy="1831552"/>
          </a:xfrm>
          <a:prstGeom prst="rect">
            <a:avLst/>
          </a:prstGeom>
          <a:noFill/>
          <a:ln>
            <a:noFill/>
          </a:ln>
        </p:spPr>
      </p:pic>
      <p:pic>
        <p:nvPicPr>
          <p:cNvPr id="676" name="Google Shape;676;p37"/>
          <p:cNvPicPr preferRelativeResize="0"/>
          <p:nvPr/>
        </p:nvPicPr>
        <p:blipFill>
          <a:blip r:embed="rId9">
            <a:alphaModFix/>
          </a:blip>
          <a:stretch>
            <a:fillRect/>
          </a:stretch>
        </p:blipFill>
        <p:spPr>
          <a:xfrm rot="-10150829" flipH="1">
            <a:off x="6669178" y="-1284958"/>
            <a:ext cx="2966817" cy="2910267"/>
          </a:xfrm>
          <a:prstGeom prst="rect">
            <a:avLst/>
          </a:prstGeom>
          <a:noFill/>
          <a:ln>
            <a:noFill/>
          </a:ln>
        </p:spPr>
      </p:pic>
      <p:pic>
        <p:nvPicPr>
          <p:cNvPr id="677" name="Google Shape;677;p37"/>
          <p:cNvPicPr preferRelativeResize="0"/>
          <p:nvPr/>
        </p:nvPicPr>
        <p:blipFill>
          <a:blip r:embed="rId10">
            <a:alphaModFix/>
          </a:blip>
          <a:stretch>
            <a:fillRect/>
          </a:stretch>
        </p:blipFill>
        <p:spPr>
          <a:xfrm rot="6300001">
            <a:off x="-1226953" y="-1411997"/>
            <a:ext cx="2729251" cy="2606200"/>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ackground 2">
  <p:cSld name="CUSTOM_22">
    <p:spTree>
      <p:nvGrpSpPr>
        <p:cNvPr id="1" name="Shape 678"/>
        <p:cNvGrpSpPr/>
        <p:nvPr/>
      </p:nvGrpSpPr>
      <p:grpSpPr>
        <a:xfrm>
          <a:off x="0" y="0"/>
          <a:ext cx="0" cy="0"/>
          <a:chOff x="0" y="0"/>
          <a:chExt cx="0" cy="0"/>
        </a:xfrm>
      </p:grpSpPr>
      <p:pic>
        <p:nvPicPr>
          <p:cNvPr id="679" name="Google Shape;679;p38"/>
          <p:cNvPicPr preferRelativeResize="0"/>
          <p:nvPr/>
        </p:nvPicPr>
        <p:blipFill>
          <a:blip r:embed="rId2">
            <a:alphaModFix amt="15000"/>
          </a:blip>
          <a:stretch>
            <a:fillRect/>
          </a:stretch>
        </p:blipFill>
        <p:spPr>
          <a:xfrm rot="7321453">
            <a:off x="865792" y="3020145"/>
            <a:ext cx="2099462" cy="4020260"/>
          </a:xfrm>
          <a:prstGeom prst="rect">
            <a:avLst/>
          </a:prstGeom>
          <a:noFill/>
          <a:ln>
            <a:noFill/>
          </a:ln>
        </p:spPr>
      </p:pic>
      <p:pic>
        <p:nvPicPr>
          <p:cNvPr id="680" name="Google Shape;680;p38"/>
          <p:cNvPicPr preferRelativeResize="0"/>
          <p:nvPr/>
        </p:nvPicPr>
        <p:blipFill>
          <a:blip r:embed="rId3">
            <a:alphaModFix/>
          </a:blip>
          <a:stretch>
            <a:fillRect/>
          </a:stretch>
        </p:blipFill>
        <p:spPr>
          <a:xfrm rot="3023622" flipH="1">
            <a:off x="517305" y="3744427"/>
            <a:ext cx="1134280" cy="2239511"/>
          </a:xfrm>
          <a:prstGeom prst="rect">
            <a:avLst/>
          </a:prstGeom>
          <a:noFill/>
          <a:ln>
            <a:noFill/>
          </a:ln>
        </p:spPr>
      </p:pic>
      <p:pic>
        <p:nvPicPr>
          <p:cNvPr id="681" name="Google Shape;681;p38"/>
          <p:cNvPicPr preferRelativeResize="0"/>
          <p:nvPr/>
        </p:nvPicPr>
        <p:blipFill>
          <a:blip r:embed="rId2">
            <a:alphaModFix amt="15000"/>
          </a:blip>
          <a:stretch>
            <a:fillRect/>
          </a:stretch>
        </p:blipFill>
        <p:spPr>
          <a:xfrm rot="-7076756" flipH="1">
            <a:off x="-1086609" y="-2403184"/>
            <a:ext cx="3889291" cy="5970724"/>
          </a:xfrm>
          <a:prstGeom prst="rect">
            <a:avLst/>
          </a:prstGeom>
          <a:noFill/>
          <a:ln>
            <a:noFill/>
          </a:ln>
        </p:spPr>
      </p:pic>
      <p:pic>
        <p:nvPicPr>
          <p:cNvPr id="682" name="Google Shape;682;p38"/>
          <p:cNvPicPr preferRelativeResize="0"/>
          <p:nvPr/>
        </p:nvPicPr>
        <p:blipFill rotWithShape="1">
          <a:blip r:embed="rId4">
            <a:alphaModFix amt="82000"/>
          </a:blip>
          <a:srcRect l="9978" t="7909" r="6171" b="5839"/>
          <a:stretch/>
        </p:blipFill>
        <p:spPr>
          <a:xfrm rot="-8330118" flipH="1">
            <a:off x="-592644" y="3725074"/>
            <a:ext cx="3415385" cy="1831552"/>
          </a:xfrm>
          <a:prstGeom prst="rect">
            <a:avLst/>
          </a:prstGeom>
          <a:noFill/>
          <a:ln>
            <a:noFill/>
          </a:ln>
        </p:spPr>
      </p:pic>
      <p:pic>
        <p:nvPicPr>
          <p:cNvPr id="683" name="Google Shape;683;p38"/>
          <p:cNvPicPr preferRelativeResize="0"/>
          <p:nvPr/>
        </p:nvPicPr>
        <p:blipFill>
          <a:blip r:embed="rId5">
            <a:alphaModFix amt="84000"/>
          </a:blip>
          <a:stretch>
            <a:fillRect/>
          </a:stretch>
        </p:blipFill>
        <p:spPr>
          <a:xfrm rot="-3578879" flipH="1">
            <a:off x="587852" y="1428806"/>
            <a:ext cx="754690" cy="1490059"/>
          </a:xfrm>
          <a:prstGeom prst="rect">
            <a:avLst/>
          </a:prstGeom>
          <a:noFill/>
          <a:ln>
            <a:noFill/>
          </a:ln>
        </p:spPr>
      </p:pic>
      <p:pic>
        <p:nvPicPr>
          <p:cNvPr id="684" name="Google Shape;684;p38"/>
          <p:cNvPicPr preferRelativeResize="0"/>
          <p:nvPr/>
        </p:nvPicPr>
        <p:blipFill>
          <a:blip r:embed="rId6">
            <a:alphaModFix amt="70000"/>
          </a:blip>
          <a:stretch>
            <a:fillRect/>
          </a:stretch>
        </p:blipFill>
        <p:spPr>
          <a:xfrm rot="-2909627" flipH="1">
            <a:off x="1310544" y="334716"/>
            <a:ext cx="549173" cy="1802739"/>
          </a:xfrm>
          <a:prstGeom prst="rect">
            <a:avLst/>
          </a:prstGeom>
          <a:noFill/>
          <a:ln>
            <a:noFill/>
          </a:ln>
        </p:spPr>
      </p:pic>
      <p:pic>
        <p:nvPicPr>
          <p:cNvPr id="685" name="Google Shape;685;p38"/>
          <p:cNvPicPr preferRelativeResize="0"/>
          <p:nvPr/>
        </p:nvPicPr>
        <p:blipFill>
          <a:blip r:embed="rId7">
            <a:alphaModFix amt="78000"/>
          </a:blip>
          <a:stretch>
            <a:fillRect/>
          </a:stretch>
        </p:blipFill>
        <p:spPr>
          <a:xfrm rot="-2697000" flipH="1">
            <a:off x="880747" y="758365"/>
            <a:ext cx="382175" cy="1490055"/>
          </a:xfrm>
          <a:prstGeom prst="rect">
            <a:avLst/>
          </a:prstGeom>
          <a:noFill/>
          <a:ln>
            <a:noFill/>
          </a:ln>
        </p:spPr>
      </p:pic>
      <p:pic>
        <p:nvPicPr>
          <p:cNvPr id="686" name="Google Shape;686;p38"/>
          <p:cNvPicPr preferRelativeResize="0"/>
          <p:nvPr/>
        </p:nvPicPr>
        <p:blipFill>
          <a:blip r:embed="rId8">
            <a:alphaModFix amt="87000"/>
          </a:blip>
          <a:stretch>
            <a:fillRect/>
          </a:stretch>
        </p:blipFill>
        <p:spPr>
          <a:xfrm rot="-2963814" flipH="1">
            <a:off x="1764222" y="4832283"/>
            <a:ext cx="1193432" cy="1138660"/>
          </a:xfrm>
          <a:prstGeom prst="rect">
            <a:avLst/>
          </a:prstGeom>
          <a:noFill/>
          <a:ln>
            <a:noFill/>
          </a:ln>
        </p:spPr>
      </p:pic>
      <p:pic>
        <p:nvPicPr>
          <p:cNvPr id="687" name="Google Shape;687;p38"/>
          <p:cNvPicPr preferRelativeResize="0"/>
          <p:nvPr/>
        </p:nvPicPr>
        <p:blipFill>
          <a:blip r:embed="rId9">
            <a:alphaModFix amt="92000"/>
          </a:blip>
          <a:stretch>
            <a:fillRect/>
          </a:stretch>
        </p:blipFill>
        <p:spPr>
          <a:xfrm rot="-9911164" flipH="1">
            <a:off x="1772300" y="1944305"/>
            <a:ext cx="224700" cy="203423"/>
          </a:xfrm>
          <a:prstGeom prst="rect">
            <a:avLst/>
          </a:prstGeom>
          <a:noFill/>
          <a:ln>
            <a:noFill/>
          </a:ln>
        </p:spPr>
      </p:pic>
      <p:pic>
        <p:nvPicPr>
          <p:cNvPr id="688" name="Google Shape;688;p38"/>
          <p:cNvPicPr preferRelativeResize="0"/>
          <p:nvPr/>
        </p:nvPicPr>
        <p:blipFill>
          <a:blip r:embed="rId9">
            <a:alphaModFix/>
          </a:blip>
          <a:stretch>
            <a:fillRect/>
          </a:stretch>
        </p:blipFill>
        <p:spPr>
          <a:xfrm rot="2307161" flipH="1">
            <a:off x="1800657" y="665620"/>
            <a:ext cx="388634" cy="351840"/>
          </a:xfrm>
          <a:prstGeom prst="rect">
            <a:avLst/>
          </a:prstGeom>
          <a:noFill/>
          <a:ln>
            <a:noFill/>
          </a:ln>
        </p:spPr>
      </p:pic>
      <p:pic>
        <p:nvPicPr>
          <p:cNvPr id="689" name="Google Shape;689;p38"/>
          <p:cNvPicPr preferRelativeResize="0"/>
          <p:nvPr/>
        </p:nvPicPr>
        <p:blipFill>
          <a:blip r:embed="rId10">
            <a:alphaModFix amt="75000"/>
          </a:blip>
          <a:stretch>
            <a:fillRect/>
          </a:stretch>
        </p:blipFill>
        <p:spPr>
          <a:xfrm rot="4853428" flipH="1">
            <a:off x="469324" y="3041377"/>
            <a:ext cx="199004" cy="190015"/>
          </a:xfrm>
          <a:prstGeom prst="rect">
            <a:avLst/>
          </a:prstGeom>
          <a:noFill/>
          <a:ln>
            <a:noFill/>
          </a:ln>
        </p:spPr>
      </p:pic>
      <p:pic>
        <p:nvPicPr>
          <p:cNvPr id="690" name="Google Shape;690;p38"/>
          <p:cNvPicPr preferRelativeResize="0"/>
          <p:nvPr/>
        </p:nvPicPr>
        <p:blipFill>
          <a:blip r:embed="rId7">
            <a:alphaModFix amt="78000"/>
          </a:blip>
          <a:stretch>
            <a:fillRect/>
          </a:stretch>
        </p:blipFill>
        <p:spPr>
          <a:xfrm rot="-4499974" flipH="1">
            <a:off x="817109" y="2341918"/>
            <a:ext cx="295880" cy="805592"/>
          </a:xfrm>
          <a:prstGeom prst="rect">
            <a:avLst/>
          </a:prstGeom>
          <a:noFill/>
          <a:ln>
            <a:noFill/>
          </a:ln>
        </p:spPr>
      </p:pic>
      <p:pic>
        <p:nvPicPr>
          <p:cNvPr id="691" name="Google Shape;691;p38"/>
          <p:cNvPicPr preferRelativeResize="0"/>
          <p:nvPr/>
        </p:nvPicPr>
        <p:blipFill>
          <a:blip r:embed="rId11">
            <a:alphaModFix amt="84000"/>
          </a:blip>
          <a:stretch>
            <a:fillRect/>
          </a:stretch>
        </p:blipFill>
        <p:spPr>
          <a:xfrm rot="-2082313" flipH="1">
            <a:off x="8327920" y="336428"/>
            <a:ext cx="426389" cy="407128"/>
          </a:xfrm>
          <a:prstGeom prst="rect">
            <a:avLst/>
          </a:prstGeom>
          <a:noFill/>
          <a:ln>
            <a:noFill/>
          </a:ln>
        </p:spPr>
      </p:pic>
      <p:pic>
        <p:nvPicPr>
          <p:cNvPr id="692" name="Google Shape;692;p38"/>
          <p:cNvPicPr preferRelativeResize="0"/>
          <p:nvPr/>
        </p:nvPicPr>
        <p:blipFill>
          <a:blip r:embed="rId12">
            <a:alphaModFix/>
          </a:blip>
          <a:stretch>
            <a:fillRect/>
          </a:stretch>
        </p:blipFill>
        <p:spPr>
          <a:xfrm rot="6300001">
            <a:off x="7176497" y="3337753"/>
            <a:ext cx="2729251" cy="2606200"/>
          </a:xfrm>
          <a:prstGeom prst="rect">
            <a:avLst/>
          </a:prstGeom>
          <a:noFill/>
          <a:ln>
            <a:noFill/>
          </a:ln>
        </p:spPr>
      </p:pic>
      <p:pic>
        <p:nvPicPr>
          <p:cNvPr id="693" name="Google Shape;693;p38"/>
          <p:cNvPicPr preferRelativeResize="0"/>
          <p:nvPr/>
        </p:nvPicPr>
        <p:blipFill rotWithShape="1">
          <a:blip r:embed="rId4">
            <a:alphaModFix amt="82000"/>
          </a:blip>
          <a:srcRect l="9978" t="7909" r="6171" b="5839"/>
          <a:stretch/>
        </p:blipFill>
        <p:spPr>
          <a:xfrm rot="2469882" flipH="1">
            <a:off x="7294382" y="2220600"/>
            <a:ext cx="3415385" cy="1831552"/>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502412" y="1941211"/>
            <a:ext cx="8139178" cy="674375"/>
          </a:xfrm>
        </p:spPr>
        <p:txBody>
          <a:bodyPr lIns="101600" tIns="38100" rIns="25400" bIns="38100" anchor="t" anchorCtr="0">
            <a:noAutofit/>
          </a:bodyPr>
          <a:lstStyle>
            <a:lvl1pPr algn="ctr">
              <a:defRPr sz="4050" b="0" spc="450">
                <a:effectLst>
                  <a:outerShdw blurRad="38100" dist="38100" dir="2700000" algn="tl">
                    <a:srgbClr val="000000">
                      <a:alpha val="43137"/>
                    </a:srgbClr>
                  </a:outerShdw>
                </a:effectLst>
              </a:defRPr>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502412" y="2674620"/>
            <a:ext cx="8139178" cy="713238"/>
          </a:xfrm>
        </p:spPr>
        <p:txBody>
          <a:bodyPr lIns="101600" tIns="38100" rIns="76200" bIns="38100">
            <a:noAutofit/>
          </a:bodyPr>
          <a:lstStyle>
            <a:lvl1pPr marL="0" indent="0" algn="ctr" eaLnBrk="1" fontAlgn="auto" latinLnBrk="0" hangingPunct="1">
              <a:lnSpc>
                <a:spcPct val="100000"/>
              </a:lnSpc>
              <a:buNone/>
              <a:defRPr sz="1800" u="none" strike="noStrike" kern="1200" cap="none" spc="150" normalizeH="0" baseline="0">
                <a:solidFill>
                  <a:schemeClr val="tx1"/>
                </a:solidFill>
                <a:uFillTx/>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pPr defTabSz="685800">
              <a:buClrTx/>
              <a:defRPr/>
            </a:pPr>
            <a:fld id="{760FBDFE-C587-4B4C-A407-44438C67B59E}" type="datetimeFigureOut">
              <a:rPr lang="zh-CN" altLang="en-US" sz="900" kern="1200" smtClean="0">
                <a:solidFill>
                  <a:prstClr val="black">
                    <a:tint val="75000"/>
                  </a:prstClr>
                </a:solidFill>
                <a:ea typeface="字魂130号-快乐俏黑体" panose="00000500000000000000" charset="-122"/>
                <a:cs typeface="+mn-cs"/>
              </a:rPr>
              <a:pPr defTabSz="685800">
                <a:buClrTx/>
                <a:defRPr/>
              </a:pPr>
              <a:t>2022/3/18</a:t>
            </a:fld>
            <a:endParaRPr lang="zh-CN" altLang="en-US" sz="900" kern="1200">
              <a:solidFill>
                <a:prstClr val="black">
                  <a:tint val="75000"/>
                </a:prstClr>
              </a:solidFill>
              <a:ea typeface="字魂130号-快乐俏黑体" panose="00000500000000000000" charset="-122"/>
              <a:cs typeface="+mn-cs"/>
            </a:endParaRPr>
          </a:p>
        </p:txBody>
      </p:sp>
      <p:sp>
        <p:nvSpPr>
          <p:cNvPr id="17" name="页脚占位符 16"/>
          <p:cNvSpPr>
            <a:spLocks noGrp="1"/>
          </p:cNvSpPr>
          <p:nvPr>
            <p:ph type="ftr" sz="quarter" idx="11"/>
            <p:custDataLst>
              <p:tags r:id="rId4"/>
            </p:custDataLst>
          </p:nvPr>
        </p:nvSpPr>
        <p:spPr/>
        <p:txBody>
          <a:bodyPr/>
          <a:lstStyle/>
          <a:p>
            <a:pPr algn="ctr" defTabSz="685800">
              <a:buClrTx/>
              <a:defRPr/>
            </a:pPr>
            <a:endParaRPr lang="zh-CN" altLang="en-US" sz="900" kern="1200" dirty="0">
              <a:solidFill>
                <a:prstClr val="black">
                  <a:tint val="75000"/>
                </a:prstClr>
              </a:solidFill>
              <a:ea typeface="字魂130号-快乐俏黑体" panose="00000500000000000000" charset="-122"/>
              <a:cs typeface="+mn-cs"/>
            </a:endParaRPr>
          </a:p>
        </p:txBody>
      </p:sp>
      <p:sp>
        <p:nvSpPr>
          <p:cNvPr id="18" name="灯片编号占位符 17"/>
          <p:cNvSpPr>
            <a:spLocks noGrp="1"/>
          </p:cNvSpPr>
          <p:nvPr>
            <p:ph type="sldNum" sz="quarter" idx="12"/>
            <p:custDataLst>
              <p:tags r:id="rId5"/>
            </p:custDataLst>
          </p:nvPr>
        </p:nvSpPr>
        <p:spPr/>
        <p:txBody>
          <a:bodyPr/>
          <a:lstStyle/>
          <a:p>
            <a:pPr algn="r" defTabSz="685800">
              <a:buClrTx/>
              <a:defRPr/>
            </a:pPr>
            <a:fld id="{49AE70B2-8BF9-45C0-BB95-33D1B9D3A854}" type="slidenum">
              <a:rPr lang="zh-CN" altLang="en-US" sz="900" kern="1200" smtClean="0">
                <a:solidFill>
                  <a:prstClr val="black">
                    <a:tint val="75000"/>
                  </a:prstClr>
                </a:solidFill>
                <a:ea typeface="字魂130号-快乐俏黑体" panose="00000500000000000000" charset="-122"/>
                <a:cs typeface="+mn-cs"/>
              </a:rPr>
              <a:pPr algn="r" defTabSz="685800">
                <a:buClrTx/>
                <a:defRPr/>
              </a:pPr>
              <a:t>‹#›</a:t>
            </a:fld>
            <a:endParaRPr lang="zh-CN" altLang="en-US" sz="900" kern="1200" dirty="0">
              <a:solidFill>
                <a:prstClr val="black">
                  <a:tint val="75000"/>
                </a:prstClr>
              </a:solidFill>
              <a:ea typeface="字魂130号-快乐俏黑体" panose="00000500000000000000" charset="-122"/>
              <a:cs typeface="+mn-cs"/>
            </a:endParaRPr>
          </a:p>
        </p:txBody>
      </p:sp>
    </p:spTree>
    <p:extLst>
      <p:ext uri="{BB962C8B-B14F-4D97-AF65-F5344CB8AC3E}">
        <p14:creationId xmlns:p14="http://schemas.microsoft.com/office/powerpoint/2010/main" val="25217811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502412" y="1941211"/>
            <a:ext cx="8139178" cy="674375"/>
          </a:xfrm>
        </p:spPr>
        <p:txBody>
          <a:bodyPr lIns="101600" tIns="38100" rIns="25400" bIns="38100" anchor="t" anchorCtr="0">
            <a:noAutofit/>
          </a:bodyPr>
          <a:lstStyle>
            <a:lvl1pPr algn="ctr">
              <a:defRPr sz="4050" b="0" spc="450">
                <a:effectLst>
                  <a:outerShdw blurRad="38100" dist="38100" dir="2700000" algn="tl">
                    <a:srgbClr val="000000">
                      <a:alpha val="43137"/>
                    </a:srgbClr>
                  </a:outerShdw>
                </a:effectLst>
              </a:defRPr>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502412" y="2674620"/>
            <a:ext cx="8139178" cy="713238"/>
          </a:xfrm>
        </p:spPr>
        <p:txBody>
          <a:bodyPr lIns="101600" tIns="38100" rIns="76200" bIns="38100">
            <a:noAutofit/>
          </a:bodyPr>
          <a:lstStyle>
            <a:lvl1pPr marL="0" indent="0" algn="ctr" eaLnBrk="1" fontAlgn="auto" latinLnBrk="0" hangingPunct="1">
              <a:lnSpc>
                <a:spcPct val="100000"/>
              </a:lnSpc>
              <a:buNone/>
              <a:defRPr sz="1800" u="none" strike="noStrike" kern="1200" cap="none" spc="150" normalizeH="0" baseline="0">
                <a:solidFill>
                  <a:schemeClr val="tx1"/>
                </a:solidFill>
                <a:uFillTx/>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pPr defTabSz="685800">
              <a:buClrTx/>
              <a:defRPr/>
            </a:pPr>
            <a:fld id="{760FBDFE-C587-4B4C-A407-44438C67B59E}" type="datetimeFigureOut">
              <a:rPr lang="zh-CN" altLang="en-US" sz="900" kern="1200" smtClean="0">
                <a:solidFill>
                  <a:prstClr val="black">
                    <a:tint val="75000"/>
                  </a:prstClr>
                </a:solidFill>
                <a:ea typeface="字魂130号-快乐俏黑体" panose="00000500000000000000" charset="-122"/>
                <a:cs typeface="+mn-cs"/>
              </a:rPr>
              <a:pPr defTabSz="685800">
                <a:buClrTx/>
                <a:defRPr/>
              </a:pPr>
              <a:t>2022/3/18</a:t>
            </a:fld>
            <a:endParaRPr lang="zh-CN" altLang="en-US" sz="900" kern="1200">
              <a:solidFill>
                <a:prstClr val="black">
                  <a:tint val="75000"/>
                </a:prstClr>
              </a:solidFill>
              <a:ea typeface="字魂130号-快乐俏黑体" panose="00000500000000000000" charset="-122"/>
              <a:cs typeface="+mn-cs"/>
            </a:endParaRPr>
          </a:p>
        </p:txBody>
      </p:sp>
      <p:sp>
        <p:nvSpPr>
          <p:cNvPr id="17" name="页脚占位符 16"/>
          <p:cNvSpPr>
            <a:spLocks noGrp="1"/>
          </p:cNvSpPr>
          <p:nvPr>
            <p:ph type="ftr" sz="quarter" idx="11"/>
            <p:custDataLst>
              <p:tags r:id="rId4"/>
            </p:custDataLst>
          </p:nvPr>
        </p:nvSpPr>
        <p:spPr/>
        <p:txBody>
          <a:bodyPr/>
          <a:lstStyle/>
          <a:p>
            <a:pPr algn="ctr" defTabSz="685800">
              <a:buClrTx/>
              <a:defRPr/>
            </a:pPr>
            <a:endParaRPr lang="zh-CN" altLang="en-US" sz="900" kern="1200" dirty="0">
              <a:solidFill>
                <a:prstClr val="black">
                  <a:tint val="75000"/>
                </a:prstClr>
              </a:solidFill>
              <a:ea typeface="字魂130号-快乐俏黑体" panose="00000500000000000000" charset="-122"/>
              <a:cs typeface="+mn-cs"/>
            </a:endParaRPr>
          </a:p>
        </p:txBody>
      </p:sp>
      <p:sp>
        <p:nvSpPr>
          <p:cNvPr id="18" name="灯片编号占位符 17"/>
          <p:cNvSpPr>
            <a:spLocks noGrp="1"/>
          </p:cNvSpPr>
          <p:nvPr>
            <p:ph type="sldNum" sz="quarter" idx="12"/>
            <p:custDataLst>
              <p:tags r:id="rId5"/>
            </p:custDataLst>
          </p:nvPr>
        </p:nvSpPr>
        <p:spPr/>
        <p:txBody>
          <a:bodyPr/>
          <a:lstStyle/>
          <a:p>
            <a:pPr algn="r" defTabSz="685800">
              <a:buClrTx/>
              <a:defRPr/>
            </a:pPr>
            <a:fld id="{49AE70B2-8BF9-45C0-BB95-33D1B9D3A854}" type="slidenum">
              <a:rPr lang="zh-CN" altLang="en-US" sz="900" kern="1200" smtClean="0">
                <a:solidFill>
                  <a:prstClr val="black">
                    <a:tint val="75000"/>
                  </a:prstClr>
                </a:solidFill>
                <a:ea typeface="字魂130号-快乐俏黑体" panose="00000500000000000000" charset="-122"/>
                <a:cs typeface="+mn-cs"/>
              </a:rPr>
              <a:pPr algn="r" defTabSz="685800">
                <a:buClrTx/>
                <a:defRPr/>
              </a:pPr>
              <a:t>‹#›</a:t>
            </a:fld>
            <a:endParaRPr lang="zh-CN" altLang="en-US" sz="900" kern="1200" dirty="0">
              <a:solidFill>
                <a:prstClr val="black">
                  <a:tint val="75000"/>
                </a:prstClr>
              </a:solidFill>
              <a:ea typeface="字魂130号-快乐俏黑体" panose="00000500000000000000" charset="-122"/>
              <a:cs typeface="+mn-cs"/>
            </a:endParaRPr>
          </a:p>
        </p:txBody>
      </p:sp>
    </p:spTree>
    <p:extLst>
      <p:ext uri="{BB962C8B-B14F-4D97-AF65-F5344CB8AC3E}">
        <p14:creationId xmlns:p14="http://schemas.microsoft.com/office/powerpoint/2010/main" val="26033238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lt1"/>
        </a:solidFill>
        <a:effectLst/>
      </p:bgPr>
    </p:bg>
    <p:spTree>
      <p:nvGrpSpPr>
        <p:cNvPr id="1" name="Shape 8"/>
        <p:cNvGrpSpPr/>
        <p:nvPr/>
      </p:nvGrpSpPr>
      <p:grpSpPr>
        <a:xfrm>
          <a:off x="0" y="0"/>
          <a:ext cx="0" cy="0"/>
          <a:chOff x="0" y="0"/>
          <a:chExt cx="0" cy="0"/>
        </a:xfrm>
      </p:grpSpPr>
      <p:grpSp>
        <p:nvGrpSpPr>
          <p:cNvPr id="9" name="Google Shape;9;p2"/>
          <p:cNvGrpSpPr/>
          <p:nvPr/>
        </p:nvGrpSpPr>
        <p:grpSpPr>
          <a:xfrm>
            <a:off x="122308" y="68542"/>
            <a:ext cx="8966083" cy="5041129"/>
            <a:chOff x="122308" y="68542"/>
            <a:chExt cx="8966083" cy="5041129"/>
          </a:xfrm>
        </p:grpSpPr>
        <p:sp>
          <p:nvSpPr>
            <p:cNvPr id="10" name="Google Shape;10;p2"/>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1" name="Google Shape;11;p2"/>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2" name="Google Shape;12;p2"/>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3" name="Google Shape;13;p2"/>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4" name="Google Shape;14;p2"/>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5" name="Google Shape;15;p2"/>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6" name="Google Shape;16;p2"/>
            <p:cNvSpPr/>
            <p:nvPr/>
          </p:nvSpPr>
          <p:spPr>
            <a:xfrm>
              <a:off x="78516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 name="Google Shape;17;p2"/>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8" name="Google Shape;18;p2"/>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9" name="Google Shape;19;p2"/>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0" name="Google Shape;20;p2"/>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1" name="Google Shape;21;p2"/>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2" name="Google Shape;22;p2"/>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 name="Google Shape;23;p2"/>
            <p:cNvSpPr/>
            <p:nvPr/>
          </p:nvSpPr>
          <p:spPr>
            <a:xfrm rot="8100000" flipH="1">
              <a:off x="7666007" y="3724200"/>
              <a:ext cx="215157" cy="75922"/>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 name="Google Shape;24;p2"/>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 name="Google Shape;25;p2"/>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6" name="Google Shape;26;p2"/>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7" name="Google Shape;27;p2"/>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8" name="Google Shape;28;p2"/>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9" name="Google Shape;29;p2"/>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30" name="Google Shape;30;p2"/>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1" name="Google Shape;31;p2"/>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32" name="Google Shape;32;p2"/>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3" name="Google Shape;33;p2"/>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34" name="Google Shape;34;p2"/>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5" name="Google Shape;35;p2"/>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6" name="Google Shape;36;p2"/>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37" name="Google Shape;37;p2"/>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8" name="Google Shape;38;p2"/>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39" name="Google Shape;39;p2"/>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0" name="Google Shape;40;p2"/>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41" name="Google Shape;41;p2"/>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2" name="Google Shape;42;p2"/>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3" name="Google Shape;43;p2"/>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4" name="Google Shape;44;p2"/>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5" name="Google Shape;45;p2"/>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6" name="Google Shape;46;p2"/>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7" name="Google Shape;47;p2"/>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8" name="Google Shape;48;p2"/>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9" name="Google Shape;49;p2"/>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0" name="Google Shape;50;p2"/>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1" name="Google Shape;51;p2"/>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52" name="Google Shape;52;p2"/>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53" name="Google Shape;53;p2"/>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4" name="Google Shape;54;p2"/>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5" name="Google Shape;55;p2"/>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56" name="Google Shape;56;p2"/>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7" name="Google Shape;57;p2"/>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8" name="Google Shape;58;p2"/>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59" name="Google Shape;59;p2"/>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60" name="Google Shape;60;p2"/>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61" name="Google Shape;61;p2"/>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62" name="Google Shape;62;p2"/>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63" name="Google Shape;63;p2"/>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64" name="Google Shape;64;p2"/>
          <p:cNvSpPr/>
          <p:nvPr/>
        </p:nvSpPr>
        <p:spPr>
          <a:xfrm>
            <a:off x="726275" y="540000"/>
            <a:ext cx="7691400" cy="4063500"/>
          </a:xfrm>
          <a:prstGeom prst="roundRect">
            <a:avLst>
              <a:gd name="adj" fmla="val 5634"/>
            </a:avLst>
          </a:pr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65" name="Google Shape;65;p2"/>
          <p:cNvGrpSpPr/>
          <p:nvPr/>
        </p:nvGrpSpPr>
        <p:grpSpPr>
          <a:xfrm>
            <a:off x="7876491" y="2219006"/>
            <a:ext cx="2387846" cy="2640196"/>
            <a:chOff x="7876491" y="2219006"/>
            <a:chExt cx="2387846" cy="2640196"/>
          </a:xfrm>
        </p:grpSpPr>
        <p:grpSp>
          <p:nvGrpSpPr>
            <p:cNvPr id="66" name="Google Shape;66;p2"/>
            <p:cNvGrpSpPr/>
            <p:nvPr/>
          </p:nvGrpSpPr>
          <p:grpSpPr>
            <a:xfrm rot="-677083">
              <a:off x="8042681" y="2265022"/>
              <a:ext cx="512578" cy="427800"/>
              <a:chOff x="7508029" y="2489100"/>
              <a:chExt cx="500018" cy="417318"/>
            </a:xfrm>
          </p:grpSpPr>
          <p:sp>
            <p:nvSpPr>
              <p:cNvPr id="67" name="Google Shape;67;p2"/>
              <p:cNvSpPr/>
              <p:nvPr/>
            </p:nvSpPr>
            <p:spPr>
              <a:xfrm>
                <a:off x="7508029" y="2489100"/>
                <a:ext cx="500018" cy="417318"/>
              </a:xfrm>
              <a:custGeom>
                <a:avLst/>
                <a:gdLst/>
                <a:ahLst/>
                <a:cxnLst/>
                <a:rect l="l" t="t" r="r" b="b"/>
                <a:pathLst>
                  <a:path w="10218" h="8528" extrusionOk="0">
                    <a:moveTo>
                      <a:pt x="0" y="0"/>
                    </a:moveTo>
                    <a:lnTo>
                      <a:pt x="4834" y="8528"/>
                    </a:lnTo>
                    <a:lnTo>
                      <a:pt x="5864" y="6560"/>
                    </a:lnTo>
                    <a:lnTo>
                      <a:pt x="7521" y="7931"/>
                    </a:lnTo>
                    <a:lnTo>
                      <a:pt x="7542" y="4253"/>
                    </a:lnTo>
                    <a:lnTo>
                      <a:pt x="10217" y="3283"/>
                    </a:lnTo>
                    <a:lnTo>
                      <a:pt x="0"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68" name="Google Shape;68;p2"/>
              <p:cNvGrpSpPr/>
              <p:nvPr/>
            </p:nvGrpSpPr>
            <p:grpSpPr>
              <a:xfrm>
                <a:off x="7510965" y="2491791"/>
                <a:ext cx="372053" cy="390498"/>
                <a:chOff x="7510965" y="2491791"/>
                <a:chExt cx="372053" cy="390498"/>
              </a:xfrm>
            </p:grpSpPr>
            <p:sp>
              <p:nvSpPr>
                <p:cNvPr id="69" name="Google Shape;69;p2"/>
                <p:cNvSpPr/>
                <p:nvPr/>
              </p:nvSpPr>
              <p:spPr>
                <a:xfrm>
                  <a:off x="7510965" y="2491791"/>
                  <a:ext cx="372053" cy="210861"/>
                </a:xfrm>
                <a:custGeom>
                  <a:avLst/>
                  <a:gdLst/>
                  <a:ahLst/>
                  <a:cxnLst/>
                  <a:rect l="l" t="t" r="r" b="b"/>
                  <a:pathLst>
                    <a:path w="7603" h="4309" extrusionOk="0">
                      <a:moveTo>
                        <a:pt x="120" y="1"/>
                      </a:moveTo>
                      <a:cubicBezTo>
                        <a:pt x="83" y="1"/>
                        <a:pt x="47" y="21"/>
                        <a:pt x="29" y="54"/>
                      </a:cubicBezTo>
                      <a:cubicBezTo>
                        <a:pt x="1" y="104"/>
                        <a:pt x="17" y="170"/>
                        <a:pt x="67" y="198"/>
                      </a:cubicBezTo>
                      <a:lnTo>
                        <a:pt x="7433" y="4291"/>
                      </a:lnTo>
                      <a:cubicBezTo>
                        <a:pt x="7449" y="4302"/>
                        <a:pt x="7466" y="4308"/>
                        <a:pt x="7482" y="4308"/>
                      </a:cubicBezTo>
                      <a:cubicBezTo>
                        <a:pt x="7521" y="4308"/>
                        <a:pt x="7559" y="4286"/>
                        <a:pt x="7575" y="4253"/>
                      </a:cubicBezTo>
                      <a:cubicBezTo>
                        <a:pt x="7603" y="4198"/>
                        <a:pt x="7587" y="4137"/>
                        <a:pt x="7537" y="4104"/>
                      </a:cubicBezTo>
                      <a:lnTo>
                        <a:pt x="171" y="16"/>
                      </a:lnTo>
                      <a:cubicBezTo>
                        <a:pt x="155" y="5"/>
                        <a:pt x="137" y="1"/>
                        <a:pt x="12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0" name="Google Shape;70;p2"/>
                <p:cNvSpPr/>
                <p:nvPr/>
              </p:nvSpPr>
              <p:spPr>
                <a:xfrm>
                  <a:off x="7808193" y="2743706"/>
                  <a:ext cx="73745" cy="138584"/>
                </a:xfrm>
                <a:custGeom>
                  <a:avLst/>
                  <a:gdLst/>
                  <a:ahLst/>
                  <a:cxnLst/>
                  <a:rect l="l" t="t" r="r" b="b"/>
                  <a:pathLst>
                    <a:path w="1507" h="2832" extrusionOk="0">
                      <a:moveTo>
                        <a:pt x="117" y="1"/>
                      </a:moveTo>
                      <a:cubicBezTo>
                        <a:pt x="103" y="1"/>
                        <a:pt x="89" y="3"/>
                        <a:pt x="76" y="9"/>
                      </a:cubicBezTo>
                      <a:cubicBezTo>
                        <a:pt x="21" y="36"/>
                        <a:pt x="0" y="97"/>
                        <a:pt x="26" y="152"/>
                      </a:cubicBezTo>
                      <a:lnTo>
                        <a:pt x="1293" y="2771"/>
                      </a:lnTo>
                      <a:cubicBezTo>
                        <a:pt x="1309" y="2811"/>
                        <a:pt x="1348" y="2832"/>
                        <a:pt x="1387" y="2832"/>
                      </a:cubicBezTo>
                      <a:cubicBezTo>
                        <a:pt x="1402" y="2832"/>
                        <a:pt x="1419" y="2826"/>
                        <a:pt x="1435" y="2821"/>
                      </a:cubicBezTo>
                      <a:cubicBezTo>
                        <a:pt x="1485" y="2793"/>
                        <a:pt x="1506" y="2733"/>
                        <a:pt x="1480" y="2679"/>
                      </a:cubicBezTo>
                      <a:lnTo>
                        <a:pt x="213" y="59"/>
                      </a:lnTo>
                      <a:cubicBezTo>
                        <a:pt x="197" y="22"/>
                        <a:pt x="156" y="1"/>
                        <a:pt x="11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1" name="Google Shape;71;p2"/>
                <p:cNvSpPr/>
                <p:nvPr/>
              </p:nvSpPr>
              <p:spPr>
                <a:xfrm>
                  <a:off x="7510965" y="2491840"/>
                  <a:ext cx="309025" cy="262292"/>
                </a:xfrm>
                <a:custGeom>
                  <a:avLst/>
                  <a:gdLst/>
                  <a:ahLst/>
                  <a:cxnLst/>
                  <a:rect l="l" t="t" r="r" b="b"/>
                  <a:pathLst>
                    <a:path w="6315" h="5360" extrusionOk="0">
                      <a:moveTo>
                        <a:pt x="119" y="0"/>
                      </a:moveTo>
                      <a:cubicBezTo>
                        <a:pt x="89" y="0"/>
                        <a:pt x="60" y="13"/>
                        <a:pt x="39" y="37"/>
                      </a:cubicBezTo>
                      <a:cubicBezTo>
                        <a:pt x="1" y="81"/>
                        <a:pt x="6" y="147"/>
                        <a:pt x="50" y="185"/>
                      </a:cubicBezTo>
                      <a:lnTo>
                        <a:pt x="6128" y="5332"/>
                      </a:lnTo>
                      <a:cubicBezTo>
                        <a:pt x="6145" y="5348"/>
                        <a:pt x="6173" y="5360"/>
                        <a:pt x="6194" y="5360"/>
                      </a:cubicBezTo>
                      <a:cubicBezTo>
                        <a:pt x="6221" y="5360"/>
                        <a:pt x="6254" y="5342"/>
                        <a:pt x="6277" y="5320"/>
                      </a:cubicBezTo>
                      <a:cubicBezTo>
                        <a:pt x="6315" y="5277"/>
                        <a:pt x="6310" y="5211"/>
                        <a:pt x="6260" y="5173"/>
                      </a:cubicBezTo>
                      <a:lnTo>
                        <a:pt x="188" y="26"/>
                      </a:lnTo>
                      <a:cubicBezTo>
                        <a:pt x="168" y="9"/>
                        <a:pt x="143" y="0"/>
                        <a:pt x="11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2" name="Google Shape;72;p2"/>
                <p:cNvSpPr/>
                <p:nvPr/>
              </p:nvSpPr>
              <p:spPr>
                <a:xfrm>
                  <a:off x="7789109" y="2743657"/>
                  <a:ext cx="30878" cy="71641"/>
                </a:xfrm>
                <a:custGeom>
                  <a:avLst/>
                  <a:gdLst/>
                  <a:ahLst/>
                  <a:cxnLst/>
                  <a:rect l="l" t="t" r="r" b="b"/>
                  <a:pathLst>
                    <a:path w="631" h="1464" extrusionOk="0">
                      <a:moveTo>
                        <a:pt x="515" y="0"/>
                      </a:moveTo>
                      <a:cubicBezTo>
                        <a:pt x="469" y="0"/>
                        <a:pt x="425" y="31"/>
                        <a:pt x="411" y="75"/>
                      </a:cubicBezTo>
                      <a:lnTo>
                        <a:pt x="17" y="1325"/>
                      </a:lnTo>
                      <a:cubicBezTo>
                        <a:pt x="1" y="1380"/>
                        <a:pt x="34" y="1441"/>
                        <a:pt x="88" y="1457"/>
                      </a:cubicBezTo>
                      <a:cubicBezTo>
                        <a:pt x="99" y="1463"/>
                        <a:pt x="110" y="1463"/>
                        <a:pt x="120" y="1463"/>
                      </a:cubicBezTo>
                      <a:cubicBezTo>
                        <a:pt x="165" y="1463"/>
                        <a:pt x="209" y="1436"/>
                        <a:pt x="219" y="1391"/>
                      </a:cubicBezTo>
                      <a:lnTo>
                        <a:pt x="608" y="136"/>
                      </a:lnTo>
                      <a:cubicBezTo>
                        <a:pt x="631" y="82"/>
                        <a:pt x="598" y="22"/>
                        <a:pt x="543" y="4"/>
                      </a:cubicBezTo>
                      <a:cubicBezTo>
                        <a:pt x="534" y="2"/>
                        <a:pt x="524" y="0"/>
                        <a:pt x="51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sp>
          <p:nvSpPr>
            <p:cNvPr id="73" name="Google Shape;73;p2"/>
            <p:cNvSpPr/>
            <p:nvPr/>
          </p:nvSpPr>
          <p:spPr>
            <a:xfrm rot="7755054">
              <a:off x="8526346" y="2646406"/>
              <a:ext cx="1088135" cy="2194475"/>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74" name="Google Shape;74;p2"/>
          <p:cNvGrpSpPr/>
          <p:nvPr/>
        </p:nvGrpSpPr>
        <p:grpSpPr>
          <a:xfrm rot="-1799965">
            <a:off x="7160288" y="2846832"/>
            <a:ext cx="1792663" cy="1738763"/>
            <a:chOff x="6997200" y="3219600"/>
            <a:chExt cx="1426800" cy="1383900"/>
          </a:xfrm>
        </p:grpSpPr>
        <p:sp>
          <p:nvSpPr>
            <p:cNvPr id="75" name="Google Shape;75;p2"/>
            <p:cNvSpPr/>
            <p:nvPr/>
          </p:nvSpPr>
          <p:spPr>
            <a:xfrm>
              <a:off x="7226125" y="4200625"/>
              <a:ext cx="413050" cy="393250"/>
            </a:xfrm>
            <a:custGeom>
              <a:avLst/>
              <a:gdLst/>
              <a:ahLst/>
              <a:cxnLst/>
              <a:rect l="l" t="t" r="r" b="b"/>
              <a:pathLst>
                <a:path w="16522" h="15730" extrusionOk="0">
                  <a:moveTo>
                    <a:pt x="16521" y="0"/>
                  </a:moveTo>
                  <a:lnTo>
                    <a:pt x="16521" y="0"/>
                  </a:lnTo>
                  <a:cubicBezTo>
                    <a:pt x="16521" y="0"/>
                    <a:pt x="12378" y="746"/>
                    <a:pt x="8432" y="4232"/>
                  </a:cubicBezTo>
                  <a:cubicBezTo>
                    <a:pt x="4480" y="7723"/>
                    <a:pt x="2310" y="14184"/>
                    <a:pt x="2310" y="14184"/>
                  </a:cubicBezTo>
                  <a:cubicBezTo>
                    <a:pt x="2310" y="14184"/>
                    <a:pt x="327" y="12910"/>
                    <a:pt x="49" y="12910"/>
                  </a:cubicBezTo>
                  <a:cubicBezTo>
                    <a:pt x="0" y="12910"/>
                    <a:pt x="4" y="12949"/>
                    <a:pt x="79" y="13040"/>
                  </a:cubicBezTo>
                  <a:cubicBezTo>
                    <a:pt x="588" y="13653"/>
                    <a:pt x="3269" y="15730"/>
                    <a:pt x="3269" y="15730"/>
                  </a:cubicBezTo>
                  <a:cubicBezTo>
                    <a:pt x="3269" y="15730"/>
                    <a:pt x="12044" y="7273"/>
                    <a:pt x="15775" y="6555"/>
                  </a:cubicBezTo>
                  <a:lnTo>
                    <a:pt x="16521" y="0"/>
                  </a:ln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6" name="Google Shape;76;p2"/>
            <p:cNvSpPr/>
            <p:nvPr/>
          </p:nvSpPr>
          <p:spPr>
            <a:xfrm>
              <a:off x="7210525" y="4512200"/>
              <a:ext cx="144450" cy="91300"/>
            </a:xfrm>
            <a:custGeom>
              <a:avLst/>
              <a:gdLst/>
              <a:ahLst/>
              <a:cxnLst/>
              <a:rect l="l" t="t" r="r" b="b"/>
              <a:pathLst>
                <a:path w="5778" h="3652" extrusionOk="0">
                  <a:moveTo>
                    <a:pt x="3334" y="1"/>
                  </a:moveTo>
                  <a:lnTo>
                    <a:pt x="2949" y="532"/>
                  </a:lnTo>
                  <a:cubicBezTo>
                    <a:pt x="2949" y="532"/>
                    <a:pt x="1841" y="32"/>
                    <a:pt x="903" y="32"/>
                  </a:cubicBezTo>
                  <a:cubicBezTo>
                    <a:pt x="558" y="32"/>
                    <a:pt x="235" y="100"/>
                    <a:pt x="0" y="286"/>
                  </a:cubicBezTo>
                  <a:lnTo>
                    <a:pt x="4260" y="3651"/>
                  </a:lnTo>
                  <a:lnTo>
                    <a:pt x="5778" y="1827"/>
                  </a:lnTo>
                  <a:lnTo>
                    <a:pt x="3334"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7" name="Google Shape;77;p2"/>
            <p:cNvSpPr/>
            <p:nvPr/>
          </p:nvSpPr>
          <p:spPr>
            <a:xfrm>
              <a:off x="7263125" y="4516325"/>
              <a:ext cx="6075" cy="25925"/>
            </a:xfrm>
            <a:custGeom>
              <a:avLst/>
              <a:gdLst/>
              <a:ahLst/>
              <a:cxnLst/>
              <a:rect l="l" t="t" r="r" b="b"/>
              <a:pathLst>
                <a:path w="243" h="1037" extrusionOk="0">
                  <a:moveTo>
                    <a:pt x="139" y="0"/>
                  </a:moveTo>
                  <a:cubicBezTo>
                    <a:pt x="79" y="0"/>
                    <a:pt x="29" y="44"/>
                    <a:pt x="29" y="104"/>
                  </a:cubicBezTo>
                  <a:lnTo>
                    <a:pt x="1" y="926"/>
                  </a:lnTo>
                  <a:cubicBezTo>
                    <a:pt x="1" y="981"/>
                    <a:pt x="46" y="1030"/>
                    <a:pt x="106" y="1037"/>
                  </a:cubicBezTo>
                  <a:lnTo>
                    <a:pt x="111" y="1037"/>
                  </a:lnTo>
                  <a:cubicBezTo>
                    <a:pt x="165" y="1037"/>
                    <a:pt x="215" y="992"/>
                    <a:pt x="215" y="932"/>
                  </a:cubicBezTo>
                  <a:lnTo>
                    <a:pt x="243" y="109"/>
                  </a:lnTo>
                  <a:cubicBezTo>
                    <a:pt x="243" y="50"/>
                    <a:pt x="198" y="0"/>
                    <a:pt x="13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8" name="Google Shape;78;p2"/>
            <p:cNvSpPr/>
            <p:nvPr/>
          </p:nvSpPr>
          <p:spPr>
            <a:xfrm>
              <a:off x="7006225" y="4047525"/>
              <a:ext cx="524675" cy="161200"/>
            </a:xfrm>
            <a:custGeom>
              <a:avLst/>
              <a:gdLst/>
              <a:ahLst/>
              <a:cxnLst/>
              <a:rect l="l" t="t" r="r" b="b"/>
              <a:pathLst>
                <a:path w="20987" h="6448" extrusionOk="0">
                  <a:moveTo>
                    <a:pt x="12871" y="0"/>
                  </a:moveTo>
                  <a:cubicBezTo>
                    <a:pt x="12597" y="0"/>
                    <a:pt x="12319" y="6"/>
                    <a:pt x="12037" y="18"/>
                  </a:cubicBezTo>
                  <a:cubicBezTo>
                    <a:pt x="6770" y="243"/>
                    <a:pt x="1020" y="3899"/>
                    <a:pt x="1020" y="3899"/>
                  </a:cubicBezTo>
                  <a:cubicBezTo>
                    <a:pt x="1020" y="3899"/>
                    <a:pt x="217" y="1481"/>
                    <a:pt x="37" y="1481"/>
                  </a:cubicBezTo>
                  <a:cubicBezTo>
                    <a:pt x="13" y="1481"/>
                    <a:pt x="0" y="1522"/>
                    <a:pt x="1" y="1614"/>
                  </a:cubicBezTo>
                  <a:cubicBezTo>
                    <a:pt x="11" y="2408"/>
                    <a:pt x="790" y="5707"/>
                    <a:pt x="790" y="5707"/>
                  </a:cubicBezTo>
                  <a:cubicBezTo>
                    <a:pt x="790" y="5707"/>
                    <a:pt x="4330" y="5401"/>
                    <a:pt x="8115" y="5401"/>
                  </a:cubicBezTo>
                  <a:cubicBezTo>
                    <a:pt x="11339" y="5401"/>
                    <a:pt x="14741" y="5623"/>
                    <a:pt x="16284" y="6448"/>
                  </a:cubicBezTo>
                  <a:lnTo>
                    <a:pt x="20987" y="1816"/>
                  </a:lnTo>
                  <a:cubicBezTo>
                    <a:pt x="20987" y="1816"/>
                    <a:pt x="17684" y="0"/>
                    <a:pt x="12871" y="0"/>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9" name="Google Shape;79;p2"/>
            <p:cNvSpPr/>
            <p:nvPr/>
          </p:nvSpPr>
          <p:spPr>
            <a:xfrm>
              <a:off x="6997200" y="4071000"/>
              <a:ext cx="88125" cy="132375"/>
            </a:xfrm>
            <a:custGeom>
              <a:avLst/>
              <a:gdLst/>
              <a:ahLst/>
              <a:cxnLst/>
              <a:rect l="l" t="t" r="r" b="b"/>
              <a:pathLst>
                <a:path w="3525" h="5295" extrusionOk="0">
                  <a:moveTo>
                    <a:pt x="0" y="0"/>
                  </a:moveTo>
                  <a:lnTo>
                    <a:pt x="1195" y="5295"/>
                  </a:lnTo>
                  <a:lnTo>
                    <a:pt x="3524" y="4834"/>
                  </a:lnTo>
                  <a:lnTo>
                    <a:pt x="2768" y="1881"/>
                  </a:lnTo>
                  <a:lnTo>
                    <a:pt x="2138" y="2051"/>
                  </a:lnTo>
                  <a:cubicBezTo>
                    <a:pt x="2138" y="2051"/>
                    <a:pt x="1113" y="12"/>
                    <a:pt x="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0" name="Google Shape;80;p2"/>
            <p:cNvSpPr/>
            <p:nvPr/>
          </p:nvSpPr>
          <p:spPr>
            <a:xfrm>
              <a:off x="7290125" y="4013025"/>
              <a:ext cx="506750" cy="403700"/>
            </a:xfrm>
            <a:custGeom>
              <a:avLst/>
              <a:gdLst/>
              <a:ahLst/>
              <a:cxnLst/>
              <a:rect l="l" t="t" r="r" b="b"/>
              <a:pathLst>
                <a:path w="20270" h="16148" extrusionOk="0">
                  <a:moveTo>
                    <a:pt x="6092" y="1"/>
                  </a:moveTo>
                  <a:cubicBezTo>
                    <a:pt x="3985" y="1"/>
                    <a:pt x="549" y="834"/>
                    <a:pt x="549" y="834"/>
                  </a:cubicBezTo>
                  <a:cubicBezTo>
                    <a:pt x="1" y="3224"/>
                    <a:pt x="1782" y="8711"/>
                    <a:pt x="1782" y="8711"/>
                  </a:cubicBezTo>
                  <a:cubicBezTo>
                    <a:pt x="4567" y="7876"/>
                    <a:pt x="7167" y="7542"/>
                    <a:pt x="7491" y="7542"/>
                  </a:cubicBezTo>
                  <a:cubicBezTo>
                    <a:pt x="7546" y="7542"/>
                    <a:pt x="7536" y="7552"/>
                    <a:pt x="7450" y="7570"/>
                  </a:cubicBezTo>
                  <a:cubicBezTo>
                    <a:pt x="6090" y="8529"/>
                    <a:pt x="4650" y="10941"/>
                    <a:pt x="4650" y="10941"/>
                  </a:cubicBezTo>
                  <a:cubicBezTo>
                    <a:pt x="6096" y="12842"/>
                    <a:pt x="10678" y="16148"/>
                    <a:pt x="10678" y="16148"/>
                  </a:cubicBezTo>
                  <a:cubicBezTo>
                    <a:pt x="15753" y="15249"/>
                    <a:pt x="20270" y="9692"/>
                    <a:pt x="20270" y="9692"/>
                  </a:cubicBezTo>
                  <a:cubicBezTo>
                    <a:pt x="17792" y="9028"/>
                    <a:pt x="7296" y="160"/>
                    <a:pt x="7296" y="160"/>
                  </a:cubicBezTo>
                  <a:cubicBezTo>
                    <a:pt x="7009" y="47"/>
                    <a:pt x="6587" y="1"/>
                    <a:pt x="609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1" name="Google Shape;81;p2"/>
            <p:cNvSpPr/>
            <p:nvPr/>
          </p:nvSpPr>
          <p:spPr>
            <a:xfrm>
              <a:off x="7489775" y="4145275"/>
              <a:ext cx="45125" cy="47700"/>
            </a:xfrm>
            <a:custGeom>
              <a:avLst/>
              <a:gdLst/>
              <a:ahLst/>
              <a:cxnLst/>
              <a:rect l="l" t="t" r="r" b="b"/>
              <a:pathLst>
                <a:path w="1805" h="1908" extrusionOk="0">
                  <a:moveTo>
                    <a:pt x="1108" y="0"/>
                  </a:moveTo>
                  <a:cubicBezTo>
                    <a:pt x="1094" y="0"/>
                    <a:pt x="1078" y="4"/>
                    <a:pt x="1064" y="11"/>
                  </a:cubicBezTo>
                  <a:cubicBezTo>
                    <a:pt x="105" y="444"/>
                    <a:pt x="11" y="1738"/>
                    <a:pt x="6" y="1792"/>
                  </a:cubicBezTo>
                  <a:cubicBezTo>
                    <a:pt x="1" y="1842"/>
                    <a:pt x="34" y="1885"/>
                    <a:pt x="77" y="1903"/>
                  </a:cubicBezTo>
                  <a:cubicBezTo>
                    <a:pt x="89" y="1903"/>
                    <a:pt x="99" y="1908"/>
                    <a:pt x="110" y="1908"/>
                  </a:cubicBezTo>
                  <a:cubicBezTo>
                    <a:pt x="149" y="1908"/>
                    <a:pt x="182" y="1885"/>
                    <a:pt x="203" y="1853"/>
                  </a:cubicBezTo>
                  <a:cubicBezTo>
                    <a:pt x="412" y="1508"/>
                    <a:pt x="1371" y="1080"/>
                    <a:pt x="1721" y="942"/>
                  </a:cubicBezTo>
                  <a:cubicBezTo>
                    <a:pt x="1777" y="921"/>
                    <a:pt x="1804" y="861"/>
                    <a:pt x="1782" y="806"/>
                  </a:cubicBezTo>
                  <a:cubicBezTo>
                    <a:pt x="1770" y="764"/>
                    <a:pt x="1728" y="738"/>
                    <a:pt x="1684" y="738"/>
                  </a:cubicBezTo>
                  <a:cubicBezTo>
                    <a:pt x="1671" y="738"/>
                    <a:pt x="1658" y="740"/>
                    <a:pt x="1645" y="745"/>
                  </a:cubicBezTo>
                  <a:cubicBezTo>
                    <a:pt x="1602" y="762"/>
                    <a:pt x="741" y="1096"/>
                    <a:pt x="269" y="1480"/>
                  </a:cubicBezTo>
                  <a:cubicBezTo>
                    <a:pt x="357" y="1091"/>
                    <a:pt x="582" y="461"/>
                    <a:pt x="1152" y="203"/>
                  </a:cubicBezTo>
                  <a:cubicBezTo>
                    <a:pt x="1207" y="181"/>
                    <a:pt x="1228" y="115"/>
                    <a:pt x="1207" y="66"/>
                  </a:cubicBezTo>
                  <a:cubicBezTo>
                    <a:pt x="1187" y="26"/>
                    <a:pt x="1149" y="0"/>
                    <a:pt x="110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2" name="Google Shape;82;p2"/>
            <p:cNvSpPr/>
            <p:nvPr/>
          </p:nvSpPr>
          <p:spPr>
            <a:xfrm>
              <a:off x="7291650" y="4034750"/>
              <a:ext cx="67050" cy="182350"/>
            </a:xfrm>
            <a:custGeom>
              <a:avLst/>
              <a:gdLst/>
              <a:ahLst/>
              <a:cxnLst/>
              <a:rect l="l" t="t" r="r" b="b"/>
              <a:pathLst>
                <a:path w="2682" h="7294" extrusionOk="0">
                  <a:moveTo>
                    <a:pt x="1637" y="0"/>
                  </a:moveTo>
                  <a:cubicBezTo>
                    <a:pt x="1608" y="0"/>
                    <a:pt x="1580" y="11"/>
                    <a:pt x="1557" y="31"/>
                  </a:cubicBezTo>
                  <a:cubicBezTo>
                    <a:pt x="1491" y="102"/>
                    <a:pt x="0" y="1735"/>
                    <a:pt x="2462" y="7233"/>
                  </a:cubicBezTo>
                  <a:cubicBezTo>
                    <a:pt x="2477" y="7271"/>
                    <a:pt x="2517" y="7293"/>
                    <a:pt x="2560" y="7293"/>
                  </a:cubicBezTo>
                  <a:cubicBezTo>
                    <a:pt x="2571" y="7293"/>
                    <a:pt x="2588" y="7293"/>
                    <a:pt x="2604" y="7288"/>
                  </a:cubicBezTo>
                  <a:cubicBezTo>
                    <a:pt x="2654" y="7260"/>
                    <a:pt x="2681" y="7200"/>
                    <a:pt x="2654" y="7146"/>
                  </a:cubicBezTo>
                  <a:cubicBezTo>
                    <a:pt x="263" y="1812"/>
                    <a:pt x="1695" y="195"/>
                    <a:pt x="1710" y="179"/>
                  </a:cubicBezTo>
                  <a:cubicBezTo>
                    <a:pt x="1749" y="135"/>
                    <a:pt x="1749" y="69"/>
                    <a:pt x="1710" y="31"/>
                  </a:cubicBezTo>
                  <a:cubicBezTo>
                    <a:pt x="1689" y="10"/>
                    <a:pt x="1663" y="0"/>
                    <a:pt x="163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3" name="Google Shape;83;p2"/>
            <p:cNvSpPr/>
            <p:nvPr/>
          </p:nvSpPr>
          <p:spPr>
            <a:xfrm>
              <a:off x="7421400" y="4275450"/>
              <a:ext cx="154475" cy="128400"/>
            </a:xfrm>
            <a:custGeom>
              <a:avLst/>
              <a:gdLst/>
              <a:ahLst/>
              <a:cxnLst/>
              <a:rect l="l" t="t" r="r" b="b"/>
              <a:pathLst>
                <a:path w="6179" h="5136" extrusionOk="0">
                  <a:moveTo>
                    <a:pt x="121" y="1"/>
                  </a:moveTo>
                  <a:cubicBezTo>
                    <a:pt x="98" y="1"/>
                    <a:pt x="75" y="8"/>
                    <a:pt x="56" y="22"/>
                  </a:cubicBezTo>
                  <a:cubicBezTo>
                    <a:pt x="6" y="60"/>
                    <a:pt x="1" y="126"/>
                    <a:pt x="39" y="170"/>
                  </a:cubicBezTo>
                  <a:cubicBezTo>
                    <a:pt x="67" y="208"/>
                    <a:pt x="3065" y="3891"/>
                    <a:pt x="6019" y="5130"/>
                  </a:cubicBezTo>
                  <a:cubicBezTo>
                    <a:pt x="6030" y="5135"/>
                    <a:pt x="6047" y="5135"/>
                    <a:pt x="6057" y="5135"/>
                  </a:cubicBezTo>
                  <a:cubicBezTo>
                    <a:pt x="6101" y="5135"/>
                    <a:pt x="6140" y="5114"/>
                    <a:pt x="6156" y="5069"/>
                  </a:cubicBezTo>
                  <a:cubicBezTo>
                    <a:pt x="6178" y="5021"/>
                    <a:pt x="6151" y="4955"/>
                    <a:pt x="6101" y="4933"/>
                  </a:cubicBezTo>
                  <a:cubicBezTo>
                    <a:pt x="3196" y="3716"/>
                    <a:pt x="231" y="76"/>
                    <a:pt x="204" y="38"/>
                  </a:cubicBezTo>
                  <a:cubicBezTo>
                    <a:pt x="182" y="13"/>
                    <a:pt x="151" y="1"/>
                    <a:pt x="12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4" name="Google Shape;84;p2"/>
            <p:cNvSpPr/>
            <p:nvPr/>
          </p:nvSpPr>
          <p:spPr>
            <a:xfrm>
              <a:off x="7536075" y="4278825"/>
              <a:ext cx="183100" cy="127350"/>
            </a:xfrm>
            <a:custGeom>
              <a:avLst/>
              <a:gdLst/>
              <a:ahLst/>
              <a:cxnLst/>
              <a:rect l="l" t="t" r="r" b="b"/>
              <a:pathLst>
                <a:path w="7324" h="5094" extrusionOk="0">
                  <a:moveTo>
                    <a:pt x="7206" y="1"/>
                  </a:moveTo>
                  <a:cubicBezTo>
                    <a:pt x="7175" y="1"/>
                    <a:pt x="7143" y="15"/>
                    <a:pt x="7121" y="40"/>
                  </a:cubicBezTo>
                  <a:cubicBezTo>
                    <a:pt x="4731" y="3164"/>
                    <a:pt x="132" y="4869"/>
                    <a:pt x="84" y="4886"/>
                  </a:cubicBezTo>
                  <a:cubicBezTo>
                    <a:pt x="28" y="4907"/>
                    <a:pt x="1" y="4967"/>
                    <a:pt x="23" y="5023"/>
                  </a:cubicBezTo>
                  <a:cubicBezTo>
                    <a:pt x="40" y="5066"/>
                    <a:pt x="78" y="5094"/>
                    <a:pt x="122" y="5094"/>
                  </a:cubicBezTo>
                  <a:cubicBezTo>
                    <a:pt x="132" y="5094"/>
                    <a:pt x="144" y="5088"/>
                    <a:pt x="155" y="5088"/>
                  </a:cubicBezTo>
                  <a:cubicBezTo>
                    <a:pt x="205" y="5066"/>
                    <a:pt x="4863" y="3340"/>
                    <a:pt x="7291" y="171"/>
                  </a:cubicBezTo>
                  <a:cubicBezTo>
                    <a:pt x="7324" y="123"/>
                    <a:pt x="7318" y="57"/>
                    <a:pt x="7268" y="24"/>
                  </a:cubicBezTo>
                  <a:cubicBezTo>
                    <a:pt x="7250" y="8"/>
                    <a:pt x="7228" y="1"/>
                    <a:pt x="720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5" name="Google Shape;85;p2"/>
            <p:cNvSpPr/>
            <p:nvPr/>
          </p:nvSpPr>
          <p:spPr>
            <a:xfrm>
              <a:off x="7581725" y="4247675"/>
              <a:ext cx="49475" cy="109050"/>
            </a:xfrm>
            <a:custGeom>
              <a:avLst/>
              <a:gdLst/>
              <a:ahLst/>
              <a:cxnLst/>
              <a:rect l="l" t="t" r="r" b="b"/>
              <a:pathLst>
                <a:path w="1979" h="4362" extrusionOk="0">
                  <a:moveTo>
                    <a:pt x="1374" y="0"/>
                  </a:moveTo>
                  <a:cubicBezTo>
                    <a:pt x="1339" y="0"/>
                    <a:pt x="1306" y="16"/>
                    <a:pt x="1288" y="48"/>
                  </a:cubicBezTo>
                  <a:cubicBezTo>
                    <a:pt x="1273" y="69"/>
                    <a:pt x="1" y="2087"/>
                    <a:pt x="1776" y="4323"/>
                  </a:cubicBezTo>
                  <a:cubicBezTo>
                    <a:pt x="1799" y="4351"/>
                    <a:pt x="1832" y="4361"/>
                    <a:pt x="1858" y="4361"/>
                  </a:cubicBezTo>
                  <a:cubicBezTo>
                    <a:pt x="1880" y="4361"/>
                    <a:pt x="1908" y="4356"/>
                    <a:pt x="1924" y="4339"/>
                  </a:cubicBezTo>
                  <a:cubicBezTo>
                    <a:pt x="1974" y="4301"/>
                    <a:pt x="1979" y="4235"/>
                    <a:pt x="1941" y="4192"/>
                  </a:cubicBezTo>
                  <a:cubicBezTo>
                    <a:pt x="264" y="2075"/>
                    <a:pt x="1415" y="240"/>
                    <a:pt x="1463" y="162"/>
                  </a:cubicBezTo>
                  <a:cubicBezTo>
                    <a:pt x="1496" y="114"/>
                    <a:pt x="1480" y="48"/>
                    <a:pt x="1430" y="15"/>
                  </a:cubicBezTo>
                  <a:cubicBezTo>
                    <a:pt x="1413" y="5"/>
                    <a:pt x="1393" y="0"/>
                    <a:pt x="137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6" name="Google Shape;86;p2"/>
            <p:cNvSpPr/>
            <p:nvPr/>
          </p:nvSpPr>
          <p:spPr>
            <a:xfrm>
              <a:off x="7607075" y="3219600"/>
              <a:ext cx="668675" cy="538650"/>
            </a:xfrm>
            <a:custGeom>
              <a:avLst/>
              <a:gdLst/>
              <a:ahLst/>
              <a:cxnLst/>
              <a:rect l="l" t="t" r="r" b="b"/>
              <a:pathLst>
                <a:path w="26747" h="21546" extrusionOk="0">
                  <a:moveTo>
                    <a:pt x="13552" y="1"/>
                  </a:moveTo>
                  <a:cubicBezTo>
                    <a:pt x="7681" y="1"/>
                    <a:pt x="5394" y="4734"/>
                    <a:pt x="5394" y="4734"/>
                  </a:cubicBezTo>
                  <a:cubicBezTo>
                    <a:pt x="5394" y="4734"/>
                    <a:pt x="1" y="12835"/>
                    <a:pt x="6057" y="17987"/>
                  </a:cubicBezTo>
                  <a:cubicBezTo>
                    <a:pt x="8775" y="20299"/>
                    <a:pt x="11904" y="21545"/>
                    <a:pt x="14852" y="21545"/>
                  </a:cubicBezTo>
                  <a:cubicBezTo>
                    <a:pt x="18474" y="21545"/>
                    <a:pt x="21822" y="19664"/>
                    <a:pt x="23798" y="15564"/>
                  </a:cubicBezTo>
                  <a:cubicBezTo>
                    <a:pt x="26747" y="9447"/>
                    <a:pt x="25350" y="2749"/>
                    <a:pt x="16947" y="480"/>
                  </a:cubicBezTo>
                  <a:cubicBezTo>
                    <a:pt x="15702" y="144"/>
                    <a:pt x="14573" y="1"/>
                    <a:pt x="1355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7" name="Google Shape;87;p2"/>
            <p:cNvSpPr/>
            <p:nvPr/>
          </p:nvSpPr>
          <p:spPr>
            <a:xfrm>
              <a:off x="7415800" y="3715425"/>
              <a:ext cx="626900" cy="627575"/>
            </a:xfrm>
            <a:custGeom>
              <a:avLst/>
              <a:gdLst/>
              <a:ahLst/>
              <a:cxnLst/>
              <a:rect l="l" t="t" r="r" b="b"/>
              <a:pathLst>
                <a:path w="25076" h="25103" extrusionOk="0">
                  <a:moveTo>
                    <a:pt x="9800" y="1"/>
                  </a:moveTo>
                  <a:cubicBezTo>
                    <a:pt x="7712" y="3009"/>
                    <a:pt x="0" y="11883"/>
                    <a:pt x="0" y="11883"/>
                  </a:cubicBezTo>
                  <a:cubicBezTo>
                    <a:pt x="1721" y="17523"/>
                    <a:pt x="12881" y="25103"/>
                    <a:pt x="12881" y="25103"/>
                  </a:cubicBezTo>
                  <a:cubicBezTo>
                    <a:pt x="25076" y="15912"/>
                    <a:pt x="23650" y="4846"/>
                    <a:pt x="23650" y="4846"/>
                  </a:cubicBezTo>
                  <a:cubicBezTo>
                    <a:pt x="19025" y="3634"/>
                    <a:pt x="9800" y="1"/>
                    <a:pt x="980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8" name="Google Shape;88;p2"/>
            <p:cNvSpPr/>
            <p:nvPr/>
          </p:nvSpPr>
          <p:spPr>
            <a:xfrm>
              <a:off x="7297150" y="3351150"/>
              <a:ext cx="352575" cy="476125"/>
            </a:xfrm>
            <a:custGeom>
              <a:avLst/>
              <a:gdLst/>
              <a:ahLst/>
              <a:cxnLst/>
              <a:rect l="l" t="t" r="r" b="b"/>
              <a:pathLst>
                <a:path w="14103" h="19045" extrusionOk="0">
                  <a:moveTo>
                    <a:pt x="5897" y="1"/>
                  </a:moveTo>
                  <a:cubicBezTo>
                    <a:pt x="5887" y="1"/>
                    <a:pt x="5876" y="3"/>
                    <a:pt x="5864" y="9"/>
                  </a:cubicBezTo>
                  <a:cubicBezTo>
                    <a:pt x="5480" y="191"/>
                    <a:pt x="4768" y="2432"/>
                    <a:pt x="4768" y="2432"/>
                  </a:cubicBezTo>
                  <a:cubicBezTo>
                    <a:pt x="4768" y="2432"/>
                    <a:pt x="4845" y="407"/>
                    <a:pt x="4286" y="407"/>
                  </a:cubicBezTo>
                  <a:cubicBezTo>
                    <a:pt x="4267" y="407"/>
                    <a:pt x="4246" y="409"/>
                    <a:pt x="4225" y="414"/>
                  </a:cubicBezTo>
                  <a:cubicBezTo>
                    <a:pt x="3606" y="573"/>
                    <a:pt x="4220" y="3111"/>
                    <a:pt x="4220" y="3111"/>
                  </a:cubicBezTo>
                  <a:cubicBezTo>
                    <a:pt x="4220" y="3111"/>
                    <a:pt x="3824" y="1986"/>
                    <a:pt x="3381" y="1986"/>
                  </a:cubicBezTo>
                  <a:cubicBezTo>
                    <a:pt x="3341" y="1986"/>
                    <a:pt x="3301" y="1995"/>
                    <a:pt x="3261" y="2015"/>
                  </a:cubicBezTo>
                  <a:cubicBezTo>
                    <a:pt x="2773" y="2250"/>
                    <a:pt x="4078" y="4426"/>
                    <a:pt x="4078" y="4426"/>
                  </a:cubicBezTo>
                  <a:cubicBezTo>
                    <a:pt x="4078" y="4426"/>
                    <a:pt x="0" y="12599"/>
                    <a:pt x="10380" y="19044"/>
                  </a:cubicBezTo>
                  <a:lnTo>
                    <a:pt x="14103" y="14555"/>
                  </a:lnTo>
                  <a:cubicBezTo>
                    <a:pt x="14103" y="14555"/>
                    <a:pt x="5568" y="9475"/>
                    <a:pt x="6494" y="4712"/>
                  </a:cubicBezTo>
                  <a:cubicBezTo>
                    <a:pt x="6494" y="4712"/>
                    <a:pt x="8035" y="3188"/>
                    <a:pt x="7875" y="2953"/>
                  </a:cubicBezTo>
                  <a:cubicBezTo>
                    <a:pt x="7860" y="2928"/>
                    <a:pt x="7830" y="2917"/>
                    <a:pt x="7790" y="2917"/>
                  </a:cubicBezTo>
                  <a:cubicBezTo>
                    <a:pt x="7440" y="2917"/>
                    <a:pt x="6269" y="3768"/>
                    <a:pt x="6269" y="3768"/>
                  </a:cubicBezTo>
                  <a:cubicBezTo>
                    <a:pt x="6269" y="3768"/>
                    <a:pt x="7612" y="1138"/>
                    <a:pt x="7207" y="985"/>
                  </a:cubicBezTo>
                  <a:cubicBezTo>
                    <a:pt x="7191" y="979"/>
                    <a:pt x="7173" y="976"/>
                    <a:pt x="7154" y="976"/>
                  </a:cubicBezTo>
                  <a:cubicBezTo>
                    <a:pt x="6708" y="976"/>
                    <a:pt x="5694" y="2657"/>
                    <a:pt x="5694" y="2657"/>
                  </a:cubicBezTo>
                  <a:cubicBezTo>
                    <a:pt x="5694" y="2657"/>
                    <a:pt x="6215" y="1"/>
                    <a:pt x="5897" y="1"/>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9" name="Google Shape;89;p2"/>
            <p:cNvSpPr/>
            <p:nvPr/>
          </p:nvSpPr>
          <p:spPr>
            <a:xfrm>
              <a:off x="7428000" y="3442750"/>
              <a:ext cx="28650" cy="18400"/>
            </a:xfrm>
            <a:custGeom>
              <a:avLst/>
              <a:gdLst/>
              <a:ahLst/>
              <a:cxnLst/>
              <a:rect l="l" t="t" r="r" b="b"/>
              <a:pathLst>
                <a:path w="1146" h="736" extrusionOk="0">
                  <a:moveTo>
                    <a:pt x="1035" y="1"/>
                  </a:moveTo>
                  <a:cubicBezTo>
                    <a:pt x="170" y="28"/>
                    <a:pt x="22" y="582"/>
                    <a:pt x="16" y="610"/>
                  </a:cubicBezTo>
                  <a:cubicBezTo>
                    <a:pt x="0" y="664"/>
                    <a:pt x="38" y="719"/>
                    <a:pt x="93" y="736"/>
                  </a:cubicBezTo>
                  <a:lnTo>
                    <a:pt x="121" y="736"/>
                  </a:lnTo>
                  <a:cubicBezTo>
                    <a:pt x="165" y="736"/>
                    <a:pt x="208" y="708"/>
                    <a:pt x="220" y="658"/>
                  </a:cubicBezTo>
                  <a:cubicBezTo>
                    <a:pt x="225" y="642"/>
                    <a:pt x="345" y="231"/>
                    <a:pt x="1042" y="210"/>
                  </a:cubicBezTo>
                  <a:cubicBezTo>
                    <a:pt x="1101" y="210"/>
                    <a:pt x="1146" y="160"/>
                    <a:pt x="1146" y="99"/>
                  </a:cubicBezTo>
                  <a:cubicBezTo>
                    <a:pt x="1141" y="45"/>
                    <a:pt x="1101" y="1"/>
                    <a:pt x="103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0" name="Google Shape;90;p2"/>
            <p:cNvSpPr/>
            <p:nvPr/>
          </p:nvSpPr>
          <p:spPr>
            <a:xfrm>
              <a:off x="7961950" y="3861900"/>
              <a:ext cx="355350" cy="446275"/>
            </a:xfrm>
            <a:custGeom>
              <a:avLst/>
              <a:gdLst/>
              <a:ahLst/>
              <a:cxnLst/>
              <a:rect l="l" t="t" r="r" b="b"/>
              <a:pathLst>
                <a:path w="14214" h="17851" extrusionOk="0">
                  <a:moveTo>
                    <a:pt x="2802" y="1"/>
                  </a:moveTo>
                  <a:lnTo>
                    <a:pt x="0" y="5115"/>
                  </a:lnTo>
                  <a:cubicBezTo>
                    <a:pt x="0" y="5115"/>
                    <a:pt x="9340" y="8490"/>
                    <a:pt x="9329" y="13336"/>
                  </a:cubicBezTo>
                  <a:cubicBezTo>
                    <a:pt x="9329" y="13336"/>
                    <a:pt x="8112" y="15128"/>
                    <a:pt x="8310" y="15330"/>
                  </a:cubicBezTo>
                  <a:cubicBezTo>
                    <a:pt x="8324" y="15345"/>
                    <a:pt x="8343" y="15352"/>
                    <a:pt x="8367" y="15352"/>
                  </a:cubicBezTo>
                  <a:cubicBezTo>
                    <a:pt x="8676" y="15352"/>
                    <a:pt x="9729" y="14224"/>
                    <a:pt x="9729" y="14224"/>
                  </a:cubicBezTo>
                  <a:lnTo>
                    <a:pt x="9729" y="14224"/>
                  </a:lnTo>
                  <a:cubicBezTo>
                    <a:pt x="9729" y="14224"/>
                    <a:pt x="8912" y="17063"/>
                    <a:pt x="9340" y="17134"/>
                  </a:cubicBezTo>
                  <a:cubicBezTo>
                    <a:pt x="9347" y="17135"/>
                    <a:pt x="9355" y="17136"/>
                    <a:pt x="9363" y="17136"/>
                  </a:cubicBezTo>
                  <a:cubicBezTo>
                    <a:pt x="9799" y="17136"/>
                    <a:pt x="10508" y="15204"/>
                    <a:pt x="10508" y="15204"/>
                  </a:cubicBezTo>
                  <a:lnTo>
                    <a:pt x="10508" y="15204"/>
                  </a:lnTo>
                  <a:cubicBezTo>
                    <a:pt x="10508" y="15205"/>
                    <a:pt x="10503" y="17851"/>
                    <a:pt x="10801" y="17851"/>
                  </a:cubicBezTo>
                  <a:cubicBezTo>
                    <a:pt x="10814" y="17851"/>
                    <a:pt x="10828" y="17846"/>
                    <a:pt x="10842" y="17835"/>
                  </a:cubicBezTo>
                  <a:cubicBezTo>
                    <a:pt x="11188" y="17584"/>
                    <a:pt x="11462" y="15249"/>
                    <a:pt x="11462" y="15249"/>
                  </a:cubicBezTo>
                  <a:cubicBezTo>
                    <a:pt x="11462" y="15249"/>
                    <a:pt x="11753" y="17152"/>
                    <a:pt x="12272" y="17152"/>
                  </a:cubicBezTo>
                  <a:cubicBezTo>
                    <a:pt x="12304" y="17152"/>
                    <a:pt x="12338" y="17144"/>
                    <a:pt x="12372" y="17129"/>
                  </a:cubicBezTo>
                  <a:cubicBezTo>
                    <a:pt x="12952" y="16855"/>
                    <a:pt x="11872" y="14481"/>
                    <a:pt x="11872" y="14481"/>
                  </a:cubicBezTo>
                  <a:lnTo>
                    <a:pt x="11872" y="14481"/>
                  </a:lnTo>
                  <a:cubicBezTo>
                    <a:pt x="11872" y="14481"/>
                    <a:pt x="12426" y="15431"/>
                    <a:pt x="12857" y="15431"/>
                  </a:cubicBezTo>
                  <a:cubicBezTo>
                    <a:pt x="12915" y="15431"/>
                    <a:pt x="12971" y="15414"/>
                    <a:pt x="13023" y="15375"/>
                  </a:cubicBezTo>
                  <a:cubicBezTo>
                    <a:pt x="13457" y="15052"/>
                    <a:pt x="11763" y="13160"/>
                    <a:pt x="11763" y="13160"/>
                  </a:cubicBezTo>
                  <a:cubicBezTo>
                    <a:pt x="11763" y="13160"/>
                    <a:pt x="14213" y="4364"/>
                    <a:pt x="2802" y="1"/>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1" name="Google Shape;91;p2"/>
            <p:cNvSpPr/>
            <p:nvPr/>
          </p:nvSpPr>
          <p:spPr>
            <a:xfrm>
              <a:off x="7613775" y="3292925"/>
              <a:ext cx="570050" cy="449950"/>
            </a:xfrm>
            <a:custGeom>
              <a:avLst/>
              <a:gdLst/>
              <a:ahLst/>
              <a:cxnLst/>
              <a:rect l="l" t="t" r="r" b="b"/>
              <a:pathLst>
                <a:path w="22802" h="17998" extrusionOk="0">
                  <a:moveTo>
                    <a:pt x="12211" y="0"/>
                  </a:moveTo>
                  <a:cubicBezTo>
                    <a:pt x="6594" y="0"/>
                    <a:pt x="1" y="6510"/>
                    <a:pt x="4128" y="13908"/>
                  </a:cubicBezTo>
                  <a:cubicBezTo>
                    <a:pt x="5670" y="16665"/>
                    <a:pt x="8779" y="17998"/>
                    <a:pt x="11946" y="17998"/>
                  </a:cubicBezTo>
                  <a:cubicBezTo>
                    <a:pt x="16040" y="17998"/>
                    <a:pt x="20232" y="15771"/>
                    <a:pt x="21267" y="11513"/>
                  </a:cubicBezTo>
                  <a:cubicBezTo>
                    <a:pt x="21267" y="11513"/>
                    <a:pt x="22801" y="2343"/>
                    <a:pt x="13763" y="178"/>
                  </a:cubicBezTo>
                  <a:cubicBezTo>
                    <a:pt x="13261" y="58"/>
                    <a:pt x="12740" y="0"/>
                    <a:pt x="12211" y="0"/>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2" name="Google Shape;92;p2"/>
            <p:cNvSpPr/>
            <p:nvPr/>
          </p:nvSpPr>
          <p:spPr>
            <a:xfrm>
              <a:off x="7730275" y="3687225"/>
              <a:ext cx="187300" cy="159650"/>
            </a:xfrm>
            <a:custGeom>
              <a:avLst/>
              <a:gdLst/>
              <a:ahLst/>
              <a:cxnLst/>
              <a:rect l="l" t="t" r="r" b="b"/>
              <a:pathLst>
                <a:path w="7492" h="6386" extrusionOk="0">
                  <a:moveTo>
                    <a:pt x="4352" y="0"/>
                  </a:moveTo>
                  <a:lnTo>
                    <a:pt x="2269" y="3047"/>
                  </a:lnTo>
                  <a:lnTo>
                    <a:pt x="1030" y="2586"/>
                  </a:lnTo>
                  <a:lnTo>
                    <a:pt x="1030" y="2586"/>
                  </a:lnTo>
                  <a:cubicBezTo>
                    <a:pt x="1030" y="2586"/>
                    <a:pt x="0" y="3743"/>
                    <a:pt x="2017" y="5518"/>
                  </a:cubicBezTo>
                  <a:cubicBezTo>
                    <a:pt x="2742" y="6157"/>
                    <a:pt x="3494" y="6385"/>
                    <a:pt x="4199" y="6385"/>
                  </a:cubicBezTo>
                  <a:cubicBezTo>
                    <a:pt x="5970" y="6385"/>
                    <a:pt x="7443" y="4944"/>
                    <a:pt x="7443" y="4944"/>
                  </a:cubicBezTo>
                  <a:lnTo>
                    <a:pt x="6133" y="4357"/>
                  </a:lnTo>
                  <a:lnTo>
                    <a:pt x="7492" y="532"/>
                  </a:lnTo>
                  <a:lnTo>
                    <a:pt x="4352" y="0"/>
                  </a:ln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3" name="Google Shape;93;p2"/>
            <p:cNvSpPr/>
            <p:nvPr/>
          </p:nvSpPr>
          <p:spPr>
            <a:xfrm>
              <a:off x="7767100" y="3535225"/>
              <a:ext cx="93350" cy="76075"/>
            </a:xfrm>
            <a:custGeom>
              <a:avLst/>
              <a:gdLst/>
              <a:ahLst/>
              <a:cxnLst/>
              <a:rect l="l" t="t" r="r" b="b"/>
              <a:pathLst>
                <a:path w="3734" h="3043" extrusionOk="0">
                  <a:moveTo>
                    <a:pt x="808" y="0"/>
                  </a:moveTo>
                  <a:cubicBezTo>
                    <a:pt x="769" y="0"/>
                    <a:pt x="733" y="23"/>
                    <a:pt x="714" y="62"/>
                  </a:cubicBezTo>
                  <a:cubicBezTo>
                    <a:pt x="686" y="121"/>
                    <a:pt x="1" y="1586"/>
                    <a:pt x="895" y="2654"/>
                  </a:cubicBezTo>
                  <a:cubicBezTo>
                    <a:pt x="1086" y="2890"/>
                    <a:pt x="1338" y="3015"/>
                    <a:pt x="1640" y="3038"/>
                  </a:cubicBezTo>
                  <a:cubicBezTo>
                    <a:pt x="1672" y="3043"/>
                    <a:pt x="1705" y="3043"/>
                    <a:pt x="1738" y="3043"/>
                  </a:cubicBezTo>
                  <a:cubicBezTo>
                    <a:pt x="2631" y="3043"/>
                    <a:pt x="3640" y="2167"/>
                    <a:pt x="3684" y="2127"/>
                  </a:cubicBezTo>
                  <a:cubicBezTo>
                    <a:pt x="3728" y="2089"/>
                    <a:pt x="3734" y="2024"/>
                    <a:pt x="3696" y="1980"/>
                  </a:cubicBezTo>
                  <a:cubicBezTo>
                    <a:pt x="3675" y="1956"/>
                    <a:pt x="3645" y="1943"/>
                    <a:pt x="3615" y="1943"/>
                  </a:cubicBezTo>
                  <a:cubicBezTo>
                    <a:pt x="3591" y="1943"/>
                    <a:pt x="3567" y="1952"/>
                    <a:pt x="3547" y="1970"/>
                  </a:cubicBezTo>
                  <a:cubicBezTo>
                    <a:pt x="3537" y="1980"/>
                    <a:pt x="2551" y="2833"/>
                    <a:pt x="1737" y="2833"/>
                  </a:cubicBezTo>
                  <a:cubicBezTo>
                    <a:pt x="1710" y="2833"/>
                    <a:pt x="1683" y="2832"/>
                    <a:pt x="1657" y="2830"/>
                  </a:cubicBezTo>
                  <a:cubicBezTo>
                    <a:pt x="1409" y="2808"/>
                    <a:pt x="1212" y="2709"/>
                    <a:pt x="1053" y="2522"/>
                  </a:cubicBezTo>
                  <a:cubicBezTo>
                    <a:pt x="253" y="1558"/>
                    <a:pt x="900" y="166"/>
                    <a:pt x="906" y="149"/>
                  </a:cubicBezTo>
                  <a:cubicBezTo>
                    <a:pt x="928" y="100"/>
                    <a:pt x="906" y="35"/>
                    <a:pt x="856" y="12"/>
                  </a:cubicBezTo>
                  <a:cubicBezTo>
                    <a:pt x="840" y="4"/>
                    <a:pt x="824" y="0"/>
                    <a:pt x="80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4" name="Google Shape;94;p2"/>
            <p:cNvSpPr/>
            <p:nvPr/>
          </p:nvSpPr>
          <p:spPr>
            <a:xfrm>
              <a:off x="7877000" y="3600300"/>
              <a:ext cx="107025" cy="93975"/>
            </a:xfrm>
            <a:custGeom>
              <a:avLst/>
              <a:gdLst/>
              <a:ahLst/>
              <a:cxnLst/>
              <a:rect l="l" t="t" r="r" b="b"/>
              <a:pathLst>
                <a:path w="4281" h="3759" extrusionOk="0">
                  <a:moveTo>
                    <a:pt x="2138" y="1"/>
                  </a:moveTo>
                  <a:cubicBezTo>
                    <a:pt x="1782" y="1"/>
                    <a:pt x="1422" y="102"/>
                    <a:pt x="1103" y="314"/>
                  </a:cubicBezTo>
                  <a:cubicBezTo>
                    <a:pt x="236" y="885"/>
                    <a:pt x="1" y="2051"/>
                    <a:pt x="577" y="2918"/>
                  </a:cubicBezTo>
                  <a:cubicBezTo>
                    <a:pt x="936" y="3464"/>
                    <a:pt x="1532" y="3759"/>
                    <a:pt x="2140" y="3759"/>
                  </a:cubicBezTo>
                  <a:cubicBezTo>
                    <a:pt x="2498" y="3759"/>
                    <a:pt x="2859" y="3657"/>
                    <a:pt x="3180" y="3444"/>
                  </a:cubicBezTo>
                  <a:cubicBezTo>
                    <a:pt x="4040" y="2873"/>
                    <a:pt x="4281" y="1707"/>
                    <a:pt x="3706" y="840"/>
                  </a:cubicBezTo>
                  <a:cubicBezTo>
                    <a:pt x="3346" y="297"/>
                    <a:pt x="2748" y="1"/>
                    <a:pt x="2138" y="1"/>
                  </a:cubicBezTo>
                  <a:close/>
                </a:path>
              </a:pathLst>
            </a:custGeom>
            <a:solidFill>
              <a:srgbClr val="9E552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5" name="Google Shape;95;p2"/>
            <p:cNvSpPr/>
            <p:nvPr/>
          </p:nvSpPr>
          <p:spPr>
            <a:xfrm>
              <a:off x="7690650" y="3447325"/>
              <a:ext cx="106900" cy="93900"/>
            </a:xfrm>
            <a:custGeom>
              <a:avLst/>
              <a:gdLst/>
              <a:ahLst/>
              <a:cxnLst/>
              <a:rect l="l" t="t" r="r" b="b"/>
              <a:pathLst>
                <a:path w="4276" h="3756" extrusionOk="0">
                  <a:moveTo>
                    <a:pt x="2136" y="0"/>
                  </a:moveTo>
                  <a:cubicBezTo>
                    <a:pt x="1781" y="0"/>
                    <a:pt x="1422" y="101"/>
                    <a:pt x="1103" y="311"/>
                  </a:cubicBezTo>
                  <a:cubicBezTo>
                    <a:pt x="237" y="887"/>
                    <a:pt x="0" y="2048"/>
                    <a:pt x="571" y="2914"/>
                  </a:cubicBezTo>
                  <a:cubicBezTo>
                    <a:pt x="933" y="3460"/>
                    <a:pt x="1528" y="3755"/>
                    <a:pt x="2136" y="3755"/>
                  </a:cubicBezTo>
                  <a:cubicBezTo>
                    <a:pt x="2493" y="3755"/>
                    <a:pt x="2854" y="3653"/>
                    <a:pt x="3174" y="3440"/>
                  </a:cubicBezTo>
                  <a:cubicBezTo>
                    <a:pt x="4040" y="2871"/>
                    <a:pt x="4275" y="1704"/>
                    <a:pt x="3706" y="842"/>
                  </a:cubicBezTo>
                  <a:cubicBezTo>
                    <a:pt x="3343" y="296"/>
                    <a:pt x="2745" y="0"/>
                    <a:pt x="2136" y="0"/>
                  </a:cubicBezTo>
                  <a:close/>
                </a:path>
              </a:pathLst>
            </a:custGeom>
            <a:solidFill>
              <a:srgbClr val="9E552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 name="Google Shape;96;p2"/>
            <p:cNvSpPr/>
            <p:nvPr/>
          </p:nvSpPr>
          <p:spPr>
            <a:xfrm>
              <a:off x="7911150" y="3534075"/>
              <a:ext cx="54100" cy="47625"/>
            </a:xfrm>
            <a:custGeom>
              <a:avLst/>
              <a:gdLst/>
              <a:ahLst/>
              <a:cxnLst/>
              <a:rect l="l" t="t" r="r" b="b"/>
              <a:pathLst>
                <a:path w="2164" h="1905" extrusionOk="0">
                  <a:moveTo>
                    <a:pt x="1079" y="1"/>
                  </a:moveTo>
                  <a:cubicBezTo>
                    <a:pt x="898" y="1"/>
                    <a:pt x="715" y="52"/>
                    <a:pt x="553" y="157"/>
                  </a:cubicBezTo>
                  <a:cubicBezTo>
                    <a:pt x="120" y="448"/>
                    <a:pt x="0" y="1040"/>
                    <a:pt x="289" y="1478"/>
                  </a:cubicBezTo>
                  <a:cubicBezTo>
                    <a:pt x="473" y="1755"/>
                    <a:pt x="774" y="1905"/>
                    <a:pt x="1081" y="1905"/>
                  </a:cubicBezTo>
                  <a:cubicBezTo>
                    <a:pt x="1261" y="1905"/>
                    <a:pt x="1443" y="1853"/>
                    <a:pt x="1605" y="1746"/>
                  </a:cubicBezTo>
                  <a:cubicBezTo>
                    <a:pt x="2044" y="1457"/>
                    <a:pt x="2164" y="865"/>
                    <a:pt x="1875" y="425"/>
                  </a:cubicBezTo>
                  <a:cubicBezTo>
                    <a:pt x="1691" y="149"/>
                    <a:pt x="1388" y="1"/>
                    <a:pt x="107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 name="Google Shape;97;p2"/>
            <p:cNvSpPr/>
            <p:nvPr/>
          </p:nvSpPr>
          <p:spPr>
            <a:xfrm>
              <a:off x="7785200" y="3425300"/>
              <a:ext cx="54150" cy="47600"/>
            </a:xfrm>
            <a:custGeom>
              <a:avLst/>
              <a:gdLst/>
              <a:ahLst/>
              <a:cxnLst/>
              <a:rect l="l" t="t" r="r" b="b"/>
              <a:pathLst>
                <a:path w="2166" h="1904" extrusionOk="0">
                  <a:moveTo>
                    <a:pt x="1085" y="1"/>
                  </a:moveTo>
                  <a:cubicBezTo>
                    <a:pt x="904" y="1"/>
                    <a:pt x="721" y="51"/>
                    <a:pt x="559" y="157"/>
                  </a:cubicBezTo>
                  <a:cubicBezTo>
                    <a:pt x="121" y="447"/>
                    <a:pt x="0" y="1039"/>
                    <a:pt x="291" y="1477"/>
                  </a:cubicBezTo>
                  <a:cubicBezTo>
                    <a:pt x="474" y="1754"/>
                    <a:pt x="778" y="1904"/>
                    <a:pt x="1087" y="1904"/>
                  </a:cubicBezTo>
                  <a:cubicBezTo>
                    <a:pt x="1268" y="1904"/>
                    <a:pt x="1450" y="1853"/>
                    <a:pt x="1611" y="1746"/>
                  </a:cubicBezTo>
                  <a:cubicBezTo>
                    <a:pt x="2051" y="1455"/>
                    <a:pt x="2165" y="863"/>
                    <a:pt x="1881" y="425"/>
                  </a:cubicBezTo>
                  <a:cubicBezTo>
                    <a:pt x="1698" y="149"/>
                    <a:pt x="1394" y="1"/>
                    <a:pt x="108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8" name="Google Shape;98;p2"/>
            <p:cNvSpPr/>
            <p:nvPr/>
          </p:nvSpPr>
          <p:spPr>
            <a:xfrm>
              <a:off x="7799725" y="3724225"/>
              <a:ext cx="104700" cy="53150"/>
            </a:xfrm>
            <a:custGeom>
              <a:avLst/>
              <a:gdLst/>
              <a:ahLst/>
              <a:cxnLst/>
              <a:rect l="l" t="t" r="r" b="b"/>
              <a:pathLst>
                <a:path w="4188" h="2126" extrusionOk="0">
                  <a:moveTo>
                    <a:pt x="582" y="0"/>
                  </a:moveTo>
                  <a:lnTo>
                    <a:pt x="0" y="871"/>
                  </a:lnTo>
                  <a:lnTo>
                    <a:pt x="3607" y="2126"/>
                  </a:lnTo>
                  <a:lnTo>
                    <a:pt x="4187" y="739"/>
                  </a:lnTo>
                  <a:lnTo>
                    <a:pt x="4187" y="739"/>
                  </a:lnTo>
                  <a:cubicBezTo>
                    <a:pt x="3993" y="756"/>
                    <a:pt x="3804" y="764"/>
                    <a:pt x="3621" y="764"/>
                  </a:cubicBezTo>
                  <a:cubicBezTo>
                    <a:pt x="1807" y="764"/>
                    <a:pt x="582" y="0"/>
                    <a:pt x="582" y="0"/>
                  </a:cubicBez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 name="Google Shape;99;p2"/>
            <p:cNvSpPr/>
            <p:nvPr/>
          </p:nvSpPr>
          <p:spPr>
            <a:xfrm>
              <a:off x="7961000" y="3659025"/>
              <a:ext cx="145950" cy="108800"/>
            </a:xfrm>
            <a:custGeom>
              <a:avLst/>
              <a:gdLst/>
              <a:ahLst/>
              <a:cxnLst/>
              <a:rect l="l" t="t" r="r" b="b"/>
              <a:pathLst>
                <a:path w="5838" h="4352" extrusionOk="0">
                  <a:moveTo>
                    <a:pt x="4556" y="0"/>
                  </a:moveTo>
                  <a:cubicBezTo>
                    <a:pt x="3505" y="0"/>
                    <a:pt x="2171" y="886"/>
                    <a:pt x="2171" y="886"/>
                  </a:cubicBezTo>
                  <a:cubicBezTo>
                    <a:pt x="2171" y="886"/>
                    <a:pt x="0" y="2509"/>
                    <a:pt x="1174" y="3534"/>
                  </a:cubicBezTo>
                  <a:cubicBezTo>
                    <a:pt x="1678" y="3971"/>
                    <a:pt x="2611" y="4352"/>
                    <a:pt x="3507" y="4352"/>
                  </a:cubicBezTo>
                  <a:cubicBezTo>
                    <a:pt x="4704" y="4352"/>
                    <a:pt x="5837" y="3671"/>
                    <a:pt x="5800" y="1533"/>
                  </a:cubicBezTo>
                  <a:cubicBezTo>
                    <a:pt x="5778" y="359"/>
                    <a:pt x="5225" y="0"/>
                    <a:pt x="4556" y="0"/>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0" name="Google Shape;100;p2"/>
            <p:cNvSpPr/>
            <p:nvPr/>
          </p:nvSpPr>
          <p:spPr>
            <a:xfrm>
              <a:off x="8010750" y="3693650"/>
              <a:ext cx="81275" cy="39900"/>
            </a:xfrm>
            <a:custGeom>
              <a:avLst/>
              <a:gdLst/>
              <a:ahLst/>
              <a:cxnLst/>
              <a:rect l="l" t="t" r="r" b="b"/>
              <a:pathLst>
                <a:path w="3251" h="1596" extrusionOk="0">
                  <a:moveTo>
                    <a:pt x="2481" y="1"/>
                  </a:moveTo>
                  <a:cubicBezTo>
                    <a:pt x="1868" y="1"/>
                    <a:pt x="1049" y="476"/>
                    <a:pt x="44" y="1409"/>
                  </a:cubicBezTo>
                  <a:cubicBezTo>
                    <a:pt x="0" y="1453"/>
                    <a:pt x="0" y="1519"/>
                    <a:pt x="39" y="1562"/>
                  </a:cubicBezTo>
                  <a:cubicBezTo>
                    <a:pt x="61" y="1585"/>
                    <a:pt x="87" y="1595"/>
                    <a:pt x="115" y="1595"/>
                  </a:cubicBezTo>
                  <a:cubicBezTo>
                    <a:pt x="142" y="1595"/>
                    <a:pt x="170" y="1585"/>
                    <a:pt x="186" y="1568"/>
                  </a:cubicBezTo>
                  <a:cubicBezTo>
                    <a:pt x="1355" y="480"/>
                    <a:pt x="2068" y="209"/>
                    <a:pt x="2485" y="209"/>
                  </a:cubicBezTo>
                  <a:cubicBezTo>
                    <a:pt x="2545" y="209"/>
                    <a:pt x="2599" y="215"/>
                    <a:pt x="2647" y="225"/>
                  </a:cubicBezTo>
                  <a:cubicBezTo>
                    <a:pt x="2932" y="280"/>
                    <a:pt x="3031" y="477"/>
                    <a:pt x="3036" y="488"/>
                  </a:cubicBezTo>
                  <a:cubicBezTo>
                    <a:pt x="3053" y="524"/>
                    <a:pt x="3092" y="549"/>
                    <a:pt x="3131" y="549"/>
                  </a:cubicBezTo>
                  <a:cubicBezTo>
                    <a:pt x="3145" y="549"/>
                    <a:pt x="3160" y="545"/>
                    <a:pt x="3173" y="538"/>
                  </a:cubicBezTo>
                  <a:cubicBezTo>
                    <a:pt x="3228" y="515"/>
                    <a:pt x="3251" y="455"/>
                    <a:pt x="3228" y="401"/>
                  </a:cubicBezTo>
                  <a:cubicBezTo>
                    <a:pt x="3223" y="389"/>
                    <a:pt x="3092" y="98"/>
                    <a:pt x="2697" y="22"/>
                  </a:cubicBezTo>
                  <a:cubicBezTo>
                    <a:pt x="2628" y="8"/>
                    <a:pt x="2556" y="1"/>
                    <a:pt x="248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 name="Google Shape;101;p2"/>
            <p:cNvSpPr/>
            <p:nvPr/>
          </p:nvSpPr>
          <p:spPr>
            <a:xfrm>
              <a:off x="7810975" y="3503050"/>
              <a:ext cx="64025" cy="57025"/>
            </a:xfrm>
            <a:custGeom>
              <a:avLst/>
              <a:gdLst/>
              <a:ahLst/>
              <a:cxnLst/>
              <a:rect l="l" t="t" r="r" b="b"/>
              <a:pathLst>
                <a:path w="2561" h="2281" extrusionOk="0">
                  <a:moveTo>
                    <a:pt x="2447" y="0"/>
                  </a:moveTo>
                  <a:cubicBezTo>
                    <a:pt x="2420" y="0"/>
                    <a:pt x="2392" y="12"/>
                    <a:pt x="2373" y="34"/>
                  </a:cubicBezTo>
                  <a:lnTo>
                    <a:pt x="1146" y="1223"/>
                  </a:lnTo>
                  <a:lnTo>
                    <a:pt x="186" y="72"/>
                  </a:lnTo>
                  <a:cubicBezTo>
                    <a:pt x="167" y="45"/>
                    <a:pt x="137" y="32"/>
                    <a:pt x="106" y="32"/>
                  </a:cubicBezTo>
                  <a:cubicBezTo>
                    <a:pt x="93" y="32"/>
                    <a:pt x="79" y="34"/>
                    <a:pt x="66" y="39"/>
                  </a:cubicBezTo>
                  <a:cubicBezTo>
                    <a:pt x="28" y="55"/>
                    <a:pt x="0" y="100"/>
                    <a:pt x="0" y="143"/>
                  </a:cubicBezTo>
                  <a:lnTo>
                    <a:pt x="104" y="2182"/>
                  </a:lnTo>
                  <a:cubicBezTo>
                    <a:pt x="109" y="2237"/>
                    <a:pt x="153" y="2281"/>
                    <a:pt x="208" y="2281"/>
                  </a:cubicBezTo>
                  <a:lnTo>
                    <a:pt x="213" y="2281"/>
                  </a:lnTo>
                  <a:cubicBezTo>
                    <a:pt x="274" y="2275"/>
                    <a:pt x="317" y="2225"/>
                    <a:pt x="317" y="2171"/>
                  </a:cubicBezTo>
                  <a:lnTo>
                    <a:pt x="231" y="450"/>
                  </a:lnTo>
                  <a:lnTo>
                    <a:pt x="231" y="450"/>
                  </a:lnTo>
                  <a:lnTo>
                    <a:pt x="1058" y="1448"/>
                  </a:lnTo>
                  <a:cubicBezTo>
                    <a:pt x="1080" y="1469"/>
                    <a:pt x="1107" y="1481"/>
                    <a:pt x="1134" y="1486"/>
                  </a:cubicBezTo>
                  <a:cubicBezTo>
                    <a:pt x="1162" y="1486"/>
                    <a:pt x="1189" y="1474"/>
                    <a:pt x="1212" y="1453"/>
                  </a:cubicBezTo>
                  <a:lnTo>
                    <a:pt x="2521" y="181"/>
                  </a:lnTo>
                  <a:cubicBezTo>
                    <a:pt x="2560" y="143"/>
                    <a:pt x="2560" y="77"/>
                    <a:pt x="2521" y="34"/>
                  </a:cubicBezTo>
                  <a:cubicBezTo>
                    <a:pt x="2502" y="12"/>
                    <a:pt x="2474" y="0"/>
                    <a:pt x="244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2" name="Google Shape;102;p2"/>
            <p:cNvSpPr/>
            <p:nvPr/>
          </p:nvSpPr>
          <p:spPr>
            <a:xfrm>
              <a:off x="7759450" y="3237775"/>
              <a:ext cx="527950" cy="355400"/>
            </a:xfrm>
            <a:custGeom>
              <a:avLst/>
              <a:gdLst/>
              <a:ahLst/>
              <a:cxnLst/>
              <a:rect l="l" t="t" r="r" b="b"/>
              <a:pathLst>
                <a:path w="21118" h="14216" extrusionOk="0">
                  <a:moveTo>
                    <a:pt x="8082" y="0"/>
                  </a:moveTo>
                  <a:cubicBezTo>
                    <a:pt x="3664" y="0"/>
                    <a:pt x="590" y="3053"/>
                    <a:pt x="0" y="3914"/>
                  </a:cubicBezTo>
                  <a:cubicBezTo>
                    <a:pt x="0" y="3914"/>
                    <a:pt x="2710" y="7970"/>
                    <a:pt x="4785" y="7970"/>
                  </a:cubicBezTo>
                  <a:cubicBezTo>
                    <a:pt x="4846" y="7970"/>
                    <a:pt x="4906" y="7966"/>
                    <a:pt x="4966" y="7959"/>
                  </a:cubicBezTo>
                  <a:cubicBezTo>
                    <a:pt x="6101" y="7822"/>
                    <a:pt x="7114" y="6826"/>
                    <a:pt x="7804" y="5943"/>
                  </a:cubicBezTo>
                  <a:lnTo>
                    <a:pt x="7804" y="5943"/>
                  </a:lnTo>
                  <a:cubicBezTo>
                    <a:pt x="7203" y="6981"/>
                    <a:pt x="6580" y="8382"/>
                    <a:pt x="6840" y="9406"/>
                  </a:cubicBezTo>
                  <a:cubicBezTo>
                    <a:pt x="7277" y="11118"/>
                    <a:pt x="11686" y="14216"/>
                    <a:pt x="13533" y="14216"/>
                  </a:cubicBezTo>
                  <a:cubicBezTo>
                    <a:pt x="13654" y="14216"/>
                    <a:pt x="13764" y="14202"/>
                    <a:pt x="13862" y="14174"/>
                  </a:cubicBezTo>
                  <a:cubicBezTo>
                    <a:pt x="15440" y="13719"/>
                    <a:pt x="21118" y="6145"/>
                    <a:pt x="13862" y="1744"/>
                  </a:cubicBezTo>
                  <a:cubicBezTo>
                    <a:pt x="11773" y="474"/>
                    <a:pt x="9823" y="0"/>
                    <a:pt x="808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3" name="Google Shape;103;p2"/>
            <p:cNvSpPr/>
            <p:nvPr/>
          </p:nvSpPr>
          <p:spPr>
            <a:xfrm>
              <a:off x="8041975" y="3511725"/>
              <a:ext cx="144750" cy="178750"/>
            </a:xfrm>
            <a:custGeom>
              <a:avLst/>
              <a:gdLst/>
              <a:ahLst/>
              <a:cxnLst/>
              <a:rect l="l" t="t" r="r" b="b"/>
              <a:pathLst>
                <a:path w="5790" h="7150" extrusionOk="0">
                  <a:moveTo>
                    <a:pt x="4182" y="1"/>
                  </a:moveTo>
                  <a:cubicBezTo>
                    <a:pt x="3766" y="1"/>
                    <a:pt x="3237" y="212"/>
                    <a:pt x="2561" y="722"/>
                  </a:cubicBezTo>
                  <a:cubicBezTo>
                    <a:pt x="2561" y="722"/>
                    <a:pt x="2561" y="3972"/>
                    <a:pt x="72" y="7020"/>
                  </a:cubicBezTo>
                  <a:cubicBezTo>
                    <a:pt x="0" y="7109"/>
                    <a:pt x="18" y="7150"/>
                    <a:pt x="106" y="7150"/>
                  </a:cubicBezTo>
                  <a:cubicBezTo>
                    <a:pt x="796" y="7150"/>
                    <a:pt x="5789" y="4636"/>
                    <a:pt x="5668" y="2799"/>
                  </a:cubicBezTo>
                  <a:cubicBezTo>
                    <a:pt x="5576" y="1465"/>
                    <a:pt x="5275" y="1"/>
                    <a:pt x="418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4" name="Google Shape;104;p2"/>
            <p:cNvSpPr/>
            <p:nvPr/>
          </p:nvSpPr>
          <p:spPr>
            <a:xfrm>
              <a:off x="8177225" y="3531575"/>
              <a:ext cx="246775" cy="289950"/>
            </a:xfrm>
            <a:custGeom>
              <a:avLst/>
              <a:gdLst/>
              <a:ahLst/>
              <a:cxnLst/>
              <a:rect l="l" t="t" r="r" b="b"/>
              <a:pathLst>
                <a:path w="9871" h="11598" extrusionOk="0">
                  <a:moveTo>
                    <a:pt x="2841" y="1"/>
                  </a:moveTo>
                  <a:cubicBezTo>
                    <a:pt x="1998" y="1"/>
                    <a:pt x="1409" y="93"/>
                    <a:pt x="1409" y="93"/>
                  </a:cubicBezTo>
                  <a:cubicBezTo>
                    <a:pt x="0" y="6894"/>
                    <a:pt x="5504" y="11597"/>
                    <a:pt x="5504" y="11597"/>
                  </a:cubicBezTo>
                  <a:cubicBezTo>
                    <a:pt x="5504" y="11597"/>
                    <a:pt x="9871" y="5968"/>
                    <a:pt x="8315" y="2614"/>
                  </a:cubicBezTo>
                  <a:cubicBezTo>
                    <a:pt x="7275" y="373"/>
                    <a:pt x="4541" y="1"/>
                    <a:pt x="284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5" name="Google Shape;105;p2"/>
            <p:cNvSpPr/>
            <p:nvPr/>
          </p:nvSpPr>
          <p:spPr>
            <a:xfrm>
              <a:off x="7416350" y="3624050"/>
              <a:ext cx="331600" cy="251850"/>
            </a:xfrm>
            <a:custGeom>
              <a:avLst/>
              <a:gdLst/>
              <a:ahLst/>
              <a:cxnLst/>
              <a:rect l="l" t="t" r="r" b="b"/>
              <a:pathLst>
                <a:path w="13264" h="10074" extrusionOk="0">
                  <a:moveTo>
                    <a:pt x="4734" y="0"/>
                  </a:moveTo>
                  <a:cubicBezTo>
                    <a:pt x="4707" y="0"/>
                    <a:pt x="4689" y="7"/>
                    <a:pt x="4681" y="21"/>
                  </a:cubicBezTo>
                  <a:cubicBezTo>
                    <a:pt x="4450" y="406"/>
                    <a:pt x="581" y="4007"/>
                    <a:pt x="581" y="4007"/>
                  </a:cubicBezTo>
                  <a:cubicBezTo>
                    <a:pt x="1" y="4550"/>
                    <a:pt x="5085" y="10073"/>
                    <a:pt x="6352" y="10073"/>
                  </a:cubicBezTo>
                  <a:cubicBezTo>
                    <a:pt x="6390" y="10073"/>
                    <a:pt x="6425" y="10068"/>
                    <a:pt x="6456" y="10058"/>
                  </a:cubicBezTo>
                  <a:cubicBezTo>
                    <a:pt x="7514" y="9707"/>
                    <a:pt x="13264" y="5070"/>
                    <a:pt x="13264" y="5070"/>
                  </a:cubicBezTo>
                  <a:cubicBezTo>
                    <a:pt x="12440" y="4727"/>
                    <a:pt x="5448" y="0"/>
                    <a:pt x="4734"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6" name="Google Shape;106;p2"/>
            <p:cNvSpPr/>
            <p:nvPr/>
          </p:nvSpPr>
          <p:spPr>
            <a:xfrm>
              <a:off x="7852075" y="3810800"/>
              <a:ext cx="309975" cy="274350"/>
            </a:xfrm>
            <a:custGeom>
              <a:avLst/>
              <a:gdLst/>
              <a:ahLst/>
              <a:cxnLst/>
              <a:rect l="l" t="t" r="r" b="b"/>
              <a:pathLst>
                <a:path w="12399" h="10974" extrusionOk="0">
                  <a:moveTo>
                    <a:pt x="2571" y="1"/>
                  </a:moveTo>
                  <a:lnTo>
                    <a:pt x="1" y="7871"/>
                  </a:lnTo>
                  <a:cubicBezTo>
                    <a:pt x="55" y="7868"/>
                    <a:pt x="111" y="7866"/>
                    <a:pt x="168" y="7866"/>
                  </a:cubicBezTo>
                  <a:cubicBezTo>
                    <a:pt x="2900" y="7866"/>
                    <a:pt x="9477" y="10974"/>
                    <a:pt x="9477" y="10974"/>
                  </a:cubicBezTo>
                  <a:cubicBezTo>
                    <a:pt x="9833" y="10436"/>
                    <a:pt x="12398" y="4774"/>
                    <a:pt x="12398" y="4774"/>
                  </a:cubicBezTo>
                  <a:cubicBezTo>
                    <a:pt x="8468" y="970"/>
                    <a:pt x="2571" y="1"/>
                    <a:pt x="2571"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7" name="Google Shape;107;p2"/>
            <p:cNvSpPr/>
            <p:nvPr/>
          </p:nvSpPr>
          <p:spPr>
            <a:xfrm>
              <a:off x="7971975" y="3844150"/>
              <a:ext cx="41650" cy="170950"/>
            </a:xfrm>
            <a:custGeom>
              <a:avLst/>
              <a:gdLst/>
              <a:ahLst/>
              <a:cxnLst/>
              <a:rect l="l" t="t" r="r" b="b"/>
              <a:pathLst>
                <a:path w="1666" h="6838" extrusionOk="0">
                  <a:moveTo>
                    <a:pt x="384" y="1"/>
                  </a:moveTo>
                  <a:cubicBezTo>
                    <a:pt x="369" y="1"/>
                    <a:pt x="355" y="4"/>
                    <a:pt x="340" y="10"/>
                  </a:cubicBezTo>
                  <a:cubicBezTo>
                    <a:pt x="285" y="37"/>
                    <a:pt x="264" y="103"/>
                    <a:pt x="290" y="152"/>
                  </a:cubicBezTo>
                  <a:cubicBezTo>
                    <a:pt x="302" y="179"/>
                    <a:pt x="1436" y="2590"/>
                    <a:pt x="22" y="6696"/>
                  </a:cubicBezTo>
                  <a:cubicBezTo>
                    <a:pt x="1" y="6751"/>
                    <a:pt x="33" y="6812"/>
                    <a:pt x="87" y="6833"/>
                  </a:cubicBezTo>
                  <a:cubicBezTo>
                    <a:pt x="99" y="6838"/>
                    <a:pt x="110" y="6838"/>
                    <a:pt x="120" y="6838"/>
                  </a:cubicBezTo>
                  <a:cubicBezTo>
                    <a:pt x="165" y="6838"/>
                    <a:pt x="208" y="6812"/>
                    <a:pt x="219" y="6767"/>
                  </a:cubicBezTo>
                  <a:cubicBezTo>
                    <a:pt x="1666" y="2569"/>
                    <a:pt x="532" y="162"/>
                    <a:pt x="482" y="58"/>
                  </a:cubicBezTo>
                  <a:cubicBezTo>
                    <a:pt x="462" y="22"/>
                    <a:pt x="424" y="1"/>
                    <a:pt x="38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8" name="Google Shape;108;p2"/>
            <p:cNvSpPr/>
            <p:nvPr/>
          </p:nvSpPr>
          <p:spPr>
            <a:xfrm>
              <a:off x="7553650" y="3728275"/>
              <a:ext cx="133900" cy="121200"/>
            </a:xfrm>
            <a:custGeom>
              <a:avLst/>
              <a:gdLst/>
              <a:ahLst/>
              <a:cxnLst/>
              <a:rect l="l" t="t" r="r" b="b"/>
              <a:pathLst>
                <a:path w="5356" h="4848" extrusionOk="0">
                  <a:moveTo>
                    <a:pt x="5245" y="0"/>
                  </a:moveTo>
                  <a:cubicBezTo>
                    <a:pt x="5238" y="0"/>
                    <a:pt x="5231" y="1"/>
                    <a:pt x="5224" y="3"/>
                  </a:cubicBezTo>
                  <a:cubicBezTo>
                    <a:pt x="3284" y="342"/>
                    <a:pt x="170" y="4501"/>
                    <a:pt x="38" y="4677"/>
                  </a:cubicBezTo>
                  <a:cubicBezTo>
                    <a:pt x="0" y="4726"/>
                    <a:pt x="11" y="4792"/>
                    <a:pt x="61" y="4825"/>
                  </a:cubicBezTo>
                  <a:cubicBezTo>
                    <a:pt x="77" y="4842"/>
                    <a:pt x="99" y="4847"/>
                    <a:pt x="120" y="4847"/>
                  </a:cubicBezTo>
                  <a:cubicBezTo>
                    <a:pt x="153" y="4847"/>
                    <a:pt x="186" y="4830"/>
                    <a:pt x="208" y="4804"/>
                  </a:cubicBezTo>
                  <a:cubicBezTo>
                    <a:pt x="241" y="4764"/>
                    <a:pt x="3403" y="539"/>
                    <a:pt x="5262" y="210"/>
                  </a:cubicBezTo>
                  <a:cubicBezTo>
                    <a:pt x="5316" y="200"/>
                    <a:pt x="5355" y="145"/>
                    <a:pt x="5343" y="84"/>
                  </a:cubicBezTo>
                  <a:cubicBezTo>
                    <a:pt x="5339" y="36"/>
                    <a:pt x="5296" y="0"/>
                    <a:pt x="524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9" name="Google Shape;109;p2"/>
            <p:cNvSpPr/>
            <p:nvPr/>
          </p:nvSpPr>
          <p:spPr>
            <a:xfrm>
              <a:off x="7734900" y="3786175"/>
              <a:ext cx="172550" cy="87400"/>
            </a:xfrm>
            <a:custGeom>
              <a:avLst/>
              <a:gdLst/>
              <a:ahLst/>
              <a:cxnLst/>
              <a:rect l="l" t="t" r="r" b="b"/>
              <a:pathLst>
                <a:path w="6902" h="3496" extrusionOk="0">
                  <a:moveTo>
                    <a:pt x="116" y="1"/>
                  </a:moveTo>
                  <a:cubicBezTo>
                    <a:pt x="107" y="1"/>
                    <a:pt x="98" y="2"/>
                    <a:pt x="89" y="4"/>
                  </a:cubicBezTo>
                  <a:cubicBezTo>
                    <a:pt x="34" y="21"/>
                    <a:pt x="1" y="75"/>
                    <a:pt x="13" y="131"/>
                  </a:cubicBezTo>
                  <a:cubicBezTo>
                    <a:pt x="34" y="207"/>
                    <a:pt x="494" y="2038"/>
                    <a:pt x="2188" y="3118"/>
                  </a:cubicBezTo>
                  <a:cubicBezTo>
                    <a:pt x="2621" y="3391"/>
                    <a:pt x="3120" y="3495"/>
                    <a:pt x="3623" y="3495"/>
                  </a:cubicBezTo>
                  <a:cubicBezTo>
                    <a:pt x="5143" y="3495"/>
                    <a:pt x="6742" y="2569"/>
                    <a:pt x="6830" y="2514"/>
                  </a:cubicBezTo>
                  <a:cubicBezTo>
                    <a:pt x="6886" y="2488"/>
                    <a:pt x="6901" y="2422"/>
                    <a:pt x="6869" y="2372"/>
                  </a:cubicBezTo>
                  <a:cubicBezTo>
                    <a:pt x="6850" y="2339"/>
                    <a:pt x="6814" y="2321"/>
                    <a:pt x="6777" y="2321"/>
                  </a:cubicBezTo>
                  <a:cubicBezTo>
                    <a:pt x="6760" y="2321"/>
                    <a:pt x="6742" y="2325"/>
                    <a:pt x="6726" y="2334"/>
                  </a:cubicBezTo>
                  <a:cubicBezTo>
                    <a:pt x="6705" y="2346"/>
                    <a:pt x="5094" y="3282"/>
                    <a:pt x="3614" y="3282"/>
                  </a:cubicBezTo>
                  <a:cubicBezTo>
                    <a:pt x="3146" y="3282"/>
                    <a:pt x="2690" y="3188"/>
                    <a:pt x="2303" y="2942"/>
                  </a:cubicBezTo>
                  <a:cubicBezTo>
                    <a:pt x="681" y="1906"/>
                    <a:pt x="220" y="98"/>
                    <a:pt x="220" y="81"/>
                  </a:cubicBezTo>
                  <a:cubicBezTo>
                    <a:pt x="206" y="35"/>
                    <a:pt x="165" y="1"/>
                    <a:pt x="11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10" name="Google Shape;110;p2"/>
          <p:cNvGrpSpPr/>
          <p:nvPr/>
        </p:nvGrpSpPr>
        <p:grpSpPr>
          <a:xfrm>
            <a:off x="322152" y="2738847"/>
            <a:ext cx="1315503" cy="1991723"/>
            <a:chOff x="191900" y="2943925"/>
            <a:chExt cx="1080850" cy="1636450"/>
          </a:xfrm>
        </p:grpSpPr>
        <p:sp>
          <p:nvSpPr>
            <p:cNvPr id="111" name="Google Shape;111;p2"/>
            <p:cNvSpPr/>
            <p:nvPr/>
          </p:nvSpPr>
          <p:spPr>
            <a:xfrm>
              <a:off x="469350" y="2943925"/>
              <a:ext cx="742700" cy="528675"/>
            </a:xfrm>
            <a:custGeom>
              <a:avLst/>
              <a:gdLst/>
              <a:ahLst/>
              <a:cxnLst/>
              <a:rect l="l" t="t" r="r" b="b"/>
              <a:pathLst>
                <a:path w="29708" h="21147" extrusionOk="0">
                  <a:moveTo>
                    <a:pt x="14607" y="1"/>
                  </a:moveTo>
                  <a:cubicBezTo>
                    <a:pt x="12241" y="1"/>
                    <a:pt x="11302" y="2619"/>
                    <a:pt x="11302" y="2619"/>
                  </a:cubicBezTo>
                  <a:cubicBezTo>
                    <a:pt x="11302" y="2619"/>
                    <a:pt x="10319" y="1212"/>
                    <a:pt x="8250" y="1212"/>
                  </a:cubicBezTo>
                  <a:cubicBezTo>
                    <a:pt x="7604" y="1212"/>
                    <a:pt x="6853" y="1349"/>
                    <a:pt x="5992" y="1709"/>
                  </a:cubicBezTo>
                  <a:cubicBezTo>
                    <a:pt x="2375" y="3222"/>
                    <a:pt x="4315" y="7535"/>
                    <a:pt x="4315" y="7535"/>
                  </a:cubicBezTo>
                  <a:cubicBezTo>
                    <a:pt x="4315" y="7535"/>
                    <a:pt x="911" y="8374"/>
                    <a:pt x="1328" y="11322"/>
                  </a:cubicBezTo>
                  <a:cubicBezTo>
                    <a:pt x="1629" y="13444"/>
                    <a:pt x="3564" y="13975"/>
                    <a:pt x="3564" y="13975"/>
                  </a:cubicBezTo>
                  <a:cubicBezTo>
                    <a:pt x="3564" y="13975"/>
                    <a:pt x="0" y="16031"/>
                    <a:pt x="3493" y="19128"/>
                  </a:cubicBezTo>
                  <a:cubicBezTo>
                    <a:pt x="4664" y="20167"/>
                    <a:pt x="6435" y="20255"/>
                    <a:pt x="6998" y="20255"/>
                  </a:cubicBezTo>
                  <a:cubicBezTo>
                    <a:pt x="7112" y="20255"/>
                    <a:pt x="7176" y="20251"/>
                    <a:pt x="7176" y="20251"/>
                  </a:cubicBezTo>
                  <a:lnTo>
                    <a:pt x="23520" y="21144"/>
                  </a:lnTo>
                  <a:cubicBezTo>
                    <a:pt x="23520" y="21144"/>
                    <a:pt x="23557" y="21146"/>
                    <a:pt x="23625" y="21146"/>
                  </a:cubicBezTo>
                  <a:cubicBezTo>
                    <a:pt x="24149" y="21146"/>
                    <a:pt x="26512" y="21017"/>
                    <a:pt x="27696" y="18761"/>
                  </a:cubicBezTo>
                  <a:cubicBezTo>
                    <a:pt x="29033" y="16217"/>
                    <a:pt x="27181" y="14605"/>
                    <a:pt x="27181" y="14605"/>
                  </a:cubicBezTo>
                  <a:cubicBezTo>
                    <a:pt x="27181" y="14605"/>
                    <a:pt x="29708" y="13795"/>
                    <a:pt x="29351" y="10566"/>
                  </a:cubicBezTo>
                  <a:cubicBezTo>
                    <a:pt x="29095" y="8244"/>
                    <a:pt x="27399" y="7918"/>
                    <a:pt x="26466" y="7918"/>
                  </a:cubicBezTo>
                  <a:cubicBezTo>
                    <a:pt x="26102" y="7918"/>
                    <a:pt x="25855" y="7968"/>
                    <a:pt x="25855" y="7968"/>
                  </a:cubicBezTo>
                  <a:cubicBezTo>
                    <a:pt x="25855" y="7968"/>
                    <a:pt x="27208" y="4433"/>
                    <a:pt x="23657" y="2114"/>
                  </a:cubicBezTo>
                  <a:cubicBezTo>
                    <a:pt x="23194" y="1813"/>
                    <a:pt x="22748" y="1696"/>
                    <a:pt x="22335" y="1696"/>
                  </a:cubicBezTo>
                  <a:cubicBezTo>
                    <a:pt x="20890" y="1696"/>
                    <a:pt x="19837" y="3123"/>
                    <a:pt x="19837" y="3123"/>
                  </a:cubicBezTo>
                  <a:cubicBezTo>
                    <a:pt x="19837" y="3123"/>
                    <a:pt x="19096" y="1309"/>
                    <a:pt x="15825" y="214"/>
                  </a:cubicBezTo>
                  <a:cubicBezTo>
                    <a:pt x="15382" y="65"/>
                    <a:pt x="14977" y="1"/>
                    <a:pt x="1460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2" name="Google Shape;112;p2"/>
            <p:cNvSpPr/>
            <p:nvPr/>
          </p:nvSpPr>
          <p:spPr>
            <a:xfrm>
              <a:off x="536925" y="4108275"/>
              <a:ext cx="340800" cy="465100"/>
            </a:xfrm>
            <a:custGeom>
              <a:avLst/>
              <a:gdLst/>
              <a:ahLst/>
              <a:cxnLst/>
              <a:rect l="l" t="t" r="r" b="b"/>
              <a:pathLst>
                <a:path w="13632" h="18604" extrusionOk="0">
                  <a:moveTo>
                    <a:pt x="965" y="1"/>
                  </a:moveTo>
                  <a:lnTo>
                    <a:pt x="1" y="6529"/>
                  </a:lnTo>
                  <a:cubicBezTo>
                    <a:pt x="3431" y="8184"/>
                    <a:pt x="9735" y="18603"/>
                    <a:pt x="9735" y="18603"/>
                  </a:cubicBezTo>
                  <a:cubicBezTo>
                    <a:pt x="9735" y="18603"/>
                    <a:pt x="12859" y="17288"/>
                    <a:pt x="13510" y="16828"/>
                  </a:cubicBezTo>
                  <a:cubicBezTo>
                    <a:pt x="13632" y="16741"/>
                    <a:pt x="13621" y="16706"/>
                    <a:pt x="13523" y="16706"/>
                  </a:cubicBezTo>
                  <a:cubicBezTo>
                    <a:pt x="13100" y="16706"/>
                    <a:pt x="11061" y="17359"/>
                    <a:pt x="11061" y="17359"/>
                  </a:cubicBezTo>
                  <a:cubicBezTo>
                    <a:pt x="11061" y="17359"/>
                    <a:pt x="10623" y="10557"/>
                    <a:pt x="7701" y="6173"/>
                  </a:cubicBezTo>
                  <a:cubicBezTo>
                    <a:pt x="4780" y="1789"/>
                    <a:pt x="965" y="1"/>
                    <a:pt x="965" y="1"/>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3" name="Google Shape;113;p2"/>
            <p:cNvSpPr/>
            <p:nvPr/>
          </p:nvSpPr>
          <p:spPr>
            <a:xfrm>
              <a:off x="743950" y="4498275"/>
              <a:ext cx="149500" cy="82100"/>
            </a:xfrm>
            <a:custGeom>
              <a:avLst/>
              <a:gdLst/>
              <a:ahLst/>
              <a:cxnLst/>
              <a:rect l="l" t="t" r="r" b="b"/>
              <a:pathLst>
                <a:path w="5980" h="3284" extrusionOk="0">
                  <a:moveTo>
                    <a:pt x="2835" y="0"/>
                  </a:moveTo>
                  <a:lnTo>
                    <a:pt x="0" y="1129"/>
                  </a:lnTo>
                  <a:lnTo>
                    <a:pt x="1004" y="3283"/>
                  </a:lnTo>
                  <a:lnTo>
                    <a:pt x="5980" y="1124"/>
                  </a:lnTo>
                  <a:cubicBezTo>
                    <a:pt x="5619" y="641"/>
                    <a:pt x="4790" y="531"/>
                    <a:pt x="4109" y="531"/>
                  </a:cubicBezTo>
                  <a:cubicBezTo>
                    <a:pt x="3538" y="531"/>
                    <a:pt x="3070" y="608"/>
                    <a:pt x="3070" y="608"/>
                  </a:cubicBezTo>
                  <a:lnTo>
                    <a:pt x="2835"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4" name="Google Shape;114;p2"/>
            <p:cNvSpPr/>
            <p:nvPr/>
          </p:nvSpPr>
          <p:spPr>
            <a:xfrm>
              <a:off x="799575" y="4501400"/>
              <a:ext cx="22100" cy="22500"/>
            </a:xfrm>
            <a:custGeom>
              <a:avLst/>
              <a:gdLst/>
              <a:ahLst/>
              <a:cxnLst/>
              <a:rect l="l" t="t" r="r" b="b"/>
              <a:pathLst>
                <a:path w="884" h="900" extrusionOk="0">
                  <a:moveTo>
                    <a:pt x="766" y="0"/>
                  </a:moveTo>
                  <a:cubicBezTo>
                    <a:pt x="739" y="0"/>
                    <a:pt x="711" y="11"/>
                    <a:pt x="691" y="34"/>
                  </a:cubicBezTo>
                  <a:lnTo>
                    <a:pt x="39" y="718"/>
                  </a:lnTo>
                  <a:cubicBezTo>
                    <a:pt x="1" y="763"/>
                    <a:pt x="1" y="829"/>
                    <a:pt x="44" y="867"/>
                  </a:cubicBezTo>
                  <a:cubicBezTo>
                    <a:pt x="67" y="889"/>
                    <a:pt x="94" y="900"/>
                    <a:pt x="117" y="900"/>
                  </a:cubicBezTo>
                  <a:cubicBezTo>
                    <a:pt x="143" y="900"/>
                    <a:pt x="176" y="889"/>
                    <a:pt x="193" y="867"/>
                  </a:cubicBezTo>
                  <a:lnTo>
                    <a:pt x="845" y="176"/>
                  </a:lnTo>
                  <a:cubicBezTo>
                    <a:pt x="883" y="138"/>
                    <a:pt x="883" y="67"/>
                    <a:pt x="840" y="28"/>
                  </a:cubicBezTo>
                  <a:cubicBezTo>
                    <a:pt x="819" y="10"/>
                    <a:pt x="792" y="0"/>
                    <a:pt x="76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5" name="Google Shape;115;p2"/>
            <p:cNvSpPr/>
            <p:nvPr/>
          </p:nvSpPr>
          <p:spPr>
            <a:xfrm>
              <a:off x="811350" y="4506700"/>
              <a:ext cx="18675" cy="27775"/>
            </a:xfrm>
            <a:custGeom>
              <a:avLst/>
              <a:gdLst/>
              <a:ahLst/>
              <a:cxnLst/>
              <a:rect l="l" t="t" r="r" b="b"/>
              <a:pathLst>
                <a:path w="747" h="1111" extrusionOk="0">
                  <a:moveTo>
                    <a:pt x="624" y="1"/>
                  </a:moveTo>
                  <a:cubicBezTo>
                    <a:pt x="587" y="1"/>
                    <a:pt x="551" y="19"/>
                    <a:pt x="533" y="53"/>
                  </a:cubicBezTo>
                  <a:lnTo>
                    <a:pt x="28" y="951"/>
                  </a:lnTo>
                  <a:cubicBezTo>
                    <a:pt x="1" y="1000"/>
                    <a:pt x="18" y="1065"/>
                    <a:pt x="73" y="1093"/>
                  </a:cubicBezTo>
                  <a:cubicBezTo>
                    <a:pt x="89" y="1105"/>
                    <a:pt x="106" y="1110"/>
                    <a:pt x="122" y="1110"/>
                  </a:cubicBezTo>
                  <a:cubicBezTo>
                    <a:pt x="160" y="1110"/>
                    <a:pt x="193" y="1088"/>
                    <a:pt x="215" y="1055"/>
                  </a:cubicBezTo>
                  <a:lnTo>
                    <a:pt x="719" y="157"/>
                  </a:lnTo>
                  <a:cubicBezTo>
                    <a:pt x="747" y="107"/>
                    <a:pt x="724" y="41"/>
                    <a:pt x="676" y="13"/>
                  </a:cubicBezTo>
                  <a:cubicBezTo>
                    <a:pt x="659" y="5"/>
                    <a:pt x="642" y="1"/>
                    <a:pt x="62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6" name="Google Shape;116;p2"/>
            <p:cNvSpPr/>
            <p:nvPr/>
          </p:nvSpPr>
          <p:spPr>
            <a:xfrm>
              <a:off x="831900" y="4509050"/>
              <a:ext cx="10600" cy="25425"/>
            </a:xfrm>
            <a:custGeom>
              <a:avLst/>
              <a:gdLst/>
              <a:ahLst/>
              <a:cxnLst/>
              <a:rect l="l" t="t" r="r" b="b"/>
              <a:pathLst>
                <a:path w="424" h="1017" extrusionOk="0">
                  <a:moveTo>
                    <a:pt x="309" y="0"/>
                  </a:moveTo>
                  <a:cubicBezTo>
                    <a:pt x="262" y="0"/>
                    <a:pt x="214" y="32"/>
                    <a:pt x="205" y="84"/>
                  </a:cubicBezTo>
                  <a:lnTo>
                    <a:pt x="18" y="885"/>
                  </a:lnTo>
                  <a:cubicBezTo>
                    <a:pt x="1" y="939"/>
                    <a:pt x="40" y="999"/>
                    <a:pt x="94" y="1011"/>
                  </a:cubicBezTo>
                  <a:cubicBezTo>
                    <a:pt x="106" y="1016"/>
                    <a:pt x="111" y="1016"/>
                    <a:pt x="122" y="1016"/>
                  </a:cubicBezTo>
                  <a:cubicBezTo>
                    <a:pt x="165" y="1016"/>
                    <a:pt x="210" y="983"/>
                    <a:pt x="221" y="933"/>
                  </a:cubicBezTo>
                  <a:lnTo>
                    <a:pt x="407" y="128"/>
                  </a:lnTo>
                  <a:cubicBezTo>
                    <a:pt x="423" y="73"/>
                    <a:pt x="385" y="18"/>
                    <a:pt x="330" y="2"/>
                  </a:cubicBezTo>
                  <a:cubicBezTo>
                    <a:pt x="323" y="1"/>
                    <a:pt x="316" y="0"/>
                    <a:pt x="30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7" name="Google Shape;117;p2"/>
            <p:cNvSpPr/>
            <p:nvPr/>
          </p:nvSpPr>
          <p:spPr>
            <a:xfrm>
              <a:off x="731350" y="4042250"/>
              <a:ext cx="404650" cy="401650"/>
            </a:xfrm>
            <a:custGeom>
              <a:avLst/>
              <a:gdLst/>
              <a:ahLst/>
              <a:cxnLst/>
              <a:rect l="l" t="t" r="r" b="b"/>
              <a:pathLst>
                <a:path w="16186" h="16066" extrusionOk="0">
                  <a:moveTo>
                    <a:pt x="0" y="1"/>
                  </a:moveTo>
                  <a:lnTo>
                    <a:pt x="577" y="6572"/>
                  </a:lnTo>
                  <a:cubicBezTo>
                    <a:pt x="4293" y="7389"/>
                    <a:pt x="12843" y="16066"/>
                    <a:pt x="12843" y="16066"/>
                  </a:cubicBezTo>
                  <a:cubicBezTo>
                    <a:pt x="12843" y="16066"/>
                    <a:pt x="15577" y="14060"/>
                    <a:pt x="16104" y="13456"/>
                  </a:cubicBezTo>
                  <a:cubicBezTo>
                    <a:pt x="16182" y="13366"/>
                    <a:pt x="16186" y="13328"/>
                    <a:pt x="16135" y="13328"/>
                  </a:cubicBezTo>
                  <a:cubicBezTo>
                    <a:pt x="15850" y="13328"/>
                    <a:pt x="13845" y="14541"/>
                    <a:pt x="13845" y="14541"/>
                  </a:cubicBezTo>
                  <a:cubicBezTo>
                    <a:pt x="13845" y="14541"/>
                    <a:pt x="11839" y="8030"/>
                    <a:pt x="7981" y="4440"/>
                  </a:cubicBezTo>
                  <a:cubicBezTo>
                    <a:pt x="4122" y="850"/>
                    <a:pt x="0" y="1"/>
                    <a:pt x="0" y="1"/>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8" name="Google Shape;118;p2"/>
            <p:cNvSpPr/>
            <p:nvPr/>
          </p:nvSpPr>
          <p:spPr>
            <a:xfrm>
              <a:off x="1006200" y="4362625"/>
              <a:ext cx="145400" cy="90575"/>
            </a:xfrm>
            <a:custGeom>
              <a:avLst/>
              <a:gdLst/>
              <a:ahLst/>
              <a:cxnLst/>
              <a:rect l="l" t="t" r="r" b="b"/>
              <a:pathLst>
                <a:path w="5816" h="3623" extrusionOk="0">
                  <a:moveTo>
                    <a:pt x="2495" y="0"/>
                  </a:moveTo>
                  <a:lnTo>
                    <a:pt x="1" y="1764"/>
                  </a:lnTo>
                  <a:lnTo>
                    <a:pt x="1475" y="3623"/>
                  </a:lnTo>
                  <a:lnTo>
                    <a:pt x="5816" y="367"/>
                  </a:lnTo>
                  <a:cubicBezTo>
                    <a:pt x="5573" y="163"/>
                    <a:pt x="5227" y="90"/>
                    <a:pt x="4857" y="90"/>
                  </a:cubicBezTo>
                  <a:cubicBezTo>
                    <a:pt x="3936" y="90"/>
                    <a:pt x="2868" y="542"/>
                    <a:pt x="2868" y="542"/>
                  </a:cubicBezTo>
                  <a:lnTo>
                    <a:pt x="2495"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9" name="Google Shape;119;p2"/>
            <p:cNvSpPr/>
            <p:nvPr/>
          </p:nvSpPr>
          <p:spPr>
            <a:xfrm>
              <a:off x="1058825" y="4364750"/>
              <a:ext cx="17975" cy="25850"/>
            </a:xfrm>
            <a:custGeom>
              <a:avLst/>
              <a:gdLst/>
              <a:ahLst/>
              <a:cxnLst/>
              <a:rect l="l" t="t" r="r" b="b"/>
              <a:pathLst>
                <a:path w="719" h="1034" extrusionOk="0">
                  <a:moveTo>
                    <a:pt x="596" y="0"/>
                  </a:moveTo>
                  <a:cubicBezTo>
                    <a:pt x="559" y="0"/>
                    <a:pt x="524" y="19"/>
                    <a:pt x="505" y="52"/>
                  </a:cubicBezTo>
                  <a:lnTo>
                    <a:pt x="33" y="874"/>
                  </a:lnTo>
                  <a:cubicBezTo>
                    <a:pt x="0" y="923"/>
                    <a:pt x="23" y="989"/>
                    <a:pt x="73" y="1016"/>
                  </a:cubicBezTo>
                  <a:cubicBezTo>
                    <a:pt x="88" y="1028"/>
                    <a:pt x="105" y="1033"/>
                    <a:pt x="121" y="1033"/>
                  </a:cubicBezTo>
                  <a:cubicBezTo>
                    <a:pt x="159" y="1033"/>
                    <a:pt x="197" y="1011"/>
                    <a:pt x="215" y="978"/>
                  </a:cubicBezTo>
                  <a:lnTo>
                    <a:pt x="686" y="161"/>
                  </a:lnTo>
                  <a:cubicBezTo>
                    <a:pt x="718" y="107"/>
                    <a:pt x="703" y="47"/>
                    <a:pt x="647" y="14"/>
                  </a:cubicBezTo>
                  <a:cubicBezTo>
                    <a:pt x="631" y="5"/>
                    <a:pt x="613" y="0"/>
                    <a:pt x="59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0" name="Google Shape;120;p2"/>
            <p:cNvSpPr/>
            <p:nvPr/>
          </p:nvSpPr>
          <p:spPr>
            <a:xfrm>
              <a:off x="283975" y="3532400"/>
              <a:ext cx="545800" cy="575900"/>
            </a:xfrm>
            <a:custGeom>
              <a:avLst/>
              <a:gdLst/>
              <a:ahLst/>
              <a:cxnLst/>
              <a:rect l="l" t="t" r="r" b="b"/>
              <a:pathLst>
                <a:path w="21832" h="23036" extrusionOk="0">
                  <a:moveTo>
                    <a:pt x="10699" y="1"/>
                  </a:moveTo>
                  <a:cubicBezTo>
                    <a:pt x="10699" y="1"/>
                    <a:pt x="1" y="5712"/>
                    <a:pt x="4511" y="23036"/>
                  </a:cubicBezTo>
                  <a:cubicBezTo>
                    <a:pt x="4511" y="23036"/>
                    <a:pt x="14645" y="23036"/>
                    <a:pt x="21069" y="21123"/>
                  </a:cubicBezTo>
                  <a:cubicBezTo>
                    <a:pt x="21069" y="21123"/>
                    <a:pt x="21831" y="10342"/>
                    <a:pt x="21831" y="6681"/>
                  </a:cubicBezTo>
                  <a:cubicBezTo>
                    <a:pt x="21831" y="6681"/>
                    <a:pt x="12815" y="1491"/>
                    <a:pt x="1069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1" name="Google Shape;121;p2"/>
            <p:cNvSpPr/>
            <p:nvPr/>
          </p:nvSpPr>
          <p:spPr>
            <a:xfrm>
              <a:off x="857825" y="3490950"/>
              <a:ext cx="414925" cy="327950"/>
            </a:xfrm>
            <a:custGeom>
              <a:avLst/>
              <a:gdLst/>
              <a:ahLst/>
              <a:cxnLst/>
              <a:rect l="l" t="t" r="r" b="b"/>
              <a:pathLst>
                <a:path w="16597" h="13118" extrusionOk="0">
                  <a:moveTo>
                    <a:pt x="15013" y="0"/>
                  </a:moveTo>
                  <a:cubicBezTo>
                    <a:pt x="14706" y="0"/>
                    <a:pt x="13691" y="2306"/>
                    <a:pt x="13691" y="2306"/>
                  </a:cubicBezTo>
                  <a:cubicBezTo>
                    <a:pt x="13691" y="2306"/>
                    <a:pt x="13828" y="179"/>
                    <a:pt x="13407" y="70"/>
                  </a:cubicBezTo>
                  <a:cubicBezTo>
                    <a:pt x="13399" y="67"/>
                    <a:pt x="13391" y="66"/>
                    <a:pt x="13384" y="66"/>
                  </a:cubicBezTo>
                  <a:cubicBezTo>
                    <a:pt x="12970" y="66"/>
                    <a:pt x="12585" y="2886"/>
                    <a:pt x="12585" y="2886"/>
                  </a:cubicBezTo>
                  <a:cubicBezTo>
                    <a:pt x="12585" y="2886"/>
                    <a:pt x="12034" y="1297"/>
                    <a:pt x="11761" y="1297"/>
                  </a:cubicBezTo>
                  <a:cubicBezTo>
                    <a:pt x="11752" y="1297"/>
                    <a:pt x="11743" y="1299"/>
                    <a:pt x="11735" y="1302"/>
                  </a:cubicBezTo>
                  <a:cubicBezTo>
                    <a:pt x="11472" y="1406"/>
                    <a:pt x="11861" y="3538"/>
                    <a:pt x="11861" y="3538"/>
                  </a:cubicBezTo>
                  <a:cubicBezTo>
                    <a:pt x="10374" y="6907"/>
                    <a:pt x="4301" y="7312"/>
                    <a:pt x="1468" y="7312"/>
                  </a:cubicBezTo>
                  <a:cubicBezTo>
                    <a:pt x="572" y="7312"/>
                    <a:pt x="0" y="7271"/>
                    <a:pt x="0" y="7271"/>
                  </a:cubicBezTo>
                  <a:lnTo>
                    <a:pt x="0" y="7271"/>
                  </a:lnTo>
                  <a:lnTo>
                    <a:pt x="488" y="13085"/>
                  </a:lnTo>
                  <a:cubicBezTo>
                    <a:pt x="900" y="13107"/>
                    <a:pt x="1300" y="13117"/>
                    <a:pt x="1688" y="13117"/>
                  </a:cubicBezTo>
                  <a:cubicBezTo>
                    <a:pt x="12777" y="13117"/>
                    <a:pt x="14010" y="4684"/>
                    <a:pt x="14010" y="4684"/>
                  </a:cubicBezTo>
                  <a:cubicBezTo>
                    <a:pt x="14010" y="4684"/>
                    <a:pt x="16322" y="3642"/>
                    <a:pt x="16059" y="3166"/>
                  </a:cubicBezTo>
                  <a:cubicBezTo>
                    <a:pt x="16000" y="3060"/>
                    <a:pt x="15898" y="3018"/>
                    <a:pt x="15774" y="3018"/>
                  </a:cubicBezTo>
                  <a:cubicBezTo>
                    <a:pt x="15341" y="3018"/>
                    <a:pt x="14645" y="3522"/>
                    <a:pt x="14645" y="3522"/>
                  </a:cubicBezTo>
                  <a:cubicBezTo>
                    <a:pt x="14645" y="3522"/>
                    <a:pt x="16597" y="1785"/>
                    <a:pt x="16175" y="1302"/>
                  </a:cubicBezTo>
                  <a:cubicBezTo>
                    <a:pt x="16125" y="1246"/>
                    <a:pt x="16066" y="1221"/>
                    <a:pt x="16000" y="1221"/>
                  </a:cubicBezTo>
                  <a:cubicBezTo>
                    <a:pt x="15495" y="1221"/>
                    <a:pt x="14579" y="2650"/>
                    <a:pt x="14579" y="2650"/>
                  </a:cubicBezTo>
                  <a:cubicBezTo>
                    <a:pt x="14579" y="2650"/>
                    <a:pt x="15275" y="404"/>
                    <a:pt x="15067" y="37"/>
                  </a:cubicBezTo>
                  <a:cubicBezTo>
                    <a:pt x="15053" y="12"/>
                    <a:pt x="15035" y="0"/>
                    <a:pt x="15013" y="0"/>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2" name="Google Shape;122;p2"/>
            <p:cNvSpPr/>
            <p:nvPr/>
          </p:nvSpPr>
          <p:spPr>
            <a:xfrm>
              <a:off x="1169400" y="3560525"/>
              <a:ext cx="21975" cy="29175"/>
            </a:xfrm>
            <a:custGeom>
              <a:avLst/>
              <a:gdLst/>
              <a:ahLst/>
              <a:cxnLst/>
              <a:rect l="l" t="t" r="r" b="b"/>
              <a:pathLst>
                <a:path w="879" h="1167" extrusionOk="0">
                  <a:moveTo>
                    <a:pt x="118" y="0"/>
                  </a:moveTo>
                  <a:cubicBezTo>
                    <a:pt x="87" y="0"/>
                    <a:pt x="56" y="14"/>
                    <a:pt x="34" y="42"/>
                  </a:cubicBezTo>
                  <a:cubicBezTo>
                    <a:pt x="1" y="87"/>
                    <a:pt x="11" y="153"/>
                    <a:pt x="56" y="191"/>
                  </a:cubicBezTo>
                  <a:cubicBezTo>
                    <a:pt x="615" y="608"/>
                    <a:pt x="484" y="1008"/>
                    <a:pt x="477" y="1024"/>
                  </a:cubicBezTo>
                  <a:cubicBezTo>
                    <a:pt x="456" y="1079"/>
                    <a:pt x="484" y="1139"/>
                    <a:pt x="538" y="1160"/>
                  </a:cubicBezTo>
                  <a:cubicBezTo>
                    <a:pt x="549" y="1167"/>
                    <a:pt x="560" y="1167"/>
                    <a:pt x="576" y="1167"/>
                  </a:cubicBezTo>
                  <a:cubicBezTo>
                    <a:pt x="615" y="1167"/>
                    <a:pt x="659" y="1145"/>
                    <a:pt x="674" y="1101"/>
                  </a:cubicBezTo>
                  <a:cubicBezTo>
                    <a:pt x="681" y="1079"/>
                    <a:pt x="878" y="536"/>
                    <a:pt x="181" y="21"/>
                  </a:cubicBezTo>
                  <a:cubicBezTo>
                    <a:pt x="163" y="7"/>
                    <a:pt x="141" y="0"/>
                    <a:pt x="11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3" name="Google Shape;123;p2"/>
            <p:cNvSpPr/>
            <p:nvPr/>
          </p:nvSpPr>
          <p:spPr>
            <a:xfrm>
              <a:off x="191900" y="3129525"/>
              <a:ext cx="311600" cy="490050"/>
            </a:xfrm>
            <a:custGeom>
              <a:avLst/>
              <a:gdLst/>
              <a:ahLst/>
              <a:cxnLst/>
              <a:rect l="l" t="t" r="r" b="b"/>
              <a:pathLst>
                <a:path w="12464" h="19602" extrusionOk="0">
                  <a:moveTo>
                    <a:pt x="8282" y="0"/>
                  </a:moveTo>
                  <a:cubicBezTo>
                    <a:pt x="7663" y="0"/>
                    <a:pt x="7334" y="2517"/>
                    <a:pt x="7334" y="2517"/>
                  </a:cubicBezTo>
                  <a:cubicBezTo>
                    <a:pt x="7334" y="2517"/>
                    <a:pt x="7376" y="1146"/>
                    <a:pt x="6863" y="1146"/>
                  </a:cubicBezTo>
                  <a:cubicBezTo>
                    <a:pt x="6854" y="1146"/>
                    <a:pt x="6845" y="1147"/>
                    <a:pt x="6835" y="1148"/>
                  </a:cubicBezTo>
                  <a:cubicBezTo>
                    <a:pt x="6292" y="1196"/>
                    <a:pt x="6731" y="3696"/>
                    <a:pt x="6731" y="3696"/>
                  </a:cubicBezTo>
                  <a:cubicBezTo>
                    <a:pt x="6731" y="3696"/>
                    <a:pt x="0" y="9862"/>
                    <a:pt x="7382" y="19601"/>
                  </a:cubicBezTo>
                  <a:lnTo>
                    <a:pt x="12464" y="16740"/>
                  </a:lnTo>
                  <a:cubicBezTo>
                    <a:pt x="12464" y="16740"/>
                    <a:pt x="6314" y="8941"/>
                    <a:pt x="8890" y="4831"/>
                  </a:cubicBezTo>
                  <a:cubicBezTo>
                    <a:pt x="8890" y="4831"/>
                    <a:pt x="10868" y="3953"/>
                    <a:pt x="10809" y="3674"/>
                  </a:cubicBezTo>
                  <a:cubicBezTo>
                    <a:pt x="10795" y="3612"/>
                    <a:pt x="10695" y="3588"/>
                    <a:pt x="10547" y="3588"/>
                  </a:cubicBezTo>
                  <a:cubicBezTo>
                    <a:pt x="10049" y="3588"/>
                    <a:pt x="9016" y="3865"/>
                    <a:pt x="9016" y="3865"/>
                  </a:cubicBezTo>
                  <a:cubicBezTo>
                    <a:pt x="9016" y="3865"/>
                    <a:pt x="11214" y="1887"/>
                    <a:pt x="10885" y="1603"/>
                  </a:cubicBezTo>
                  <a:cubicBezTo>
                    <a:pt x="10853" y="1574"/>
                    <a:pt x="10807" y="1561"/>
                    <a:pt x="10751" y="1561"/>
                  </a:cubicBezTo>
                  <a:cubicBezTo>
                    <a:pt x="10242" y="1561"/>
                    <a:pt x="8874" y="2622"/>
                    <a:pt x="8874" y="2622"/>
                  </a:cubicBezTo>
                  <a:cubicBezTo>
                    <a:pt x="8874" y="2622"/>
                    <a:pt x="10387" y="209"/>
                    <a:pt x="9989" y="209"/>
                  </a:cubicBezTo>
                  <a:cubicBezTo>
                    <a:pt x="9986" y="209"/>
                    <a:pt x="9983" y="209"/>
                    <a:pt x="9980" y="210"/>
                  </a:cubicBezTo>
                  <a:cubicBezTo>
                    <a:pt x="9559" y="243"/>
                    <a:pt x="8090" y="2079"/>
                    <a:pt x="8090" y="2079"/>
                  </a:cubicBezTo>
                  <a:cubicBezTo>
                    <a:pt x="8090" y="2079"/>
                    <a:pt x="8945" y="78"/>
                    <a:pt x="8310" y="2"/>
                  </a:cubicBezTo>
                  <a:cubicBezTo>
                    <a:pt x="8301" y="1"/>
                    <a:pt x="8291" y="0"/>
                    <a:pt x="8282" y="0"/>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4" name="Google Shape;124;p2"/>
            <p:cNvSpPr/>
            <p:nvPr/>
          </p:nvSpPr>
          <p:spPr>
            <a:xfrm>
              <a:off x="388125" y="3221375"/>
              <a:ext cx="32225" cy="11525"/>
            </a:xfrm>
            <a:custGeom>
              <a:avLst/>
              <a:gdLst/>
              <a:ahLst/>
              <a:cxnLst/>
              <a:rect l="l" t="t" r="r" b="b"/>
              <a:pathLst>
                <a:path w="1289" h="461" extrusionOk="0">
                  <a:moveTo>
                    <a:pt x="707" y="1"/>
                  </a:moveTo>
                  <a:cubicBezTo>
                    <a:pt x="245" y="1"/>
                    <a:pt x="45" y="279"/>
                    <a:pt x="33" y="296"/>
                  </a:cubicBezTo>
                  <a:cubicBezTo>
                    <a:pt x="0" y="340"/>
                    <a:pt x="11" y="406"/>
                    <a:pt x="60" y="438"/>
                  </a:cubicBezTo>
                  <a:cubicBezTo>
                    <a:pt x="77" y="454"/>
                    <a:pt x="99" y="461"/>
                    <a:pt x="120" y="461"/>
                  </a:cubicBezTo>
                  <a:cubicBezTo>
                    <a:pt x="153" y="461"/>
                    <a:pt x="186" y="444"/>
                    <a:pt x="208" y="416"/>
                  </a:cubicBezTo>
                  <a:cubicBezTo>
                    <a:pt x="216" y="404"/>
                    <a:pt x="360" y="210"/>
                    <a:pt x="710" y="210"/>
                  </a:cubicBezTo>
                  <a:cubicBezTo>
                    <a:pt x="827" y="210"/>
                    <a:pt x="968" y="232"/>
                    <a:pt x="1134" y="290"/>
                  </a:cubicBezTo>
                  <a:cubicBezTo>
                    <a:pt x="1146" y="295"/>
                    <a:pt x="1158" y="297"/>
                    <a:pt x="1170" y="297"/>
                  </a:cubicBezTo>
                  <a:cubicBezTo>
                    <a:pt x="1214" y="297"/>
                    <a:pt x="1253" y="267"/>
                    <a:pt x="1266" y="224"/>
                  </a:cubicBezTo>
                  <a:cubicBezTo>
                    <a:pt x="1288" y="170"/>
                    <a:pt x="1261" y="110"/>
                    <a:pt x="1200" y="93"/>
                  </a:cubicBezTo>
                  <a:cubicBezTo>
                    <a:pt x="1010" y="26"/>
                    <a:pt x="846" y="1"/>
                    <a:pt x="70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5" name="Google Shape;125;p2"/>
            <p:cNvSpPr/>
            <p:nvPr/>
          </p:nvSpPr>
          <p:spPr>
            <a:xfrm>
              <a:off x="396750" y="4060475"/>
              <a:ext cx="522200" cy="280375"/>
            </a:xfrm>
            <a:custGeom>
              <a:avLst/>
              <a:gdLst/>
              <a:ahLst/>
              <a:cxnLst/>
              <a:rect l="l" t="t" r="r" b="b"/>
              <a:pathLst>
                <a:path w="20888" h="11215" extrusionOk="0">
                  <a:moveTo>
                    <a:pt x="16230" y="0"/>
                  </a:moveTo>
                  <a:cubicBezTo>
                    <a:pt x="12408" y="1338"/>
                    <a:pt x="0" y="1913"/>
                    <a:pt x="0" y="1913"/>
                  </a:cubicBezTo>
                  <a:cubicBezTo>
                    <a:pt x="2532" y="5158"/>
                    <a:pt x="7668" y="11214"/>
                    <a:pt x="7668" y="11214"/>
                  </a:cubicBezTo>
                  <a:cubicBezTo>
                    <a:pt x="9147" y="10387"/>
                    <a:pt x="14497" y="7816"/>
                    <a:pt x="14497" y="7816"/>
                  </a:cubicBezTo>
                  <a:cubicBezTo>
                    <a:pt x="13938" y="6200"/>
                    <a:pt x="11581" y="3908"/>
                    <a:pt x="11581" y="3908"/>
                  </a:cubicBezTo>
                  <a:lnTo>
                    <a:pt x="11581" y="3908"/>
                  </a:lnTo>
                  <a:cubicBezTo>
                    <a:pt x="13242" y="4999"/>
                    <a:pt x="15236" y="7301"/>
                    <a:pt x="15236" y="7301"/>
                  </a:cubicBezTo>
                  <a:lnTo>
                    <a:pt x="20887" y="3284"/>
                  </a:lnTo>
                  <a:cubicBezTo>
                    <a:pt x="18920" y="1222"/>
                    <a:pt x="16230" y="0"/>
                    <a:pt x="16230"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6" name="Google Shape;126;p2"/>
            <p:cNvSpPr/>
            <p:nvPr/>
          </p:nvSpPr>
          <p:spPr>
            <a:xfrm>
              <a:off x="430450" y="4119425"/>
              <a:ext cx="180325" cy="197300"/>
            </a:xfrm>
            <a:custGeom>
              <a:avLst/>
              <a:gdLst/>
              <a:ahLst/>
              <a:cxnLst/>
              <a:rect l="l" t="t" r="r" b="b"/>
              <a:pathLst>
                <a:path w="7213" h="7892" extrusionOk="0">
                  <a:moveTo>
                    <a:pt x="121" y="1"/>
                  </a:moveTo>
                  <a:cubicBezTo>
                    <a:pt x="91" y="1"/>
                    <a:pt x="60" y="13"/>
                    <a:pt x="39" y="38"/>
                  </a:cubicBezTo>
                  <a:cubicBezTo>
                    <a:pt x="0" y="88"/>
                    <a:pt x="11" y="153"/>
                    <a:pt x="56" y="192"/>
                  </a:cubicBezTo>
                  <a:cubicBezTo>
                    <a:pt x="110" y="235"/>
                    <a:pt x="5821" y="4856"/>
                    <a:pt x="6994" y="7821"/>
                  </a:cubicBezTo>
                  <a:cubicBezTo>
                    <a:pt x="7010" y="7864"/>
                    <a:pt x="7055" y="7892"/>
                    <a:pt x="7093" y="7892"/>
                  </a:cubicBezTo>
                  <a:cubicBezTo>
                    <a:pt x="7109" y="7892"/>
                    <a:pt x="7121" y="7887"/>
                    <a:pt x="7131" y="7881"/>
                  </a:cubicBezTo>
                  <a:cubicBezTo>
                    <a:pt x="7186" y="7859"/>
                    <a:pt x="7213" y="7799"/>
                    <a:pt x="7192" y="7743"/>
                  </a:cubicBezTo>
                  <a:cubicBezTo>
                    <a:pt x="5996" y="4724"/>
                    <a:pt x="423" y="213"/>
                    <a:pt x="187" y="22"/>
                  </a:cubicBezTo>
                  <a:cubicBezTo>
                    <a:pt x="168" y="8"/>
                    <a:pt x="145" y="1"/>
                    <a:pt x="12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7" name="Google Shape;127;p2"/>
            <p:cNvSpPr/>
            <p:nvPr/>
          </p:nvSpPr>
          <p:spPr>
            <a:xfrm>
              <a:off x="627750" y="4085950"/>
              <a:ext cx="61300" cy="59925"/>
            </a:xfrm>
            <a:custGeom>
              <a:avLst/>
              <a:gdLst/>
              <a:ahLst/>
              <a:cxnLst/>
              <a:rect l="l" t="t" r="r" b="b"/>
              <a:pathLst>
                <a:path w="2452" h="2397" extrusionOk="0">
                  <a:moveTo>
                    <a:pt x="1597" y="1"/>
                  </a:moveTo>
                  <a:cubicBezTo>
                    <a:pt x="1578" y="1"/>
                    <a:pt x="1559" y="6"/>
                    <a:pt x="1541" y="18"/>
                  </a:cubicBezTo>
                  <a:cubicBezTo>
                    <a:pt x="1491" y="51"/>
                    <a:pt x="1475" y="116"/>
                    <a:pt x="1508" y="165"/>
                  </a:cubicBezTo>
                  <a:cubicBezTo>
                    <a:pt x="1936" y="835"/>
                    <a:pt x="2123" y="1612"/>
                    <a:pt x="2194" y="2019"/>
                  </a:cubicBezTo>
                  <a:lnTo>
                    <a:pt x="188" y="236"/>
                  </a:lnTo>
                  <a:cubicBezTo>
                    <a:pt x="168" y="219"/>
                    <a:pt x="143" y="211"/>
                    <a:pt x="119" y="211"/>
                  </a:cubicBezTo>
                  <a:cubicBezTo>
                    <a:pt x="89" y="211"/>
                    <a:pt x="60" y="223"/>
                    <a:pt x="39" y="248"/>
                  </a:cubicBezTo>
                  <a:cubicBezTo>
                    <a:pt x="1" y="291"/>
                    <a:pt x="6" y="357"/>
                    <a:pt x="44" y="395"/>
                  </a:cubicBezTo>
                  <a:lnTo>
                    <a:pt x="2270" y="2368"/>
                  </a:lnTo>
                  <a:cubicBezTo>
                    <a:pt x="2292" y="2386"/>
                    <a:pt x="2320" y="2396"/>
                    <a:pt x="2341" y="2396"/>
                  </a:cubicBezTo>
                  <a:cubicBezTo>
                    <a:pt x="2358" y="2396"/>
                    <a:pt x="2374" y="2391"/>
                    <a:pt x="2391" y="2386"/>
                  </a:cubicBezTo>
                  <a:cubicBezTo>
                    <a:pt x="2429" y="2363"/>
                    <a:pt x="2451" y="2325"/>
                    <a:pt x="2445" y="2282"/>
                  </a:cubicBezTo>
                  <a:cubicBezTo>
                    <a:pt x="2440" y="2232"/>
                    <a:pt x="2325" y="1048"/>
                    <a:pt x="1683" y="51"/>
                  </a:cubicBezTo>
                  <a:cubicBezTo>
                    <a:pt x="1665" y="19"/>
                    <a:pt x="1632" y="1"/>
                    <a:pt x="159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8" name="Google Shape;128;p2"/>
            <p:cNvSpPr/>
            <p:nvPr/>
          </p:nvSpPr>
          <p:spPr>
            <a:xfrm>
              <a:off x="508000" y="4097150"/>
              <a:ext cx="35800" cy="82150"/>
            </a:xfrm>
            <a:custGeom>
              <a:avLst/>
              <a:gdLst/>
              <a:ahLst/>
              <a:cxnLst/>
              <a:rect l="l" t="t" r="r" b="b"/>
              <a:pathLst>
                <a:path w="1432" h="3286" extrusionOk="0">
                  <a:moveTo>
                    <a:pt x="821" y="1"/>
                  </a:moveTo>
                  <a:cubicBezTo>
                    <a:pt x="815" y="1"/>
                    <a:pt x="808" y="1"/>
                    <a:pt x="801" y="3"/>
                  </a:cubicBezTo>
                  <a:cubicBezTo>
                    <a:pt x="741" y="18"/>
                    <a:pt x="708" y="74"/>
                    <a:pt x="724" y="134"/>
                  </a:cubicBezTo>
                  <a:cubicBezTo>
                    <a:pt x="1196" y="2041"/>
                    <a:pt x="61" y="3094"/>
                    <a:pt x="50" y="3104"/>
                  </a:cubicBezTo>
                  <a:cubicBezTo>
                    <a:pt x="7" y="3142"/>
                    <a:pt x="0" y="3208"/>
                    <a:pt x="40" y="3253"/>
                  </a:cubicBezTo>
                  <a:cubicBezTo>
                    <a:pt x="61" y="3274"/>
                    <a:pt x="88" y="3286"/>
                    <a:pt x="116" y="3286"/>
                  </a:cubicBezTo>
                  <a:cubicBezTo>
                    <a:pt x="143" y="3286"/>
                    <a:pt x="171" y="3281"/>
                    <a:pt x="187" y="3258"/>
                  </a:cubicBezTo>
                  <a:cubicBezTo>
                    <a:pt x="242" y="3215"/>
                    <a:pt x="1431" y="2118"/>
                    <a:pt x="927" y="84"/>
                  </a:cubicBezTo>
                  <a:cubicBezTo>
                    <a:pt x="912" y="32"/>
                    <a:pt x="868" y="1"/>
                    <a:pt x="82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9" name="Google Shape;129;p2"/>
            <p:cNvSpPr/>
            <p:nvPr/>
          </p:nvSpPr>
          <p:spPr>
            <a:xfrm>
              <a:off x="760000" y="4070125"/>
              <a:ext cx="95525" cy="36150"/>
            </a:xfrm>
            <a:custGeom>
              <a:avLst/>
              <a:gdLst/>
              <a:ahLst/>
              <a:cxnLst/>
              <a:rect l="l" t="t" r="r" b="b"/>
              <a:pathLst>
                <a:path w="3821" h="1446" extrusionOk="0">
                  <a:moveTo>
                    <a:pt x="118" y="0"/>
                  </a:moveTo>
                  <a:cubicBezTo>
                    <a:pt x="88" y="0"/>
                    <a:pt x="59" y="13"/>
                    <a:pt x="38" y="37"/>
                  </a:cubicBezTo>
                  <a:cubicBezTo>
                    <a:pt x="0" y="80"/>
                    <a:pt x="5" y="146"/>
                    <a:pt x="49" y="185"/>
                  </a:cubicBezTo>
                  <a:cubicBezTo>
                    <a:pt x="115" y="244"/>
                    <a:pt x="1485" y="1445"/>
                    <a:pt x="2904" y="1445"/>
                  </a:cubicBezTo>
                  <a:cubicBezTo>
                    <a:pt x="3185" y="1445"/>
                    <a:pt x="3469" y="1395"/>
                    <a:pt x="3744" y="1286"/>
                  </a:cubicBezTo>
                  <a:cubicBezTo>
                    <a:pt x="3798" y="1264"/>
                    <a:pt x="3820" y="1205"/>
                    <a:pt x="3798" y="1149"/>
                  </a:cubicBezTo>
                  <a:cubicBezTo>
                    <a:pt x="3782" y="1107"/>
                    <a:pt x="3742" y="1081"/>
                    <a:pt x="3700" y="1081"/>
                  </a:cubicBezTo>
                  <a:cubicBezTo>
                    <a:pt x="3687" y="1081"/>
                    <a:pt x="3674" y="1084"/>
                    <a:pt x="3661" y="1089"/>
                  </a:cubicBezTo>
                  <a:cubicBezTo>
                    <a:pt x="3417" y="1188"/>
                    <a:pt x="3165" y="1230"/>
                    <a:pt x="2912" y="1230"/>
                  </a:cubicBezTo>
                  <a:cubicBezTo>
                    <a:pt x="1563" y="1230"/>
                    <a:pt x="205" y="39"/>
                    <a:pt x="187" y="26"/>
                  </a:cubicBezTo>
                  <a:cubicBezTo>
                    <a:pt x="167" y="9"/>
                    <a:pt x="142" y="0"/>
                    <a:pt x="11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0" name="Google Shape;130;p2"/>
            <p:cNvSpPr/>
            <p:nvPr/>
          </p:nvSpPr>
          <p:spPr>
            <a:xfrm>
              <a:off x="799575" y="4057825"/>
              <a:ext cx="108425" cy="97225"/>
            </a:xfrm>
            <a:custGeom>
              <a:avLst/>
              <a:gdLst/>
              <a:ahLst/>
              <a:cxnLst/>
              <a:rect l="l" t="t" r="r" b="b"/>
              <a:pathLst>
                <a:path w="4337" h="3889" extrusionOk="0">
                  <a:moveTo>
                    <a:pt x="121" y="0"/>
                  </a:moveTo>
                  <a:cubicBezTo>
                    <a:pt x="87" y="0"/>
                    <a:pt x="54" y="14"/>
                    <a:pt x="34" y="41"/>
                  </a:cubicBezTo>
                  <a:cubicBezTo>
                    <a:pt x="1" y="85"/>
                    <a:pt x="6" y="156"/>
                    <a:pt x="56" y="189"/>
                  </a:cubicBezTo>
                  <a:cubicBezTo>
                    <a:pt x="1688" y="1439"/>
                    <a:pt x="4122" y="3834"/>
                    <a:pt x="4144" y="3860"/>
                  </a:cubicBezTo>
                  <a:cubicBezTo>
                    <a:pt x="4167" y="3883"/>
                    <a:pt x="4194" y="3888"/>
                    <a:pt x="4221" y="3888"/>
                  </a:cubicBezTo>
                  <a:cubicBezTo>
                    <a:pt x="4248" y="3888"/>
                    <a:pt x="4276" y="3878"/>
                    <a:pt x="4293" y="3860"/>
                  </a:cubicBezTo>
                  <a:cubicBezTo>
                    <a:pt x="4336" y="3817"/>
                    <a:pt x="4336" y="3751"/>
                    <a:pt x="4293" y="3708"/>
                  </a:cubicBezTo>
                  <a:cubicBezTo>
                    <a:pt x="4271" y="3686"/>
                    <a:pt x="1832" y="1280"/>
                    <a:pt x="182" y="19"/>
                  </a:cubicBezTo>
                  <a:cubicBezTo>
                    <a:pt x="165" y="6"/>
                    <a:pt x="143" y="0"/>
                    <a:pt x="12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1" name="Google Shape;131;p2"/>
            <p:cNvSpPr/>
            <p:nvPr/>
          </p:nvSpPr>
          <p:spPr>
            <a:xfrm>
              <a:off x="273875" y="3434400"/>
              <a:ext cx="315125" cy="300200"/>
            </a:xfrm>
            <a:custGeom>
              <a:avLst/>
              <a:gdLst/>
              <a:ahLst/>
              <a:cxnLst/>
              <a:rect l="l" t="t" r="r" b="b"/>
              <a:pathLst>
                <a:path w="12605" h="12008" extrusionOk="0">
                  <a:moveTo>
                    <a:pt x="7032" y="1"/>
                  </a:moveTo>
                  <a:cubicBezTo>
                    <a:pt x="5754" y="1"/>
                    <a:pt x="1490" y="2780"/>
                    <a:pt x="1490" y="2780"/>
                  </a:cubicBezTo>
                  <a:cubicBezTo>
                    <a:pt x="1" y="3702"/>
                    <a:pt x="3689" y="12008"/>
                    <a:pt x="5626" y="12008"/>
                  </a:cubicBezTo>
                  <a:cubicBezTo>
                    <a:pt x="5693" y="12008"/>
                    <a:pt x="5758" y="11998"/>
                    <a:pt x="5820" y="11977"/>
                  </a:cubicBezTo>
                  <a:cubicBezTo>
                    <a:pt x="7688" y="11363"/>
                    <a:pt x="12605" y="4897"/>
                    <a:pt x="12605" y="4897"/>
                  </a:cubicBezTo>
                  <a:cubicBezTo>
                    <a:pt x="12605" y="4897"/>
                    <a:pt x="8039" y="670"/>
                    <a:pt x="7300" y="73"/>
                  </a:cubicBezTo>
                  <a:cubicBezTo>
                    <a:pt x="7239" y="23"/>
                    <a:pt x="7147" y="1"/>
                    <a:pt x="703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2" name="Google Shape;132;p2"/>
            <p:cNvSpPr/>
            <p:nvPr/>
          </p:nvSpPr>
          <p:spPr>
            <a:xfrm>
              <a:off x="728475" y="3654900"/>
              <a:ext cx="251175" cy="213350"/>
            </a:xfrm>
            <a:custGeom>
              <a:avLst/>
              <a:gdLst/>
              <a:ahLst/>
              <a:cxnLst/>
              <a:rect l="l" t="t" r="r" b="b"/>
              <a:pathLst>
                <a:path w="10047" h="8534" extrusionOk="0">
                  <a:moveTo>
                    <a:pt x="981" y="0"/>
                  </a:moveTo>
                  <a:cubicBezTo>
                    <a:pt x="981" y="0"/>
                    <a:pt x="1" y="7592"/>
                    <a:pt x="538" y="8260"/>
                  </a:cubicBezTo>
                  <a:cubicBezTo>
                    <a:pt x="694" y="8455"/>
                    <a:pt x="1480" y="8533"/>
                    <a:pt x="2526" y="8533"/>
                  </a:cubicBezTo>
                  <a:cubicBezTo>
                    <a:pt x="5060" y="8533"/>
                    <a:pt x="9123" y="8073"/>
                    <a:pt x="9472" y="7701"/>
                  </a:cubicBezTo>
                  <a:cubicBezTo>
                    <a:pt x="9964" y="7171"/>
                    <a:pt x="10046" y="504"/>
                    <a:pt x="8538" y="504"/>
                  </a:cubicBezTo>
                  <a:cubicBezTo>
                    <a:pt x="8533" y="504"/>
                    <a:pt x="8528" y="504"/>
                    <a:pt x="8523" y="504"/>
                  </a:cubicBezTo>
                  <a:cubicBezTo>
                    <a:pt x="8471" y="506"/>
                    <a:pt x="8414" y="506"/>
                    <a:pt x="8352" y="506"/>
                  </a:cubicBezTo>
                  <a:cubicBezTo>
                    <a:pt x="6592" y="506"/>
                    <a:pt x="981" y="0"/>
                    <a:pt x="98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3" name="Google Shape;133;p2"/>
            <p:cNvSpPr/>
            <p:nvPr/>
          </p:nvSpPr>
          <p:spPr>
            <a:xfrm>
              <a:off x="542875" y="3158850"/>
              <a:ext cx="578175" cy="461250"/>
            </a:xfrm>
            <a:custGeom>
              <a:avLst/>
              <a:gdLst/>
              <a:ahLst/>
              <a:cxnLst/>
              <a:rect l="l" t="t" r="r" b="b"/>
              <a:pathLst>
                <a:path w="23127" h="18450" extrusionOk="0">
                  <a:moveTo>
                    <a:pt x="12196" y="0"/>
                  </a:moveTo>
                  <a:cubicBezTo>
                    <a:pt x="8167" y="0"/>
                    <a:pt x="5144" y="2818"/>
                    <a:pt x="5144" y="2818"/>
                  </a:cubicBezTo>
                  <a:cubicBezTo>
                    <a:pt x="1" y="8380"/>
                    <a:pt x="5123" y="18449"/>
                    <a:pt x="12068" y="18449"/>
                  </a:cubicBezTo>
                  <a:cubicBezTo>
                    <a:pt x="12249" y="18449"/>
                    <a:pt x="12431" y="18442"/>
                    <a:pt x="12614" y="18428"/>
                  </a:cubicBezTo>
                  <a:cubicBezTo>
                    <a:pt x="21855" y="17733"/>
                    <a:pt x="23127" y="6908"/>
                    <a:pt x="18743" y="2818"/>
                  </a:cubicBezTo>
                  <a:cubicBezTo>
                    <a:pt x="16477" y="705"/>
                    <a:pt x="14211" y="0"/>
                    <a:pt x="12196" y="0"/>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4" name="Google Shape;134;p2"/>
            <p:cNvSpPr/>
            <p:nvPr/>
          </p:nvSpPr>
          <p:spPr>
            <a:xfrm>
              <a:off x="577875" y="3485550"/>
              <a:ext cx="174050" cy="193400"/>
            </a:xfrm>
            <a:custGeom>
              <a:avLst/>
              <a:gdLst/>
              <a:ahLst/>
              <a:cxnLst/>
              <a:rect l="l" t="t" r="r" b="b"/>
              <a:pathLst>
                <a:path w="6962" h="7736" extrusionOk="0">
                  <a:moveTo>
                    <a:pt x="4786" y="0"/>
                  </a:moveTo>
                  <a:lnTo>
                    <a:pt x="1947" y="3771"/>
                  </a:lnTo>
                  <a:lnTo>
                    <a:pt x="680" y="2943"/>
                  </a:lnTo>
                  <a:lnTo>
                    <a:pt x="680" y="2943"/>
                  </a:lnTo>
                  <a:cubicBezTo>
                    <a:pt x="680" y="2943"/>
                    <a:pt x="0" y="6686"/>
                    <a:pt x="3273" y="7569"/>
                  </a:cubicBezTo>
                  <a:cubicBezTo>
                    <a:pt x="3709" y="7687"/>
                    <a:pt x="4092" y="7736"/>
                    <a:pt x="4427" y="7736"/>
                  </a:cubicBezTo>
                  <a:cubicBezTo>
                    <a:pt x="6084" y="7736"/>
                    <a:pt x="6562" y="6534"/>
                    <a:pt x="6562" y="6534"/>
                  </a:cubicBezTo>
                  <a:lnTo>
                    <a:pt x="5509" y="5897"/>
                  </a:lnTo>
                  <a:lnTo>
                    <a:pt x="6961" y="2324"/>
                  </a:lnTo>
                  <a:lnTo>
                    <a:pt x="4786" y="0"/>
                  </a:ln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5" name="Google Shape;135;p2"/>
            <p:cNvSpPr/>
            <p:nvPr/>
          </p:nvSpPr>
          <p:spPr>
            <a:xfrm>
              <a:off x="818350" y="3469900"/>
              <a:ext cx="89775" cy="68150"/>
            </a:xfrm>
            <a:custGeom>
              <a:avLst/>
              <a:gdLst/>
              <a:ahLst/>
              <a:cxnLst/>
              <a:rect l="l" t="t" r="r" b="b"/>
              <a:pathLst>
                <a:path w="3591" h="2726" extrusionOk="0">
                  <a:moveTo>
                    <a:pt x="302" y="1"/>
                  </a:moveTo>
                  <a:cubicBezTo>
                    <a:pt x="247" y="1"/>
                    <a:pt x="203" y="38"/>
                    <a:pt x="193" y="95"/>
                  </a:cubicBezTo>
                  <a:cubicBezTo>
                    <a:pt x="188" y="155"/>
                    <a:pt x="1" y="1575"/>
                    <a:pt x="565" y="2303"/>
                  </a:cubicBezTo>
                  <a:cubicBezTo>
                    <a:pt x="752" y="2539"/>
                    <a:pt x="998" y="2681"/>
                    <a:pt x="1294" y="2714"/>
                  </a:cubicBezTo>
                  <a:cubicBezTo>
                    <a:pt x="1365" y="2720"/>
                    <a:pt x="1437" y="2725"/>
                    <a:pt x="1508" y="2725"/>
                  </a:cubicBezTo>
                  <a:cubicBezTo>
                    <a:pt x="2763" y="2725"/>
                    <a:pt x="3525" y="1486"/>
                    <a:pt x="3558" y="1426"/>
                  </a:cubicBezTo>
                  <a:cubicBezTo>
                    <a:pt x="3591" y="1377"/>
                    <a:pt x="3575" y="1317"/>
                    <a:pt x="3525" y="1284"/>
                  </a:cubicBezTo>
                  <a:cubicBezTo>
                    <a:pt x="3508" y="1274"/>
                    <a:pt x="3489" y="1269"/>
                    <a:pt x="3469" y="1269"/>
                  </a:cubicBezTo>
                  <a:cubicBezTo>
                    <a:pt x="3434" y="1269"/>
                    <a:pt x="3399" y="1286"/>
                    <a:pt x="3378" y="1322"/>
                  </a:cubicBezTo>
                  <a:cubicBezTo>
                    <a:pt x="3371" y="1332"/>
                    <a:pt x="2647" y="2511"/>
                    <a:pt x="1506" y="2511"/>
                  </a:cubicBezTo>
                  <a:cubicBezTo>
                    <a:pt x="1444" y="2511"/>
                    <a:pt x="1381" y="2508"/>
                    <a:pt x="1316" y="2501"/>
                  </a:cubicBezTo>
                  <a:cubicBezTo>
                    <a:pt x="1076" y="2473"/>
                    <a:pt x="884" y="2369"/>
                    <a:pt x="730" y="2172"/>
                  </a:cubicBezTo>
                  <a:cubicBezTo>
                    <a:pt x="221" y="1519"/>
                    <a:pt x="401" y="133"/>
                    <a:pt x="406" y="122"/>
                  </a:cubicBezTo>
                  <a:cubicBezTo>
                    <a:pt x="411" y="62"/>
                    <a:pt x="373" y="12"/>
                    <a:pt x="313" y="1"/>
                  </a:cubicBezTo>
                  <a:cubicBezTo>
                    <a:pt x="309" y="1"/>
                    <a:pt x="305" y="1"/>
                    <a:pt x="30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6" name="Google Shape;136;p2"/>
            <p:cNvSpPr/>
            <p:nvPr/>
          </p:nvSpPr>
          <p:spPr>
            <a:xfrm>
              <a:off x="687775" y="3398400"/>
              <a:ext cx="93875" cy="93875"/>
            </a:xfrm>
            <a:custGeom>
              <a:avLst/>
              <a:gdLst/>
              <a:ahLst/>
              <a:cxnLst/>
              <a:rect l="l" t="t" r="r" b="b"/>
              <a:pathLst>
                <a:path w="3755" h="3755" extrusionOk="0">
                  <a:moveTo>
                    <a:pt x="1880" y="0"/>
                  </a:moveTo>
                  <a:cubicBezTo>
                    <a:pt x="845" y="0"/>
                    <a:pt x="0" y="838"/>
                    <a:pt x="0" y="1875"/>
                  </a:cubicBezTo>
                  <a:cubicBezTo>
                    <a:pt x="0" y="2910"/>
                    <a:pt x="845" y="3754"/>
                    <a:pt x="1880" y="3754"/>
                  </a:cubicBezTo>
                  <a:cubicBezTo>
                    <a:pt x="2917" y="3754"/>
                    <a:pt x="3755" y="2910"/>
                    <a:pt x="3755" y="1875"/>
                  </a:cubicBezTo>
                  <a:cubicBezTo>
                    <a:pt x="3755" y="838"/>
                    <a:pt x="2917" y="0"/>
                    <a:pt x="1880" y="0"/>
                  </a:cubicBezTo>
                  <a:close/>
                </a:path>
              </a:pathLst>
            </a:custGeom>
            <a:solidFill>
              <a:srgbClr val="9E552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7" name="Google Shape;137;p2"/>
            <p:cNvSpPr/>
            <p:nvPr/>
          </p:nvSpPr>
          <p:spPr>
            <a:xfrm>
              <a:off x="918225" y="3469225"/>
              <a:ext cx="94050" cy="93875"/>
            </a:xfrm>
            <a:custGeom>
              <a:avLst/>
              <a:gdLst/>
              <a:ahLst/>
              <a:cxnLst/>
              <a:rect l="l" t="t" r="r" b="b"/>
              <a:pathLst>
                <a:path w="3762" h="3755" extrusionOk="0">
                  <a:moveTo>
                    <a:pt x="1882" y="1"/>
                  </a:moveTo>
                  <a:cubicBezTo>
                    <a:pt x="845" y="1"/>
                    <a:pt x="1" y="845"/>
                    <a:pt x="1" y="1880"/>
                  </a:cubicBezTo>
                  <a:cubicBezTo>
                    <a:pt x="1" y="2917"/>
                    <a:pt x="845" y="3755"/>
                    <a:pt x="1882" y="3755"/>
                  </a:cubicBezTo>
                  <a:cubicBezTo>
                    <a:pt x="2917" y="3755"/>
                    <a:pt x="3762" y="2917"/>
                    <a:pt x="3762" y="1880"/>
                  </a:cubicBezTo>
                  <a:cubicBezTo>
                    <a:pt x="3762" y="845"/>
                    <a:pt x="2917" y="1"/>
                    <a:pt x="1882" y="1"/>
                  </a:cubicBezTo>
                  <a:close/>
                </a:path>
              </a:pathLst>
            </a:custGeom>
            <a:solidFill>
              <a:srgbClr val="9E552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8" name="Google Shape;138;p2"/>
            <p:cNvSpPr/>
            <p:nvPr/>
          </p:nvSpPr>
          <p:spPr>
            <a:xfrm>
              <a:off x="781225" y="3365775"/>
              <a:ext cx="47575" cy="47575"/>
            </a:xfrm>
            <a:custGeom>
              <a:avLst/>
              <a:gdLst/>
              <a:ahLst/>
              <a:cxnLst/>
              <a:rect l="l" t="t" r="r" b="b"/>
              <a:pathLst>
                <a:path w="1903" h="1903" extrusionOk="0">
                  <a:moveTo>
                    <a:pt x="954" y="0"/>
                  </a:moveTo>
                  <a:cubicBezTo>
                    <a:pt x="428" y="0"/>
                    <a:pt x="1" y="428"/>
                    <a:pt x="1" y="949"/>
                  </a:cubicBezTo>
                  <a:cubicBezTo>
                    <a:pt x="1" y="1475"/>
                    <a:pt x="428" y="1902"/>
                    <a:pt x="954" y="1902"/>
                  </a:cubicBezTo>
                  <a:cubicBezTo>
                    <a:pt x="1481" y="1902"/>
                    <a:pt x="1903" y="1475"/>
                    <a:pt x="1903" y="949"/>
                  </a:cubicBezTo>
                  <a:cubicBezTo>
                    <a:pt x="1903" y="428"/>
                    <a:pt x="1481" y="0"/>
                    <a:pt x="95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9" name="Google Shape;139;p2"/>
            <p:cNvSpPr/>
            <p:nvPr/>
          </p:nvSpPr>
          <p:spPr>
            <a:xfrm>
              <a:off x="941550" y="3410600"/>
              <a:ext cx="47575" cy="47575"/>
            </a:xfrm>
            <a:custGeom>
              <a:avLst/>
              <a:gdLst/>
              <a:ahLst/>
              <a:cxnLst/>
              <a:rect l="l" t="t" r="r" b="b"/>
              <a:pathLst>
                <a:path w="1903" h="1903" extrusionOk="0">
                  <a:moveTo>
                    <a:pt x="949" y="0"/>
                  </a:moveTo>
                  <a:cubicBezTo>
                    <a:pt x="423" y="0"/>
                    <a:pt x="0" y="428"/>
                    <a:pt x="0" y="954"/>
                  </a:cubicBezTo>
                  <a:cubicBezTo>
                    <a:pt x="0" y="1480"/>
                    <a:pt x="423" y="1902"/>
                    <a:pt x="949" y="1902"/>
                  </a:cubicBezTo>
                  <a:cubicBezTo>
                    <a:pt x="1475" y="1902"/>
                    <a:pt x="1903" y="1480"/>
                    <a:pt x="1903" y="954"/>
                  </a:cubicBezTo>
                  <a:cubicBezTo>
                    <a:pt x="1903" y="428"/>
                    <a:pt x="1475" y="0"/>
                    <a:pt x="94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0" name="Google Shape;140;p2"/>
            <p:cNvSpPr/>
            <p:nvPr/>
          </p:nvSpPr>
          <p:spPr>
            <a:xfrm>
              <a:off x="547450" y="3548250"/>
              <a:ext cx="207500" cy="156550"/>
            </a:xfrm>
            <a:custGeom>
              <a:avLst/>
              <a:gdLst/>
              <a:ahLst/>
              <a:cxnLst/>
              <a:rect l="l" t="t" r="r" b="b"/>
              <a:pathLst>
                <a:path w="8300" h="6262" extrusionOk="0">
                  <a:moveTo>
                    <a:pt x="794" y="0"/>
                  </a:moveTo>
                  <a:cubicBezTo>
                    <a:pt x="745" y="0"/>
                    <a:pt x="702" y="36"/>
                    <a:pt x="691" y="90"/>
                  </a:cubicBezTo>
                  <a:cubicBezTo>
                    <a:pt x="686" y="128"/>
                    <a:pt x="1" y="4343"/>
                    <a:pt x="3098" y="5724"/>
                  </a:cubicBezTo>
                  <a:cubicBezTo>
                    <a:pt x="3969" y="6113"/>
                    <a:pt x="4715" y="6262"/>
                    <a:pt x="5345" y="6262"/>
                  </a:cubicBezTo>
                  <a:cubicBezTo>
                    <a:pt x="7417" y="6262"/>
                    <a:pt x="8267" y="4661"/>
                    <a:pt x="8272" y="4639"/>
                  </a:cubicBezTo>
                  <a:cubicBezTo>
                    <a:pt x="8299" y="4585"/>
                    <a:pt x="8277" y="4524"/>
                    <a:pt x="8228" y="4497"/>
                  </a:cubicBezTo>
                  <a:cubicBezTo>
                    <a:pt x="8214" y="4488"/>
                    <a:pt x="8197" y="4485"/>
                    <a:pt x="8181" y="4485"/>
                  </a:cubicBezTo>
                  <a:cubicBezTo>
                    <a:pt x="8143" y="4485"/>
                    <a:pt x="8105" y="4506"/>
                    <a:pt x="8085" y="4540"/>
                  </a:cubicBezTo>
                  <a:cubicBezTo>
                    <a:pt x="8044" y="4624"/>
                    <a:pt x="7283" y="6057"/>
                    <a:pt x="5372" y="6057"/>
                  </a:cubicBezTo>
                  <a:cubicBezTo>
                    <a:pt x="4764" y="6057"/>
                    <a:pt x="4040" y="5912"/>
                    <a:pt x="3185" y="5532"/>
                  </a:cubicBezTo>
                  <a:cubicBezTo>
                    <a:pt x="1953" y="4985"/>
                    <a:pt x="1196" y="3910"/>
                    <a:pt x="928" y="2342"/>
                  </a:cubicBezTo>
                  <a:cubicBezTo>
                    <a:pt x="731" y="1165"/>
                    <a:pt x="900" y="133"/>
                    <a:pt x="900" y="123"/>
                  </a:cubicBezTo>
                  <a:cubicBezTo>
                    <a:pt x="911" y="68"/>
                    <a:pt x="873" y="14"/>
                    <a:pt x="812" y="2"/>
                  </a:cubicBezTo>
                  <a:cubicBezTo>
                    <a:pt x="806" y="1"/>
                    <a:pt x="800" y="0"/>
                    <a:pt x="79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1" name="Google Shape;141;p2"/>
            <p:cNvSpPr/>
            <p:nvPr/>
          </p:nvSpPr>
          <p:spPr>
            <a:xfrm>
              <a:off x="393875" y="3868225"/>
              <a:ext cx="415500" cy="206850"/>
            </a:xfrm>
            <a:custGeom>
              <a:avLst/>
              <a:gdLst/>
              <a:ahLst/>
              <a:cxnLst/>
              <a:rect l="l" t="t" r="r" b="b"/>
              <a:pathLst>
                <a:path w="16620" h="8274" extrusionOk="0">
                  <a:moveTo>
                    <a:pt x="1584" y="0"/>
                  </a:moveTo>
                  <a:cubicBezTo>
                    <a:pt x="170" y="790"/>
                    <a:pt x="1" y="7663"/>
                    <a:pt x="1584" y="8184"/>
                  </a:cubicBezTo>
                  <a:cubicBezTo>
                    <a:pt x="1774" y="8246"/>
                    <a:pt x="2123" y="8273"/>
                    <a:pt x="2593" y="8273"/>
                  </a:cubicBezTo>
                  <a:cubicBezTo>
                    <a:pt x="5864" y="8273"/>
                    <a:pt x="14955" y="6949"/>
                    <a:pt x="16168" y="6949"/>
                  </a:cubicBezTo>
                  <a:cubicBezTo>
                    <a:pt x="16235" y="6949"/>
                    <a:pt x="16278" y="6953"/>
                    <a:pt x="16295" y="6962"/>
                  </a:cubicBezTo>
                  <a:cubicBezTo>
                    <a:pt x="16305" y="6967"/>
                    <a:pt x="16316" y="6970"/>
                    <a:pt x="16325" y="6970"/>
                  </a:cubicBezTo>
                  <a:cubicBezTo>
                    <a:pt x="16619" y="6970"/>
                    <a:pt x="16295" y="4254"/>
                    <a:pt x="16295" y="4254"/>
                  </a:cubicBezTo>
                  <a:cubicBezTo>
                    <a:pt x="16295" y="4254"/>
                    <a:pt x="15320" y="4320"/>
                    <a:pt x="13901" y="4320"/>
                  </a:cubicBezTo>
                  <a:cubicBezTo>
                    <a:pt x="11224" y="4320"/>
                    <a:pt x="6966" y="4088"/>
                    <a:pt x="4681" y="2752"/>
                  </a:cubicBezTo>
                  <a:cubicBezTo>
                    <a:pt x="1190" y="708"/>
                    <a:pt x="1584" y="0"/>
                    <a:pt x="1584"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2" name="Google Shape;142;p2"/>
            <p:cNvSpPr/>
            <p:nvPr/>
          </p:nvSpPr>
          <p:spPr>
            <a:xfrm>
              <a:off x="814800" y="3696825"/>
              <a:ext cx="17700" cy="157600"/>
            </a:xfrm>
            <a:custGeom>
              <a:avLst/>
              <a:gdLst/>
              <a:ahLst/>
              <a:cxnLst/>
              <a:rect l="l" t="t" r="r" b="b"/>
              <a:pathLst>
                <a:path w="708" h="6304" extrusionOk="0">
                  <a:moveTo>
                    <a:pt x="598" y="0"/>
                  </a:moveTo>
                  <a:cubicBezTo>
                    <a:pt x="547" y="0"/>
                    <a:pt x="499" y="37"/>
                    <a:pt x="494" y="94"/>
                  </a:cubicBezTo>
                  <a:cubicBezTo>
                    <a:pt x="488" y="127"/>
                    <a:pt x="1" y="3684"/>
                    <a:pt x="55" y="6199"/>
                  </a:cubicBezTo>
                  <a:cubicBezTo>
                    <a:pt x="55" y="6254"/>
                    <a:pt x="100" y="6304"/>
                    <a:pt x="159" y="6304"/>
                  </a:cubicBezTo>
                  <a:cubicBezTo>
                    <a:pt x="219" y="6297"/>
                    <a:pt x="264" y="6254"/>
                    <a:pt x="264" y="6193"/>
                  </a:cubicBezTo>
                  <a:cubicBezTo>
                    <a:pt x="209" y="3694"/>
                    <a:pt x="697" y="154"/>
                    <a:pt x="702" y="122"/>
                  </a:cubicBezTo>
                  <a:cubicBezTo>
                    <a:pt x="707" y="61"/>
                    <a:pt x="669" y="11"/>
                    <a:pt x="609" y="1"/>
                  </a:cubicBezTo>
                  <a:cubicBezTo>
                    <a:pt x="605" y="0"/>
                    <a:pt x="602" y="0"/>
                    <a:pt x="59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3" name="Google Shape;143;p2"/>
            <p:cNvSpPr/>
            <p:nvPr/>
          </p:nvSpPr>
          <p:spPr>
            <a:xfrm>
              <a:off x="648750" y="3519800"/>
              <a:ext cx="86050" cy="89075"/>
            </a:xfrm>
            <a:custGeom>
              <a:avLst/>
              <a:gdLst/>
              <a:ahLst/>
              <a:cxnLst/>
              <a:rect l="l" t="t" r="r" b="b"/>
              <a:pathLst>
                <a:path w="3442" h="3563" extrusionOk="0">
                  <a:moveTo>
                    <a:pt x="833" y="1"/>
                  </a:moveTo>
                  <a:lnTo>
                    <a:pt x="0" y="1244"/>
                  </a:lnTo>
                  <a:lnTo>
                    <a:pt x="3036" y="3563"/>
                  </a:lnTo>
                  <a:lnTo>
                    <a:pt x="3441" y="2592"/>
                  </a:lnTo>
                  <a:cubicBezTo>
                    <a:pt x="3441" y="2592"/>
                    <a:pt x="1847" y="1869"/>
                    <a:pt x="833" y="1"/>
                  </a:cubicBez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4" name="Google Shape;144;p2"/>
            <p:cNvSpPr/>
            <p:nvPr/>
          </p:nvSpPr>
          <p:spPr>
            <a:xfrm>
              <a:off x="544025" y="3064475"/>
              <a:ext cx="618825" cy="325125"/>
            </a:xfrm>
            <a:custGeom>
              <a:avLst/>
              <a:gdLst/>
              <a:ahLst/>
              <a:cxnLst/>
              <a:rect l="l" t="t" r="r" b="b"/>
              <a:pathLst>
                <a:path w="24753" h="13005" extrusionOk="0">
                  <a:moveTo>
                    <a:pt x="10185" y="0"/>
                  </a:moveTo>
                  <a:cubicBezTo>
                    <a:pt x="9256" y="0"/>
                    <a:pt x="8220" y="176"/>
                    <a:pt x="7076" y="608"/>
                  </a:cubicBezTo>
                  <a:cubicBezTo>
                    <a:pt x="1032" y="2905"/>
                    <a:pt x="1" y="8605"/>
                    <a:pt x="1799" y="11801"/>
                  </a:cubicBezTo>
                  <a:cubicBezTo>
                    <a:pt x="1799" y="11801"/>
                    <a:pt x="3000" y="12059"/>
                    <a:pt x="4399" y="12059"/>
                  </a:cubicBezTo>
                  <a:cubicBezTo>
                    <a:pt x="5520" y="12059"/>
                    <a:pt x="6769" y="11894"/>
                    <a:pt x="7630" y="11296"/>
                  </a:cubicBezTo>
                  <a:cubicBezTo>
                    <a:pt x="9560" y="9953"/>
                    <a:pt x="8404" y="5865"/>
                    <a:pt x="11429" y="5136"/>
                  </a:cubicBezTo>
                  <a:cubicBezTo>
                    <a:pt x="11782" y="5051"/>
                    <a:pt x="12101" y="5013"/>
                    <a:pt x="12389" y="5013"/>
                  </a:cubicBezTo>
                  <a:cubicBezTo>
                    <a:pt x="14555" y="5013"/>
                    <a:pt x="14953" y="7153"/>
                    <a:pt x="14953" y="7153"/>
                  </a:cubicBezTo>
                  <a:cubicBezTo>
                    <a:pt x="14953" y="7153"/>
                    <a:pt x="16375" y="6267"/>
                    <a:pt x="17617" y="6267"/>
                  </a:cubicBezTo>
                  <a:cubicBezTo>
                    <a:pt x="18012" y="6267"/>
                    <a:pt x="18389" y="6356"/>
                    <a:pt x="18697" y="6593"/>
                  </a:cubicBezTo>
                  <a:cubicBezTo>
                    <a:pt x="21807" y="8987"/>
                    <a:pt x="17636" y="13004"/>
                    <a:pt x="20954" y="13004"/>
                  </a:cubicBezTo>
                  <a:cubicBezTo>
                    <a:pt x="21009" y="13004"/>
                    <a:pt x="21066" y="13003"/>
                    <a:pt x="21125" y="13001"/>
                  </a:cubicBezTo>
                  <a:cubicBezTo>
                    <a:pt x="24753" y="12864"/>
                    <a:pt x="24194" y="9783"/>
                    <a:pt x="24194" y="9783"/>
                  </a:cubicBezTo>
                  <a:lnTo>
                    <a:pt x="24194" y="9783"/>
                  </a:lnTo>
                  <a:cubicBezTo>
                    <a:pt x="24194" y="9783"/>
                    <a:pt x="24183" y="9784"/>
                    <a:pt x="24164" y="9784"/>
                  </a:cubicBezTo>
                  <a:cubicBezTo>
                    <a:pt x="24028" y="9784"/>
                    <a:pt x="23443" y="9742"/>
                    <a:pt x="22906" y="9055"/>
                  </a:cubicBezTo>
                  <a:cubicBezTo>
                    <a:pt x="22358" y="8361"/>
                    <a:pt x="24191" y="2936"/>
                    <a:pt x="18717" y="2936"/>
                  </a:cubicBezTo>
                  <a:cubicBezTo>
                    <a:pt x="18004" y="2936"/>
                    <a:pt x="17168" y="3028"/>
                    <a:pt x="16186" y="3234"/>
                  </a:cubicBezTo>
                  <a:cubicBezTo>
                    <a:pt x="16186" y="3234"/>
                    <a:pt x="14174" y="0"/>
                    <a:pt x="1018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5" name="Google Shape;145;p2"/>
            <p:cNvSpPr/>
            <p:nvPr/>
          </p:nvSpPr>
          <p:spPr>
            <a:xfrm>
              <a:off x="517325" y="3317450"/>
              <a:ext cx="142400" cy="134250"/>
            </a:xfrm>
            <a:custGeom>
              <a:avLst/>
              <a:gdLst/>
              <a:ahLst/>
              <a:cxnLst/>
              <a:rect l="l" t="t" r="r" b="b"/>
              <a:pathLst>
                <a:path w="5696" h="5370" extrusionOk="0">
                  <a:moveTo>
                    <a:pt x="4183" y="0"/>
                  </a:moveTo>
                  <a:cubicBezTo>
                    <a:pt x="3897" y="0"/>
                    <a:pt x="3557" y="109"/>
                    <a:pt x="3152" y="367"/>
                  </a:cubicBezTo>
                  <a:cubicBezTo>
                    <a:pt x="1" y="2378"/>
                    <a:pt x="2538" y="4910"/>
                    <a:pt x="4040" y="5326"/>
                  </a:cubicBezTo>
                  <a:cubicBezTo>
                    <a:pt x="4148" y="5356"/>
                    <a:pt x="4248" y="5369"/>
                    <a:pt x="4342" y="5369"/>
                  </a:cubicBezTo>
                  <a:cubicBezTo>
                    <a:pt x="5562" y="5369"/>
                    <a:pt x="5695" y="3036"/>
                    <a:pt x="5695" y="3036"/>
                  </a:cubicBezTo>
                  <a:cubicBezTo>
                    <a:pt x="5695" y="3036"/>
                    <a:pt x="5695" y="0"/>
                    <a:pt x="4183" y="0"/>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6" name="Google Shape;146;p2"/>
            <p:cNvSpPr/>
            <p:nvPr/>
          </p:nvSpPr>
          <p:spPr>
            <a:xfrm>
              <a:off x="596525" y="3342075"/>
              <a:ext cx="31675" cy="82650"/>
            </a:xfrm>
            <a:custGeom>
              <a:avLst/>
              <a:gdLst/>
              <a:ahLst/>
              <a:cxnLst/>
              <a:rect l="l" t="t" r="r" b="b"/>
              <a:pathLst>
                <a:path w="1267" h="3306" extrusionOk="0">
                  <a:moveTo>
                    <a:pt x="164" y="0"/>
                  </a:moveTo>
                  <a:cubicBezTo>
                    <a:pt x="123" y="0"/>
                    <a:pt x="98" y="5"/>
                    <a:pt x="94" y="7"/>
                  </a:cubicBezTo>
                  <a:cubicBezTo>
                    <a:pt x="38" y="17"/>
                    <a:pt x="0" y="66"/>
                    <a:pt x="11" y="126"/>
                  </a:cubicBezTo>
                  <a:cubicBezTo>
                    <a:pt x="17" y="178"/>
                    <a:pt x="65" y="215"/>
                    <a:pt x="121" y="215"/>
                  </a:cubicBezTo>
                  <a:cubicBezTo>
                    <a:pt x="124" y="215"/>
                    <a:pt x="128" y="215"/>
                    <a:pt x="132" y="214"/>
                  </a:cubicBezTo>
                  <a:cubicBezTo>
                    <a:pt x="133" y="214"/>
                    <a:pt x="146" y="213"/>
                    <a:pt x="168" y="213"/>
                  </a:cubicBezTo>
                  <a:cubicBezTo>
                    <a:pt x="240" y="213"/>
                    <a:pt x="404" y="232"/>
                    <a:pt x="559" y="395"/>
                  </a:cubicBezTo>
                  <a:cubicBezTo>
                    <a:pt x="839" y="675"/>
                    <a:pt x="1102" y="1388"/>
                    <a:pt x="800" y="3185"/>
                  </a:cubicBezTo>
                  <a:cubicBezTo>
                    <a:pt x="795" y="3240"/>
                    <a:pt x="833" y="3295"/>
                    <a:pt x="888" y="3306"/>
                  </a:cubicBezTo>
                  <a:lnTo>
                    <a:pt x="905" y="3306"/>
                  </a:lnTo>
                  <a:cubicBezTo>
                    <a:pt x="959" y="3306"/>
                    <a:pt x="1004" y="3273"/>
                    <a:pt x="1009" y="3217"/>
                  </a:cubicBezTo>
                  <a:cubicBezTo>
                    <a:pt x="1267" y="1699"/>
                    <a:pt x="1162" y="697"/>
                    <a:pt x="708" y="242"/>
                  </a:cubicBezTo>
                  <a:cubicBezTo>
                    <a:pt x="499" y="33"/>
                    <a:pt x="275" y="0"/>
                    <a:pt x="164" y="0"/>
                  </a:cubicBezTo>
                  <a:close/>
                </a:path>
              </a:pathLst>
            </a:custGeom>
            <a:solidFill>
              <a:srgbClr val="2E252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7" name="Google Shape;147;p2"/>
            <p:cNvSpPr/>
            <p:nvPr/>
          </p:nvSpPr>
          <p:spPr>
            <a:xfrm>
              <a:off x="869725" y="3413150"/>
              <a:ext cx="49775" cy="80500"/>
            </a:xfrm>
            <a:custGeom>
              <a:avLst/>
              <a:gdLst/>
              <a:ahLst/>
              <a:cxnLst/>
              <a:rect l="l" t="t" r="r" b="b"/>
              <a:pathLst>
                <a:path w="1991" h="3220" extrusionOk="0">
                  <a:moveTo>
                    <a:pt x="613" y="0"/>
                  </a:moveTo>
                  <a:cubicBezTo>
                    <a:pt x="565" y="0"/>
                    <a:pt x="520" y="36"/>
                    <a:pt x="511" y="84"/>
                  </a:cubicBezTo>
                  <a:lnTo>
                    <a:pt x="172" y="1877"/>
                  </a:lnTo>
                  <a:cubicBezTo>
                    <a:pt x="165" y="1904"/>
                    <a:pt x="172" y="1937"/>
                    <a:pt x="187" y="1958"/>
                  </a:cubicBezTo>
                  <a:cubicBezTo>
                    <a:pt x="210" y="1986"/>
                    <a:pt x="231" y="1998"/>
                    <a:pt x="264" y="2003"/>
                  </a:cubicBezTo>
                  <a:lnTo>
                    <a:pt x="1553" y="2145"/>
                  </a:lnTo>
                  <a:lnTo>
                    <a:pt x="73" y="3022"/>
                  </a:lnTo>
                  <a:cubicBezTo>
                    <a:pt x="18" y="3050"/>
                    <a:pt x="1" y="3116"/>
                    <a:pt x="33" y="3164"/>
                  </a:cubicBezTo>
                  <a:cubicBezTo>
                    <a:pt x="51" y="3197"/>
                    <a:pt x="89" y="3220"/>
                    <a:pt x="122" y="3220"/>
                  </a:cubicBezTo>
                  <a:cubicBezTo>
                    <a:pt x="144" y="3220"/>
                    <a:pt x="160" y="3214"/>
                    <a:pt x="177" y="3203"/>
                  </a:cubicBezTo>
                  <a:lnTo>
                    <a:pt x="1930" y="2167"/>
                  </a:lnTo>
                  <a:cubicBezTo>
                    <a:pt x="1968" y="2140"/>
                    <a:pt x="1991" y="2096"/>
                    <a:pt x="1980" y="2052"/>
                  </a:cubicBezTo>
                  <a:cubicBezTo>
                    <a:pt x="1974" y="2008"/>
                    <a:pt x="1936" y="1975"/>
                    <a:pt x="1892" y="1970"/>
                  </a:cubicBezTo>
                  <a:lnTo>
                    <a:pt x="402" y="1806"/>
                  </a:lnTo>
                  <a:lnTo>
                    <a:pt x="719" y="128"/>
                  </a:lnTo>
                  <a:cubicBezTo>
                    <a:pt x="731" y="68"/>
                    <a:pt x="691" y="13"/>
                    <a:pt x="632" y="2"/>
                  </a:cubicBezTo>
                  <a:cubicBezTo>
                    <a:pt x="626" y="1"/>
                    <a:pt x="620" y="0"/>
                    <a:pt x="61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8" name="Google Shape;148;p2"/>
            <p:cNvSpPr/>
            <p:nvPr/>
          </p:nvSpPr>
          <p:spPr>
            <a:xfrm>
              <a:off x="414425" y="3545400"/>
              <a:ext cx="91950" cy="159550"/>
            </a:xfrm>
            <a:custGeom>
              <a:avLst/>
              <a:gdLst/>
              <a:ahLst/>
              <a:cxnLst/>
              <a:rect l="l" t="t" r="r" b="b"/>
              <a:pathLst>
                <a:path w="3678" h="6382" extrusionOk="0">
                  <a:moveTo>
                    <a:pt x="3560" y="0"/>
                  </a:moveTo>
                  <a:cubicBezTo>
                    <a:pt x="3534" y="0"/>
                    <a:pt x="3508" y="10"/>
                    <a:pt x="3487" y="29"/>
                  </a:cubicBezTo>
                  <a:cubicBezTo>
                    <a:pt x="872" y="2555"/>
                    <a:pt x="22" y="6211"/>
                    <a:pt x="11" y="6250"/>
                  </a:cubicBezTo>
                  <a:cubicBezTo>
                    <a:pt x="1" y="6304"/>
                    <a:pt x="39" y="6364"/>
                    <a:pt x="93" y="6376"/>
                  </a:cubicBezTo>
                  <a:cubicBezTo>
                    <a:pt x="99" y="6376"/>
                    <a:pt x="110" y="6381"/>
                    <a:pt x="115" y="6381"/>
                  </a:cubicBezTo>
                  <a:cubicBezTo>
                    <a:pt x="165" y="6381"/>
                    <a:pt x="209" y="6348"/>
                    <a:pt x="219" y="6298"/>
                  </a:cubicBezTo>
                  <a:cubicBezTo>
                    <a:pt x="224" y="6260"/>
                    <a:pt x="1064" y="2665"/>
                    <a:pt x="3634" y="182"/>
                  </a:cubicBezTo>
                  <a:cubicBezTo>
                    <a:pt x="3677" y="138"/>
                    <a:pt x="3677" y="72"/>
                    <a:pt x="3639" y="34"/>
                  </a:cubicBezTo>
                  <a:cubicBezTo>
                    <a:pt x="3617" y="11"/>
                    <a:pt x="3588" y="0"/>
                    <a:pt x="356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9" name="Google Shape;149;p2"/>
            <p:cNvSpPr/>
            <p:nvPr/>
          </p:nvSpPr>
          <p:spPr>
            <a:xfrm>
              <a:off x="1072950" y="4367975"/>
              <a:ext cx="12900" cy="30150"/>
            </a:xfrm>
            <a:custGeom>
              <a:avLst/>
              <a:gdLst/>
              <a:ahLst/>
              <a:cxnLst/>
              <a:rect l="l" t="t" r="r" b="b"/>
              <a:pathLst>
                <a:path w="516" h="1206" extrusionOk="0">
                  <a:moveTo>
                    <a:pt x="400" y="1"/>
                  </a:moveTo>
                  <a:cubicBezTo>
                    <a:pt x="354" y="1"/>
                    <a:pt x="310" y="31"/>
                    <a:pt x="297" y="77"/>
                  </a:cubicBezTo>
                  <a:lnTo>
                    <a:pt x="17" y="1069"/>
                  </a:lnTo>
                  <a:cubicBezTo>
                    <a:pt x="1" y="1123"/>
                    <a:pt x="34" y="1183"/>
                    <a:pt x="93" y="1200"/>
                  </a:cubicBezTo>
                  <a:cubicBezTo>
                    <a:pt x="99" y="1200"/>
                    <a:pt x="110" y="1206"/>
                    <a:pt x="121" y="1206"/>
                  </a:cubicBezTo>
                  <a:cubicBezTo>
                    <a:pt x="165" y="1206"/>
                    <a:pt x="209" y="1173"/>
                    <a:pt x="219" y="1129"/>
                  </a:cubicBezTo>
                  <a:lnTo>
                    <a:pt x="499" y="136"/>
                  </a:lnTo>
                  <a:cubicBezTo>
                    <a:pt x="515" y="82"/>
                    <a:pt x="482" y="22"/>
                    <a:pt x="428" y="5"/>
                  </a:cubicBezTo>
                  <a:cubicBezTo>
                    <a:pt x="419" y="2"/>
                    <a:pt x="409" y="1"/>
                    <a:pt x="40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0" name="Google Shape;150;p2"/>
            <p:cNvSpPr/>
            <p:nvPr/>
          </p:nvSpPr>
          <p:spPr>
            <a:xfrm>
              <a:off x="1093075" y="4367425"/>
              <a:ext cx="5400" cy="25900"/>
            </a:xfrm>
            <a:custGeom>
              <a:avLst/>
              <a:gdLst/>
              <a:ahLst/>
              <a:cxnLst/>
              <a:rect l="l" t="t" r="r" b="b"/>
              <a:pathLst>
                <a:path w="216" h="1036" extrusionOk="0">
                  <a:moveTo>
                    <a:pt x="105" y="0"/>
                  </a:moveTo>
                  <a:cubicBezTo>
                    <a:pt x="44" y="0"/>
                    <a:pt x="1" y="49"/>
                    <a:pt x="1" y="104"/>
                  </a:cubicBezTo>
                  <a:lnTo>
                    <a:pt x="6" y="932"/>
                  </a:lnTo>
                  <a:cubicBezTo>
                    <a:pt x="6" y="987"/>
                    <a:pt x="56" y="1035"/>
                    <a:pt x="110" y="1035"/>
                  </a:cubicBezTo>
                  <a:cubicBezTo>
                    <a:pt x="171" y="1035"/>
                    <a:pt x="215" y="987"/>
                    <a:pt x="215" y="932"/>
                  </a:cubicBezTo>
                  <a:lnTo>
                    <a:pt x="209" y="104"/>
                  </a:lnTo>
                  <a:cubicBezTo>
                    <a:pt x="209" y="49"/>
                    <a:pt x="165" y="0"/>
                    <a:pt x="10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151" name="Google Shape;151;p2"/>
          <p:cNvSpPr txBox="1">
            <a:spLocks noGrp="1"/>
          </p:cNvSpPr>
          <p:nvPr>
            <p:ph type="subTitle" idx="1"/>
          </p:nvPr>
        </p:nvSpPr>
        <p:spPr>
          <a:xfrm>
            <a:off x="2134650" y="3657500"/>
            <a:ext cx="4874700" cy="427800"/>
          </a:xfrm>
          <a:prstGeom prst="rect">
            <a:avLst/>
          </a:prstGeom>
          <a:solidFill>
            <a:schemeClr val="accent3"/>
          </a:solid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00">
                <a:solidFill>
                  <a:schemeClr val="dk1"/>
                </a:solidFill>
                <a:latin typeface="Nunito"/>
                <a:ea typeface="Nunito"/>
                <a:cs typeface="Nunito"/>
                <a:sym typeface="Nunito"/>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152" name="Google Shape;152;p2"/>
          <p:cNvSpPr txBox="1">
            <a:spLocks noGrp="1"/>
          </p:cNvSpPr>
          <p:nvPr>
            <p:ph type="ctrTitle"/>
          </p:nvPr>
        </p:nvSpPr>
        <p:spPr>
          <a:xfrm>
            <a:off x="2343000" y="849550"/>
            <a:ext cx="4458000" cy="2808000"/>
          </a:xfrm>
          <a:prstGeom prst="rect">
            <a:avLst/>
          </a:prstGeom>
          <a:noFill/>
        </p:spPr>
        <p:txBody>
          <a:bodyPr spcFirstLastPara="1" wrap="square" lIns="91425" tIns="91425" rIns="91425" bIns="91425" anchor="ctr" anchorCtr="0">
            <a:noAutofit/>
          </a:bodyPr>
          <a:lstStyle>
            <a:lvl1pPr lvl="0" algn="ctr" rtl="0">
              <a:lnSpc>
                <a:spcPct val="90000"/>
              </a:lnSpc>
              <a:spcBef>
                <a:spcPts val="0"/>
              </a:spcBef>
              <a:spcAft>
                <a:spcPts val="0"/>
              </a:spcAft>
              <a:buClr>
                <a:srgbClr val="191919"/>
              </a:buClr>
              <a:buSzPts val="5200"/>
              <a:buNone/>
              <a:defRPr sz="9000" b="1">
                <a:latin typeface="Amatic SC"/>
                <a:ea typeface="Amatic SC"/>
                <a:cs typeface="Amatic SC"/>
                <a:sym typeface="Amatic SC"/>
              </a:defRPr>
            </a:lvl1pPr>
            <a:lvl2pPr lvl="1" algn="ctr" rtl="0">
              <a:spcBef>
                <a:spcPts val="0"/>
              </a:spcBef>
              <a:spcAft>
                <a:spcPts val="0"/>
              </a:spcAft>
              <a:buClr>
                <a:srgbClr val="191919"/>
              </a:buClr>
              <a:buSzPts val="5200"/>
              <a:buNone/>
              <a:defRPr sz="5200">
                <a:solidFill>
                  <a:srgbClr val="191919"/>
                </a:solidFill>
              </a:defRPr>
            </a:lvl2pPr>
            <a:lvl3pPr lvl="2" algn="ctr" rtl="0">
              <a:spcBef>
                <a:spcPts val="0"/>
              </a:spcBef>
              <a:spcAft>
                <a:spcPts val="0"/>
              </a:spcAft>
              <a:buClr>
                <a:srgbClr val="191919"/>
              </a:buClr>
              <a:buSzPts val="5200"/>
              <a:buNone/>
              <a:defRPr sz="5200">
                <a:solidFill>
                  <a:srgbClr val="191919"/>
                </a:solidFill>
              </a:defRPr>
            </a:lvl3pPr>
            <a:lvl4pPr lvl="3" algn="ctr" rtl="0">
              <a:spcBef>
                <a:spcPts val="0"/>
              </a:spcBef>
              <a:spcAft>
                <a:spcPts val="0"/>
              </a:spcAft>
              <a:buClr>
                <a:srgbClr val="191919"/>
              </a:buClr>
              <a:buSzPts val="5200"/>
              <a:buNone/>
              <a:defRPr sz="5200">
                <a:solidFill>
                  <a:srgbClr val="191919"/>
                </a:solidFill>
              </a:defRPr>
            </a:lvl4pPr>
            <a:lvl5pPr lvl="4" algn="ctr" rtl="0">
              <a:spcBef>
                <a:spcPts val="0"/>
              </a:spcBef>
              <a:spcAft>
                <a:spcPts val="0"/>
              </a:spcAft>
              <a:buClr>
                <a:srgbClr val="191919"/>
              </a:buClr>
              <a:buSzPts val="5200"/>
              <a:buNone/>
              <a:defRPr sz="5200">
                <a:solidFill>
                  <a:srgbClr val="191919"/>
                </a:solidFill>
              </a:defRPr>
            </a:lvl5pPr>
            <a:lvl6pPr lvl="5" algn="ctr" rtl="0">
              <a:spcBef>
                <a:spcPts val="0"/>
              </a:spcBef>
              <a:spcAft>
                <a:spcPts val="0"/>
              </a:spcAft>
              <a:buClr>
                <a:srgbClr val="191919"/>
              </a:buClr>
              <a:buSzPts val="5200"/>
              <a:buNone/>
              <a:defRPr sz="5200">
                <a:solidFill>
                  <a:srgbClr val="191919"/>
                </a:solidFill>
              </a:defRPr>
            </a:lvl6pPr>
            <a:lvl7pPr lvl="6" algn="ctr" rtl="0">
              <a:spcBef>
                <a:spcPts val="0"/>
              </a:spcBef>
              <a:spcAft>
                <a:spcPts val="0"/>
              </a:spcAft>
              <a:buClr>
                <a:srgbClr val="191919"/>
              </a:buClr>
              <a:buSzPts val="5200"/>
              <a:buNone/>
              <a:defRPr sz="5200">
                <a:solidFill>
                  <a:srgbClr val="191919"/>
                </a:solidFill>
              </a:defRPr>
            </a:lvl7pPr>
            <a:lvl8pPr lvl="7" algn="ctr" rtl="0">
              <a:spcBef>
                <a:spcPts val="0"/>
              </a:spcBef>
              <a:spcAft>
                <a:spcPts val="0"/>
              </a:spcAft>
              <a:buClr>
                <a:srgbClr val="191919"/>
              </a:buClr>
              <a:buSzPts val="5200"/>
              <a:buNone/>
              <a:defRPr sz="5200">
                <a:solidFill>
                  <a:srgbClr val="191919"/>
                </a:solidFill>
              </a:defRPr>
            </a:lvl8pPr>
            <a:lvl9pPr lvl="8" algn="ctr" rtl="0">
              <a:spcBef>
                <a:spcPts val="0"/>
              </a:spcBef>
              <a:spcAft>
                <a:spcPts val="0"/>
              </a:spcAft>
              <a:buClr>
                <a:srgbClr val="191919"/>
              </a:buClr>
              <a:buSzPts val="5200"/>
              <a:buNone/>
              <a:defRPr sz="5200">
                <a:solidFill>
                  <a:srgbClr val="191919"/>
                </a:solidFill>
              </a:defRPr>
            </a:lvl9pPr>
          </a:lstStyle>
          <a:p>
            <a:endParaRPr/>
          </a:p>
        </p:txBody>
      </p:sp>
    </p:spTree>
    <p:extLst>
      <p:ext uri="{BB962C8B-B14F-4D97-AF65-F5344CB8AC3E}">
        <p14:creationId xmlns:p14="http://schemas.microsoft.com/office/powerpoint/2010/main" val="17107025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62"/>
        <p:cNvGrpSpPr/>
        <p:nvPr/>
      </p:nvGrpSpPr>
      <p:grpSpPr>
        <a:xfrm>
          <a:off x="0" y="0"/>
          <a:ext cx="0" cy="0"/>
          <a:chOff x="0" y="0"/>
          <a:chExt cx="0" cy="0"/>
        </a:xfrm>
      </p:grpSpPr>
      <p:sp>
        <p:nvSpPr>
          <p:cNvPr id="63" name="Google Shape;63;p4"/>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4" name="Google Shape;64;p4"/>
          <p:cNvSpPr txBox="1">
            <a:spLocks noGrp="1"/>
          </p:cNvSpPr>
          <p:nvPr>
            <p:ph type="body" idx="1"/>
          </p:nvPr>
        </p:nvSpPr>
        <p:spPr>
          <a:xfrm>
            <a:off x="720000" y="1304875"/>
            <a:ext cx="7704000" cy="3416400"/>
          </a:xfrm>
          <a:prstGeom prst="rect">
            <a:avLst/>
          </a:prstGeom>
        </p:spPr>
        <p:txBody>
          <a:bodyPr spcFirstLastPara="1" wrap="square" lIns="91425" tIns="91425" rIns="91425" bIns="91425" anchor="ctr" anchorCtr="0">
            <a:noAutofit/>
          </a:bodyPr>
          <a:lstStyle>
            <a:lvl1pPr marL="457200" lvl="0" indent="-304800" rtl="0">
              <a:lnSpc>
                <a:spcPct val="100000"/>
              </a:lnSpc>
              <a:spcBef>
                <a:spcPts val="0"/>
              </a:spcBef>
              <a:spcAft>
                <a:spcPts val="0"/>
              </a:spcAft>
              <a:buClr>
                <a:srgbClr val="434343"/>
              </a:buClr>
              <a:buSzPts val="1200"/>
              <a:buAutoNum type="arabicPeriod"/>
              <a:defRPr sz="1250">
                <a:solidFill>
                  <a:srgbClr val="434343"/>
                </a:solidFill>
              </a:defRPr>
            </a:lvl1pPr>
            <a:lvl2pPr marL="914400" lvl="1" indent="-304800" rtl="0">
              <a:lnSpc>
                <a:spcPct val="100000"/>
              </a:lnSpc>
              <a:spcBef>
                <a:spcPts val="0"/>
              </a:spcBef>
              <a:spcAft>
                <a:spcPts val="0"/>
              </a:spcAft>
              <a:buClr>
                <a:srgbClr val="434343"/>
              </a:buClr>
              <a:buSzPts val="1200"/>
              <a:buFont typeface="Roboto Condensed Light"/>
              <a:buAutoNum type="alphaLcPeriod"/>
              <a:defRPr>
                <a:solidFill>
                  <a:srgbClr val="434343"/>
                </a:solidFill>
              </a:defRPr>
            </a:lvl2pPr>
            <a:lvl3pPr marL="1371600" lvl="2" indent="-304800" rtl="0">
              <a:lnSpc>
                <a:spcPct val="100000"/>
              </a:lnSpc>
              <a:spcBef>
                <a:spcPts val="0"/>
              </a:spcBef>
              <a:spcAft>
                <a:spcPts val="0"/>
              </a:spcAft>
              <a:buClr>
                <a:srgbClr val="434343"/>
              </a:buClr>
              <a:buSzPts val="1200"/>
              <a:buFont typeface="Roboto Condensed Light"/>
              <a:buAutoNum type="romanLcPeriod"/>
              <a:defRPr>
                <a:solidFill>
                  <a:srgbClr val="434343"/>
                </a:solidFill>
              </a:defRPr>
            </a:lvl3pPr>
            <a:lvl4pPr marL="1828800" lvl="3" indent="-304800" rtl="0">
              <a:lnSpc>
                <a:spcPct val="100000"/>
              </a:lnSpc>
              <a:spcBef>
                <a:spcPts val="0"/>
              </a:spcBef>
              <a:spcAft>
                <a:spcPts val="0"/>
              </a:spcAft>
              <a:buClr>
                <a:srgbClr val="434343"/>
              </a:buClr>
              <a:buSzPts val="1200"/>
              <a:buFont typeface="Roboto Condensed Light"/>
              <a:buAutoNum type="arabicPeriod"/>
              <a:defRPr>
                <a:solidFill>
                  <a:srgbClr val="434343"/>
                </a:solidFill>
              </a:defRPr>
            </a:lvl4pPr>
            <a:lvl5pPr marL="2286000" lvl="4" indent="-304800" rtl="0">
              <a:lnSpc>
                <a:spcPct val="100000"/>
              </a:lnSpc>
              <a:spcBef>
                <a:spcPts val="0"/>
              </a:spcBef>
              <a:spcAft>
                <a:spcPts val="0"/>
              </a:spcAft>
              <a:buClr>
                <a:srgbClr val="434343"/>
              </a:buClr>
              <a:buSzPts val="1200"/>
              <a:buFont typeface="Roboto Condensed Light"/>
              <a:buAutoNum type="alphaLcPeriod"/>
              <a:defRPr>
                <a:solidFill>
                  <a:srgbClr val="434343"/>
                </a:solidFill>
              </a:defRPr>
            </a:lvl5pPr>
            <a:lvl6pPr marL="2743200" lvl="5" indent="-304800" rtl="0">
              <a:lnSpc>
                <a:spcPct val="100000"/>
              </a:lnSpc>
              <a:spcBef>
                <a:spcPts val="0"/>
              </a:spcBef>
              <a:spcAft>
                <a:spcPts val="0"/>
              </a:spcAft>
              <a:buClr>
                <a:srgbClr val="434343"/>
              </a:buClr>
              <a:buSzPts val="1200"/>
              <a:buFont typeface="Roboto Condensed Light"/>
              <a:buAutoNum type="romanLcPeriod"/>
              <a:defRPr>
                <a:solidFill>
                  <a:srgbClr val="434343"/>
                </a:solidFill>
              </a:defRPr>
            </a:lvl6pPr>
            <a:lvl7pPr marL="3200400" lvl="6" indent="-304800" rtl="0">
              <a:lnSpc>
                <a:spcPct val="100000"/>
              </a:lnSpc>
              <a:spcBef>
                <a:spcPts val="0"/>
              </a:spcBef>
              <a:spcAft>
                <a:spcPts val="0"/>
              </a:spcAft>
              <a:buClr>
                <a:srgbClr val="434343"/>
              </a:buClr>
              <a:buSzPts val="1200"/>
              <a:buFont typeface="Roboto Condensed Light"/>
              <a:buAutoNum type="arabicPeriod"/>
              <a:defRPr>
                <a:solidFill>
                  <a:srgbClr val="434343"/>
                </a:solidFill>
              </a:defRPr>
            </a:lvl7pPr>
            <a:lvl8pPr marL="3657600" lvl="7" indent="-304800" rtl="0">
              <a:lnSpc>
                <a:spcPct val="100000"/>
              </a:lnSpc>
              <a:spcBef>
                <a:spcPts val="0"/>
              </a:spcBef>
              <a:spcAft>
                <a:spcPts val="0"/>
              </a:spcAft>
              <a:buClr>
                <a:srgbClr val="434343"/>
              </a:buClr>
              <a:buSzPts val="1200"/>
              <a:buFont typeface="Roboto Condensed Light"/>
              <a:buAutoNum type="alphaLcPeriod"/>
              <a:defRPr>
                <a:solidFill>
                  <a:srgbClr val="434343"/>
                </a:solidFill>
              </a:defRPr>
            </a:lvl8pPr>
            <a:lvl9pPr marL="4114800" lvl="8" indent="-304800" rtl="0">
              <a:lnSpc>
                <a:spcPct val="100000"/>
              </a:lnSpc>
              <a:spcBef>
                <a:spcPts val="0"/>
              </a:spcBef>
              <a:spcAft>
                <a:spcPts val="0"/>
              </a:spcAft>
              <a:buClr>
                <a:srgbClr val="434343"/>
              </a:buClr>
              <a:buSzPts val="1200"/>
              <a:buFont typeface="Roboto Condensed Light"/>
              <a:buAutoNum type="romanLcPeriod"/>
              <a:defRPr>
                <a:solidFill>
                  <a:srgbClr val="434343"/>
                </a:solidFill>
              </a:defRPr>
            </a:lvl9pPr>
          </a:lstStyle>
          <a:p>
            <a:endParaRPr/>
          </a:p>
        </p:txBody>
      </p:sp>
      <p:pic>
        <p:nvPicPr>
          <p:cNvPr id="65" name="Google Shape;65;p4"/>
          <p:cNvPicPr preferRelativeResize="0"/>
          <p:nvPr/>
        </p:nvPicPr>
        <p:blipFill>
          <a:blip r:embed="rId2">
            <a:alphaModFix amt="24000"/>
          </a:blip>
          <a:stretch>
            <a:fillRect/>
          </a:stretch>
        </p:blipFill>
        <p:spPr>
          <a:xfrm>
            <a:off x="6667500" y="3447954"/>
            <a:ext cx="4506849" cy="4299977"/>
          </a:xfrm>
          <a:prstGeom prst="rect">
            <a:avLst/>
          </a:prstGeom>
          <a:noFill/>
          <a:ln>
            <a:noFill/>
          </a:ln>
        </p:spPr>
      </p:pic>
      <p:pic>
        <p:nvPicPr>
          <p:cNvPr id="66" name="Google Shape;66;p4"/>
          <p:cNvPicPr preferRelativeResize="0"/>
          <p:nvPr/>
        </p:nvPicPr>
        <p:blipFill>
          <a:blip r:embed="rId3">
            <a:alphaModFix/>
          </a:blip>
          <a:stretch>
            <a:fillRect/>
          </a:stretch>
        </p:blipFill>
        <p:spPr>
          <a:xfrm>
            <a:off x="8423988" y="731394"/>
            <a:ext cx="632622" cy="572701"/>
          </a:xfrm>
          <a:prstGeom prst="rect">
            <a:avLst/>
          </a:prstGeom>
          <a:noFill/>
          <a:ln>
            <a:noFill/>
          </a:ln>
        </p:spPr>
      </p:pic>
      <p:pic>
        <p:nvPicPr>
          <p:cNvPr id="67" name="Google Shape;67;p4"/>
          <p:cNvPicPr preferRelativeResize="0"/>
          <p:nvPr/>
        </p:nvPicPr>
        <p:blipFill>
          <a:blip r:embed="rId2">
            <a:alphaModFix amt="68000"/>
          </a:blip>
          <a:stretch>
            <a:fillRect/>
          </a:stretch>
        </p:blipFill>
        <p:spPr>
          <a:xfrm rot="-3605494">
            <a:off x="32524" y="85553"/>
            <a:ext cx="952603" cy="908875"/>
          </a:xfrm>
          <a:prstGeom prst="rect">
            <a:avLst/>
          </a:prstGeom>
          <a:noFill/>
          <a:ln>
            <a:noFill/>
          </a:ln>
        </p:spPr>
      </p:pic>
    </p:spTree>
    <p:extLst>
      <p:ext uri="{BB962C8B-B14F-4D97-AF65-F5344CB8AC3E}">
        <p14:creationId xmlns:p14="http://schemas.microsoft.com/office/powerpoint/2010/main" val="2247038576"/>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31"/>
        <p:cNvGrpSpPr/>
        <p:nvPr/>
      </p:nvGrpSpPr>
      <p:grpSpPr>
        <a:xfrm>
          <a:off x="0" y="0"/>
          <a:ext cx="0" cy="0"/>
          <a:chOff x="0" y="0"/>
          <a:chExt cx="0" cy="0"/>
        </a:xfrm>
      </p:grpSpPr>
      <p:sp>
        <p:nvSpPr>
          <p:cNvPr id="232" name="Google Shape;232;p4"/>
          <p:cNvSpPr/>
          <p:nvPr/>
        </p:nvSpPr>
        <p:spPr>
          <a:xfrm rot="-1800227">
            <a:off x="7220529" y="4943780"/>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3" name="Google Shape;233;p4"/>
          <p:cNvSpPr/>
          <p:nvPr/>
        </p:nvSpPr>
        <p:spPr>
          <a:xfrm rot="-5400000" flipH="1">
            <a:off x="5411402" y="494094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34" name="Google Shape;234;p4"/>
          <p:cNvSpPr/>
          <p:nvPr/>
        </p:nvSpPr>
        <p:spPr>
          <a:xfrm rot="5400000">
            <a:off x="6062609" y="491413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35" name="Google Shape;235;p4"/>
          <p:cNvSpPr/>
          <p:nvPr/>
        </p:nvSpPr>
        <p:spPr>
          <a:xfrm rot="10800000">
            <a:off x="7220918" y="478644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36" name="Google Shape;236;p4"/>
          <p:cNvSpPr/>
          <p:nvPr/>
        </p:nvSpPr>
        <p:spPr>
          <a:xfrm rot="-4499594">
            <a:off x="6803400" y="494094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grpSp>
        <p:nvGrpSpPr>
          <p:cNvPr id="237" name="Google Shape;237;p4"/>
          <p:cNvGrpSpPr/>
          <p:nvPr/>
        </p:nvGrpSpPr>
        <p:grpSpPr>
          <a:xfrm>
            <a:off x="61069" y="68542"/>
            <a:ext cx="9027322" cy="5041129"/>
            <a:chOff x="61069" y="68542"/>
            <a:chExt cx="9027322" cy="5041129"/>
          </a:xfrm>
        </p:grpSpPr>
        <p:sp>
          <p:nvSpPr>
            <p:cNvPr id="238" name="Google Shape;238;p4"/>
            <p:cNvSpPr/>
            <p:nvPr/>
          </p:nvSpPr>
          <p:spPr>
            <a:xfrm rot="2700000">
              <a:off x="3197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9" name="Google Shape;239;p4"/>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40" name="Google Shape;240;p4"/>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41" name="Google Shape;241;p4"/>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2" name="Google Shape;242;p4"/>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3" name="Google Shape;243;p4"/>
            <p:cNvSpPr/>
            <p:nvPr/>
          </p:nvSpPr>
          <p:spPr>
            <a:xfrm rot="-2700000">
              <a:off x="515840" y="3884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4" name="Google Shape;244;p4"/>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45" name="Google Shape;245;p4"/>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46" name="Google Shape;246;p4"/>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47" name="Google Shape;247;p4"/>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8" name="Google Shape;248;p4"/>
            <p:cNvSpPr/>
            <p:nvPr/>
          </p:nvSpPr>
          <p:spPr>
            <a:xfrm rot="8100000" flipH="1">
              <a:off x="4509194" y="15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9" name="Google Shape;249;p4"/>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0" name="Google Shape;250;p4"/>
            <p:cNvSpPr/>
            <p:nvPr/>
          </p:nvSpPr>
          <p:spPr>
            <a:xfrm rot="-5400000">
              <a:off x="3039403" y="1427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1" name="Google Shape;251;p4"/>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2" name="Google Shape;252;p4"/>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3" name="Google Shape;253;p4"/>
            <p:cNvSpPr/>
            <p:nvPr/>
          </p:nvSpPr>
          <p:spPr>
            <a:xfrm rot="-5400000">
              <a:off x="1690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54" name="Google Shape;254;p4"/>
            <p:cNvSpPr/>
            <p:nvPr/>
          </p:nvSpPr>
          <p:spPr>
            <a:xfrm rot="2700000">
              <a:off x="58641" y="25419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55" name="Google Shape;255;p4"/>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6" name="Google Shape;256;p4"/>
            <p:cNvSpPr/>
            <p:nvPr/>
          </p:nvSpPr>
          <p:spPr>
            <a:xfrm rot="8999773">
              <a:off x="3716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7" name="Google Shape;257;p4"/>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8" name="Google Shape;258;p4"/>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9" name="Google Shape;259;p4"/>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60" name="Google Shape;260;p4"/>
            <p:cNvSpPr/>
            <p:nvPr/>
          </p:nvSpPr>
          <p:spPr>
            <a:xfrm rot="8100000" flipH="1">
              <a:off x="7273844" y="2149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61" name="Google Shape;261;p4"/>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62" name="Google Shape;262;p4"/>
            <p:cNvSpPr/>
            <p:nvPr/>
          </p:nvSpPr>
          <p:spPr>
            <a:xfrm rot="-10594826" flipH="1">
              <a:off x="8902268" y="7493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63" name="Google Shape;263;p4"/>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64" name="Google Shape;264;p4"/>
            <p:cNvSpPr/>
            <p:nvPr/>
          </p:nvSpPr>
          <p:spPr>
            <a:xfrm>
              <a:off x="8976589" y="13692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65" name="Google Shape;265;p4"/>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66" name="Google Shape;266;p4"/>
            <p:cNvSpPr/>
            <p:nvPr/>
          </p:nvSpPr>
          <p:spPr>
            <a:xfrm rot="2700000">
              <a:off x="3348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67" name="Google Shape;267;p4"/>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68" name="Google Shape;268;p4"/>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69" name="Google Shape;269;p4"/>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70" name="Google Shape;270;p4"/>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71" name="Google Shape;271;p4"/>
            <p:cNvSpPr/>
            <p:nvPr/>
          </p:nvSpPr>
          <p:spPr>
            <a:xfrm>
              <a:off x="8946314" y="21592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72" name="Google Shape;272;p4"/>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73" name="Google Shape;273;p4"/>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74" name="Google Shape;274;p4"/>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75" name="Google Shape;275;p4"/>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76" name="Google Shape;276;p4"/>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77" name="Google Shape;277;p4"/>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78" name="Google Shape;278;p4"/>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79" name="Google Shape;279;p4"/>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80" name="Google Shape;280;p4"/>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81" name="Google Shape;281;p4"/>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82" name="Google Shape;282;p4"/>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83" name="Google Shape;283;p4"/>
            <p:cNvSpPr/>
            <p:nvPr/>
          </p:nvSpPr>
          <p:spPr>
            <a:xfrm rot="8999773">
              <a:off x="78184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84" name="Google Shape;284;p4"/>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85" name="Google Shape;285;p4"/>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86" name="Google Shape;286;p4"/>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87" name="Google Shape;287;p4"/>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88" name="Google Shape;288;p4"/>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289" name="Google Shape;289;p4"/>
          <p:cNvSpPr/>
          <p:nvPr/>
        </p:nvSpPr>
        <p:spPr>
          <a:xfrm>
            <a:off x="311400" y="310100"/>
            <a:ext cx="8521200" cy="4523400"/>
          </a:xfrm>
          <a:prstGeom prst="roundRect">
            <a:avLst>
              <a:gd name="adj" fmla="val 5634"/>
            </a:avLst>
          </a:pr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0" name="Google Shape;290;p4"/>
          <p:cNvSpPr txBox="1">
            <a:spLocks noGrp="1"/>
          </p:cNvSpPr>
          <p:nvPr>
            <p:ph type="body" idx="1"/>
          </p:nvPr>
        </p:nvSpPr>
        <p:spPr>
          <a:xfrm>
            <a:off x="720000" y="1152475"/>
            <a:ext cx="7704000" cy="34164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rgbClr val="434343"/>
              </a:buClr>
              <a:buSzPts val="1400"/>
              <a:buAutoNum type="arabicPeriod"/>
              <a:defRPr sz="1200">
                <a:solidFill>
                  <a:srgbClr val="434343"/>
                </a:solidFill>
              </a:defRPr>
            </a:lvl1pPr>
            <a:lvl2pPr marL="914400" lvl="1" indent="-317500" rtl="0">
              <a:lnSpc>
                <a:spcPct val="115000"/>
              </a:lnSpc>
              <a:spcBef>
                <a:spcPts val="0"/>
              </a:spcBef>
              <a:spcAft>
                <a:spcPts val="0"/>
              </a:spcAft>
              <a:buClr>
                <a:srgbClr val="434343"/>
              </a:buClr>
              <a:buSzPts val="1400"/>
              <a:buAutoNum type="alphaLcPeriod"/>
              <a:defRPr>
                <a:solidFill>
                  <a:srgbClr val="434343"/>
                </a:solidFill>
              </a:defRPr>
            </a:lvl2pPr>
            <a:lvl3pPr marL="1371600" lvl="2" indent="-317500" rtl="0">
              <a:lnSpc>
                <a:spcPct val="115000"/>
              </a:lnSpc>
              <a:spcBef>
                <a:spcPts val="0"/>
              </a:spcBef>
              <a:spcAft>
                <a:spcPts val="0"/>
              </a:spcAft>
              <a:buClr>
                <a:srgbClr val="434343"/>
              </a:buClr>
              <a:buSzPts val="1400"/>
              <a:buAutoNum type="romanLcPeriod"/>
              <a:defRPr>
                <a:solidFill>
                  <a:srgbClr val="434343"/>
                </a:solidFill>
              </a:defRPr>
            </a:lvl3pPr>
            <a:lvl4pPr marL="1828800" lvl="3" indent="-317500" rtl="0">
              <a:lnSpc>
                <a:spcPct val="115000"/>
              </a:lnSpc>
              <a:spcBef>
                <a:spcPts val="0"/>
              </a:spcBef>
              <a:spcAft>
                <a:spcPts val="0"/>
              </a:spcAft>
              <a:buClr>
                <a:srgbClr val="434343"/>
              </a:buClr>
              <a:buSzPts val="1400"/>
              <a:buAutoNum type="arabicPeriod"/>
              <a:defRPr>
                <a:solidFill>
                  <a:srgbClr val="434343"/>
                </a:solidFill>
              </a:defRPr>
            </a:lvl4pPr>
            <a:lvl5pPr marL="2286000" lvl="4" indent="-317500" rtl="0">
              <a:lnSpc>
                <a:spcPct val="115000"/>
              </a:lnSpc>
              <a:spcBef>
                <a:spcPts val="0"/>
              </a:spcBef>
              <a:spcAft>
                <a:spcPts val="0"/>
              </a:spcAft>
              <a:buClr>
                <a:srgbClr val="434343"/>
              </a:buClr>
              <a:buSzPts val="1400"/>
              <a:buAutoNum type="alphaLcPeriod"/>
              <a:defRPr>
                <a:solidFill>
                  <a:srgbClr val="434343"/>
                </a:solidFill>
              </a:defRPr>
            </a:lvl5pPr>
            <a:lvl6pPr marL="2743200" lvl="5" indent="-317500" rtl="0">
              <a:lnSpc>
                <a:spcPct val="115000"/>
              </a:lnSpc>
              <a:spcBef>
                <a:spcPts val="0"/>
              </a:spcBef>
              <a:spcAft>
                <a:spcPts val="0"/>
              </a:spcAft>
              <a:buClr>
                <a:srgbClr val="434343"/>
              </a:buClr>
              <a:buSzPts val="1400"/>
              <a:buAutoNum type="romanLcPeriod"/>
              <a:defRPr>
                <a:solidFill>
                  <a:srgbClr val="434343"/>
                </a:solidFill>
              </a:defRPr>
            </a:lvl6pPr>
            <a:lvl7pPr marL="3200400" lvl="6" indent="-317500" rtl="0">
              <a:lnSpc>
                <a:spcPct val="115000"/>
              </a:lnSpc>
              <a:spcBef>
                <a:spcPts val="0"/>
              </a:spcBef>
              <a:spcAft>
                <a:spcPts val="0"/>
              </a:spcAft>
              <a:buClr>
                <a:srgbClr val="434343"/>
              </a:buClr>
              <a:buSzPts val="1400"/>
              <a:buAutoNum type="arabicPeriod"/>
              <a:defRPr>
                <a:solidFill>
                  <a:srgbClr val="434343"/>
                </a:solidFill>
              </a:defRPr>
            </a:lvl7pPr>
            <a:lvl8pPr marL="3657600" lvl="7" indent="-317500" rtl="0">
              <a:lnSpc>
                <a:spcPct val="115000"/>
              </a:lnSpc>
              <a:spcBef>
                <a:spcPts val="0"/>
              </a:spcBef>
              <a:spcAft>
                <a:spcPts val="0"/>
              </a:spcAft>
              <a:buClr>
                <a:srgbClr val="434343"/>
              </a:buClr>
              <a:buSzPts val="1400"/>
              <a:buAutoNum type="alphaLcPeriod"/>
              <a:defRPr>
                <a:solidFill>
                  <a:srgbClr val="434343"/>
                </a:solidFill>
              </a:defRPr>
            </a:lvl8pPr>
            <a:lvl9pPr marL="4114800" lvl="8" indent="-317500" rtl="0">
              <a:lnSpc>
                <a:spcPct val="115000"/>
              </a:lnSpc>
              <a:spcBef>
                <a:spcPts val="0"/>
              </a:spcBef>
              <a:spcAft>
                <a:spcPts val="0"/>
              </a:spcAft>
              <a:buClr>
                <a:srgbClr val="434343"/>
              </a:buClr>
              <a:buSzPts val="1400"/>
              <a:buAutoNum type="romanLcPeriod"/>
              <a:defRPr>
                <a:solidFill>
                  <a:srgbClr val="434343"/>
                </a:solidFill>
              </a:defRPr>
            </a:lvl9pPr>
          </a:lstStyle>
          <a:p>
            <a:endParaRPr/>
          </a:p>
        </p:txBody>
      </p:sp>
      <p:sp>
        <p:nvSpPr>
          <p:cNvPr id="291" name="Google Shape;291;p4"/>
          <p:cNvSpPr txBox="1">
            <a:spLocks noGrp="1"/>
          </p:cNvSpPr>
          <p:nvPr>
            <p:ph type="title"/>
          </p:nvPr>
        </p:nvSpPr>
        <p:spPr>
          <a:xfrm>
            <a:off x="720000" y="540000"/>
            <a:ext cx="3834900" cy="6126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63613054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92"/>
        <p:cNvGrpSpPr/>
        <p:nvPr/>
      </p:nvGrpSpPr>
      <p:grpSpPr>
        <a:xfrm>
          <a:off x="0" y="0"/>
          <a:ext cx="0" cy="0"/>
          <a:chOff x="0" y="0"/>
          <a:chExt cx="0" cy="0"/>
        </a:xfrm>
      </p:grpSpPr>
      <p:sp>
        <p:nvSpPr>
          <p:cNvPr id="293" name="Google Shape;293;p5"/>
          <p:cNvSpPr/>
          <p:nvPr/>
        </p:nvSpPr>
        <p:spPr>
          <a:xfrm>
            <a:off x="726275" y="540000"/>
            <a:ext cx="7691400" cy="4063500"/>
          </a:xfrm>
          <a:prstGeom prst="roundRect">
            <a:avLst>
              <a:gd name="adj" fmla="val 5634"/>
            </a:avLst>
          </a:pr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94" name="Google Shape;294;p5"/>
          <p:cNvGrpSpPr/>
          <p:nvPr/>
        </p:nvGrpSpPr>
        <p:grpSpPr>
          <a:xfrm flipH="1">
            <a:off x="122308" y="68542"/>
            <a:ext cx="8966083" cy="5041129"/>
            <a:chOff x="122308" y="68542"/>
            <a:chExt cx="8966083" cy="5041129"/>
          </a:xfrm>
        </p:grpSpPr>
        <p:sp>
          <p:nvSpPr>
            <p:cNvPr id="295" name="Google Shape;295;p5"/>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96" name="Google Shape;296;p5"/>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97" name="Google Shape;297;p5"/>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98" name="Google Shape;298;p5"/>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99" name="Google Shape;299;p5"/>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00" name="Google Shape;300;p5"/>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01" name="Google Shape;301;p5"/>
            <p:cNvSpPr/>
            <p:nvPr/>
          </p:nvSpPr>
          <p:spPr>
            <a:xfrm>
              <a:off x="78516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2" name="Google Shape;302;p5"/>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03" name="Google Shape;303;p5"/>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304" name="Google Shape;304;p5"/>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305" name="Google Shape;305;p5"/>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06" name="Google Shape;306;p5"/>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07" name="Google Shape;307;p5"/>
            <p:cNvSpPr/>
            <p:nvPr/>
          </p:nvSpPr>
          <p:spPr>
            <a:xfrm>
              <a:off x="362900" y="3181900"/>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8" name="Google Shape;308;p5"/>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309" name="Google Shape;309;p5"/>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10" name="Google Shape;310;p5"/>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11" name="Google Shape;311;p5"/>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312" name="Google Shape;312;p5"/>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313" name="Google Shape;313;p5"/>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314" name="Google Shape;314;p5"/>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15" name="Google Shape;315;p5"/>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316" name="Google Shape;316;p5"/>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17" name="Google Shape;317;p5"/>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318" name="Google Shape;318;p5"/>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19" name="Google Shape;319;p5"/>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20" name="Google Shape;320;p5"/>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321" name="Google Shape;321;p5"/>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22" name="Google Shape;322;p5"/>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323" name="Google Shape;323;p5"/>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24" name="Google Shape;324;p5"/>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325" name="Google Shape;325;p5"/>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26" name="Google Shape;326;p5"/>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327" name="Google Shape;327;p5"/>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28" name="Google Shape;328;p5"/>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29" name="Google Shape;329;p5"/>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30" name="Google Shape;330;p5"/>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31" name="Google Shape;331;p5"/>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332" name="Google Shape;332;p5"/>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333" name="Google Shape;333;p5"/>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34" name="Google Shape;334;p5"/>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335" name="Google Shape;335;p5"/>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336" name="Google Shape;336;p5"/>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37" name="Google Shape;337;p5"/>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38" name="Google Shape;338;p5"/>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39" name="Google Shape;339;p5"/>
            <p:cNvSpPr/>
            <p:nvPr/>
          </p:nvSpPr>
          <p:spPr>
            <a:xfrm rot="8999773">
              <a:off x="6712897" y="48162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340" name="Google Shape;340;p5"/>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41" name="Google Shape;341;p5"/>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342" name="Google Shape;342;p5"/>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343" name="Google Shape;343;p5"/>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44" name="Google Shape;344;p5"/>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45" name="Google Shape;345;p5"/>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46" name="Google Shape;346;p5"/>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347" name="Google Shape;347;p5"/>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348" name="Google Shape;348;p5"/>
          <p:cNvSpPr/>
          <p:nvPr/>
        </p:nvSpPr>
        <p:spPr>
          <a:xfrm>
            <a:off x="713800" y="540000"/>
            <a:ext cx="7704000" cy="668400"/>
          </a:xfrm>
          <a:prstGeom prst="roundRect">
            <a:avLst>
              <a:gd name="adj" fmla="val 27596"/>
            </a:avLst>
          </a:pr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9" name="Google Shape;349;p5"/>
          <p:cNvSpPr txBox="1">
            <a:spLocks noGrp="1"/>
          </p:cNvSpPr>
          <p:nvPr>
            <p:ph type="subTitle" idx="1"/>
          </p:nvPr>
        </p:nvSpPr>
        <p:spPr>
          <a:xfrm>
            <a:off x="1266975" y="2502013"/>
            <a:ext cx="3091500" cy="6126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Bebas Neue"/>
              <a:buNone/>
              <a:defRPr sz="2700" b="1">
                <a:solidFill>
                  <a:schemeClr val="dk1"/>
                </a:solidFill>
                <a:latin typeface="Amatic SC"/>
                <a:ea typeface="Amatic SC"/>
                <a:cs typeface="Amatic SC"/>
                <a:sym typeface="Amatic SC"/>
              </a:defRPr>
            </a:lvl1pPr>
            <a:lvl2pPr lvl="1" algn="ctr" rtl="0">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endParaRPr/>
          </a:p>
        </p:txBody>
      </p:sp>
      <p:sp>
        <p:nvSpPr>
          <p:cNvPr id="350" name="Google Shape;350;p5"/>
          <p:cNvSpPr txBox="1">
            <a:spLocks noGrp="1"/>
          </p:cNvSpPr>
          <p:nvPr>
            <p:ph type="subTitle" idx="2"/>
          </p:nvPr>
        </p:nvSpPr>
        <p:spPr>
          <a:xfrm>
            <a:off x="4785511" y="2502013"/>
            <a:ext cx="3091500" cy="6126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Bebas Neue"/>
              <a:buNone/>
              <a:defRPr sz="2700" b="1">
                <a:solidFill>
                  <a:schemeClr val="dk1"/>
                </a:solidFill>
                <a:latin typeface="Amatic SC"/>
                <a:ea typeface="Amatic SC"/>
                <a:cs typeface="Amatic SC"/>
                <a:sym typeface="Amatic SC"/>
              </a:defRPr>
            </a:lvl1pPr>
            <a:lvl2pPr lvl="1" algn="ctr" rtl="0">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endParaRPr/>
          </a:p>
        </p:txBody>
      </p:sp>
      <p:sp>
        <p:nvSpPr>
          <p:cNvPr id="351" name="Google Shape;351;p5"/>
          <p:cNvSpPr txBox="1">
            <a:spLocks noGrp="1"/>
          </p:cNvSpPr>
          <p:nvPr>
            <p:ph type="subTitle" idx="3"/>
          </p:nvPr>
        </p:nvSpPr>
        <p:spPr>
          <a:xfrm>
            <a:off x="1266975" y="3116038"/>
            <a:ext cx="3091500" cy="7134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52" name="Google Shape;352;p5"/>
          <p:cNvSpPr txBox="1">
            <a:spLocks noGrp="1"/>
          </p:cNvSpPr>
          <p:nvPr>
            <p:ph type="subTitle" idx="4"/>
          </p:nvPr>
        </p:nvSpPr>
        <p:spPr>
          <a:xfrm>
            <a:off x="4785511" y="3116038"/>
            <a:ext cx="3091500" cy="7134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53" name="Google Shape;353;p5"/>
          <p:cNvSpPr txBox="1">
            <a:spLocks noGrp="1"/>
          </p:cNvSpPr>
          <p:nvPr>
            <p:ph type="title"/>
          </p:nvPr>
        </p:nvSpPr>
        <p:spPr>
          <a:xfrm>
            <a:off x="720000" y="540000"/>
            <a:ext cx="7704000" cy="612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3959840659"/>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two columns" type="twoColTx">
  <p:cSld name="1_Title and two columns">
    <p:spTree>
      <p:nvGrpSpPr>
        <p:cNvPr id="1" name="Shape 292"/>
        <p:cNvGrpSpPr/>
        <p:nvPr/>
      </p:nvGrpSpPr>
      <p:grpSpPr>
        <a:xfrm>
          <a:off x="0" y="0"/>
          <a:ext cx="0" cy="0"/>
          <a:chOff x="0" y="0"/>
          <a:chExt cx="0" cy="0"/>
        </a:xfrm>
      </p:grpSpPr>
      <p:sp>
        <p:nvSpPr>
          <p:cNvPr id="293" name="Google Shape;293;p5"/>
          <p:cNvSpPr/>
          <p:nvPr/>
        </p:nvSpPr>
        <p:spPr>
          <a:xfrm>
            <a:off x="726275" y="540000"/>
            <a:ext cx="7691400" cy="4063500"/>
          </a:xfrm>
          <a:prstGeom prst="roundRect">
            <a:avLst>
              <a:gd name="adj" fmla="val 5634"/>
            </a:avLst>
          </a:pr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94" name="Google Shape;294;p5"/>
          <p:cNvGrpSpPr/>
          <p:nvPr/>
        </p:nvGrpSpPr>
        <p:grpSpPr>
          <a:xfrm flipH="1">
            <a:off x="122308" y="68542"/>
            <a:ext cx="8966083" cy="5041129"/>
            <a:chOff x="122308" y="68542"/>
            <a:chExt cx="8966083" cy="5041129"/>
          </a:xfrm>
        </p:grpSpPr>
        <p:sp>
          <p:nvSpPr>
            <p:cNvPr id="295" name="Google Shape;295;p5"/>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96" name="Google Shape;296;p5"/>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97" name="Google Shape;297;p5"/>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98" name="Google Shape;298;p5"/>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99" name="Google Shape;299;p5"/>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00" name="Google Shape;300;p5"/>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01" name="Google Shape;301;p5"/>
            <p:cNvSpPr/>
            <p:nvPr/>
          </p:nvSpPr>
          <p:spPr>
            <a:xfrm>
              <a:off x="78516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2" name="Google Shape;302;p5"/>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03" name="Google Shape;303;p5"/>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304" name="Google Shape;304;p5"/>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305" name="Google Shape;305;p5"/>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06" name="Google Shape;306;p5"/>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07" name="Google Shape;307;p5"/>
            <p:cNvSpPr/>
            <p:nvPr/>
          </p:nvSpPr>
          <p:spPr>
            <a:xfrm>
              <a:off x="362900" y="3181900"/>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8" name="Google Shape;308;p5"/>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309" name="Google Shape;309;p5"/>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10" name="Google Shape;310;p5"/>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11" name="Google Shape;311;p5"/>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312" name="Google Shape;312;p5"/>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313" name="Google Shape;313;p5"/>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314" name="Google Shape;314;p5"/>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15" name="Google Shape;315;p5"/>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316" name="Google Shape;316;p5"/>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17" name="Google Shape;317;p5"/>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318" name="Google Shape;318;p5"/>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19" name="Google Shape;319;p5"/>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20" name="Google Shape;320;p5"/>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321" name="Google Shape;321;p5"/>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22" name="Google Shape;322;p5"/>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323" name="Google Shape;323;p5"/>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24" name="Google Shape;324;p5"/>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325" name="Google Shape;325;p5"/>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26" name="Google Shape;326;p5"/>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327" name="Google Shape;327;p5"/>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28" name="Google Shape;328;p5"/>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29" name="Google Shape;329;p5"/>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30" name="Google Shape;330;p5"/>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31" name="Google Shape;331;p5"/>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332" name="Google Shape;332;p5"/>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333" name="Google Shape;333;p5"/>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34" name="Google Shape;334;p5"/>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335" name="Google Shape;335;p5"/>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336" name="Google Shape;336;p5"/>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37" name="Google Shape;337;p5"/>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38" name="Google Shape;338;p5"/>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39" name="Google Shape;339;p5"/>
            <p:cNvSpPr/>
            <p:nvPr/>
          </p:nvSpPr>
          <p:spPr>
            <a:xfrm rot="8999773">
              <a:off x="6712897" y="48162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340" name="Google Shape;340;p5"/>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41" name="Google Shape;341;p5"/>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342" name="Google Shape;342;p5"/>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343" name="Google Shape;343;p5"/>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44" name="Google Shape;344;p5"/>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45" name="Google Shape;345;p5"/>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46" name="Google Shape;346;p5"/>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347" name="Google Shape;347;p5"/>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348" name="Google Shape;348;p5"/>
          <p:cNvSpPr/>
          <p:nvPr/>
        </p:nvSpPr>
        <p:spPr>
          <a:xfrm>
            <a:off x="713800" y="540000"/>
            <a:ext cx="7704000" cy="668400"/>
          </a:xfrm>
          <a:prstGeom prst="roundRect">
            <a:avLst>
              <a:gd name="adj" fmla="val 27596"/>
            </a:avLst>
          </a:pr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9" name="Google Shape;349;p5"/>
          <p:cNvSpPr txBox="1">
            <a:spLocks noGrp="1"/>
          </p:cNvSpPr>
          <p:nvPr>
            <p:ph type="subTitle" idx="1"/>
          </p:nvPr>
        </p:nvSpPr>
        <p:spPr>
          <a:xfrm>
            <a:off x="1266975" y="2502013"/>
            <a:ext cx="3091500" cy="6126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Bebas Neue"/>
              <a:buNone/>
              <a:defRPr sz="2700" b="1">
                <a:solidFill>
                  <a:schemeClr val="dk1"/>
                </a:solidFill>
                <a:latin typeface="Amatic SC"/>
                <a:ea typeface="Amatic SC"/>
                <a:cs typeface="Amatic SC"/>
                <a:sym typeface="Amatic SC"/>
              </a:defRPr>
            </a:lvl1pPr>
            <a:lvl2pPr lvl="1" algn="ctr" rtl="0">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endParaRPr/>
          </a:p>
        </p:txBody>
      </p:sp>
      <p:sp>
        <p:nvSpPr>
          <p:cNvPr id="350" name="Google Shape;350;p5"/>
          <p:cNvSpPr txBox="1">
            <a:spLocks noGrp="1"/>
          </p:cNvSpPr>
          <p:nvPr>
            <p:ph type="subTitle" idx="2"/>
          </p:nvPr>
        </p:nvSpPr>
        <p:spPr>
          <a:xfrm>
            <a:off x="4785511" y="2502013"/>
            <a:ext cx="3091500" cy="6126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Bebas Neue"/>
              <a:buNone/>
              <a:defRPr sz="2700" b="1">
                <a:solidFill>
                  <a:schemeClr val="dk1"/>
                </a:solidFill>
                <a:latin typeface="Amatic SC"/>
                <a:ea typeface="Amatic SC"/>
                <a:cs typeface="Amatic SC"/>
                <a:sym typeface="Amatic SC"/>
              </a:defRPr>
            </a:lvl1pPr>
            <a:lvl2pPr lvl="1" algn="ctr" rtl="0">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endParaRPr/>
          </a:p>
        </p:txBody>
      </p:sp>
      <p:sp>
        <p:nvSpPr>
          <p:cNvPr id="351" name="Google Shape;351;p5"/>
          <p:cNvSpPr txBox="1">
            <a:spLocks noGrp="1"/>
          </p:cNvSpPr>
          <p:nvPr>
            <p:ph type="subTitle" idx="3"/>
          </p:nvPr>
        </p:nvSpPr>
        <p:spPr>
          <a:xfrm>
            <a:off x="1266975" y="3116038"/>
            <a:ext cx="3091500" cy="7134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52" name="Google Shape;352;p5"/>
          <p:cNvSpPr txBox="1">
            <a:spLocks noGrp="1"/>
          </p:cNvSpPr>
          <p:nvPr>
            <p:ph type="subTitle" idx="4"/>
          </p:nvPr>
        </p:nvSpPr>
        <p:spPr>
          <a:xfrm>
            <a:off x="4785511" y="3116038"/>
            <a:ext cx="3091500" cy="7134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53" name="Google Shape;353;p5"/>
          <p:cNvSpPr txBox="1">
            <a:spLocks noGrp="1"/>
          </p:cNvSpPr>
          <p:nvPr>
            <p:ph type="title"/>
          </p:nvPr>
        </p:nvSpPr>
        <p:spPr>
          <a:xfrm>
            <a:off x="720000" y="540000"/>
            <a:ext cx="7704000" cy="612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208193600"/>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two columns" type="twoColTx">
  <p:cSld name="1_Title and two columns">
    <p:spTree>
      <p:nvGrpSpPr>
        <p:cNvPr id="1" name="Shape 292"/>
        <p:cNvGrpSpPr/>
        <p:nvPr/>
      </p:nvGrpSpPr>
      <p:grpSpPr>
        <a:xfrm>
          <a:off x="0" y="0"/>
          <a:ext cx="0" cy="0"/>
          <a:chOff x="0" y="0"/>
          <a:chExt cx="0" cy="0"/>
        </a:xfrm>
      </p:grpSpPr>
      <p:sp>
        <p:nvSpPr>
          <p:cNvPr id="293" name="Google Shape;293;p5"/>
          <p:cNvSpPr/>
          <p:nvPr/>
        </p:nvSpPr>
        <p:spPr>
          <a:xfrm>
            <a:off x="726275" y="540000"/>
            <a:ext cx="7691400" cy="4063500"/>
          </a:xfrm>
          <a:prstGeom prst="roundRect">
            <a:avLst>
              <a:gd name="adj" fmla="val 5634"/>
            </a:avLst>
          </a:pr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94" name="Google Shape;294;p5"/>
          <p:cNvGrpSpPr/>
          <p:nvPr/>
        </p:nvGrpSpPr>
        <p:grpSpPr>
          <a:xfrm flipH="1">
            <a:off x="122308" y="68542"/>
            <a:ext cx="8966083" cy="5041129"/>
            <a:chOff x="122308" y="68542"/>
            <a:chExt cx="8966083" cy="5041129"/>
          </a:xfrm>
        </p:grpSpPr>
        <p:sp>
          <p:nvSpPr>
            <p:cNvPr id="295" name="Google Shape;295;p5"/>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96" name="Google Shape;296;p5"/>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97" name="Google Shape;297;p5"/>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98" name="Google Shape;298;p5"/>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99" name="Google Shape;299;p5"/>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00" name="Google Shape;300;p5"/>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01" name="Google Shape;301;p5"/>
            <p:cNvSpPr/>
            <p:nvPr/>
          </p:nvSpPr>
          <p:spPr>
            <a:xfrm>
              <a:off x="78516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2" name="Google Shape;302;p5"/>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03" name="Google Shape;303;p5"/>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304" name="Google Shape;304;p5"/>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305" name="Google Shape;305;p5"/>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06" name="Google Shape;306;p5"/>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07" name="Google Shape;307;p5"/>
            <p:cNvSpPr/>
            <p:nvPr/>
          </p:nvSpPr>
          <p:spPr>
            <a:xfrm>
              <a:off x="362900" y="3181900"/>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8" name="Google Shape;308;p5"/>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309" name="Google Shape;309;p5"/>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10" name="Google Shape;310;p5"/>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11" name="Google Shape;311;p5"/>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312" name="Google Shape;312;p5"/>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313" name="Google Shape;313;p5"/>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314" name="Google Shape;314;p5"/>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15" name="Google Shape;315;p5"/>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316" name="Google Shape;316;p5"/>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17" name="Google Shape;317;p5"/>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318" name="Google Shape;318;p5"/>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19" name="Google Shape;319;p5"/>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20" name="Google Shape;320;p5"/>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321" name="Google Shape;321;p5"/>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22" name="Google Shape;322;p5"/>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323" name="Google Shape;323;p5"/>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24" name="Google Shape;324;p5"/>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325" name="Google Shape;325;p5"/>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26" name="Google Shape;326;p5"/>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327" name="Google Shape;327;p5"/>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28" name="Google Shape;328;p5"/>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29" name="Google Shape;329;p5"/>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30" name="Google Shape;330;p5"/>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31" name="Google Shape;331;p5"/>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332" name="Google Shape;332;p5"/>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333" name="Google Shape;333;p5"/>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34" name="Google Shape;334;p5"/>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335" name="Google Shape;335;p5"/>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336" name="Google Shape;336;p5"/>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37" name="Google Shape;337;p5"/>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38" name="Google Shape;338;p5"/>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39" name="Google Shape;339;p5"/>
            <p:cNvSpPr/>
            <p:nvPr/>
          </p:nvSpPr>
          <p:spPr>
            <a:xfrm rot="8999773">
              <a:off x="6712897" y="48162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340" name="Google Shape;340;p5"/>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41" name="Google Shape;341;p5"/>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342" name="Google Shape;342;p5"/>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343" name="Google Shape;343;p5"/>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44" name="Google Shape;344;p5"/>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45" name="Google Shape;345;p5"/>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46" name="Google Shape;346;p5"/>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347" name="Google Shape;347;p5"/>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348" name="Google Shape;348;p5"/>
          <p:cNvSpPr/>
          <p:nvPr/>
        </p:nvSpPr>
        <p:spPr>
          <a:xfrm>
            <a:off x="713800" y="540000"/>
            <a:ext cx="7704000" cy="668400"/>
          </a:xfrm>
          <a:prstGeom prst="roundRect">
            <a:avLst>
              <a:gd name="adj" fmla="val 27596"/>
            </a:avLst>
          </a:pr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9" name="Google Shape;349;p5"/>
          <p:cNvSpPr txBox="1">
            <a:spLocks noGrp="1"/>
          </p:cNvSpPr>
          <p:nvPr>
            <p:ph type="subTitle" idx="1"/>
          </p:nvPr>
        </p:nvSpPr>
        <p:spPr>
          <a:xfrm>
            <a:off x="1266975" y="2502013"/>
            <a:ext cx="3091500" cy="6126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Bebas Neue"/>
              <a:buNone/>
              <a:defRPr sz="2700" b="1">
                <a:solidFill>
                  <a:schemeClr val="dk1"/>
                </a:solidFill>
                <a:latin typeface="Amatic SC"/>
                <a:ea typeface="Amatic SC"/>
                <a:cs typeface="Amatic SC"/>
                <a:sym typeface="Amatic SC"/>
              </a:defRPr>
            </a:lvl1pPr>
            <a:lvl2pPr lvl="1" algn="ctr" rtl="0">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endParaRPr/>
          </a:p>
        </p:txBody>
      </p:sp>
      <p:sp>
        <p:nvSpPr>
          <p:cNvPr id="350" name="Google Shape;350;p5"/>
          <p:cNvSpPr txBox="1">
            <a:spLocks noGrp="1"/>
          </p:cNvSpPr>
          <p:nvPr>
            <p:ph type="subTitle" idx="2"/>
          </p:nvPr>
        </p:nvSpPr>
        <p:spPr>
          <a:xfrm>
            <a:off x="4785511" y="2502013"/>
            <a:ext cx="3091500" cy="6126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Bebas Neue"/>
              <a:buNone/>
              <a:defRPr sz="2700" b="1">
                <a:solidFill>
                  <a:schemeClr val="dk1"/>
                </a:solidFill>
                <a:latin typeface="Amatic SC"/>
                <a:ea typeface="Amatic SC"/>
                <a:cs typeface="Amatic SC"/>
                <a:sym typeface="Amatic SC"/>
              </a:defRPr>
            </a:lvl1pPr>
            <a:lvl2pPr lvl="1" algn="ctr" rtl="0">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endParaRPr/>
          </a:p>
        </p:txBody>
      </p:sp>
      <p:sp>
        <p:nvSpPr>
          <p:cNvPr id="351" name="Google Shape;351;p5"/>
          <p:cNvSpPr txBox="1">
            <a:spLocks noGrp="1"/>
          </p:cNvSpPr>
          <p:nvPr>
            <p:ph type="subTitle" idx="3"/>
          </p:nvPr>
        </p:nvSpPr>
        <p:spPr>
          <a:xfrm>
            <a:off x="1266975" y="3116038"/>
            <a:ext cx="3091500" cy="7134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52" name="Google Shape;352;p5"/>
          <p:cNvSpPr txBox="1">
            <a:spLocks noGrp="1"/>
          </p:cNvSpPr>
          <p:nvPr>
            <p:ph type="subTitle" idx="4"/>
          </p:nvPr>
        </p:nvSpPr>
        <p:spPr>
          <a:xfrm>
            <a:off x="4785511" y="3116038"/>
            <a:ext cx="3091500" cy="7134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53" name="Google Shape;353;p5"/>
          <p:cNvSpPr txBox="1">
            <a:spLocks noGrp="1"/>
          </p:cNvSpPr>
          <p:nvPr>
            <p:ph type="title"/>
          </p:nvPr>
        </p:nvSpPr>
        <p:spPr>
          <a:xfrm>
            <a:off x="720000" y="540000"/>
            <a:ext cx="7704000" cy="612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1772362190"/>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two columns" type="twoColTx">
  <p:cSld name="1_Title and two columns">
    <p:spTree>
      <p:nvGrpSpPr>
        <p:cNvPr id="1" name="Shape 292"/>
        <p:cNvGrpSpPr/>
        <p:nvPr/>
      </p:nvGrpSpPr>
      <p:grpSpPr>
        <a:xfrm>
          <a:off x="0" y="0"/>
          <a:ext cx="0" cy="0"/>
          <a:chOff x="0" y="0"/>
          <a:chExt cx="0" cy="0"/>
        </a:xfrm>
      </p:grpSpPr>
      <p:sp>
        <p:nvSpPr>
          <p:cNvPr id="293" name="Google Shape;293;p5"/>
          <p:cNvSpPr/>
          <p:nvPr/>
        </p:nvSpPr>
        <p:spPr>
          <a:xfrm>
            <a:off x="726275" y="540000"/>
            <a:ext cx="7691400" cy="4063500"/>
          </a:xfrm>
          <a:prstGeom prst="roundRect">
            <a:avLst>
              <a:gd name="adj" fmla="val 5634"/>
            </a:avLst>
          </a:pr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94" name="Google Shape;294;p5"/>
          <p:cNvGrpSpPr/>
          <p:nvPr/>
        </p:nvGrpSpPr>
        <p:grpSpPr>
          <a:xfrm flipH="1">
            <a:off x="122308" y="68542"/>
            <a:ext cx="8966083" cy="5041129"/>
            <a:chOff x="122308" y="68542"/>
            <a:chExt cx="8966083" cy="5041129"/>
          </a:xfrm>
        </p:grpSpPr>
        <p:sp>
          <p:nvSpPr>
            <p:cNvPr id="295" name="Google Shape;295;p5"/>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96" name="Google Shape;296;p5"/>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97" name="Google Shape;297;p5"/>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98" name="Google Shape;298;p5"/>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99" name="Google Shape;299;p5"/>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00" name="Google Shape;300;p5"/>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01" name="Google Shape;301;p5"/>
            <p:cNvSpPr/>
            <p:nvPr/>
          </p:nvSpPr>
          <p:spPr>
            <a:xfrm>
              <a:off x="78516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2" name="Google Shape;302;p5"/>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03" name="Google Shape;303;p5"/>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304" name="Google Shape;304;p5"/>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305" name="Google Shape;305;p5"/>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06" name="Google Shape;306;p5"/>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07" name="Google Shape;307;p5"/>
            <p:cNvSpPr/>
            <p:nvPr/>
          </p:nvSpPr>
          <p:spPr>
            <a:xfrm>
              <a:off x="362900" y="3181900"/>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8" name="Google Shape;308;p5"/>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309" name="Google Shape;309;p5"/>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10" name="Google Shape;310;p5"/>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11" name="Google Shape;311;p5"/>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312" name="Google Shape;312;p5"/>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313" name="Google Shape;313;p5"/>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314" name="Google Shape;314;p5"/>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15" name="Google Shape;315;p5"/>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316" name="Google Shape;316;p5"/>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17" name="Google Shape;317;p5"/>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318" name="Google Shape;318;p5"/>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19" name="Google Shape;319;p5"/>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20" name="Google Shape;320;p5"/>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321" name="Google Shape;321;p5"/>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22" name="Google Shape;322;p5"/>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323" name="Google Shape;323;p5"/>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24" name="Google Shape;324;p5"/>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325" name="Google Shape;325;p5"/>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26" name="Google Shape;326;p5"/>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327" name="Google Shape;327;p5"/>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28" name="Google Shape;328;p5"/>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29" name="Google Shape;329;p5"/>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30" name="Google Shape;330;p5"/>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31" name="Google Shape;331;p5"/>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332" name="Google Shape;332;p5"/>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333" name="Google Shape;333;p5"/>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34" name="Google Shape;334;p5"/>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335" name="Google Shape;335;p5"/>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336" name="Google Shape;336;p5"/>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37" name="Google Shape;337;p5"/>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38" name="Google Shape;338;p5"/>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39" name="Google Shape;339;p5"/>
            <p:cNvSpPr/>
            <p:nvPr/>
          </p:nvSpPr>
          <p:spPr>
            <a:xfrm rot="8999773">
              <a:off x="6712897" y="48162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340" name="Google Shape;340;p5"/>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41" name="Google Shape;341;p5"/>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342" name="Google Shape;342;p5"/>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343" name="Google Shape;343;p5"/>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44" name="Google Shape;344;p5"/>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45" name="Google Shape;345;p5"/>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46" name="Google Shape;346;p5"/>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347" name="Google Shape;347;p5"/>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348" name="Google Shape;348;p5"/>
          <p:cNvSpPr/>
          <p:nvPr/>
        </p:nvSpPr>
        <p:spPr>
          <a:xfrm>
            <a:off x="713800" y="540000"/>
            <a:ext cx="7704000" cy="668400"/>
          </a:xfrm>
          <a:prstGeom prst="roundRect">
            <a:avLst>
              <a:gd name="adj" fmla="val 27596"/>
            </a:avLst>
          </a:pr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9" name="Google Shape;349;p5"/>
          <p:cNvSpPr txBox="1">
            <a:spLocks noGrp="1"/>
          </p:cNvSpPr>
          <p:nvPr>
            <p:ph type="subTitle" idx="1"/>
          </p:nvPr>
        </p:nvSpPr>
        <p:spPr>
          <a:xfrm>
            <a:off x="1266975" y="2502013"/>
            <a:ext cx="3091500" cy="6126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Bebas Neue"/>
              <a:buNone/>
              <a:defRPr sz="2700" b="1">
                <a:solidFill>
                  <a:schemeClr val="dk1"/>
                </a:solidFill>
                <a:latin typeface="Amatic SC"/>
                <a:ea typeface="Amatic SC"/>
                <a:cs typeface="Amatic SC"/>
                <a:sym typeface="Amatic SC"/>
              </a:defRPr>
            </a:lvl1pPr>
            <a:lvl2pPr lvl="1" algn="ctr" rtl="0">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endParaRPr/>
          </a:p>
        </p:txBody>
      </p:sp>
      <p:sp>
        <p:nvSpPr>
          <p:cNvPr id="350" name="Google Shape;350;p5"/>
          <p:cNvSpPr txBox="1">
            <a:spLocks noGrp="1"/>
          </p:cNvSpPr>
          <p:nvPr>
            <p:ph type="subTitle" idx="2"/>
          </p:nvPr>
        </p:nvSpPr>
        <p:spPr>
          <a:xfrm>
            <a:off x="4785511" y="2502013"/>
            <a:ext cx="3091500" cy="6126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Bebas Neue"/>
              <a:buNone/>
              <a:defRPr sz="2700" b="1">
                <a:solidFill>
                  <a:schemeClr val="dk1"/>
                </a:solidFill>
                <a:latin typeface="Amatic SC"/>
                <a:ea typeface="Amatic SC"/>
                <a:cs typeface="Amatic SC"/>
                <a:sym typeface="Amatic SC"/>
              </a:defRPr>
            </a:lvl1pPr>
            <a:lvl2pPr lvl="1" algn="ctr" rtl="0">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endParaRPr/>
          </a:p>
        </p:txBody>
      </p:sp>
      <p:sp>
        <p:nvSpPr>
          <p:cNvPr id="351" name="Google Shape;351;p5"/>
          <p:cNvSpPr txBox="1">
            <a:spLocks noGrp="1"/>
          </p:cNvSpPr>
          <p:nvPr>
            <p:ph type="subTitle" idx="3"/>
          </p:nvPr>
        </p:nvSpPr>
        <p:spPr>
          <a:xfrm>
            <a:off x="1266975" y="3116038"/>
            <a:ext cx="3091500" cy="7134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52" name="Google Shape;352;p5"/>
          <p:cNvSpPr txBox="1">
            <a:spLocks noGrp="1"/>
          </p:cNvSpPr>
          <p:nvPr>
            <p:ph type="subTitle" idx="4"/>
          </p:nvPr>
        </p:nvSpPr>
        <p:spPr>
          <a:xfrm>
            <a:off x="4785511" y="3116038"/>
            <a:ext cx="3091500" cy="7134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53" name="Google Shape;353;p5"/>
          <p:cNvSpPr txBox="1">
            <a:spLocks noGrp="1"/>
          </p:cNvSpPr>
          <p:nvPr>
            <p:ph type="title"/>
          </p:nvPr>
        </p:nvSpPr>
        <p:spPr>
          <a:xfrm>
            <a:off x="720000" y="540000"/>
            <a:ext cx="7704000" cy="612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3872471399"/>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two columns" type="twoColTx">
  <p:cSld name="1_Title and two columns">
    <p:spTree>
      <p:nvGrpSpPr>
        <p:cNvPr id="1" name="Shape 292"/>
        <p:cNvGrpSpPr/>
        <p:nvPr/>
      </p:nvGrpSpPr>
      <p:grpSpPr>
        <a:xfrm>
          <a:off x="0" y="0"/>
          <a:ext cx="0" cy="0"/>
          <a:chOff x="0" y="0"/>
          <a:chExt cx="0" cy="0"/>
        </a:xfrm>
      </p:grpSpPr>
      <p:sp>
        <p:nvSpPr>
          <p:cNvPr id="293" name="Google Shape;293;p5"/>
          <p:cNvSpPr/>
          <p:nvPr/>
        </p:nvSpPr>
        <p:spPr>
          <a:xfrm>
            <a:off x="726275" y="540000"/>
            <a:ext cx="7691400" cy="4063500"/>
          </a:xfrm>
          <a:prstGeom prst="roundRect">
            <a:avLst>
              <a:gd name="adj" fmla="val 5634"/>
            </a:avLst>
          </a:pr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94" name="Google Shape;294;p5"/>
          <p:cNvGrpSpPr/>
          <p:nvPr/>
        </p:nvGrpSpPr>
        <p:grpSpPr>
          <a:xfrm flipH="1">
            <a:off x="122308" y="68542"/>
            <a:ext cx="8966083" cy="5041129"/>
            <a:chOff x="122308" y="68542"/>
            <a:chExt cx="8966083" cy="5041129"/>
          </a:xfrm>
        </p:grpSpPr>
        <p:sp>
          <p:nvSpPr>
            <p:cNvPr id="295" name="Google Shape;295;p5"/>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96" name="Google Shape;296;p5"/>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97" name="Google Shape;297;p5"/>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98" name="Google Shape;298;p5"/>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99" name="Google Shape;299;p5"/>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00" name="Google Shape;300;p5"/>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01" name="Google Shape;301;p5"/>
            <p:cNvSpPr/>
            <p:nvPr/>
          </p:nvSpPr>
          <p:spPr>
            <a:xfrm>
              <a:off x="78516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2" name="Google Shape;302;p5"/>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03" name="Google Shape;303;p5"/>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304" name="Google Shape;304;p5"/>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305" name="Google Shape;305;p5"/>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06" name="Google Shape;306;p5"/>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07" name="Google Shape;307;p5"/>
            <p:cNvSpPr/>
            <p:nvPr/>
          </p:nvSpPr>
          <p:spPr>
            <a:xfrm>
              <a:off x="362900" y="3181900"/>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8" name="Google Shape;308;p5"/>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309" name="Google Shape;309;p5"/>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10" name="Google Shape;310;p5"/>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11" name="Google Shape;311;p5"/>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312" name="Google Shape;312;p5"/>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313" name="Google Shape;313;p5"/>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314" name="Google Shape;314;p5"/>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15" name="Google Shape;315;p5"/>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316" name="Google Shape;316;p5"/>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17" name="Google Shape;317;p5"/>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318" name="Google Shape;318;p5"/>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19" name="Google Shape;319;p5"/>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20" name="Google Shape;320;p5"/>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321" name="Google Shape;321;p5"/>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22" name="Google Shape;322;p5"/>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323" name="Google Shape;323;p5"/>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24" name="Google Shape;324;p5"/>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325" name="Google Shape;325;p5"/>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26" name="Google Shape;326;p5"/>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327" name="Google Shape;327;p5"/>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28" name="Google Shape;328;p5"/>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29" name="Google Shape;329;p5"/>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30" name="Google Shape;330;p5"/>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31" name="Google Shape;331;p5"/>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332" name="Google Shape;332;p5"/>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333" name="Google Shape;333;p5"/>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34" name="Google Shape;334;p5"/>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335" name="Google Shape;335;p5"/>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336" name="Google Shape;336;p5"/>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37" name="Google Shape;337;p5"/>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38" name="Google Shape;338;p5"/>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39" name="Google Shape;339;p5"/>
            <p:cNvSpPr/>
            <p:nvPr/>
          </p:nvSpPr>
          <p:spPr>
            <a:xfrm rot="8999773">
              <a:off x="6712897" y="48162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340" name="Google Shape;340;p5"/>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41" name="Google Shape;341;p5"/>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342" name="Google Shape;342;p5"/>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343" name="Google Shape;343;p5"/>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44" name="Google Shape;344;p5"/>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45" name="Google Shape;345;p5"/>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46" name="Google Shape;346;p5"/>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347" name="Google Shape;347;p5"/>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348" name="Google Shape;348;p5"/>
          <p:cNvSpPr/>
          <p:nvPr/>
        </p:nvSpPr>
        <p:spPr>
          <a:xfrm>
            <a:off x="713800" y="540000"/>
            <a:ext cx="7704000" cy="668400"/>
          </a:xfrm>
          <a:prstGeom prst="roundRect">
            <a:avLst>
              <a:gd name="adj" fmla="val 27596"/>
            </a:avLst>
          </a:pr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9" name="Google Shape;349;p5"/>
          <p:cNvSpPr txBox="1">
            <a:spLocks noGrp="1"/>
          </p:cNvSpPr>
          <p:nvPr>
            <p:ph type="subTitle" idx="1"/>
          </p:nvPr>
        </p:nvSpPr>
        <p:spPr>
          <a:xfrm>
            <a:off x="1266975" y="2502013"/>
            <a:ext cx="3091500" cy="6126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Bebas Neue"/>
              <a:buNone/>
              <a:defRPr sz="2700" b="1">
                <a:solidFill>
                  <a:schemeClr val="dk1"/>
                </a:solidFill>
                <a:latin typeface="Amatic SC"/>
                <a:ea typeface="Amatic SC"/>
                <a:cs typeface="Amatic SC"/>
                <a:sym typeface="Amatic SC"/>
              </a:defRPr>
            </a:lvl1pPr>
            <a:lvl2pPr lvl="1" algn="ctr" rtl="0">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endParaRPr/>
          </a:p>
        </p:txBody>
      </p:sp>
      <p:sp>
        <p:nvSpPr>
          <p:cNvPr id="350" name="Google Shape;350;p5"/>
          <p:cNvSpPr txBox="1">
            <a:spLocks noGrp="1"/>
          </p:cNvSpPr>
          <p:nvPr>
            <p:ph type="subTitle" idx="2"/>
          </p:nvPr>
        </p:nvSpPr>
        <p:spPr>
          <a:xfrm>
            <a:off x="4785511" y="2502013"/>
            <a:ext cx="3091500" cy="6126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Bebas Neue"/>
              <a:buNone/>
              <a:defRPr sz="2700" b="1">
                <a:solidFill>
                  <a:schemeClr val="dk1"/>
                </a:solidFill>
                <a:latin typeface="Amatic SC"/>
                <a:ea typeface="Amatic SC"/>
                <a:cs typeface="Amatic SC"/>
                <a:sym typeface="Amatic SC"/>
              </a:defRPr>
            </a:lvl1pPr>
            <a:lvl2pPr lvl="1" algn="ctr" rtl="0">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endParaRPr/>
          </a:p>
        </p:txBody>
      </p:sp>
      <p:sp>
        <p:nvSpPr>
          <p:cNvPr id="351" name="Google Shape;351;p5"/>
          <p:cNvSpPr txBox="1">
            <a:spLocks noGrp="1"/>
          </p:cNvSpPr>
          <p:nvPr>
            <p:ph type="subTitle" idx="3"/>
          </p:nvPr>
        </p:nvSpPr>
        <p:spPr>
          <a:xfrm>
            <a:off x="1266975" y="3116038"/>
            <a:ext cx="3091500" cy="7134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52" name="Google Shape;352;p5"/>
          <p:cNvSpPr txBox="1">
            <a:spLocks noGrp="1"/>
          </p:cNvSpPr>
          <p:nvPr>
            <p:ph type="subTitle" idx="4"/>
          </p:nvPr>
        </p:nvSpPr>
        <p:spPr>
          <a:xfrm>
            <a:off x="4785511" y="3116038"/>
            <a:ext cx="3091500" cy="7134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53" name="Google Shape;353;p5"/>
          <p:cNvSpPr txBox="1">
            <a:spLocks noGrp="1"/>
          </p:cNvSpPr>
          <p:nvPr>
            <p:ph type="title"/>
          </p:nvPr>
        </p:nvSpPr>
        <p:spPr>
          <a:xfrm>
            <a:off x="720000" y="540000"/>
            <a:ext cx="7704000" cy="612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2040207591"/>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11"/>
        <p:cNvGrpSpPr/>
        <p:nvPr/>
      </p:nvGrpSpPr>
      <p:grpSpPr>
        <a:xfrm>
          <a:off x="0" y="0"/>
          <a:ext cx="0" cy="0"/>
          <a:chOff x="0" y="0"/>
          <a:chExt cx="0" cy="0"/>
        </a:xfrm>
      </p:grpSpPr>
      <p:grpSp>
        <p:nvGrpSpPr>
          <p:cNvPr id="412" name="Google Shape;412;p7"/>
          <p:cNvGrpSpPr/>
          <p:nvPr/>
        </p:nvGrpSpPr>
        <p:grpSpPr>
          <a:xfrm>
            <a:off x="122308" y="110399"/>
            <a:ext cx="8966083" cy="4999273"/>
            <a:chOff x="122308" y="110399"/>
            <a:chExt cx="8966083" cy="4999273"/>
          </a:xfrm>
        </p:grpSpPr>
        <p:grpSp>
          <p:nvGrpSpPr>
            <p:cNvPr id="413" name="Google Shape;413;p7"/>
            <p:cNvGrpSpPr/>
            <p:nvPr/>
          </p:nvGrpSpPr>
          <p:grpSpPr>
            <a:xfrm>
              <a:off x="122308" y="110399"/>
              <a:ext cx="8966083" cy="4999273"/>
              <a:chOff x="122308" y="110399"/>
              <a:chExt cx="8966083" cy="4999273"/>
            </a:xfrm>
          </p:grpSpPr>
          <p:grpSp>
            <p:nvGrpSpPr>
              <p:cNvPr id="414" name="Google Shape;414;p7"/>
              <p:cNvGrpSpPr/>
              <p:nvPr/>
            </p:nvGrpSpPr>
            <p:grpSpPr>
              <a:xfrm rot="10800000">
                <a:off x="6573247" y="988275"/>
                <a:ext cx="1752359" cy="2359987"/>
                <a:chOff x="8524342" y="1674075"/>
                <a:chExt cx="1752359" cy="2359987"/>
              </a:xfrm>
            </p:grpSpPr>
            <p:sp>
              <p:nvSpPr>
                <p:cNvPr id="415" name="Google Shape;415;p7"/>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416" name="Google Shape;416;p7"/>
                <p:cNvSpPr/>
                <p:nvPr/>
              </p:nvSpPr>
              <p:spPr>
                <a:xfrm>
                  <a:off x="10165514" y="36832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17" name="Google Shape;417;p7"/>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18" name="Google Shape;418;p7"/>
                <p:cNvSpPr/>
                <p:nvPr/>
              </p:nvSpPr>
              <p:spPr>
                <a:xfrm rot="-5400000">
                  <a:off x="9564028" y="20324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19" name="Google Shape;419;p7"/>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grpSp>
            <p:nvGrpSpPr>
              <p:cNvPr id="420" name="Google Shape;420;p7"/>
              <p:cNvGrpSpPr/>
              <p:nvPr/>
            </p:nvGrpSpPr>
            <p:grpSpPr>
              <a:xfrm>
                <a:off x="122308" y="110399"/>
                <a:ext cx="8966083" cy="4999273"/>
                <a:chOff x="122308" y="110399"/>
                <a:chExt cx="8966083" cy="4999273"/>
              </a:xfrm>
            </p:grpSpPr>
            <p:grpSp>
              <p:nvGrpSpPr>
                <p:cNvPr id="421" name="Google Shape;421;p7"/>
                <p:cNvGrpSpPr/>
                <p:nvPr/>
              </p:nvGrpSpPr>
              <p:grpSpPr>
                <a:xfrm>
                  <a:off x="122308" y="110399"/>
                  <a:ext cx="8966083" cy="4999273"/>
                  <a:chOff x="122308" y="110399"/>
                  <a:chExt cx="8966083" cy="4999273"/>
                </a:xfrm>
              </p:grpSpPr>
              <p:sp>
                <p:nvSpPr>
                  <p:cNvPr id="422" name="Google Shape;422;p7"/>
                  <p:cNvSpPr/>
                  <p:nvPr/>
                </p:nvSpPr>
                <p:spPr>
                  <a:xfrm rot="2700000">
                    <a:off x="365766" y="29748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23" name="Google Shape;423;p7"/>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424" name="Google Shape;424;p7"/>
                  <p:cNvSpPr/>
                  <p:nvPr/>
                </p:nvSpPr>
                <p:spPr>
                  <a:xfrm rot="6300406">
                    <a:off x="6543825" y="479970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25" name="Google Shape;425;p7"/>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26" name="Google Shape;426;p7"/>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27" name="Google Shape;427;p7"/>
                  <p:cNvSpPr/>
                  <p:nvPr/>
                </p:nvSpPr>
                <p:spPr>
                  <a:xfrm rot="-2700000">
                    <a:off x="8419665" y="3775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28" name="Google Shape;428;p7"/>
                  <p:cNvSpPr/>
                  <p:nvPr/>
                </p:nvSpPr>
                <p:spPr>
                  <a:xfrm>
                    <a:off x="5710514" y="88862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29" name="Google Shape;429;p7"/>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30" name="Google Shape;430;p7"/>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431" name="Google Shape;431;p7"/>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32" name="Google Shape;432;p7"/>
                  <p:cNvSpPr/>
                  <p:nvPr/>
                </p:nvSpPr>
                <p:spPr>
                  <a:xfrm rot="8100000" flipH="1">
                    <a:off x="8023319" y="407907"/>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33" name="Google Shape;433;p7"/>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434" name="Google Shape;434;p7"/>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35" name="Google Shape;435;p7"/>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36" name="Google Shape;436;p7"/>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437" name="Google Shape;437;p7"/>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438" name="Google Shape;438;p7"/>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439" name="Google Shape;439;p7"/>
                  <p:cNvSpPr/>
                  <p:nvPr/>
                </p:nvSpPr>
                <p:spPr>
                  <a:xfrm rot="8999773">
                    <a:off x="258672" y="12636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40" name="Google Shape;440;p7"/>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41" name="Google Shape;441;p7"/>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42" name="Google Shape;442;p7"/>
                  <p:cNvSpPr/>
                  <p:nvPr/>
                </p:nvSpPr>
                <p:spPr>
                  <a:xfrm rot="8999773">
                    <a:off x="5622622" y="17702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443" name="Google Shape;443;p7"/>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44" name="Google Shape;444;p7"/>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45" name="Google Shape;445;p7"/>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446" name="Google Shape;446;p7"/>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47" name="Google Shape;447;p7"/>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448" name="Google Shape;448;p7"/>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49" name="Google Shape;449;p7"/>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450" name="Google Shape;450;p7"/>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51" name="Google Shape;451;p7"/>
                  <p:cNvSpPr/>
                  <p:nvPr/>
                </p:nvSpPr>
                <p:spPr>
                  <a:xfrm rot="6300406">
                    <a:off x="665657" y="4775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52" name="Google Shape;452;p7"/>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53" name="Google Shape;453;p7"/>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54" name="Google Shape;454;p7"/>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55" name="Google Shape;455;p7"/>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56" name="Google Shape;456;p7"/>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57" name="Google Shape;457;p7"/>
                  <p:cNvSpPr/>
                  <p:nvPr/>
                </p:nvSpPr>
                <p:spPr>
                  <a:xfrm rot="-5400000">
                    <a:off x="6897028" y="16514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58" name="Google Shape;458;p7"/>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59" name="Google Shape;459;p7"/>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60" name="Google Shape;460;p7"/>
                  <p:cNvSpPr/>
                  <p:nvPr/>
                </p:nvSpPr>
                <p:spPr>
                  <a:xfrm rot="5400000" flipH="1">
                    <a:off x="6545060" y="71905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461" name="Google Shape;461;p7"/>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62" name="Google Shape;462;p7"/>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63" name="Google Shape;463;p7"/>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64" name="Google Shape;464;p7"/>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465" name="Google Shape;465;p7"/>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66" name="Google Shape;466;p7"/>
                  <p:cNvSpPr/>
                  <p:nvPr/>
                </p:nvSpPr>
                <p:spPr>
                  <a:xfrm rot="2700000">
                    <a:off x="7392164" y="48754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67" name="Google Shape;467;p7"/>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468" name="Google Shape;468;p7"/>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69" name="Google Shape;469;p7"/>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70" name="Google Shape;470;p7"/>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71" name="Google Shape;471;p7"/>
                  <p:cNvSpPr/>
                  <p:nvPr/>
                </p:nvSpPr>
                <p:spPr>
                  <a:xfrm rot="-5400000">
                    <a:off x="7044653" y="38809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472" name="Google Shape;472;p7"/>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473" name="Google Shape;473;p7"/>
                <p:cNvGrpSpPr/>
                <p:nvPr/>
              </p:nvGrpSpPr>
              <p:grpSpPr>
                <a:xfrm rot="10800000">
                  <a:off x="828058" y="1376836"/>
                  <a:ext cx="5359928" cy="2151381"/>
                  <a:chOff x="-4757605" y="2608221"/>
                  <a:chExt cx="5359928" cy="2151381"/>
                </a:xfrm>
              </p:grpSpPr>
              <p:sp>
                <p:nvSpPr>
                  <p:cNvPr id="474" name="Google Shape;474;p7"/>
                  <p:cNvSpPr/>
                  <p:nvPr/>
                </p:nvSpPr>
                <p:spPr>
                  <a:xfrm rot="2700000">
                    <a:off x="395991" y="26420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75" name="Google Shape;475;p7"/>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76" name="Google Shape;476;p7"/>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477" name="Google Shape;477;p7"/>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78" name="Google Shape;478;p7"/>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79" name="Google Shape;479;p7"/>
                  <p:cNvSpPr/>
                  <p:nvPr/>
                </p:nvSpPr>
                <p:spPr>
                  <a:xfrm rot="8999773">
                    <a:off x="-4755228" y="39712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grpSp>
          </p:grpSp>
        </p:grpSp>
        <p:sp>
          <p:nvSpPr>
            <p:cNvPr id="480" name="Google Shape;480;p7"/>
            <p:cNvSpPr/>
            <p:nvPr/>
          </p:nvSpPr>
          <p:spPr>
            <a:xfrm>
              <a:off x="7818600" y="4071675"/>
              <a:ext cx="193500" cy="183900"/>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481" name="Google Shape;481;p7"/>
          <p:cNvSpPr/>
          <p:nvPr/>
        </p:nvSpPr>
        <p:spPr>
          <a:xfrm>
            <a:off x="726275" y="540000"/>
            <a:ext cx="4759500" cy="4063500"/>
          </a:xfrm>
          <a:prstGeom prst="roundRect">
            <a:avLst>
              <a:gd name="adj" fmla="val 5634"/>
            </a:avLst>
          </a:pr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482" name="Google Shape;482;p7"/>
          <p:cNvGrpSpPr/>
          <p:nvPr/>
        </p:nvGrpSpPr>
        <p:grpSpPr>
          <a:xfrm>
            <a:off x="6622278" y="720692"/>
            <a:ext cx="1386230" cy="2576599"/>
            <a:chOff x="6622012" y="795963"/>
            <a:chExt cx="1304687" cy="2425262"/>
          </a:xfrm>
        </p:grpSpPr>
        <p:sp>
          <p:nvSpPr>
            <p:cNvPr id="483" name="Google Shape;483;p7"/>
            <p:cNvSpPr/>
            <p:nvPr/>
          </p:nvSpPr>
          <p:spPr>
            <a:xfrm rot="676147">
              <a:off x="7263594" y="835063"/>
              <a:ext cx="436082" cy="363936"/>
            </a:xfrm>
            <a:custGeom>
              <a:avLst/>
              <a:gdLst/>
              <a:ahLst/>
              <a:cxnLst/>
              <a:rect l="l" t="t" r="r" b="b"/>
              <a:pathLst>
                <a:path w="10218" h="8528" extrusionOk="0">
                  <a:moveTo>
                    <a:pt x="0" y="0"/>
                  </a:moveTo>
                  <a:lnTo>
                    <a:pt x="4834" y="8528"/>
                  </a:lnTo>
                  <a:lnTo>
                    <a:pt x="5864" y="6560"/>
                  </a:lnTo>
                  <a:lnTo>
                    <a:pt x="7521" y="7931"/>
                  </a:lnTo>
                  <a:lnTo>
                    <a:pt x="7542" y="4253"/>
                  </a:lnTo>
                  <a:lnTo>
                    <a:pt x="10217" y="3283"/>
                  </a:lnTo>
                  <a:lnTo>
                    <a:pt x="0"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4" name="Google Shape;484;p7"/>
            <p:cNvSpPr/>
            <p:nvPr/>
          </p:nvSpPr>
          <p:spPr>
            <a:xfrm rot="676147">
              <a:off x="7284315" y="828697"/>
              <a:ext cx="324479" cy="183888"/>
            </a:xfrm>
            <a:custGeom>
              <a:avLst/>
              <a:gdLst/>
              <a:ahLst/>
              <a:cxnLst/>
              <a:rect l="l" t="t" r="r" b="b"/>
              <a:pathLst>
                <a:path w="7603" h="4309" extrusionOk="0">
                  <a:moveTo>
                    <a:pt x="120" y="1"/>
                  </a:moveTo>
                  <a:cubicBezTo>
                    <a:pt x="83" y="1"/>
                    <a:pt x="47" y="21"/>
                    <a:pt x="29" y="54"/>
                  </a:cubicBezTo>
                  <a:cubicBezTo>
                    <a:pt x="1" y="104"/>
                    <a:pt x="17" y="170"/>
                    <a:pt x="67" y="198"/>
                  </a:cubicBezTo>
                  <a:lnTo>
                    <a:pt x="7433" y="4291"/>
                  </a:lnTo>
                  <a:cubicBezTo>
                    <a:pt x="7449" y="4302"/>
                    <a:pt x="7466" y="4308"/>
                    <a:pt x="7482" y="4308"/>
                  </a:cubicBezTo>
                  <a:cubicBezTo>
                    <a:pt x="7521" y="4308"/>
                    <a:pt x="7559" y="4286"/>
                    <a:pt x="7575" y="4253"/>
                  </a:cubicBezTo>
                  <a:cubicBezTo>
                    <a:pt x="7603" y="4198"/>
                    <a:pt x="7587" y="4137"/>
                    <a:pt x="7537" y="4104"/>
                  </a:cubicBezTo>
                  <a:lnTo>
                    <a:pt x="171" y="16"/>
                  </a:lnTo>
                  <a:cubicBezTo>
                    <a:pt x="155" y="5"/>
                    <a:pt x="137" y="1"/>
                    <a:pt x="12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5" name="Google Shape;485;p7"/>
            <p:cNvSpPr/>
            <p:nvPr/>
          </p:nvSpPr>
          <p:spPr>
            <a:xfrm rot="676147">
              <a:off x="7504274" y="1069992"/>
              <a:ext cx="64315" cy="120857"/>
            </a:xfrm>
            <a:custGeom>
              <a:avLst/>
              <a:gdLst/>
              <a:ahLst/>
              <a:cxnLst/>
              <a:rect l="l" t="t" r="r" b="b"/>
              <a:pathLst>
                <a:path w="1507" h="2832" extrusionOk="0">
                  <a:moveTo>
                    <a:pt x="117" y="1"/>
                  </a:moveTo>
                  <a:cubicBezTo>
                    <a:pt x="103" y="1"/>
                    <a:pt x="89" y="3"/>
                    <a:pt x="76" y="9"/>
                  </a:cubicBezTo>
                  <a:cubicBezTo>
                    <a:pt x="21" y="36"/>
                    <a:pt x="0" y="97"/>
                    <a:pt x="26" y="152"/>
                  </a:cubicBezTo>
                  <a:lnTo>
                    <a:pt x="1293" y="2771"/>
                  </a:lnTo>
                  <a:cubicBezTo>
                    <a:pt x="1309" y="2811"/>
                    <a:pt x="1348" y="2832"/>
                    <a:pt x="1387" y="2832"/>
                  </a:cubicBezTo>
                  <a:cubicBezTo>
                    <a:pt x="1402" y="2832"/>
                    <a:pt x="1419" y="2826"/>
                    <a:pt x="1435" y="2821"/>
                  </a:cubicBezTo>
                  <a:cubicBezTo>
                    <a:pt x="1485" y="2793"/>
                    <a:pt x="1506" y="2733"/>
                    <a:pt x="1480" y="2679"/>
                  </a:cubicBezTo>
                  <a:lnTo>
                    <a:pt x="213" y="59"/>
                  </a:lnTo>
                  <a:cubicBezTo>
                    <a:pt x="197" y="22"/>
                    <a:pt x="156" y="1"/>
                    <a:pt x="11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6" name="Google Shape;486;p7"/>
            <p:cNvSpPr/>
            <p:nvPr/>
          </p:nvSpPr>
          <p:spPr>
            <a:xfrm rot="676147">
              <a:off x="7280454" y="822935"/>
              <a:ext cx="269510" cy="228740"/>
            </a:xfrm>
            <a:custGeom>
              <a:avLst/>
              <a:gdLst/>
              <a:ahLst/>
              <a:cxnLst/>
              <a:rect l="l" t="t" r="r" b="b"/>
              <a:pathLst>
                <a:path w="6315" h="5360" extrusionOk="0">
                  <a:moveTo>
                    <a:pt x="119" y="0"/>
                  </a:moveTo>
                  <a:cubicBezTo>
                    <a:pt x="89" y="0"/>
                    <a:pt x="60" y="13"/>
                    <a:pt x="39" y="37"/>
                  </a:cubicBezTo>
                  <a:cubicBezTo>
                    <a:pt x="1" y="81"/>
                    <a:pt x="6" y="147"/>
                    <a:pt x="50" y="185"/>
                  </a:cubicBezTo>
                  <a:lnTo>
                    <a:pt x="6128" y="5332"/>
                  </a:lnTo>
                  <a:cubicBezTo>
                    <a:pt x="6145" y="5348"/>
                    <a:pt x="6173" y="5360"/>
                    <a:pt x="6194" y="5360"/>
                  </a:cubicBezTo>
                  <a:cubicBezTo>
                    <a:pt x="6221" y="5360"/>
                    <a:pt x="6254" y="5342"/>
                    <a:pt x="6277" y="5320"/>
                  </a:cubicBezTo>
                  <a:cubicBezTo>
                    <a:pt x="6315" y="5277"/>
                    <a:pt x="6310" y="5211"/>
                    <a:pt x="6260" y="5173"/>
                  </a:cubicBezTo>
                  <a:lnTo>
                    <a:pt x="188" y="26"/>
                  </a:lnTo>
                  <a:cubicBezTo>
                    <a:pt x="168" y="9"/>
                    <a:pt x="143" y="0"/>
                    <a:pt x="11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7" name="Google Shape;487;p7"/>
            <p:cNvSpPr/>
            <p:nvPr/>
          </p:nvSpPr>
          <p:spPr>
            <a:xfrm rot="676147">
              <a:off x="7494024" y="1063608"/>
              <a:ext cx="26930" cy="62477"/>
            </a:xfrm>
            <a:custGeom>
              <a:avLst/>
              <a:gdLst/>
              <a:ahLst/>
              <a:cxnLst/>
              <a:rect l="l" t="t" r="r" b="b"/>
              <a:pathLst>
                <a:path w="631" h="1464" extrusionOk="0">
                  <a:moveTo>
                    <a:pt x="515" y="0"/>
                  </a:moveTo>
                  <a:cubicBezTo>
                    <a:pt x="469" y="0"/>
                    <a:pt x="425" y="31"/>
                    <a:pt x="411" y="75"/>
                  </a:cubicBezTo>
                  <a:lnTo>
                    <a:pt x="17" y="1325"/>
                  </a:lnTo>
                  <a:cubicBezTo>
                    <a:pt x="1" y="1380"/>
                    <a:pt x="34" y="1441"/>
                    <a:pt x="88" y="1457"/>
                  </a:cubicBezTo>
                  <a:cubicBezTo>
                    <a:pt x="99" y="1463"/>
                    <a:pt x="110" y="1463"/>
                    <a:pt x="120" y="1463"/>
                  </a:cubicBezTo>
                  <a:cubicBezTo>
                    <a:pt x="165" y="1463"/>
                    <a:pt x="209" y="1436"/>
                    <a:pt x="219" y="1391"/>
                  </a:cubicBezTo>
                  <a:lnTo>
                    <a:pt x="608" y="136"/>
                  </a:lnTo>
                  <a:cubicBezTo>
                    <a:pt x="631" y="82"/>
                    <a:pt x="598" y="22"/>
                    <a:pt x="543" y="4"/>
                  </a:cubicBezTo>
                  <a:cubicBezTo>
                    <a:pt x="534" y="2"/>
                    <a:pt x="524" y="0"/>
                    <a:pt x="515" y="0"/>
                  </a:cubicBezTo>
                  <a:close/>
                </a:path>
              </a:pathLst>
            </a:custGeom>
            <a:solidFill>
              <a:srgbClr val="2E242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8" name="Google Shape;488;p7"/>
            <p:cNvSpPr/>
            <p:nvPr/>
          </p:nvSpPr>
          <p:spPr>
            <a:xfrm rot="676147">
              <a:off x="6799863" y="1233217"/>
              <a:ext cx="948984" cy="1913734"/>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489" name="Google Shape;489;p7"/>
          <p:cNvGrpSpPr/>
          <p:nvPr/>
        </p:nvGrpSpPr>
        <p:grpSpPr>
          <a:xfrm>
            <a:off x="4991670" y="2611790"/>
            <a:ext cx="1765307" cy="1991703"/>
            <a:chOff x="1917725" y="3910125"/>
            <a:chExt cx="1279950" cy="1444100"/>
          </a:xfrm>
        </p:grpSpPr>
        <p:sp>
          <p:nvSpPr>
            <p:cNvPr id="490" name="Google Shape;490;p7"/>
            <p:cNvSpPr/>
            <p:nvPr/>
          </p:nvSpPr>
          <p:spPr>
            <a:xfrm>
              <a:off x="2465000" y="4571425"/>
              <a:ext cx="170475" cy="105500"/>
            </a:xfrm>
            <a:custGeom>
              <a:avLst/>
              <a:gdLst/>
              <a:ahLst/>
              <a:cxnLst/>
              <a:rect l="l" t="t" r="r" b="b"/>
              <a:pathLst>
                <a:path w="6819" h="4220" extrusionOk="0">
                  <a:moveTo>
                    <a:pt x="4217" y="1"/>
                  </a:moveTo>
                  <a:cubicBezTo>
                    <a:pt x="2787" y="1"/>
                    <a:pt x="1088" y="846"/>
                    <a:pt x="0" y="4219"/>
                  </a:cubicBezTo>
                  <a:cubicBezTo>
                    <a:pt x="0" y="4219"/>
                    <a:pt x="6034" y="2641"/>
                    <a:pt x="6818" y="854"/>
                  </a:cubicBezTo>
                  <a:cubicBezTo>
                    <a:pt x="6818" y="854"/>
                    <a:pt x="5653" y="1"/>
                    <a:pt x="421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1" name="Google Shape;491;p7"/>
            <p:cNvSpPr/>
            <p:nvPr/>
          </p:nvSpPr>
          <p:spPr>
            <a:xfrm>
              <a:off x="2815350" y="4351000"/>
              <a:ext cx="382325" cy="392250"/>
            </a:xfrm>
            <a:custGeom>
              <a:avLst/>
              <a:gdLst/>
              <a:ahLst/>
              <a:cxnLst/>
              <a:rect l="l" t="t" r="r" b="b"/>
              <a:pathLst>
                <a:path w="15293" h="15690" extrusionOk="0">
                  <a:moveTo>
                    <a:pt x="13299" y="0"/>
                  </a:moveTo>
                  <a:cubicBezTo>
                    <a:pt x="13002" y="0"/>
                    <a:pt x="12447" y="2525"/>
                    <a:pt x="12447" y="2525"/>
                  </a:cubicBezTo>
                  <a:cubicBezTo>
                    <a:pt x="12447" y="2525"/>
                    <a:pt x="12163" y="408"/>
                    <a:pt x="11724" y="387"/>
                  </a:cubicBezTo>
                  <a:cubicBezTo>
                    <a:pt x="11722" y="387"/>
                    <a:pt x="11720" y="387"/>
                    <a:pt x="11719" y="387"/>
                  </a:cubicBezTo>
                  <a:cubicBezTo>
                    <a:pt x="11292" y="387"/>
                    <a:pt x="11473" y="3314"/>
                    <a:pt x="11473" y="3314"/>
                  </a:cubicBezTo>
                  <a:cubicBezTo>
                    <a:pt x="11473" y="3314"/>
                    <a:pt x="10651" y="1910"/>
                    <a:pt x="10365" y="1910"/>
                  </a:cubicBezTo>
                  <a:cubicBezTo>
                    <a:pt x="10351" y="1910"/>
                    <a:pt x="10338" y="1914"/>
                    <a:pt x="10327" y="1921"/>
                  </a:cubicBezTo>
                  <a:cubicBezTo>
                    <a:pt x="10091" y="2080"/>
                    <a:pt x="10891" y="4091"/>
                    <a:pt x="10891" y="4091"/>
                  </a:cubicBezTo>
                  <a:cubicBezTo>
                    <a:pt x="9849" y="8827"/>
                    <a:pt x="1" y="10088"/>
                    <a:pt x="1" y="10088"/>
                  </a:cubicBezTo>
                  <a:lnTo>
                    <a:pt x="1623" y="15689"/>
                  </a:lnTo>
                  <a:cubicBezTo>
                    <a:pt x="13709" y="13908"/>
                    <a:pt x="13226" y="4794"/>
                    <a:pt x="13226" y="4794"/>
                  </a:cubicBezTo>
                  <a:cubicBezTo>
                    <a:pt x="13226" y="4794"/>
                    <a:pt x="15292" y="3314"/>
                    <a:pt x="14936" y="2902"/>
                  </a:cubicBezTo>
                  <a:cubicBezTo>
                    <a:pt x="14878" y="2833"/>
                    <a:pt x="14802" y="2804"/>
                    <a:pt x="14717" y="2804"/>
                  </a:cubicBezTo>
                  <a:cubicBezTo>
                    <a:pt x="14290" y="2804"/>
                    <a:pt x="13621" y="3527"/>
                    <a:pt x="13621" y="3527"/>
                  </a:cubicBezTo>
                  <a:cubicBezTo>
                    <a:pt x="13621" y="3527"/>
                    <a:pt x="15194" y="1445"/>
                    <a:pt x="14683" y="1050"/>
                  </a:cubicBezTo>
                  <a:cubicBezTo>
                    <a:pt x="14639" y="1016"/>
                    <a:pt x="14592" y="1001"/>
                    <a:pt x="14544" y="1001"/>
                  </a:cubicBezTo>
                  <a:cubicBezTo>
                    <a:pt x="14042" y="1001"/>
                    <a:pt x="13385" y="2689"/>
                    <a:pt x="13385" y="2689"/>
                  </a:cubicBezTo>
                  <a:cubicBezTo>
                    <a:pt x="13385" y="2689"/>
                    <a:pt x="13626" y="349"/>
                    <a:pt x="13347" y="26"/>
                  </a:cubicBezTo>
                  <a:cubicBezTo>
                    <a:pt x="13332" y="8"/>
                    <a:pt x="13316" y="0"/>
                    <a:pt x="13299" y="0"/>
                  </a:cubicBez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2" name="Google Shape;492;p7"/>
            <p:cNvSpPr/>
            <p:nvPr/>
          </p:nvSpPr>
          <p:spPr>
            <a:xfrm>
              <a:off x="3099125" y="4431150"/>
              <a:ext cx="23725" cy="26550"/>
            </a:xfrm>
            <a:custGeom>
              <a:avLst/>
              <a:gdLst/>
              <a:ahLst/>
              <a:cxnLst/>
              <a:rect l="l" t="t" r="r" b="b"/>
              <a:pathLst>
                <a:path w="949" h="1062" extrusionOk="0">
                  <a:moveTo>
                    <a:pt x="127" y="1"/>
                  </a:moveTo>
                  <a:cubicBezTo>
                    <a:pt x="87" y="1"/>
                    <a:pt x="49" y="23"/>
                    <a:pt x="28" y="63"/>
                  </a:cubicBezTo>
                  <a:cubicBezTo>
                    <a:pt x="0" y="113"/>
                    <a:pt x="28" y="179"/>
                    <a:pt x="77" y="201"/>
                  </a:cubicBezTo>
                  <a:cubicBezTo>
                    <a:pt x="708" y="503"/>
                    <a:pt x="653" y="918"/>
                    <a:pt x="653" y="941"/>
                  </a:cubicBezTo>
                  <a:cubicBezTo>
                    <a:pt x="642" y="996"/>
                    <a:pt x="681" y="1050"/>
                    <a:pt x="741" y="1062"/>
                  </a:cubicBezTo>
                  <a:lnTo>
                    <a:pt x="757" y="1062"/>
                  </a:lnTo>
                  <a:cubicBezTo>
                    <a:pt x="807" y="1062"/>
                    <a:pt x="850" y="1024"/>
                    <a:pt x="861" y="974"/>
                  </a:cubicBezTo>
                  <a:cubicBezTo>
                    <a:pt x="866" y="951"/>
                    <a:pt x="949" y="382"/>
                    <a:pt x="170" y="9"/>
                  </a:cubicBezTo>
                  <a:cubicBezTo>
                    <a:pt x="156" y="4"/>
                    <a:pt x="142" y="1"/>
                    <a:pt x="12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3" name="Google Shape;493;p7"/>
            <p:cNvSpPr/>
            <p:nvPr/>
          </p:nvSpPr>
          <p:spPr>
            <a:xfrm>
              <a:off x="1933575" y="4790075"/>
              <a:ext cx="452100" cy="290525"/>
            </a:xfrm>
            <a:custGeom>
              <a:avLst/>
              <a:gdLst/>
              <a:ahLst/>
              <a:cxnLst/>
              <a:rect l="l" t="t" r="r" b="b"/>
              <a:pathLst>
                <a:path w="18084" h="11621" extrusionOk="0">
                  <a:moveTo>
                    <a:pt x="4633" y="1"/>
                  </a:moveTo>
                  <a:cubicBezTo>
                    <a:pt x="4633" y="1"/>
                    <a:pt x="671" y="1097"/>
                    <a:pt x="95" y="1645"/>
                  </a:cubicBezTo>
                  <a:cubicBezTo>
                    <a:pt x="2" y="1735"/>
                    <a:pt x="1" y="1772"/>
                    <a:pt x="63" y="1772"/>
                  </a:cubicBezTo>
                  <a:cubicBezTo>
                    <a:pt x="388" y="1772"/>
                    <a:pt x="2442" y="762"/>
                    <a:pt x="2442" y="762"/>
                  </a:cubicBezTo>
                  <a:cubicBezTo>
                    <a:pt x="2442" y="762"/>
                    <a:pt x="3652" y="6259"/>
                    <a:pt x="7615" y="9729"/>
                  </a:cubicBezTo>
                  <a:cubicBezTo>
                    <a:pt x="9237" y="11150"/>
                    <a:pt x="10956" y="11620"/>
                    <a:pt x="12522" y="11620"/>
                  </a:cubicBezTo>
                  <a:cubicBezTo>
                    <a:pt x="15598" y="11620"/>
                    <a:pt x="18083" y="9806"/>
                    <a:pt x="18083" y="9806"/>
                  </a:cubicBezTo>
                  <a:lnTo>
                    <a:pt x="15063" y="4463"/>
                  </a:lnTo>
                  <a:cubicBezTo>
                    <a:pt x="14009" y="5007"/>
                    <a:pt x="13009" y="5233"/>
                    <a:pt x="12076" y="5233"/>
                  </a:cubicBezTo>
                  <a:cubicBezTo>
                    <a:pt x="7580" y="5233"/>
                    <a:pt x="4633" y="1"/>
                    <a:pt x="4633" y="1"/>
                  </a:cubicBez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4" name="Google Shape;494;p7"/>
            <p:cNvSpPr/>
            <p:nvPr/>
          </p:nvSpPr>
          <p:spPr>
            <a:xfrm>
              <a:off x="1917725" y="4765025"/>
              <a:ext cx="147875" cy="88000"/>
            </a:xfrm>
            <a:custGeom>
              <a:avLst/>
              <a:gdLst/>
              <a:ahLst/>
              <a:cxnLst/>
              <a:rect l="l" t="t" r="r" b="b"/>
              <a:pathLst>
                <a:path w="5915" h="3520" extrusionOk="0">
                  <a:moveTo>
                    <a:pt x="4610" y="0"/>
                  </a:moveTo>
                  <a:lnTo>
                    <a:pt x="0" y="2861"/>
                  </a:lnTo>
                  <a:cubicBezTo>
                    <a:pt x="283" y="3143"/>
                    <a:pt x="744" y="3233"/>
                    <a:pt x="1220" y="3233"/>
                  </a:cubicBezTo>
                  <a:cubicBezTo>
                    <a:pt x="2066" y="3233"/>
                    <a:pt x="2955" y="2948"/>
                    <a:pt x="2955" y="2948"/>
                  </a:cubicBezTo>
                  <a:lnTo>
                    <a:pt x="3278" y="3519"/>
                  </a:lnTo>
                  <a:lnTo>
                    <a:pt x="5915" y="1984"/>
                  </a:lnTo>
                  <a:lnTo>
                    <a:pt x="4610"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5" name="Google Shape;495;p7"/>
            <p:cNvSpPr/>
            <p:nvPr/>
          </p:nvSpPr>
          <p:spPr>
            <a:xfrm>
              <a:off x="1991850" y="4825775"/>
              <a:ext cx="19625" cy="24600"/>
            </a:xfrm>
            <a:custGeom>
              <a:avLst/>
              <a:gdLst/>
              <a:ahLst/>
              <a:cxnLst/>
              <a:rect l="l" t="t" r="r" b="b"/>
              <a:pathLst>
                <a:path w="785" h="984" extrusionOk="0">
                  <a:moveTo>
                    <a:pt x="667" y="1"/>
                  </a:moveTo>
                  <a:cubicBezTo>
                    <a:pt x="634" y="1"/>
                    <a:pt x="600" y="17"/>
                    <a:pt x="577" y="47"/>
                  </a:cubicBezTo>
                  <a:lnTo>
                    <a:pt x="39" y="819"/>
                  </a:lnTo>
                  <a:cubicBezTo>
                    <a:pt x="0" y="869"/>
                    <a:pt x="17" y="935"/>
                    <a:pt x="61" y="968"/>
                  </a:cubicBezTo>
                  <a:cubicBezTo>
                    <a:pt x="83" y="979"/>
                    <a:pt x="99" y="984"/>
                    <a:pt x="121" y="984"/>
                  </a:cubicBezTo>
                  <a:cubicBezTo>
                    <a:pt x="154" y="984"/>
                    <a:pt x="187" y="968"/>
                    <a:pt x="210" y="941"/>
                  </a:cubicBezTo>
                  <a:lnTo>
                    <a:pt x="751" y="168"/>
                  </a:lnTo>
                  <a:cubicBezTo>
                    <a:pt x="784" y="118"/>
                    <a:pt x="774" y="53"/>
                    <a:pt x="724" y="20"/>
                  </a:cubicBezTo>
                  <a:cubicBezTo>
                    <a:pt x="707" y="7"/>
                    <a:pt x="687" y="1"/>
                    <a:pt x="66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6" name="Google Shape;496;p7"/>
            <p:cNvSpPr/>
            <p:nvPr/>
          </p:nvSpPr>
          <p:spPr>
            <a:xfrm>
              <a:off x="1983100" y="4817025"/>
              <a:ext cx="15075" cy="29425"/>
            </a:xfrm>
            <a:custGeom>
              <a:avLst/>
              <a:gdLst/>
              <a:ahLst/>
              <a:cxnLst/>
              <a:rect l="l" t="t" r="r" b="b"/>
              <a:pathLst>
                <a:path w="603" h="1177" extrusionOk="0">
                  <a:moveTo>
                    <a:pt x="481" y="0"/>
                  </a:moveTo>
                  <a:cubicBezTo>
                    <a:pt x="440" y="0"/>
                    <a:pt x="400" y="26"/>
                    <a:pt x="383" y="68"/>
                  </a:cubicBezTo>
                  <a:lnTo>
                    <a:pt x="22" y="1033"/>
                  </a:lnTo>
                  <a:cubicBezTo>
                    <a:pt x="0" y="1088"/>
                    <a:pt x="27" y="1148"/>
                    <a:pt x="82" y="1164"/>
                  </a:cubicBezTo>
                  <a:cubicBezTo>
                    <a:pt x="93" y="1169"/>
                    <a:pt x="104" y="1176"/>
                    <a:pt x="120" y="1176"/>
                  </a:cubicBezTo>
                  <a:cubicBezTo>
                    <a:pt x="158" y="1176"/>
                    <a:pt x="203" y="1148"/>
                    <a:pt x="219" y="1104"/>
                  </a:cubicBezTo>
                  <a:lnTo>
                    <a:pt x="581" y="145"/>
                  </a:lnTo>
                  <a:cubicBezTo>
                    <a:pt x="603" y="91"/>
                    <a:pt x="575" y="30"/>
                    <a:pt x="520" y="8"/>
                  </a:cubicBezTo>
                  <a:cubicBezTo>
                    <a:pt x="507" y="3"/>
                    <a:pt x="494" y="0"/>
                    <a:pt x="48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7" name="Google Shape;497;p7"/>
            <p:cNvSpPr/>
            <p:nvPr/>
          </p:nvSpPr>
          <p:spPr>
            <a:xfrm>
              <a:off x="2153125" y="5074400"/>
              <a:ext cx="432325" cy="265100"/>
            </a:xfrm>
            <a:custGeom>
              <a:avLst/>
              <a:gdLst/>
              <a:ahLst/>
              <a:cxnLst/>
              <a:rect l="l" t="t" r="r" b="b"/>
              <a:pathLst>
                <a:path w="17293" h="10604" extrusionOk="0">
                  <a:moveTo>
                    <a:pt x="11165" y="1"/>
                  </a:moveTo>
                  <a:cubicBezTo>
                    <a:pt x="10367" y="5287"/>
                    <a:pt x="4966" y="5882"/>
                    <a:pt x="2574" y="5882"/>
                  </a:cubicBezTo>
                  <a:cubicBezTo>
                    <a:pt x="1878" y="5882"/>
                    <a:pt x="1437" y="5832"/>
                    <a:pt x="1437" y="5832"/>
                  </a:cubicBezTo>
                  <a:cubicBezTo>
                    <a:pt x="1437" y="5832"/>
                    <a:pt x="0" y="9691"/>
                    <a:pt x="111" y="10481"/>
                  </a:cubicBezTo>
                  <a:cubicBezTo>
                    <a:pt x="123" y="10566"/>
                    <a:pt x="140" y="10604"/>
                    <a:pt x="161" y="10604"/>
                  </a:cubicBezTo>
                  <a:cubicBezTo>
                    <a:pt x="333" y="10604"/>
                    <a:pt x="768" y="8063"/>
                    <a:pt x="768" y="8063"/>
                  </a:cubicBezTo>
                  <a:cubicBezTo>
                    <a:pt x="768" y="8063"/>
                    <a:pt x="4002" y="9464"/>
                    <a:pt x="7897" y="9464"/>
                  </a:cubicBezTo>
                  <a:cubicBezTo>
                    <a:pt x="8923" y="9464"/>
                    <a:pt x="9996" y="9366"/>
                    <a:pt x="11067" y="9120"/>
                  </a:cubicBezTo>
                  <a:cubicBezTo>
                    <a:pt x="17293" y="7696"/>
                    <a:pt x="17265" y="686"/>
                    <a:pt x="17265" y="686"/>
                  </a:cubicBezTo>
                  <a:lnTo>
                    <a:pt x="11165" y="1"/>
                  </a:ln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8" name="Google Shape;498;p7"/>
            <p:cNvSpPr/>
            <p:nvPr/>
          </p:nvSpPr>
          <p:spPr>
            <a:xfrm>
              <a:off x="2149425" y="5218975"/>
              <a:ext cx="68950" cy="135250"/>
            </a:xfrm>
            <a:custGeom>
              <a:avLst/>
              <a:gdLst/>
              <a:ahLst/>
              <a:cxnLst/>
              <a:rect l="l" t="t" r="r" b="b"/>
              <a:pathLst>
                <a:path w="2758" h="5410" extrusionOk="0">
                  <a:moveTo>
                    <a:pt x="385" y="0"/>
                  </a:moveTo>
                  <a:lnTo>
                    <a:pt x="1" y="5409"/>
                  </a:lnTo>
                  <a:cubicBezTo>
                    <a:pt x="1102" y="5234"/>
                    <a:pt x="1804" y="3064"/>
                    <a:pt x="1804" y="3064"/>
                  </a:cubicBezTo>
                  <a:lnTo>
                    <a:pt x="2457" y="3140"/>
                  </a:lnTo>
                  <a:lnTo>
                    <a:pt x="2758" y="104"/>
                  </a:lnTo>
                  <a:lnTo>
                    <a:pt x="385"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9" name="Google Shape;499;p7"/>
            <p:cNvSpPr/>
            <p:nvPr/>
          </p:nvSpPr>
          <p:spPr>
            <a:xfrm>
              <a:off x="2193150" y="5273225"/>
              <a:ext cx="13725" cy="27675"/>
            </a:xfrm>
            <a:custGeom>
              <a:avLst/>
              <a:gdLst/>
              <a:ahLst/>
              <a:cxnLst/>
              <a:rect l="l" t="t" r="r" b="b"/>
              <a:pathLst>
                <a:path w="549" h="1107" extrusionOk="0">
                  <a:moveTo>
                    <a:pt x="115" y="1"/>
                  </a:moveTo>
                  <a:cubicBezTo>
                    <a:pt x="105" y="1"/>
                    <a:pt x="94" y="3"/>
                    <a:pt x="83" y="6"/>
                  </a:cubicBezTo>
                  <a:cubicBezTo>
                    <a:pt x="28" y="28"/>
                    <a:pt x="0" y="87"/>
                    <a:pt x="17" y="143"/>
                  </a:cubicBezTo>
                  <a:lnTo>
                    <a:pt x="329" y="1036"/>
                  </a:lnTo>
                  <a:cubicBezTo>
                    <a:pt x="346" y="1081"/>
                    <a:pt x="384" y="1107"/>
                    <a:pt x="428" y="1107"/>
                  </a:cubicBezTo>
                  <a:cubicBezTo>
                    <a:pt x="438" y="1107"/>
                    <a:pt x="450" y="1107"/>
                    <a:pt x="460" y="1102"/>
                  </a:cubicBezTo>
                  <a:cubicBezTo>
                    <a:pt x="516" y="1081"/>
                    <a:pt x="549" y="1020"/>
                    <a:pt x="526" y="965"/>
                  </a:cubicBezTo>
                  <a:lnTo>
                    <a:pt x="220" y="72"/>
                  </a:lnTo>
                  <a:cubicBezTo>
                    <a:pt x="202" y="27"/>
                    <a:pt x="159" y="1"/>
                    <a:pt x="11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0" name="Google Shape;500;p7"/>
            <p:cNvSpPr/>
            <p:nvPr/>
          </p:nvSpPr>
          <p:spPr>
            <a:xfrm>
              <a:off x="2178200" y="5278950"/>
              <a:ext cx="20150" cy="26750"/>
            </a:xfrm>
            <a:custGeom>
              <a:avLst/>
              <a:gdLst/>
              <a:ahLst/>
              <a:cxnLst/>
              <a:rect l="l" t="t" r="r" b="b"/>
              <a:pathLst>
                <a:path w="806" h="1070" extrusionOk="0">
                  <a:moveTo>
                    <a:pt x="118" y="0"/>
                  </a:moveTo>
                  <a:cubicBezTo>
                    <a:pt x="99" y="0"/>
                    <a:pt x="79" y="6"/>
                    <a:pt x="61" y="18"/>
                  </a:cubicBezTo>
                  <a:cubicBezTo>
                    <a:pt x="17" y="51"/>
                    <a:pt x="1" y="116"/>
                    <a:pt x="34" y="166"/>
                  </a:cubicBezTo>
                  <a:lnTo>
                    <a:pt x="598" y="1027"/>
                  </a:lnTo>
                  <a:cubicBezTo>
                    <a:pt x="620" y="1054"/>
                    <a:pt x="653" y="1070"/>
                    <a:pt x="686" y="1070"/>
                  </a:cubicBezTo>
                  <a:cubicBezTo>
                    <a:pt x="707" y="1070"/>
                    <a:pt x="724" y="1065"/>
                    <a:pt x="747" y="1054"/>
                  </a:cubicBezTo>
                  <a:cubicBezTo>
                    <a:pt x="795" y="1021"/>
                    <a:pt x="806" y="956"/>
                    <a:pt x="773" y="906"/>
                  </a:cubicBezTo>
                  <a:lnTo>
                    <a:pt x="209" y="45"/>
                  </a:lnTo>
                  <a:cubicBezTo>
                    <a:pt x="188" y="17"/>
                    <a:pt x="153" y="0"/>
                    <a:pt x="11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1" name="Google Shape;501;p7"/>
            <p:cNvSpPr/>
            <p:nvPr/>
          </p:nvSpPr>
          <p:spPr>
            <a:xfrm>
              <a:off x="2168900" y="5297100"/>
              <a:ext cx="21525" cy="18775"/>
            </a:xfrm>
            <a:custGeom>
              <a:avLst/>
              <a:gdLst/>
              <a:ahLst/>
              <a:cxnLst/>
              <a:rect l="l" t="t" r="r" b="b"/>
              <a:pathLst>
                <a:path w="861" h="751" extrusionOk="0">
                  <a:moveTo>
                    <a:pt x="116" y="1"/>
                  </a:moveTo>
                  <a:cubicBezTo>
                    <a:pt x="85" y="1"/>
                    <a:pt x="54" y="14"/>
                    <a:pt x="33" y="37"/>
                  </a:cubicBezTo>
                  <a:cubicBezTo>
                    <a:pt x="1" y="81"/>
                    <a:pt x="1" y="147"/>
                    <a:pt x="49" y="185"/>
                  </a:cubicBezTo>
                  <a:lnTo>
                    <a:pt x="674" y="723"/>
                  </a:lnTo>
                  <a:cubicBezTo>
                    <a:pt x="691" y="739"/>
                    <a:pt x="717" y="750"/>
                    <a:pt x="740" y="750"/>
                  </a:cubicBezTo>
                  <a:cubicBezTo>
                    <a:pt x="773" y="750"/>
                    <a:pt x="800" y="733"/>
                    <a:pt x="823" y="711"/>
                  </a:cubicBezTo>
                  <a:cubicBezTo>
                    <a:pt x="861" y="668"/>
                    <a:pt x="856" y="602"/>
                    <a:pt x="811" y="564"/>
                  </a:cubicBezTo>
                  <a:lnTo>
                    <a:pt x="186" y="27"/>
                  </a:lnTo>
                  <a:cubicBezTo>
                    <a:pt x="167" y="9"/>
                    <a:pt x="142" y="1"/>
                    <a:pt x="11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2" name="Google Shape;502;p7"/>
            <p:cNvSpPr/>
            <p:nvPr/>
          </p:nvSpPr>
          <p:spPr>
            <a:xfrm>
              <a:off x="2215475" y="4847750"/>
              <a:ext cx="444275" cy="439350"/>
            </a:xfrm>
            <a:custGeom>
              <a:avLst/>
              <a:gdLst/>
              <a:ahLst/>
              <a:cxnLst/>
              <a:rect l="l" t="t" r="r" b="b"/>
              <a:pathLst>
                <a:path w="17771" h="17574" extrusionOk="0">
                  <a:moveTo>
                    <a:pt x="5153" y="1"/>
                  </a:moveTo>
                  <a:cubicBezTo>
                    <a:pt x="3787" y="2156"/>
                    <a:pt x="111" y="2369"/>
                    <a:pt x="111" y="2369"/>
                  </a:cubicBezTo>
                  <a:cubicBezTo>
                    <a:pt x="0" y="3229"/>
                    <a:pt x="1174" y="10157"/>
                    <a:pt x="1174" y="10157"/>
                  </a:cubicBezTo>
                  <a:cubicBezTo>
                    <a:pt x="1617" y="10218"/>
                    <a:pt x="2097" y="10243"/>
                    <a:pt x="2582" y="10243"/>
                  </a:cubicBezTo>
                  <a:cubicBezTo>
                    <a:pt x="4640" y="10243"/>
                    <a:pt x="6807" y="9801"/>
                    <a:pt x="6807" y="9801"/>
                  </a:cubicBezTo>
                  <a:lnTo>
                    <a:pt x="6807" y="9801"/>
                  </a:lnTo>
                  <a:cubicBezTo>
                    <a:pt x="6807" y="11369"/>
                    <a:pt x="5186" y="13221"/>
                    <a:pt x="5186" y="13221"/>
                  </a:cubicBezTo>
                  <a:cubicBezTo>
                    <a:pt x="5925" y="14701"/>
                    <a:pt x="10321" y="17573"/>
                    <a:pt x="10321" y="17573"/>
                  </a:cubicBezTo>
                  <a:cubicBezTo>
                    <a:pt x="15144" y="14739"/>
                    <a:pt x="17770" y="9313"/>
                    <a:pt x="17770" y="9313"/>
                  </a:cubicBezTo>
                  <a:lnTo>
                    <a:pt x="5153"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3" name="Google Shape;503;p7"/>
            <p:cNvSpPr/>
            <p:nvPr/>
          </p:nvSpPr>
          <p:spPr>
            <a:xfrm>
              <a:off x="2303575" y="4587175"/>
              <a:ext cx="660350" cy="594950"/>
            </a:xfrm>
            <a:custGeom>
              <a:avLst/>
              <a:gdLst/>
              <a:ahLst/>
              <a:cxnLst/>
              <a:rect l="l" t="t" r="r" b="b"/>
              <a:pathLst>
                <a:path w="26414" h="23798" extrusionOk="0">
                  <a:moveTo>
                    <a:pt x="20916" y="0"/>
                  </a:moveTo>
                  <a:cubicBezTo>
                    <a:pt x="16975" y="0"/>
                    <a:pt x="8211" y="460"/>
                    <a:pt x="8211" y="460"/>
                  </a:cubicBezTo>
                  <a:cubicBezTo>
                    <a:pt x="5904" y="3305"/>
                    <a:pt x="0" y="11646"/>
                    <a:pt x="0" y="11646"/>
                  </a:cubicBezTo>
                  <a:cubicBezTo>
                    <a:pt x="4111" y="17330"/>
                    <a:pt x="12010" y="23798"/>
                    <a:pt x="12010" y="23798"/>
                  </a:cubicBezTo>
                  <a:cubicBezTo>
                    <a:pt x="26414" y="13171"/>
                    <a:pt x="22286" y="32"/>
                    <a:pt x="22286" y="32"/>
                  </a:cubicBezTo>
                  <a:cubicBezTo>
                    <a:pt x="21959" y="10"/>
                    <a:pt x="21488" y="0"/>
                    <a:pt x="2091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4" name="Google Shape;504;p7"/>
            <p:cNvSpPr/>
            <p:nvPr/>
          </p:nvSpPr>
          <p:spPr>
            <a:xfrm>
              <a:off x="2602975" y="4736250"/>
              <a:ext cx="457975" cy="315500"/>
            </a:xfrm>
            <a:custGeom>
              <a:avLst/>
              <a:gdLst/>
              <a:ahLst/>
              <a:cxnLst/>
              <a:rect l="l" t="t" r="r" b="b"/>
              <a:pathLst>
                <a:path w="18319" h="12620" extrusionOk="0">
                  <a:moveTo>
                    <a:pt x="4982" y="0"/>
                  </a:moveTo>
                  <a:lnTo>
                    <a:pt x="1" y="3036"/>
                  </a:lnTo>
                  <a:cubicBezTo>
                    <a:pt x="3237" y="10457"/>
                    <a:pt x="8137" y="11708"/>
                    <a:pt x="11074" y="11708"/>
                  </a:cubicBezTo>
                  <a:cubicBezTo>
                    <a:pt x="12568" y="11708"/>
                    <a:pt x="13555" y="11384"/>
                    <a:pt x="13555" y="11384"/>
                  </a:cubicBezTo>
                  <a:cubicBezTo>
                    <a:pt x="13555" y="11384"/>
                    <a:pt x="15069" y="12620"/>
                    <a:pt x="15648" y="12620"/>
                  </a:cubicBezTo>
                  <a:cubicBezTo>
                    <a:pt x="15729" y="12620"/>
                    <a:pt x="15792" y="12595"/>
                    <a:pt x="15829" y="12540"/>
                  </a:cubicBezTo>
                  <a:cubicBezTo>
                    <a:pt x="16136" y="12090"/>
                    <a:pt x="14881" y="11433"/>
                    <a:pt x="14881" y="11433"/>
                  </a:cubicBezTo>
                  <a:lnTo>
                    <a:pt x="14881" y="11433"/>
                  </a:lnTo>
                  <a:cubicBezTo>
                    <a:pt x="14881" y="11433"/>
                    <a:pt x="16304" y="12003"/>
                    <a:pt x="17080" y="12003"/>
                  </a:cubicBezTo>
                  <a:cubicBezTo>
                    <a:pt x="17316" y="12003"/>
                    <a:pt x="17492" y="11950"/>
                    <a:pt x="17550" y="11811"/>
                  </a:cubicBezTo>
                  <a:cubicBezTo>
                    <a:pt x="17792" y="11214"/>
                    <a:pt x="15627" y="10984"/>
                    <a:pt x="15627" y="10984"/>
                  </a:cubicBezTo>
                  <a:cubicBezTo>
                    <a:pt x="15627" y="10984"/>
                    <a:pt x="17950" y="10605"/>
                    <a:pt x="18186" y="10249"/>
                  </a:cubicBezTo>
                  <a:cubicBezTo>
                    <a:pt x="18319" y="10052"/>
                    <a:pt x="17469" y="10009"/>
                    <a:pt x="16697" y="10009"/>
                  </a:cubicBezTo>
                  <a:cubicBezTo>
                    <a:pt x="16094" y="10009"/>
                    <a:pt x="15539" y="10036"/>
                    <a:pt x="15539" y="10036"/>
                  </a:cubicBezTo>
                  <a:cubicBezTo>
                    <a:pt x="15539" y="10036"/>
                    <a:pt x="17506" y="9208"/>
                    <a:pt x="17413" y="8781"/>
                  </a:cubicBezTo>
                  <a:cubicBezTo>
                    <a:pt x="17397" y="8703"/>
                    <a:pt x="17290" y="8671"/>
                    <a:pt x="17126" y="8671"/>
                  </a:cubicBezTo>
                  <a:cubicBezTo>
                    <a:pt x="16393" y="8671"/>
                    <a:pt x="14524" y="9307"/>
                    <a:pt x="14524" y="9307"/>
                  </a:cubicBezTo>
                  <a:cubicBezTo>
                    <a:pt x="14524" y="9307"/>
                    <a:pt x="15779" y="8024"/>
                    <a:pt x="15566" y="7832"/>
                  </a:cubicBezTo>
                  <a:cubicBezTo>
                    <a:pt x="15552" y="7820"/>
                    <a:pt x="15531" y="7814"/>
                    <a:pt x="15504" y="7814"/>
                  </a:cubicBezTo>
                  <a:cubicBezTo>
                    <a:pt x="15127" y="7814"/>
                    <a:pt x="13621" y="8945"/>
                    <a:pt x="13621" y="8945"/>
                  </a:cubicBezTo>
                  <a:cubicBezTo>
                    <a:pt x="13559" y="8948"/>
                    <a:pt x="13498" y="8950"/>
                    <a:pt x="13437" y="8950"/>
                  </a:cubicBezTo>
                  <a:cubicBezTo>
                    <a:pt x="8686" y="8950"/>
                    <a:pt x="4982" y="0"/>
                    <a:pt x="4982" y="0"/>
                  </a:cubicBez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5" name="Google Shape;505;p7"/>
            <p:cNvSpPr/>
            <p:nvPr/>
          </p:nvSpPr>
          <p:spPr>
            <a:xfrm>
              <a:off x="2602975" y="4458500"/>
              <a:ext cx="182200" cy="179600"/>
            </a:xfrm>
            <a:custGeom>
              <a:avLst/>
              <a:gdLst/>
              <a:ahLst/>
              <a:cxnLst/>
              <a:rect l="l" t="t" r="r" b="b"/>
              <a:pathLst>
                <a:path w="7288" h="7184" extrusionOk="0">
                  <a:moveTo>
                    <a:pt x="1645" y="1"/>
                  </a:moveTo>
                  <a:lnTo>
                    <a:pt x="1130" y="4873"/>
                  </a:lnTo>
                  <a:lnTo>
                    <a:pt x="1" y="4724"/>
                  </a:lnTo>
                  <a:lnTo>
                    <a:pt x="1" y="4724"/>
                  </a:lnTo>
                  <a:cubicBezTo>
                    <a:pt x="1" y="4724"/>
                    <a:pt x="1415" y="6895"/>
                    <a:pt x="4467" y="7164"/>
                  </a:cubicBezTo>
                  <a:cubicBezTo>
                    <a:pt x="4620" y="7178"/>
                    <a:pt x="4763" y="7184"/>
                    <a:pt x="4897" y="7184"/>
                  </a:cubicBezTo>
                  <a:cubicBezTo>
                    <a:pt x="7288" y="7184"/>
                    <a:pt x="6791" y="5179"/>
                    <a:pt x="6791" y="5179"/>
                  </a:cubicBezTo>
                  <a:lnTo>
                    <a:pt x="5519" y="5043"/>
                  </a:lnTo>
                  <a:lnTo>
                    <a:pt x="4736" y="762"/>
                  </a:lnTo>
                  <a:lnTo>
                    <a:pt x="1645" y="1"/>
                  </a:ln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6" name="Google Shape;506;p7"/>
            <p:cNvSpPr/>
            <p:nvPr/>
          </p:nvSpPr>
          <p:spPr>
            <a:xfrm>
              <a:off x="2458125" y="4067700"/>
              <a:ext cx="561550" cy="472775"/>
            </a:xfrm>
            <a:custGeom>
              <a:avLst/>
              <a:gdLst/>
              <a:ahLst/>
              <a:cxnLst/>
              <a:rect l="l" t="t" r="r" b="b"/>
              <a:pathLst>
                <a:path w="22462" h="18911" extrusionOk="0">
                  <a:moveTo>
                    <a:pt x="10263" y="1"/>
                  </a:moveTo>
                  <a:cubicBezTo>
                    <a:pt x="2867" y="1"/>
                    <a:pt x="977" y="7609"/>
                    <a:pt x="977" y="7609"/>
                  </a:cubicBezTo>
                  <a:cubicBezTo>
                    <a:pt x="0" y="13297"/>
                    <a:pt x="5591" y="18910"/>
                    <a:pt x="11328" y="18910"/>
                  </a:cubicBezTo>
                  <a:cubicBezTo>
                    <a:pt x="13319" y="18910"/>
                    <a:pt x="15327" y="18235"/>
                    <a:pt x="17085" y="16652"/>
                  </a:cubicBezTo>
                  <a:cubicBezTo>
                    <a:pt x="22461" y="11806"/>
                    <a:pt x="18274" y="1224"/>
                    <a:pt x="12372" y="192"/>
                  </a:cubicBezTo>
                  <a:cubicBezTo>
                    <a:pt x="11624" y="61"/>
                    <a:pt x="10922" y="1"/>
                    <a:pt x="10263" y="1"/>
                  </a:cubicBez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7" name="Google Shape;507;p7"/>
            <p:cNvSpPr/>
            <p:nvPr/>
          </p:nvSpPr>
          <p:spPr>
            <a:xfrm>
              <a:off x="2634050" y="4515750"/>
              <a:ext cx="105150" cy="58825"/>
            </a:xfrm>
            <a:custGeom>
              <a:avLst/>
              <a:gdLst/>
              <a:ahLst/>
              <a:cxnLst/>
              <a:rect l="l" t="t" r="r" b="b"/>
              <a:pathLst>
                <a:path w="4206" h="2353" extrusionOk="0">
                  <a:moveTo>
                    <a:pt x="160" y="1"/>
                  </a:moveTo>
                  <a:lnTo>
                    <a:pt x="1" y="1761"/>
                  </a:lnTo>
                  <a:lnTo>
                    <a:pt x="4205" y="2353"/>
                  </a:lnTo>
                  <a:lnTo>
                    <a:pt x="3954" y="987"/>
                  </a:lnTo>
                  <a:cubicBezTo>
                    <a:pt x="3954" y="987"/>
                    <a:pt x="3835" y="998"/>
                    <a:pt x="3630" y="998"/>
                  </a:cubicBezTo>
                  <a:cubicBezTo>
                    <a:pt x="2988" y="998"/>
                    <a:pt x="1495" y="891"/>
                    <a:pt x="160" y="1"/>
                  </a:cubicBezTo>
                  <a:close/>
                </a:path>
              </a:pathLst>
            </a:custGeom>
            <a:solidFill>
              <a:srgbClr val="9E552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8" name="Google Shape;508;p7"/>
            <p:cNvSpPr/>
            <p:nvPr/>
          </p:nvSpPr>
          <p:spPr>
            <a:xfrm>
              <a:off x="2519525" y="4645750"/>
              <a:ext cx="395325" cy="390500"/>
            </a:xfrm>
            <a:custGeom>
              <a:avLst/>
              <a:gdLst/>
              <a:ahLst/>
              <a:cxnLst/>
              <a:rect l="l" t="t" r="r" b="b"/>
              <a:pathLst>
                <a:path w="15813" h="15620" extrusionOk="0">
                  <a:moveTo>
                    <a:pt x="4580" y="1"/>
                  </a:moveTo>
                  <a:cubicBezTo>
                    <a:pt x="2543" y="1"/>
                    <a:pt x="0" y="732"/>
                    <a:pt x="0" y="732"/>
                  </a:cubicBezTo>
                  <a:cubicBezTo>
                    <a:pt x="0" y="732"/>
                    <a:pt x="532" y="6535"/>
                    <a:pt x="3826" y="10153"/>
                  </a:cubicBezTo>
                  <a:cubicBezTo>
                    <a:pt x="7281" y="13957"/>
                    <a:pt x="11687" y="15620"/>
                    <a:pt x="13300" y="15620"/>
                  </a:cubicBezTo>
                  <a:cubicBezTo>
                    <a:pt x="13437" y="15620"/>
                    <a:pt x="13553" y="15608"/>
                    <a:pt x="13648" y="15584"/>
                  </a:cubicBezTo>
                  <a:cubicBezTo>
                    <a:pt x="14854" y="15283"/>
                    <a:pt x="15813" y="12000"/>
                    <a:pt x="15599" y="11579"/>
                  </a:cubicBezTo>
                  <a:cubicBezTo>
                    <a:pt x="15385" y="11156"/>
                    <a:pt x="7290" y="3828"/>
                    <a:pt x="7076" y="1296"/>
                  </a:cubicBezTo>
                  <a:cubicBezTo>
                    <a:pt x="6993" y="303"/>
                    <a:pt x="5891" y="1"/>
                    <a:pt x="458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9" name="Google Shape;509;p7"/>
            <p:cNvSpPr/>
            <p:nvPr/>
          </p:nvSpPr>
          <p:spPr>
            <a:xfrm>
              <a:off x="2492650" y="4703650"/>
              <a:ext cx="272325" cy="302125"/>
            </a:xfrm>
            <a:custGeom>
              <a:avLst/>
              <a:gdLst/>
              <a:ahLst/>
              <a:cxnLst/>
              <a:rect l="l" t="t" r="r" b="b"/>
              <a:pathLst>
                <a:path w="10893" h="12085" extrusionOk="0">
                  <a:moveTo>
                    <a:pt x="121" y="0"/>
                  </a:moveTo>
                  <a:cubicBezTo>
                    <a:pt x="110" y="0"/>
                    <a:pt x="100" y="2"/>
                    <a:pt x="89" y="5"/>
                  </a:cubicBezTo>
                  <a:cubicBezTo>
                    <a:pt x="34" y="22"/>
                    <a:pt x="1" y="81"/>
                    <a:pt x="23" y="136"/>
                  </a:cubicBezTo>
                  <a:cubicBezTo>
                    <a:pt x="51" y="230"/>
                    <a:pt x="3185" y="9317"/>
                    <a:pt x="10738" y="12079"/>
                  </a:cubicBezTo>
                  <a:cubicBezTo>
                    <a:pt x="10749" y="12084"/>
                    <a:pt x="10761" y="12084"/>
                    <a:pt x="10777" y="12084"/>
                  </a:cubicBezTo>
                  <a:cubicBezTo>
                    <a:pt x="10815" y="12084"/>
                    <a:pt x="10859" y="12058"/>
                    <a:pt x="10875" y="12013"/>
                  </a:cubicBezTo>
                  <a:cubicBezTo>
                    <a:pt x="10892" y="11959"/>
                    <a:pt x="10865" y="11899"/>
                    <a:pt x="10809" y="11882"/>
                  </a:cubicBezTo>
                  <a:cubicBezTo>
                    <a:pt x="3355" y="9152"/>
                    <a:pt x="253" y="164"/>
                    <a:pt x="220" y="71"/>
                  </a:cubicBezTo>
                  <a:cubicBezTo>
                    <a:pt x="208" y="26"/>
                    <a:pt x="166" y="0"/>
                    <a:pt x="12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10" name="Google Shape;510;p7"/>
            <p:cNvSpPr/>
            <p:nvPr/>
          </p:nvSpPr>
          <p:spPr>
            <a:xfrm>
              <a:off x="2684900" y="4675475"/>
              <a:ext cx="156375" cy="185475"/>
            </a:xfrm>
            <a:custGeom>
              <a:avLst/>
              <a:gdLst/>
              <a:ahLst/>
              <a:cxnLst/>
              <a:rect l="l" t="t" r="r" b="b"/>
              <a:pathLst>
                <a:path w="6255" h="7419" extrusionOk="0">
                  <a:moveTo>
                    <a:pt x="122" y="0"/>
                  </a:moveTo>
                  <a:cubicBezTo>
                    <a:pt x="101" y="0"/>
                    <a:pt x="80" y="7"/>
                    <a:pt x="61" y="19"/>
                  </a:cubicBezTo>
                  <a:cubicBezTo>
                    <a:pt x="12" y="47"/>
                    <a:pt x="1" y="112"/>
                    <a:pt x="28" y="162"/>
                  </a:cubicBezTo>
                  <a:cubicBezTo>
                    <a:pt x="193" y="408"/>
                    <a:pt x="4078" y="6234"/>
                    <a:pt x="6079" y="7408"/>
                  </a:cubicBezTo>
                  <a:cubicBezTo>
                    <a:pt x="6096" y="7413"/>
                    <a:pt x="6117" y="7418"/>
                    <a:pt x="6134" y="7418"/>
                  </a:cubicBezTo>
                  <a:cubicBezTo>
                    <a:pt x="6173" y="7418"/>
                    <a:pt x="6205" y="7402"/>
                    <a:pt x="6228" y="7369"/>
                  </a:cubicBezTo>
                  <a:cubicBezTo>
                    <a:pt x="6254" y="7320"/>
                    <a:pt x="6238" y="7254"/>
                    <a:pt x="6188" y="7221"/>
                  </a:cubicBezTo>
                  <a:cubicBezTo>
                    <a:pt x="4227" y="6075"/>
                    <a:pt x="248" y="107"/>
                    <a:pt x="210" y="47"/>
                  </a:cubicBezTo>
                  <a:cubicBezTo>
                    <a:pt x="189" y="16"/>
                    <a:pt x="156" y="0"/>
                    <a:pt x="12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11" name="Google Shape;511;p7"/>
            <p:cNvSpPr/>
            <p:nvPr/>
          </p:nvSpPr>
          <p:spPr>
            <a:xfrm>
              <a:off x="2833575" y="4511650"/>
              <a:ext cx="292150" cy="247775"/>
            </a:xfrm>
            <a:custGeom>
              <a:avLst/>
              <a:gdLst/>
              <a:ahLst/>
              <a:cxnLst/>
              <a:rect l="l" t="t" r="r" b="b"/>
              <a:pathLst>
                <a:path w="11686" h="9911" extrusionOk="0">
                  <a:moveTo>
                    <a:pt x="8533" y="1"/>
                  </a:moveTo>
                  <a:cubicBezTo>
                    <a:pt x="8327" y="1"/>
                    <a:pt x="8125" y="51"/>
                    <a:pt x="7931" y="165"/>
                  </a:cubicBezTo>
                  <a:cubicBezTo>
                    <a:pt x="3919" y="2517"/>
                    <a:pt x="1" y="3020"/>
                    <a:pt x="1" y="3020"/>
                  </a:cubicBezTo>
                  <a:lnTo>
                    <a:pt x="1086" y="9911"/>
                  </a:lnTo>
                  <a:cubicBezTo>
                    <a:pt x="9411" y="8984"/>
                    <a:pt x="11685" y="4090"/>
                    <a:pt x="11384" y="2856"/>
                  </a:cubicBezTo>
                  <a:cubicBezTo>
                    <a:pt x="11122" y="1805"/>
                    <a:pt x="9765" y="1"/>
                    <a:pt x="853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12" name="Google Shape;512;p7"/>
            <p:cNvSpPr/>
            <p:nvPr/>
          </p:nvSpPr>
          <p:spPr>
            <a:xfrm>
              <a:off x="2825350" y="4596025"/>
              <a:ext cx="53600" cy="142975"/>
            </a:xfrm>
            <a:custGeom>
              <a:avLst/>
              <a:gdLst/>
              <a:ahLst/>
              <a:cxnLst/>
              <a:rect l="l" t="t" r="r" b="b"/>
              <a:pathLst>
                <a:path w="2144" h="5719" extrusionOk="0">
                  <a:moveTo>
                    <a:pt x="118" y="1"/>
                  </a:moveTo>
                  <a:cubicBezTo>
                    <a:pt x="87" y="1"/>
                    <a:pt x="56" y="15"/>
                    <a:pt x="34" y="40"/>
                  </a:cubicBezTo>
                  <a:cubicBezTo>
                    <a:pt x="1" y="85"/>
                    <a:pt x="6" y="151"/>
                    <a:pt x="51" y="189"/>
                  </a:cubicBezTo>
                  <a:cubicBezTo>
                    <a:pt x="1913" y="1674"/>
                    <a:pt x="1316" y="5554"/>
                    <a:pt x="1311" y="5592"/>
                  </a:cubicBezTo>
                  <a:cubicBezTo>
                    <a:pt x="1300" y="5653"/>
                    <a:pt x="1338" y="5708"/>
                    <a:pt x="1399" y="5713"/>
                  </a:cubicBezTo>
                  <a:cubicBezTo>
                    <a:pt x="1404" y="5719"/>
                    <a:pt x="1410" y="5719"/>
                    <a:pt x="1415" y="5719"/>
                  </a:cubicBezTo>
                  <a:cubicBezTo>
                    <a:pt x="1465" y="5719"/>
                    <a:pt x="1508" y="5680"/>
                    <a:pt x="1519" y="5625"/>
                  </a:cubicBezTo>
                  <a:cubicBezTo>
                    <a:pt x="1546" y="5461"/>
                    <a:pt x="2144" y="1586"/>
                    <a:pt x="182" y="24"/>
                  </a:cubicBezTo>
                  <a:cubicBezTo>
                    <a:pt x="163" y="8"/>
                    <a:pt x="141" y="1"/>
                    <a:pt x="11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13" name="Google Shape;513;p7"/>
            <p:cNvSpPr/>
            <p:nvPr/>
          </p:nvSpPr>
          <p:spPr>
            <a:xfrm>
              <a:off x="2600100" y="4596000"/>
              <a:ext cx="196375" cy="75150"/>
            </a:xfrm>
            <a:custGeom>
              <a:avLst/>
              <a:gdLst/>
              <a:ahLst/>
              <a:cxnLst/>
              <a:rect l="l" t="t" r="r" b="b"/>
              <a:pathLst>
                <a:path w="7855" h="3006" extrusionOk="0">
                  <a:moveTo>
                    <a:pt x="7491" y="1"/>
                  </a:moveTo>
                  <a:cubicBezTo>
                    <a:pt x="7484" y="1"/>
                    <a:pt x="7477" y="2"/>
                    <a:pt x="7470" y="3"/>
                  </a:cubicBezTo>
                  <a:cubicBezTo>
                    <a:pt x="7416" y="20"/>
                    <a:pt x="7377" y="74"/>
                    <a:pt x="7394" y="129"/>
                  </a:cubicBezTo>
                  <a:cubicBezTo>
                    <a:pt x="7394" y="140"/>
                    <a:pt x="7624" y="1159"/>
                    <a:pt x="7126" y="1933"/>
                  </a:cubicBezTo>
                  <a:cubicBezTo>
                    <a:pt x="6846" y="2360"/>
                    <a:pt x="6385" y="2639"/>
                    <a:pt x="5760" y="2755"/>
                  </a:cubicBezTo>
                  <a:cubicBezTo>
                    <a:pt x="5624" y="2780"/>
                    <a:pt x="5484" y="2792"/>
                    <a:pt x="5340" y="2792"/>
                  </a:cubicBezTo>
                  <a:cubicBezTo>
                    <a:pt x="3166" y="2792"/>
                    <a:pt x="218" y="61"/>
                    <a:pt x="187" y="31"/>
                  </a:cubicBezTo>
                  <a:cubicBezTo>
                    <a:pt x="165" y="12"/>
                    <a:pt x="139" y="3"/>
                    <a:pt x="113" y="3"/>
                  </a:cubicBezTo>
                  <a:cubicBezTo>
                    <a:pt x="85" y="3"/>
                    <a:pt x="58" y="13"/>
                    <a:pt x="38" y="36"/>
                  </a:cubicBezTo>
                  <a:cubicBezTo>
                    <a:pt x="0" y="79"/>
                    <a:pt x="0" y="145"/>
                    <a:pt x="44" y="184"/>
                  </a:cubicBezTo>
                  <a:cubicBezTo>
                    <a:pt x="175" y="304"/>
                    <a:pt x="3086" y="3006"/>
                    <a:pt x="5338" y="3006"/>
                  </a:cubicBezTo>
                  <a:cubicBezTo>
                    <a:pt x="5497" y="3006"/>
                    <a:pt x="5651" y="2990"/>
                    <a:pt x="5798" y="2963"/>
                  </a:cubicBezTo>
                  <a:cubicBezTo>
                    <a:pt x="6484" y="2836"/>
                    <a:pt x="6989" y="2525"/>
                    <a:pt x="7301" y="2042"/>
                  </a:cubicBezTo>
                  <a:cubicBezTo>
                    <a:pt x="7854" y="1197"/>
                    <a:pt x="7607" y="129"/>
                    <a:pt x="7597" y="86"/>
                  </a:cubicBezTo>
                  <a:cubicBezTo>
                    <a:pt x="7587" y="33"/>
                    <a:pt x="7540" y="1"/>
                    <a:pt x="749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14" name="Google Shape;514;p7"/>
            <p:cNvSpPr/>
            <p:nvPr/>
          </p:nvSpPr>
          <p:spPr>
            <a:xfrm>
              <a:off x="2390875" y="5033625"/>
              <a:ext cx="51000" cy="54100"/>
            </a:xfrm>
            <a:custGeom>
              <a:avLst/>
              <a:gdLst/>
              <a:ahLst/>
              <a:cxnLst/>
              <a:rect l="l" t="t" r="r" b="b"/>
              <a:pathLst>
                <a:path w="2040" h="2164" extrusionOk="0">
                  <a:moveTo>
                    <a:pt x="1658" y="0"/>
                  </a:moveTo>
                  <a:cubicBezTo>
                    <a:pt x="1629" y="0"/>
                    <a:pt x="1600" y="12"/>
                    <a:pt x="1579" y="36"/>
                  </a:cubicBezTo>
                  <a:lnTo>
                    <a:pt x="27" y="1812"/>
                  </a:lnTo>
                  <a:cubicBezTo>
                    <a:pt x="11" y="1834"/>
                    <a:pt x="1" y="1862"/>
                    <a:pt x="1" y="1890"/>
                  </a:cubicBezTo>
                  <a:cubicBezTo>
                    <a:pt x="6" y="1917"/>
                    <a:pt x="16" y="1944"/>
                    <a:pt x="39" y="1961"/>
                  </a:cubicBezTo>
                  <a:cubicBezTo>
                    <a:pt x="54" y="1971"/>
                    <a:pt x="297" y="2163"/>
                    <a:pt x="664" y="2163"/>
                  </a:cubicBezTo>
                  <a:cubicBezTo>
                    <a:pt x="717" y="2163"/>
                    <a:pt x="778" y="2158"/>
                    <a:pt x="844" y="2147"/>
                  </a:cubicBezTo>
                  <a:cubicBezTo>
                    <a:pt x="1266" y="2075"/>
                    <a:pt x="1661" y="1746"/>
                    <a:pt x="2007" y="1171"/>
                  </a:cubicBezTo>
                  <a:cubicBezTo>
                    <a:pt x="2039" y="1121"/>
                    <a:pt x="2022" y="1056"/>
                    <a:pt x="1974" y="1023"/>
                  </a:cubicBezTo>
                  <a:cubicBezTo>
                    <a:pt x="1958" y="1014"/>
                    <a:pt x="1940" y="1010"/>
                    <a:pt x="1922" y="1010"/>
                  </a:cubicBezTo>
                  <a:cubicBezTo>
                    <a:pt x="1885" y="1010"/>
                    <a:pt x="1847" y="1028"/>
                    <a:pt x="1825" y="1062"/>
                  </a:cubicBezTo>
                  <a:cubicBezTo>
                    <a:pt x="1513" y="1577"/>
                    <a:pt x="1173" y="1872"/>
                    <a:pt x="811" y="1938"/>
                  </a:cubicBezTo>
                  <a:cubicBezTo>
                    <a:pt x="758" y="1948"/>
                    <a:pt x="708" y="1952"/>
                    <a:pt x="660" y="1952"/>
                  </a:cubicBezTo>
                  <a:cubicBezTo>
                    <a:pt x="490" y="1952"/>
                    <a:pt x="354" y="1899"/>
                    <a:pt x="269" y="1857"/>
                  </a:cubicBezTo>
                  <a:lnTo>
                    <a:pt x="1737" y="174"/>
                  </a:lnTo>
                  <a:cubicBezTo>
                    <a:pt x="1776" y="130"/>
                    <a:pt x="1770" y="64"/>
                    <a:pt x="1726" y="26"/>
                  </a:cubicBezTo>
                  <a:cubicBezTo>
                    <a:pt x="1707" y="8"/>
                    <a:pt x="1683" y="0"/>
                    <a:pt x="165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15" name="Google Shape;515;p7"/>
            <p:cNvSpPr/>
            <p:nvPr/>
          </p:nvSpPr>
          <p:spPr>
            <a:xfrm>
              <a:off x="2458675" y="4743225"/>
              <a:ext cx="280525" cy="301375"/>
            </a:xfrm>
            <a:custGeom>
              <a:avLst/>
              <a:gdLst/>
              <a:ahLst/>
              <a:cxnLst/>
              <a:rect l="l" t="t" r="r" b="b"/>
              <a:pathLst>
                <a:path w="11221" h="12055" extrusionOk="0">
                  <a:moveTo>
                    <a:pt x="1689" y="0"/>
                  </a:moveTo>
                  <a:cubicBezTo>
                    <a:pt x="1689" y="0"/>
                    <a:pt x="1" y="2254"/>
                    <a:pt x="281" y="4457"/>
                  </a:cubicBezTo>
                  <a:cubicBezTo>
                    <a:pt x="559" y="6617"/>
                    <a:pt x="5768" y="12055"/>
                    <a:pt x="7904" y="12055"/>
                  </a:cubicBezTo>
                  <a:cubicBezTo>
                    <a:pt x="7951" y="12055"/>
                    <a:pt x="7998" y="12052"/>
                    <a:pt x="8042" y="12047"/>
                  </a:cubicBezTo>
                  <a:cubicBezTo>
                    <a:pt x="10074" y="11790"/>
                    <a:pt x="11220" y="10639"/>
                    <a:pt x="11220" y="10639"/>
                  </a:cubicBezTo>
                  <a:cubicBezTo>
                    <a:pt x="5389" y="8808"/>
                    <a:pt x="1689" y="0"/>
                    <a:pt x="168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16" name="Google Shape;516;p7"/>
            <p:cNvSpPr/>
            <p:nvPr/>
          </p:nvSpPr>
          <p:spPr>
            <a:xfrm>
              <a:off x="2258900" y="3910125"/>
              <a:ext cx="663225" cy="517725"/>
            </a:xfrm>
            <a:custGeom>
              <a:avLst/>
              <a:gdLst/>
              <a:ahLst/>
              <a:cxnLst/>
              <a:rect l="l" t="t" r="r" b="b"/>
              <a:pathLst>
                <a:path w="26529" h="20709" extrusionOk="0">
                  <a:moveTo>
                    <a:pt x="16662" y="1"/>
                  </a:moveTo>
                  <a:cubicBezTo>
                    <a:pt x="15985" y="1"/>
                    <a:pt x="15188" y="119"/>
                    <a:pt x="14251" y="396"/>
                  </a:cubicBezTo>
                  <a:cubicBezTo>
                    <a:pt x="10831" y="1403"/>
                    <a:pt x="12651" y="4391"/>
                    <a:pt x="9987" y="4863"/>
                  </a:cubicBezTo>
                  <a:cubicBezTo>
                    <a:pt x="1" y="6644"/>
                    <a:pt x="5383" y="15708"/>
                    <a:pt x="5383" y="15708"/>
                  </a:cubicBezTo>
                  <a:cubicBezTo>
                    <a:pt x="4629" y="19881"/>
                    <a:pt x="6563" y="20708"/>
                    <a:pt x="8469" y="20708"/>
                  </a:cubicBezTo>
                  <a:cubicBezTo>
                    <a:pt x="9720" y="20708"/>
                    <a:pt x="10959" y="20352"/>
                    <a:pt x="11417" y="20352"/>
                  </a:cubicBezTo>
                  <a:cubicBezTo>
                    <a:pt x="12580" y="20352"/>
                    <a:pt x="11002" y="16750"/>
                    <a:pt x="11002" y="16750"/>
                  </a:cubicBezTo>
                  <a:cubicBezTo>
                    <a:pt x="14799" y="16328"/>
                    <a:pt x="12163" y="12371"/>
                    <a:pt x="14799" y="9379"/>
                  </a:cubicBezTo>
                  <a:cubicBezTo>
                    <a:pt x="16589" y="7345"/>
                    <a:pt x="18217" y="6663"/>
                    <a:pt x="19597" y="6663"/>
                  </a:cubicBezTo>
                  <a:cubicBezTo>
                    <a:pt x="22399" y="6663"/>
                    <a:pt x="24171" y="9477"/>
                    <a:pt x="24171" y="9477"/>
                  </a:cubicBezTo>
                  <a:cubicBezTo>
                    <a:pt x="24171" y="9477"/>
                    <a:pt x="24969" y="10501"/>
                    <a:pt x="25590" y="10501"/>
                  </a:cubicBezTo>
                  <a:cubicBezTo>
                    <a:pt x="25765" y="10501"/>
                    <a:pt x="25926" y="10420"/>
                    <a:pt x="26051" y="10211"/>
                  </a:cubicBezTo>
                  <a:cubicBezTo>
                    <a:pt x="26529" y="9422"/>
                    <a:pt x="25745" y="4725"/>
                    <a:pt x="23405" y="3355"/>
                  </a:cubicBezTo>
                  <a:cubicBezTo>
                    <a:pt x="22758" y="2975"/>
                    <a:pt x="22246" y="2837"/>
                    <a:pt x="21842" y="2837"/>
                  </a:cubicBezTo>
                  <a:cubicBezTo>
                    <a:pt x="20787" y="2837"/>
                    <a:pt x="20478" y="3778"/>
                    <a:pt x="20478" y="3778"/>
                  </a:cubicBezTo>
                  <a:cubicBezTo>
                    <a:pt x="20478" y="3778"/>
                    <a:pt x="20493" y="1"/>
                    <a:pt x="1666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17" name="Google Shape;517;p7"/>
            <p:cNvSpPr/>
            <p:nvPr/>
          </p:nvSpPr>
          <p:spPr>
            <a:xfrm>
              <a:off x="2440550" y="4354700"/>
              <a:ext cx="155325" cy="120950"/>
            </a:xfrm>
            <a:custGeom>
              <a:avLst/>
              <a:gdLst/>
              <a:ahLst/>
              <a:cxnLst/>
              <a:rect l="l" t="t" r="r" b="b"/>
              <a:pathLst>
                <a:path w="6213" h="4838" extrusionOk="0">
                  <a:moveTo>
                    <a:pt x="2490" y="0"/>
                  </a:moveTo>
                  <a:cubicBezTo>
                    <a:pt x="2051" y="0"/>
                    <a:pt x="1624" y="275"/>
                    <a:pt x="1280" y="1034"/>
                  </a:cubicBezTo>
                  <a:cubicBezTo>
                    <a:pt x="1" y="3846"/>
                    <a:pt x="2167" y="4838"/>
                    <a:pt x="3798" y="4838"/>
                  </a:cubicBezTo>
                  <a:cubicBezTo>
                    <a:pt x="4145" y="4838"/>
                    <a:pt x="4467" y="4793"/>
                    <a:pt x="4727" y="4712"/>
                  </a:cubicBezTo>
                  <a:cubicBezTo>
                    <a:pt x="6212" y="4239"/>
                    <a:pt x="4864" y="1883"/>
                    <a:pt x="4864" y="1883"/>
                  </a:cubicBezTo>
                  <a:cubicBezTo>
                    <a:pt x="4864" y="1883"/>
                    <a:pt x="3639" y="0"/>
                    <a:pt x="2490" y="0"/>
                  </a:cubicBez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18" name="Google Shape;518;p7"/>
            <p:cNvSpPr/>
            <p:nvPr/>
          </p:nvSpPr>
          <p:spPr>
            <a:xfrm>
              <a:off x="2492650" y="4398075"/>
              <a:ext cx="57575" cy="49075"/>
            </a:xfrm>
            <a:custGeom>
              <a:avLst/>
              <a:gdLst/>
              <a:ahLst/>
              <a:cxnLst/>
              <a:rect l="l" t="t" r="r" b="b"/>
              <a:pathLst>
                <a:path w="2303" h="1963" extrusionOk="0">
                  <a:moveTo>
                    <a:pt x="620" y="1"/>
                  </a:moveTo>
                  <a:cubicBezTo>
                    <a:pt x="287" y="1"/>
                    <a:pt x="65" y="172"/>
                    <a:pt x="56" y="181"/>
                  </a:cubicBezTo>
                  <a:cubicBezTo>
                    <a:pt x="13" y="220"/>
                    <a:pt x="1" y="285"/>
                    <a:pt x="40" y="334"/>
                  </a:cubicBezTo>
                  <a:cubicBezTo>
                    <a:pt x="61" y="359"/>
                    <a:pt x="91" y="371"/>
                    <a:pt x="120" y="371"/>
                  </a:cubicBezTo>
                  <a:cubicBezTo>
                    <a:pt x="144" y="371"/>
                    <a:pt x="168" y="363"/>
                    <a:pt x="188" y="346"/>
                  </a:cubicBezTo>
                  <a:cubicBezTo>
                    <a:pt x="188" y="346"/>
                    <a:pt x="358" y="215"/>
                    <a:pt x="612" y="215"/>
                  </a:cubicBezTo>
                  <a:cubicBezTo>
                    <a:pt x="674" y="215"/>
                    <a:pt x="742" y="223"/>
                    <a:pt x="812" y="242"/>
                  </a:cubicBezTo>
                  <a:cubicBezTo>
                    <a:pt x="1141" y="329"/>
                    <a:pt x="1624" y="685"/>
                    <a:pt x="2084" y="1891"/>
                  </a:cubicBezTo>
                  <a:cubicBezTo>
                    <a:pt x="2100" y="1935"/>
                    <a:pt x="2145" y="1962"/>
                    <a:pt x="2183" y="1962"/>
                  </a:cubicBezTo>
                  <a:cubicBezTo>
                    <a:pt x="2199" y="1962"/>
                    <a:pt x="2211" y="1957"/>
                    <a:pt x="2221" y="1952"/>
                  </a:cubicBezTo>
                  <a:cubicBezTo>
                    <a:pt x="2276" y="1935"/>
                    <a:pt x="2303" y="1869"/>
                    <a:pt x="2282" y="1814"/>
                  </a:cubicBezTo>
                  <a:cubicBezTo>
                    <a:pt x="1887" y="784"/>
                    <a:pt x="1410" y="181"/>
                    <a:pt x="868" y="33"/>
                  </a:cubicBezTo>
                  <a:cubicBezTo>
                    <a:pt x="780" y="10"/>
                    <a:pt x="697" y="1"/>
                    <a:pt x="62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19" name="Google Shape;519;p7"/>
            <p:cNvSpPr/>
            <p:nvPr/>
          </p:nvSpPr>
          <p:spPr>
            <a:xfrm>
              <a:off x="2749450" y="4347900"/>
              <a:ext cx="92800" cy="67450"/>
            </a:xfrm>
            <a:custGeom>
              <a:avLst/>
              <a:gdLst/>
              <a:ahLst/>
              <a:cxnLst/>
              <a:rect l="l" t="t" r="r" b="b"/>
              <a:pathLst>
                <a:path w="3712" h="2698" extrusionOk="0">
                  <a:moveTo>
                    <a:pt x="3371" y="0"/>
                  </a:moveTo>
                  <a:cubicBezTo>
                    <a:pt x="3367" y="0"/>
                    <a:pt x="3364" y="1"/>
                    <a:pt x="3360" y="1"/>
                  </a:cubicBezTo>
                  <a:cubicBezTo>
                    <a:pt x="3300" y="13"/>
                    <a:pt x="3262" y="61"/>
                    <a:pt x="3267" y="122"/>
                  </a:cubicBezTo>
                  <a:cubicBezTo>
                    <a:pt x="3272" y="138"/>
                    <a:pt x="3481" y="1657"/>
                    <a:pt x="2429" y="2341"/>
                  </a:cubicBezTo>
                  <a:cubicBezTo>
                    <a:pt x="2279" y="2435"/>
                    <a:pt x="2126" y="2485"/>
                    <a:pt x="1963" y="2485"/>
                  </a:cubicBezTo>
                  <a:cubicBezTo>
                    <a:pt x="1899" y="2485"/>
                    <a:pt x="1833" y="2478"/>
                    <a:pt x="1765" y="2462"/>
                  </a:cubicBezTo>
                  <a:cubicBezTo>
                    <a:pt x="954" y="2275"/>
                    <a:pt x="219" y="1091"/>
                    <a:pt x="209" y="1081"/>
                  </a:cubicBezTo>
                  <a:cubicBezTo>
                    <a:pt x="191" y="1049"/>
                    <a:pt x="157" y="1031"/>
                    <a:pt x="122" y="1031"/>
                  </a:cubicBezTo>
                  <a:cubicBezTo>
                    <a:pt x="103" y="1031"/>
                    <a:pt x="84" y="1036"/>
                    <a:pt x="67" y="1048"/>
                  </a:cubicBezTo>
                  <a:cubicBezTo>
                    <a:pt x="17" y="1076"/>
                    <a:pt x="1" y="1141"/>
                    <a:pt x="28" y="1190"/>
                  </a:cubicBezTo>
                  <a:cubicBezTo>
                    <a:pt x="61" y="1245"/>
                    <a:pt x="818" y="2462"/>
                    <a:pt x="1716" y="2665"/>
                  </a:cubicBezTo>
                  <a:cubicBezTo>
                    <a:pt x="1804" y="2687"/>
                    <a:pt x="1886" y="2697"/>
                    <a:pt x="1969" y="2697"/>
                  </a:cubicBezTo>
                  <a:cubicBezTo>
                    <a:pt x="2171" y="2697"/>
                    <a:pt x="2363" y="2637"/>
                    <a:pt x="2543" y="2517"/>
                  </a:cubicBezTo>
                  <a:cubicBezTo>
                    <a:pt x="3712" y="1761"/>
                    <a:pt x="3487" y="160"/>
                    <a:pt x="3481" y="89"/>
                  </a:cubicBezTo>
                  <a:cubicBezTo>
                    <a:pt x="3470" y="37"/>
                    <a:pt x="3422" y="0"/>
                    <a:pt x="337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20" name="Google Shape;520;p7"/>
            <p:cNvSpPr/>
            <p:nvPr/>
          </p:nvSpPr>
          <p:spPr>
            <a:xfrm>
              <a:off x="2612025" y="4366025"/>
              <a:ext cx="105525" cy="93950"/>
            </a:xfrm>
            <a:custGeom>
              <a:avLst/>
              <a:gdLst/>
              <a:ahLst/>
              <a:cxnLst/>
              <a:rect l="l" t="t" r="r" b="b"/>
              <a:pathLst>
                <a:path w="4221" h="3758" extrusionOk="0">
                  <a:moveTo>
                    <a:pt x="2110" y="0"/>
                  </a:moveTo>
                  <a:cubicBezTo>
                    <a:pt x="1690" y="0"/>
                    <a:pt x="1267" y="140"/>
                    <a:pt x="915" y="427"/>
                  </a:cubicBezTo>
                  <a:cubicBezTo>
                    <a:pt x="115" y="1085"/>
                    <a:pt x="1" y="2268"/>
                    <a:pt x="658" y="3069"/>
                  </a:cubicBezTo>
                  <a:cubicBezTo>
                    <a:pt x="1030" y="3522"/>
                    <a:pt x="1571" y="3757"/>
                    <a:pt x="2115" y="3757"/>
                  </a:cubicBezTo>
                  <a:cubicBezTo>
                    <a:pt x="2532" y="3757"/>
                    <a:pt x="2952" y="3618"/>
                    <a:pt x="3300" y="3333"/>
                  </a:cubicBezTo>
                  <a:cubicBezTo>
                    <a:pt x="4099" y="2675"/>
                    <a:pt x="4220" y="1491"/>
                    <a:pt x="3563" y="685"/>
                  </a:cubicBezTo>
                  <a:cubicBezTo>
                    <a:pt x="3192" y="234"/>
                    <a:pt x="2654" y="0"/>
                    <a:pt x="2110" y="0"/>
                  </a:cubicBezTo>
                  <a:close/>
                </a:path>
              </a:pathLst>
            </a:custGeom>
            <a:solidFill>
              <a:srgbClr val="9E552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21" name="Google Shape;521;p7"/>
            <p:cNvSpPr/>
            <p:nvPr/>
          </p:nvSpPr>
          <p:spPr>
            <a:xfrm>
              <a:off x="2835225" y="4274650"/>
              <a:ext cx="105375" cy="93950"/>
            </a:xfrm>
            <a:custGeom>
              <a:avLst/>
              <a:gdLst/>
              <a:ahLst/>
              <a:cxnLst/>
              <a:rect l="l" t="t" r="r" b="b"/>
              <a:pathLst>
                <a:path w="4215" h="3758" extrusionOk="0">
                  <a:moveTo>
                    <a:pt x="2104" y="0"/>
                  </a:moveTo>
                  <a:cubicBezTo>
                    <a:pt x="1685" y="0"/>
                    <a:pt x="1264" y="140"/>
                    <a:pt x="916" y="426"/>
                  </a:cubicBezTo>
                  <a:cubicBezTo>
                    <a:pt x="116" y="1084"/>
                    <a:pt x="0" y="2268"/>
                    <a:pt x="658" y="3068"/>
                  </a:cubicBezTo>
                  <a:cubicBezTo>
                    <a:pt x="1029" y="3523"/>
                    <a:pt x="1568" y="3757"/>
                    <a:pt x="2110" y="3757"/>
                  </a:cubicBezTo>
                  <a:cubicBezTo>
                    <a:pt x="2529" y="3757"/>
                    <a:pt x="2951" y="3617"/>
                    <a:pt x="3299" y="3331"/>
                  </a:cubicBezTo>
                  <a:cubicBezTo>
                    <a:pt x="4100" y="2673"/>
                    <a:pt x="4215" y="1489"/>
                    <a:pt x="3557" y="689"/>
                  </a:cubicBezTo>
                  <a:cubicBezTo>
                    <a:pt x="3186" y="235"/>
                    <a:pt x="2647" y="0"/>
                    <a:pt x="2104" y="0"/>
                  </a:cubicBezTo>
                  <a:close/>
                </a:path>
              </a:pathLst>
            </a:custGeom>
            <a:solidFill>
              <a:srgbClr val="9E552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22" name="Google Shape;522;p7"/>
            <p:cNvSpPr/>
            <p:nvPr/>
          </p:nvSpPr>
          <p:spPr>
            <a:xfrm>
              <a:off x="2656950" y="4301525"/>
              <a:ext cx="53475" cy="47575"/>
            </a:xfrm>
            <a:custGeom>
              <a:avLst/>
              <a:gdLst/>
              <a:ahLst/>
              <a:cxnLst/>
              <a:rect l="l" t="t" r="r" b="b"/>
              <a:pathLst>
                <a:path w="2139" h="1903" extrusionOk="0">
                  <a:moveTo>
                    <a:pt x="1070" y="1"/>
                  </a:moveTo>
                  <a:cubicBezTo>
                    <a:pt x="857" y="1"/>
                    <a:pt x="643" y="71"/>
                    <a:pt x="466" y="217"/>
                  </a:cubicBezTo>
                  <a:cubicBezTo>
                    <a:pt x="61" y="552"/>
                    <a:pt x="1" y="1149"/>
                    <a:pt x="335" y="1555"/>
                  </a:cubicBezTo>
                  <a:cubicBezTo>
                    <a:pt x="524" y="1783"/>
                    <a:pt x="797" y="1902"/>
                    <a:pt x="1072" y="1902"/>
                  </a:cubicBezTo>
                  <a:cubicBezTo>
                    <a:pt x="1283" y="1902"/>
                    <a:pt x="1496" y="1832"/>
                    <a:pt x="1672" y="1686"/>
                  </a:cubicBezTo>
                  <a:cubicBezTo>
                    <a:pt x="2078" y="1352"/>
                    <a:pt x="2138" y="755"/>
                    <a:pt x="1804" y="348"/>
                  </a:cubicBezTo>
                  <a:cubicBezTo>
                    <a:pt x="1618" y="120"/>
                    <a:pt x="1345" y="1"/>
                    <a:pt x="107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23" name="Google Shape;523;p7"/>
            <p:cNvSpPr/>
            <p:nvPr/>
          </p:nvSpPr>
          <p:spPr>
            <a:xfrm>
              <a:off x="2809350" y="4234550"/>
              <a:ext cx="53450" cy="47625"/>
            </a:xfrm>
            <a:custGeom>
              <a:avLst/>
              <a:gdLst/>
              <a:ahLst/>
              <a:cxnLst/>
              <a:rect l="l" t="t" r="r" b="b"/>
              <a:pathLst>
                <a:path w="2138" h="1905" extrusionOk="0">
                  <a:moveTo>
                    <a:pt x="1067" y="0"/>
                  </a:moveTo>
                  <a:cubicBezTo>
                    <a:pt x="855" y="0"/>
                    <a:pt x="642" y="71"/>
                    <a:pt x="466" y="216"/>
                  </a:cubicBezTo>
                  <a:cubicBezTo>
                    <a:pt x="59" y="551"/>
                    <a:pt x="0" y="1148"/>
                    <a:pt x="334" y="1554"/>
                  </a:cubicBezTo>
                  <a:cubicBezTo>
                    <a:pt x="520" y="1786"/>
                    <a:pt x="793" y="1904"/>
                    <a:pt x="1068" y="1904"/>
                  </a:cubicBezTo>
                  <a:cubicBezTo>
                    <a:pt x="1281" y="1904"/>
                    <a:pt x="1494" y="1834"/>
                    <a:pt x="1671" y="1691"/>
                  </a:cubicBezTo>
                  <a:cubicBezTo>
                    <a:pt x="2077" y="1357"/>
                    <a:pt x="2138" y="753"/>
                    <a:pt x="1802" y="348"/>
                  </a:cubicBezTo>
                  <a:cubicBezTo>
                    <a:pt x="1614" y="119"/>
                    <a:pt x="1341" y="0"/>
                    <a:pt x="106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24" name="Google Shape;524;p7"/>
            <p:cNvSpPr/>
            <p:nvPr/>
          </p:nvSpPr>
          <p:spPr>
            <a:xfrm>
              <a:off x="2759200" y="4292250"/>
              <a:ext cx="61500" cy="71175"/>
            </a:xfrm>
            <a:custGeom>
              <a:avLst/>
              <a:gdLst/>
              <a:ahLst/>
              <a:cxnLst/>
              <a:rect l="l" t="t" r="r" b="b"/>
              <a:pathLst>
                <a:path w="2460" h="2847" extrusionOk="0">
                  <a:moveTo>
                    <a:pt x="121" y="0"/>
                  </a:moveTo>
                  <a:cubicBezTo>
                    <a:pt x="104" y="0"/>
                    <a:pt x="87" y="4"/>
                    <a:pt x="71" y="13"/>
                  </a:cubicBezTo>
                  <a:cubicBezTo>
                    <a:pt x="21" y="41"/>
                    <a:pt x="0" y="106"/>
                    <a:pt x="26" y="155"/>
                  </a:cubicBezTo>
                  <a:lnTo>
                    <a:pt x="904" y="1756"/>
                  </a:lnTo>
                  <a:cubicBezTo>
                    <a:pt x="914" y="1784"/>
                    <a:pt x="942" y="1799"/>
                    <a:pt x="970" y="1805"/>
                  </a:cubicBezTo>
                  <a:cubicBezTo>
                    <a:pt x="980" y="1809"/>
                    <a:pt x="991" y="1811"/>
                    <a:pt x="1001" y="1811"/>
                  </a:cubicBezTo>
                  <a:cubicBezTo>
                    <a:pt x="1020" y="1811"/>
                    <a:pt x="1038" y="1805"/>
                    <a:pt x="1052" y="1794"/>
                  </a:cubicBezTo>
                  <a:lnTo>
                    <a:pt x="2138" y="1088"/>
                  </a:lnTo>
                  <a:lnTo>
                    <a:pt x="1551" y="2704"/>
                  </a:lnTo>
                  <a:cubicBezTo>
                    <a:pt x="1529" y="2758"/>
                    <a:pt x="1556" y="2819"/>
                    <a:pt x="1611" y="2841"/>
                  </a:cubicBezTo>
                  <a:cubicBezTo>
                    <a:pt x="1627" y="2841"/>
                    <a:pt x="1638" y="2846"/>
                    <a:pt x="1650" y="2846"/>
                  </a:cubicBezTo>
                  <a:cubicBezTo>
                    <a:pt x="1693" y="2846"/>
                    <a:pt x="1731" y="2819"/>
                    <a:pt x="1748" y="2775"/>
                  </a:cubicBezTo>
                  <a:lnTo>
                    <a:pt x="2444" y="863"/>
                  </a:lnTo>
                  <a:cubicBezTo>
                    <a:pt x="2460" y="818"/>
                    <a:pt x="2449" y="769"/>
                    <a:pt x="2411" y="742"/>
                  </a:cubicBezTo>
                  <a:cubicBezTo>
                    <a:pt x="2393" y="727"/>
                    <a:pt x="2370" y="718"/>
                    <a:pt x="2347" y="718"/>
                  </a:cubicBezTo>
                  <a:cubicBezTo>
                    <a:pt x="2327" y="718"/>
                    <a:pt x="2308" y="724"/>
                    <a:pt x="2290" y="737"/>
                  </a:cubicBezTo>
                  <a:lnTo>
                    <a:pt x="1035" y="1553"/>
                  </a:lnTo>
                  <a:lnTo>
                    <a:pt x="213" y="56"/>
                  </a:lnTo>
                  <a:cubicBezTo>
                    <a:pt x="194" y="20"/>
                    <a:pt x="158" y="0"/>
                    <a:pt x="12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25" name="Google Shape;525;p7"/>
            <p:cNvSpPr/>
            <p:nvPr/>
          </p:nvSpPr>
          <p:spPr>
            <a:xfrm>
              <a:off x="2243275" y="4905400"/>
              <a:ext cx="28675" cy="182325"/>
            </a:xfrm>
            <a:custGeom>
              <a:avLst/>
              <a:gdLst/>
              <a:ahLst/>
              <a:cxnLst/>
              <a:rect l="l" t="t" r="r" b="b"/>
              <a:pathLst>
                <a:path w="1147" h="7293" extrusionOk="0">
                  <a:moveTo>
                    <a:pt x="116" y="1"/>
                  </a:moveTo>
                  <a:cubicBezTo>
                    <a:pt x="111" y="1"/>
                    <a:pt x="105" y="1"/>
                    <a:pt x="100" y="2"/>
                  </a:cubicBezTo>
                  <a:cubicBezTo>
                    <a:pt x="44" y="2"/>
                    <a:pt x="1" y="57"/>
                    <a:pt x="6" y="113"/>
                  </a:cubicBezTo>
                  <a:cubicBezTo>
                    <a:pt x="23" y="338"/>
                    <a:pt x="439" y="5632"/>
                    <a:pt x="927" y="7221"/>
                  </a:cubicBezTo>
                  <a:cubicBezTo>
                    <a:pt x="944" y="7265"/>
                    <a:pt x="982" y="7292"/>
                    <a:pt x="1026" y="7292"/>
                  </a:cubicBezTo>
                  <a:cubicBezTo>
                    <a:pt x="1038" y="7292"/>
                    <a:pt x="1048" y="7292"/>
                    <a:pt x="1059" y="7287"/>
                  </a:cubicBezTo>
                  <a:cubicBezTo>
                    <a:pt x="1114" y="7270"/>
                    <a:pt x="1147" y="7216"/>
                    <a:pt x="1130" y="7155"/>
                  </a:cubicBezTo>
                  <a:cubicBezTo>
                    <a:pt x="648" y="5587"/>
                    <a:pt x="221" y="151"/>
                    <a:pt x="215" y="96"/>
                  </a:cubicBezTo>
                  <a:cubicBezTo>
                    <a:pt x="209" y="47"/>
                    <a:pt x="169" y="1"/>
                    <a:pt x="11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26" name="Google Shape;526;p7"/>
            <p:cNvSpPr/>
            <p:nvPr/>
          </p:nvSpPr>
          <p:spPr>
            <a:xfrm>
              <a:off x="2217675" y="4905400"/>
              <a:ext cx="111575" cy="37350"/>
            </a:xfrm>
            <a:custGeom>
              <a:avLst/>
              <a:gdLst/>
              <a:ahLst/>
              <a:cxnLst/>
              <a:rect l="l" t="t" r="r" b="b"/>
              <a:pathLst>
                <a:path w="4463" h="1494" extrusionOk="0">
                  <a:moveTo>
                    <a:pt x="4339" y="1"/>
                  </a:moveTo>
                  <a:cubicBezTo>
                    <a:pt x="4321" y="1"/>
                    <a:pt x="4302" y="5"/>
                    <a:pt x="4286" y="14"/>
                  </a:cubicBezTo>
                  <a:cubicBezTo>
                    <a:pt x="2325" y="1170"/>
                    <a:pt x="127" y="1279"/>
                    <a:pt x="104" y="1279"/>
                  </a:cubicBezTo>
                  <a:cubicBezTo>
                    <a:pt x="49" y="1285"/>
                    <a:pt x="0" y="1335"/>
                    <a:pt x="6" y="1390"/>
                  </a:cubicBezTo>
                  <a:cubicBezTo>
                    <a:pt x="6" y="1449"/>
                    <a:pt x="56" y="1494"/>
                    <a:pt x="109" y="1494"/>
                  </a:cubicBezTo>
                  <a:lnTo>
                    <a:pt x="115" y="1494"/>
                  </a:lnTo>
                  <a:cubicBezTo>
                    <a:pt x="137" y="1494"/>
                    <a:pt x="2384" y="1378"/>
                    <a:pt x="4396" y="194"/>
                  </a:cubicBezTo>
                  <a:cubicBezTo>
                    <a:pt x="4445" y="167"/>
                    <a:pt x="4462" y="101"/>
                    <a:pt x="4435" y="52"/>
                  </a:cubicBezTo>
                  <a:cubicBezTo>
                    <a:pt x="4412" y="19"/>
                    <a:pt x="4376" y="1"/>
                    <a:pt x="433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27" name="Google Shape;527;p7"/>
            <p:cNvSpPr/>
            <p:nvPr/>
          </p:nvSpPr>
          <p:spPr>
            <a:xfrm>
              <a:off x="2371675" y="5169900"/>
              <a:ext cx="118700" cy="100075"/>
            </a:xfrm>
            <a:custGeom>
              <a:avLst/>
              <a:gdLst/>
              <a:ahLst/>
              <a:cxnLst/>
              <a:rect l="l" t="t" r="r" b="b"/>
              <a:pathLst>
                <a:path w="4748" h="4003" extrusionOk="0">
                  <a:moveTo>
                    <a:pt x="117" y="0"/>
                  </a:moveTo>
                  <a:cubicBezTo>
                    <a:pt x="88" y="0"/>
                    <a:pt x="59" y="11"/>
                    <a:pt x="38" y="34"/>
                  </a:cubicBezTo>
                  <a:cubicBezTo>
                    <a:pt x="0" y="77"/>
                    <a:pt x="6" y="143"/>
                    <a:pt x="50" y="187"/>
                  </a:cubicBezTo>
                  <a:cubicBezTo>
                    <a:pt x="187" y="314"/>
                    <a:pt x="3519" y="3339"/>
                    <a:pt x="4571" y="3985"/>
                  </a:cubicBezTo>
                  <a:cubicBezTo>
                    <a:pt x="4588" y="3997"/>
                    <a:pt x="4610" y="4002"/>
                    <a:pt x="4627" y="4002"/>
                  </a:cubicBezTo>
                  <a:cubicBezTo>
                    <a:pt x="4665" y="4002"/>
                    <a:pt x="4698" y="3985"/>
                    <a:pt x="4715" y="3952"/>
                  </a:cubicBezTo>
                  <a:cubicBezTo>
                    <a:pt x="4748" y="3903"/>
                    <a:pt x="4731" y="3838"/>
                    <a:pt x="4682" y="3805"/>
                  </a:cubicBezTo>
                  <a:cubicBezTo>
                    <a:pt x="3645" y="3168"/>
                    <a:pt x="225" y="61"/>
                    <a:pt x="192" y="28"/>
                  </a:cubicBezTo>
                  <a:cubicBezTo>
                    <a:pt x="171" y="10"/>
                    <a:pt x="144" y="0"/>
                    <a:pt x="11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528" name="Google Shape;528;p7"/>
          <p:cNvSpPr/>
          <p:nvPr/>
        </p:nvSpPr>
        <p:spPr>
          <a:xfrm>
            <a:off x="8424000" y="1589694"/>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29" name="Google Shape;529;p7"/>
          <p:cNvSpPr/>
          <p:nvPr/>
        </p:nvSpPr>
        <p:spPr>
          <a:xfrm>
            <a:off x="6572825" y="4291249"/>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30" name="Google Shape;530;p7"/>
          <p:cNvSpPr txBox="1">
            <a:spLocks noGrp="1"/>
          </p:cNvSpPr>
          <p:nvPr>
            <p:ph type="title"/>
          </p:nvPr>
        </p:nvSpPr>
        <p:spPr>
          <a:xfrm>
            <a:off x="1220375" y="977088"/>
            <a:ext cx="3771300" cy="612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31" name="Google Shape;531;p7"/>
          <p:cNvSpPr txBox="1">
            <a:spLocks noGrp="1"/>
          </p:cNvSpPr>
          <p:nvPr>
            <p:ph type="body" idx="1"/>
          </p:nvPr>
        </p:nvSpPr>
        <p:spPr>
          <a:xfrm>
            <a:off x="1220375" y="1589688"/>
            <a:ext cx="3771300" cy="2576700"/>
          </a:xfrm>
          <a:prstGeom prst="rect">
            <a:avLst/>
          </a:prstGeom>
        </p:spPr>
        <p:txBody>
          <a:bodyPr spcFirstLastPara="1" wrap="square" lIns="91425" tIns="91425" rIns="91425" bIns="91425" anchor="ctr" anchorCtr="0">
            <a:noAutofit/>
          </a:bodyPr>
          <a:lstStyle>
            <a:lvl1pPr marL="457200" lvl="0" indent="-304800" rtl="0">
              <a:lnSpc>
                <a:spcPct val="100000"/>
              </a:lnSpc>
              <a:spcBef>
                <a:spcPts val="0"/>
              </a:spcBef>
              <a:spcAft>
                <a:spcPts val="0"/>
              </a:spcAft>
              <a:buClr>
                <a:srgbClr val="434343"/>
              </a:buClr>
              <a:buSzPts val="1200"/>
              <a:buChar char="●"/>
              <a:defRPr sz="1400">
                <a:solidFill>
                  <a:srgbClr val="434343"/>
                </a:solidFill>
              </a:defRPr>
            </a:lvl1pPr>
            <a:lvl2pPr marL="914400" lvl="1" indent="-317500" rtl="0">
              <a:lnSpc>
                <a:spcPct val="115000"/>
              </a:lnSpc>
              <a:spcBef>
                <a:spcPts val="0"/>
              </a:spcBef>
              <a:spcAft>
                <a:spcPts val="0"/>
              </a:spcAft>
              <a:buClr>
                <a:srgbClr val="434343"/>
              </a:buClr>
              <a:buSzPts val="1400"/>
              <a:buChar char="○"/>
              <a:defRPr>
                <a:solidFill>
                  <a:srgbClr val="434343"/>
                </a:solidFill>
              </a:defRPr>
            </a:lvl2pPr>
            <a:lvl3pPr marL="1371600" lvl="2" indent="-317500" rtl="0">
              <a:lnSpc>
                <a:spcPct val="115000"/>
              </a:lnSpc>
              <a:spcBef>
                <a:spcPts val="0"/>
              </a:spcBef>
              <a:spcAft>
                <a:spcPts val="0"/>
              </a:spcAft>
              <a:buClr>
                <a:srgbClr val="434343"/>
              </a:buClr>
              <a:buSzPts val="1400"/>
              <a:buChar char="■"/>
              <a:defRPr>
                <a:solidFill>
                  <a:srgbClr val="434343"/>
                </a:solidFill>
              </a:defRPr>
            </a:lvl3pPr>
            <a:lvl4pPr marL="1828800" lvl="3" indent="-317500" rtl="0">
              <a:lnSpc>
                <a:spcPct val="115000"/>
              </a:lnSpc>
              <a:spcBef>
                <a:spcPts val="0"/>
              </a:spcBef>
              <a:spcAft>
                <a:spcPts val="0"/>
              </a:spcAft>
              <a:buClr>
                <a:srgbClr val="434343"/>
              </a:buClr>
              <a:buSzPts val="1400"/>
              <a:buChar char="●"/>
              <a:defRPr>
                <a:solidFill>
                  <a:srgbClr val="434343"/>
                </a:solidFill>
              </a:defRPr>
            </a:lvl4pPr>
            <a:lvl5pPr marL="2286000" lvl="4" indent="-317500" rtl="0">
              <a:lnSpc>
                <a:spcPct val="115000"/>
              </a:lnSpc>
              <a:spcBef>
                <a:spcPts val="0"/>
              </a:spcBef>
              <a:spcAft>
                <a:spcPts val="0"/>
              </a:spcAft>
              <a:buClr>
                <a:srgbClr val="434343"/>
              </a:buClr>
              <a:buSzPts val="1400"/>
              <a:buChar char="○"/>
              <a:defRPr>
                <a:solidFill>
                  <a:srgbClr val="434343"/>
                </a:solidFill>
              </a:defRPr>
            </a:lvl5pPr>
            <a:lvl6pPr marL="2743200" lvl="5" indent="-317500" rtl="0">
              <a:lnSpc>
                <a:spcPct val="115000"/>
              </a:lnSpc>
              <a:spcBef>
                <a:spcPts val="0"/>
              </a:spcBef>
              <a:spcAft>
                <a:spcPts val="0"/>
              </a:spcAft>
              <a:buClr>
                <a:srgbClr val="434343"/>
              </a:buClr>
              <a:buSzPts val="1400"/>
              <a:buChar char="■"/>
              <a:defRPr>
                <a:solidFill>
                  <a:srgbClr val="434343"/>
                </a:solidFill>
              </a:defRPr>
            </a:lvl6pPr>
            <a:lvl7pPr marL="3200400" lvl="6" indent="-317500" rtl="0">
              <a:lnSpc>
                <a:spcPct val="115000"/>
              </a:lnSpc>
              <a:spcBef>
                <a:spcPts val="0"/>
              </a:spcBef>
              <a:spcAft>
                <a:spcPts val="0"/>
              </a:spcAft>
              <a:buClr>
                <a:srgbClr val="434343"/>
              </a:buClr>
              <a:buSzPts val="1400"/>
              <a:buChar char="●"/>
              <a:defRPr>
                <a:solidFill>
                  <a:srgbClr val="434343"/>
                </a:solidFill>
              </a:defRPr>
            </a:lvl7pPr>
            <a:lvl8pPr marL="3657600" lvl="7" indent="-317500" rtl="0">
              <a:lnSpc>
                <a:spcPct val="115000"/>
              </a:lnSpc>
              <a:spcBef>
                <a:spcPts val="0"/>
              </a:spcBef>
              <a:spcAft>
                <a:spcPts val="0"/>
              </a:spcAft>
              <a:buClr>
                <a:srgbClr val="434343"/>
              </a:buClr>
              <a:buSzPts val="1400"/>
              <a:buChar char="○"/>
              <a:defRPr>
                <a:solidFill>
                  <a:srgbClr val="434343"/>
                </a:solidFill>
              </a:defRPr>
            </a:lvl8pPr>
            <a:lvl9pPr marL="4114800" lvl="8" indent="-317500" rtl="0">
              <a:lnSpc>
                <a:spcPct val="115000"/>
              </a:lnSpc>
              <a:spcBef>
                <a:spcPts val="0"/>
              </a:spcBef>
              <a:spcAft>
                <a:spcPts val="0"/>
              </a:spcAft>
              <a:buClr>
                <a:srgbClr val="434343"/>
              </a:buClr>
              <a:buSzPts val="1400"/>
              <a:buChar char="■"/>
              <a:defRPr>
                <a:solidFill>
                  <a:srgbClr val="434343"/>
                </a:solidFill>
              </a:defRPr>
            </a:lvl9pPr>
          </a:lstStyle>
          <a:p>
            <a:endParaRPr/>
          </a:p>
        </p:txBody>
      </p:sp>
    </p:spTree>
    <p:extLst>
      <p:ext uri="{BB962C8B-B14F-4D97-AF65-F5344CB8AC3E}">
        <p14:creationId xmlns:p14="http://schemas.microsoft.com/office/powerpoint/2010/main" val="304724360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532"/>
        <p:cNvGrpSpPr/>
        <p:nvPr/>
      </p:nvGrpSpPr>
      <p:grpSpPr>
        <a:xfrm>
          <a:off x="0" y="0"/>
          <a:ext cx="0" cy="0"/>
          <a:chOff x="0" y="0"/>
          <a:chExt cx="0" cy="0"/>
        </a:xfrm>
      </p:grpSpPr>
      <p:grpSp>
        <p:nvGrpSpPr>
          <p:cNvPr id="533" name="Google Shape;533;p8"/>
          <p:cNvGrpSpPr/>
          <p:nvPr/>
        </p:nvGrpSpPr>
        <p:grpSpPr>
          <a:xfrm>
            <a:off x="122308" y="68542"/>
            <a:ext cx="8909048" cy="4975150"/>
            <a:chOff x="122308" y="68542"/>
            <a:chExt cx="8909048" cy="4975150"/>
          </a:xfrm>
        </p:grpSpPr>
        <p:grpSp>
          <p:nvGrpSpPr>
            <p:cNvPr id="534" name="Google Shape;534;p8"/>
            <p:cNvGrpSpPr/>
            <p:nvPr/>
          </p:nvGrpSpPr>
          <p:grpSpPr>
            <a:xfrm>
              <a:off x="122308" y="68542"/>
              <a:ext cx="8909048" cy="4975150"/>
              <a:chOff x="122308" y="68542"/>
              <a:chExt cx="8909048" cy="4975150"/>
            </a:xfrm>
          </p:grpSpPr>
          <p:grpSp>
            <p:nvGrpSpPr>
              <p:cNvPr id="535" name="Google Shape;535;p8"/>
              <p:cNvGrpSpPr/>
              <p:nvPr/>
            </p:nvGrpSpPr>
            <p:grpSpPr>
              <a:xfrm>
                <a:off x="122308" y="68542"/>
                <a:ext cx="8909048" cy="4975150"/>
                <a:chOff x="122308" y="68542"/>
                <a:chExt cx="8909048" cy="4975150"/>
              </a:xfrm>
            </p:grpSpPr>
            <p:grpSp>
              <p:nvGrpSpPr>
                <p:cNvPr id="536" name="Google Shape;536;p8"/>
                <p:cNvGrpSpPr/>
                <p:nvPr/>
              </p:nvGrpSpPr>
              <p:grpSpPr>
                <a:xfrm rot="10800000">
                  <a:off x="7868647" y="1236600"/>
                  <a:ext cx="456959" cy="2111662"/>
                  <a:chOff x="8524342" y="1674075"/>
                  <a:chExt cx="456959" cy="2111662"/>
                </a:xfrm>
              </p:grpSpPr>
              <p:sp>
                <p:nvSpPr>
                  <p:cNvPr id="537" name="Google Shape;537;p8"/>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538" name="Google Shape;538;p8"/>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39" name="Google Shape;539;p8"/>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40" name="Google Shape;540;p8"/>
                  <p:cNvSpPr/>
                  <p:nvPr/>
                </p:nvSpPr>
                <p:spPr>
                  <a:xfrm rot="-5400000">
                    <a:off x="8649628" y="3708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541" name="Google Shape;541;p8"/>
                <p:cNvGrpSpPr/>
                <p:nvPr/>
              </p:nvGrpSpPr>
              <p:grpSpPr>
                <a:xfrm>
                  <a:off x="122308" y="68542"/>
                  <a:ext cx="8909048" cy="4975150"/>
                  <a:chOff x="122308" y="68542"/>
                  <a:chExt cx="8909048" cy="4975150"/>
                </a:xfrm>
              </p:grpSpPr>
              <p:grpSp>
                <p:nvGrpSpPr>
                  <p:cNvPr id="542" name="Google Shape;542;p8"/>
                  <p:cNvGrpSpPr/>
                  <p:nvPr/>
                </p:nvGrpSpPr>
                <p:grpSpPr>
                  <a:xfrm>
                    <a:off x="122308" y="68542"/>
                    <a:ext cx="8909048" cy="4975150"/>
                    <a:chOff x="122308" y="68542"/>
                    <a:chExt cx="8909048" cy="4975150"/>
                  </a:xfrm>
                </p:grpSpPr>
                <p:sp>
                  <p:nvSpPr>
                    <p:cNvPr id="543" name="Google Shape;543;p8"/>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44" name="Google Shape;544;p8"/>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545" name="Google Shape;545;p8"/>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46" name="Google Shape;546;p8"/>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47" name="Google Shape;547;p8"/>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548" name="Google Shape;548;p8"/>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49" name="Google Shape;549;p8"/>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50" name="Google Shape;550;p8"/>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51" name="Google Shape;551;p8"/>
                    <p:cNvSpPr/>
                    <p:nvPr/>
                  </p:nvSpPr>
                  <p:spPr>
                    <a:xfrm rot="5400000" flipH="1">
                      <a:off x="1080535" y="9595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552" name="Google Shape;552;p8"/>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553" name="Google Shape;553;p8"/>
                    <p:cNvSpPr/>
                    <p:nvPr/>
                  </p:nvSpPr>
                  <p:spPr>
                    <a:xfrm rot="8100000" flipH="1">
                      <a:off x="1537394" y="11504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54" name="Google Shape;554;p8"/>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555" name="Google Shape;555;p8"/>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56" name="Google Shape;556;p8"/>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557" name="Google Shape;557;p8"/>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558" name="Google Shape;558;p8"/>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559" name="Google Shape;559;p8"/>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560" name="Google Shape;560;p8"/>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61" name="Google Shape;561;p8"/>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562" name="Google Shape;562;p8"/>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63" name="Google Shape;563;p8"/>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564" name="Google Shape;564;p8"/>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65" name="Google Shape;565;p8"/>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66" name="Google Shape;566;p8"/>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567" name="Google Shape;567;p8"/>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68" name="Google Shape;568;p8"/>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569" name="Google Shape;569;p8"/>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70" name="Google Shape;570;p8"/>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571" name="Google Shape;571;p8"/>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72" name="Google Shape;572;p8"/>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573" name="Google Shape;573;p8"/>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74" name="Google Shape;574;p8"/>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75" name="Google Shape;575;p8"/>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76" name="Google Shape;576;p8"/>
                    <p:cNvSpPr/>
                    <p:nvPr/>
                  </p:nvSpPr>
                  <p:spPr>
                    <a:xfrm rot="8100000" flipH="1">
                      <a:off x="8826469" y="355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77" name="Google Shape;577;p8"/>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78" name="Google Shape;578;p8"/>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579" name="Google Shape;579;p8"/>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80" name="Google Shape;580;p8"/>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81" name="Google Shape;581;p8"/>
                    <p:cNvSpPr/>
                    <p:nvPr/>
                  </p:nvSpPr>
                  <p:spPr>
                    <a:xfrm rot="5400000" flipH="1">
                      <a:off x="1027810" y="46912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582" name="Google Shape;582;p8"/>
                    <p:cNvSpPr/>
                    <p:nvPr/>
                  </p:nvSpPr>
                  <p:spPr>
                    <a:xfrm rot="-900406" flipH="1">
                      <a:off x="7311885" y="3527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583" name="Google Shape;583;p8"/>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84" name="Google Shape;584;p8"/>
                    <p:cNvSpPr/>
                    <p:nvPr/>
                  </p:nvSpPr>
                  <p:spPr>
                    <a:xfrm>
                      <a:off x="69239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85" name="Google Shape;585;p8"/>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586" name="Google Shape;586;p8"/>
                    <p:cNvSpPr/>
                    <p:nvPr/>
                  </p:nvSpPr>
                  <p:spPr>
                    <a:xfrm>
                      <a:off x="60153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87" name="Google Shape;587;p8"/>
                    <p:cNvSpPr/>
                    <p:nvPr/>
                  </p:nvSpPr>
                  <p:spPr>
                    <a:xfrm rot="2700000">
                      <a:off x="74683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88" name="Google Shape;588;p8"/>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589" name="Google Shape;589;p8"/>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90" name="Google Shape;590;p8"/>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91" name="Google Shape;591;p8"/>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592" name="Google Shape;592;p8"/>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grpSp>
                <p:nvGrpSpPr>
                  <p:cNvPr id="593" name="Google Shape;593;p8"/>
                  <p:cNvGrpSpPr/>
                  <p:nvPr/>
                </p:nvGrpSpPr>
                <p:grpSpPr>
                  <a:xfrm rot="10800000">
                    <a:off x="828058" y="1376836"/>
                    <a:ext cx="480016" cy="1076509"/>
                    <a:chOff x="122308" y="3683092"/>
                    <a:chExt cx="480016" cy="1076509"/>
                  </a:xfrm>
                </p:grpSpPr>
                <p:sp>
                  <p:nvSpPr>
                    <p:cNvPr id="594" name="Google Shape;594;p8"/>
                    <p:cNvSpPr/>
                    <p:nvPr/>
                  </p:nvSpPr>
                  <p:spPr>
                    <a:xfrm rot="8999773">
                      <a:off x="124684" y="37084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95" name="Google Shape;595;p8"/>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96" name="Google Shape;596;p8"/>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grpSp>
          <p:sp>
            <p:nvSpPr>
              <p:cNvPr id="597" name="Google Shape;597;p8"/>
              <p:cNvSpPr/>
              <p:nvPr/>
            </p:nvSpPr>
            <p:spPr>
              <a:xfrm>
                <a:off x="394650" y="422407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98" name="Google Shape;598;p8"/>
              <p:cNvSpPr/>
              <p:nvPr/>
            </p:nvSpPr>
            <p:spPr>
              <a:xfrm>
                <a:off x="8047200" y="4224075"/>
                <a:ext cx="193500" cy="183900"/>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599" name="Google Shape;599;p8"/>
            <p:cNvSpPr/>
            <p:nvPr/>
          </p:nvSpPr>
          <p:spPr>
            <a:xfrm rot="-2700000">
              <a:off x="1932765" y="34039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600" name="Google Shape;600;p8"/>
            <p:cNvSpPr/>
            <p:nvPr/>
          </p:nvSpPr>
          <p:spPr>
            <a:xfrm rot="6300406">
              <a:off x="1121095" y="443425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601" name="Google Shape;601;p8"/>
            <p:cNvSpPr/>
            <p:nvPr/>
          </p:nvSpPr>
          <p:spPr>
            <a:xfrm rot="6300406">
              <a:off x="7609637" y="152693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602" name="Google Shape;602;p8"/>
            <p:cNvSpPr/>
            <p:nvPr/>
          </p:nvSpPr>
          <p:spPr>
            <a:xfrm rot="-2700000">
              <a:off x="7522690" y="92311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603" name="Google Shape;603;p8"/>
            <p:cNvSpPr/>
            <p:nvPr/>
          </p:nvSpPr>
          <p:spPr>
            <a:xfrm rot="6300406">
              <a:off x="7996995" y="4195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604" name="Google Shape;604;p8"/>
            <p:cNvSpPr/>
            <p:nvPr/>
          </p:nvSpPr>
          <p:spPr>
            <a:xfrm rot="-4499594">
              <a:off x="1270787" y="29359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605" name="Google Shape;605;p8"/>
            <p:cNvSpPr/>
            <p:nvPr/>
          </p:nvSpPr>
          <p:spPr>
            <a:xfrm rot="-4499594">
              <a:off x="1580237" y="198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606" name="Google Shape;606;p8"/>
            <p:cNvSpPr/>
            <p:nvPr/>
          </p:nvSpPr>
          <p:spPr>
            <a:xfrm rot="8100000">
              <a:off x="7448940" y="292411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607" name="Google Shape;607;p8"/>
            <p:cNvSpPr/>
            <p:nvPr/>
          </p:nvSpPr>
          <p:spPr>
            <a:xfrm rot="-4499594">
              <a:off x="7303937" y="20272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608" name="Google Shape;608;p8"/>
          <p:cNvSpPr/>
          <p:nvPr/>
        </p:nvSpPr>
        <p:spPr>
          <a:xfrm>
            <a:off x="721050" y="553925"/>
            <a:ext cx="7701600" cy="4035600"/>
          </a:xfrm>
          <a:prstGeom prst="roundRect">
            <a:avLst>
              <a:gd name="adj" fmla="val 5634"/>
            </a:avLst>
          </a:pr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609" name="Google Shape;609;p8"/>
          <p:cNvGrpSpPr/>
          <p:nvPr/>
        </p:nvGrpSpPr>
        <p:grpSpPr>
          <a:xfrm rot="1799965" flipH="1">
            <a:off x="372879" y="2694432"/>
            <a:ext cx="1792663" cy="1738763"/>
            <a:chOff x="6997200" y="3219600"/>
            <a:chExt cx="1426800" cy="1383900"/>
          </a:xfrm>
        </p:grpSpPr>
        <p:sp>
          <p:nvSpPr>
            <p:cNvPr id="610" name="Google Shape;610;p8"/>
            <p:cNvSpPr/>
            <p:nvPr/>
          </p:nvSpPr>
          <p:spPr>
            <a:xfrm>
              <a:off x="7226125" y="4200625"/>
              <a:ext cx="413050" cy="393250"/>
            </a:xfrm>
            <a:custGeom>
              <a:avLst/>
              <a:gdLst/>
              <a:ahLst/>
              <a:cxnLst/>
              <a:rect l="l" t="t" r="r" b="b"/>
              <a:pathLst>
                <a:path w="16522" h="15730" extrusionOk="0">
                  <a:moveTo>
                    <a:pt x="16521" y="0"/>
                  </a:moveTo>
                  <a:lnTo>
                    <a:pt x="16521" y="0"/>
                  </a:lnTo>
                  <a:cubicBezTo>
                    <a:pt x="16521" y="0"/>
                    <a:pt x="12378" y="746"/>
                    <a:pt x="8432" y="4232"/>
                  </a:cubicBezTo>
                  <a:cubicBezTo>
                    <a:pt x="4480" y="7723"/>
                    <a:pt x="2310" y="14184"/>
                    <a:pt x="2310" y="14184"/>
                  </a:cubicBezTo>
                  <a:cubicBezTo>
                    <a:pt x="2310" y="14184"/>
                    <a:pt x="327" y="12910"/>
                    <a:pt x="49" y="12910"/>
                  </a:cubicBezTo>
                  <a:cubicBezTo>
                    <a:pt x="0" y="12910"/>
                    <a:pt x="4" y="12949"/>
                    <a:pt x="79" y="13040"/>
                  </a:cubicBezTo>
                  <a:cubicBezTo>
                    <a:pt x="588" y="13653"/>
                    <a:pt x="3269" y="15730"/>
                    <a:pt x="3269" y="15730"/>
                  </a:cubicBezTo>
                  <a:cubicBezTo>
                    <a:pt x="3269" y="15730"/>
                    <a:pt x="12044" y="7273"/>
                    <a:pt x="15775" y="6555"/>
                  </a:cubicBezTo>
                  <a:lnTo>
                    <a:pt x="16521" y="0"/>
                  </a:ln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1" name="Google Shape;611;p8"/>
            <p:cNvSpPr/>
            <p:nvPr/>
          </p:nvSpPr>
          <p:spPr>
            <a:xfrm>
              <a:off x="7210525" y="4512200"/>
              <a:ext cx="144450" cy="91300"/>
            </a:xfrm>
            <a:custGeom>
              <a:avLst/>
              <a:gdLst/>
              <a:ahLst/>
              <a:cxnLst/>
              <a:rect l="l" t="t" r="r" b="b"/>
              <a:pathLst>
                <a:path w="5778" h="3652" extrusionOk="0">
                  <a:moveTo>
                    <a:pt x="3334" y="1"/>
                  </a:moveTo>
                  <a:lnTo>
                    <a:pt x="2949" y="532"/>
                  </a:lnTo>
                  <a:cubicBezTo>
                    <a:pt x="2949" y="532"/>
                    <a:pt x="1841" y="32"/>
                    <a:pt x="903" y="32"/>
                  </a:cubicBezTo>
                  <a:cubicBezTo>
                    <a:pt x="558" y="32"/>
                    <a:pt x="235" y="100"/>
                    <a:pt x="0" y="286"/>
                  </a:cubicBezTo>
                  <a:lnTo>
                    <a:pt x="4260" y="3651"/>
                  </a:lnTo>
                  <a:lnTo>
                    <a:pt x="5778" y="1827"/>
                  </a:lnTo>
                  <a:lnTo>
                    <a:pt x="3334"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2" name="Google Shape;612;p8"/>
            <p:cNvSpPr/>
            <p:nvPr/>
          </p:nvSpPr>
          <p:spPr>
            <a:xfrm>
              <a:off x="7263125" y="4516325"/>
              <a:ext cx="6075" cy="25925"/>
            </a:xfrm>
            <a:custGeom>
              <a:avLst/>
              <a:gdLst/>
              <a:ahLst/>
              <a:cxnLst/>
              <a:rect l="l" t="t" r="r" b="b"/>
              <a:pathLst>
                <a:path w="243" h="1037" extrusionOk="0">
                  <a:moveTo>
                    <a:pt x="139" y="0"/>
                  </a:moveTo>
                  <a:cubicBezTo>
                    <a:pt x="79" y="0"/>
                    <a:pt x="29" y="44"/>
                    <a:pt x="29" y="104"/>
                  </a:cubicBezTo>
                  <a:lnTo>
                    <a:pt x="1" y="926"/>
                  </a:lnTo>
                  <a:cubicBezTo>
                    <a:pt x="1" y="981"/>
                    <a:pt x="46" y="1030"/>
                    <a:pt x="106" y="1037"/>
                  </a:cubicBezTo>
                  <a:lnTo>
                    <a:pt x="111" y="1037"/>
                  </a:lnTo>
                  <a:cubicBezTo>
                    <a:pt x="165" y="1037"/>
                    <a:pt x="215" y="992"/>
                    <a:pt x="215" y="932"/>
                  </a:cubicBezTo>
                  <a:lnTo>
                    <a:pt x="243" y="109"/>
                  </a:lnTo>
                  <a:cubicBezTo>
                    <a:pt x="243" y="50"/>
                    <a:pt x="198" y="0"/>
                    <a:pt x="13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3" name="Google Shape;613;p8"/>
            <p:cNvSpPr/>
            <p:nvPr/>
          </p:nvSpPr>
          <p:spPr>
            <a:xfrm>
              <a:off x="7006225" y="4047525"/>
              <a:ext cx="524675" cy="161200"/>
            </a:xfrm>
            <a:custGeom>
              <a:avLst/>
              <a:gdLst/>
              <a:ahLst/>
              <a:cxnLst/>
              <a:rect l="l" t="t" r="r" b="b"/>
              <a:pathLst>
                <a:path w="20987" h="6448" extrusionOk="0">
                  <a:moveTo>
                    <a:pt x="12871" y="0"/>
                  </a:moveTo>
                  <a:cubicBezTo>
                    <a:pt x="12597" y="0"/>
                    <a:pt x="12319" y="6"/>
                    <a:pt x="12037" y="18"/>
                  </a:cubicBezTo>
                  <a:cubicBezTo>
                    <a:pt x="6770" y="243"/>
                    <a:pt x="1020" y="3899"/>
                    <a:pt x="1020" y="3899"/>
                  </a:cubicBezTo>
                  <a:cubicBezTo>
                    <a:pt x="1020" y="3899"/>
                    <a:pt x="217" y="1481"/>
                    <a:pt x="37" y="1481"/>
                  </a:cubicBezTo>
                  <a:cubicBezTo>
                    <a:pt x="13" y="1481"/>
                    <a:pt x="0" y="1522"/>
                    <a:pt x="1" y="1614"/>
                  </a:cubicBezTo>
                  <a:cubicBezTo>
                    <a:pt x="11" y="2408"/>
                    <a:pt x="790" y="5707"/>
                    <a:pt x="790" y="5707"/>
                  </a:cubicBezTo>
                  <a:cubicBezTo>
                    <a:pt x="790" y="5707"/>
                    <a:pt x="4330" y="5401"/>
                    <a:pt x="8115" y="5401"/>
                  </a:cubicBezTo>
                  <a:cubicBezTo>
                    <a:pt x="11339" y="5401"/>
                    <a:pt x="14741" y="5623"/>
                    <a:pt x="16284" y="6448"/>
                  </a:cubicBezTo>
                  <a:lnTo>
                    <a:pt x="20987" y="1816"/>
                  </a:lnTo>
                  <a:cubicBezTo>
                    <a:pt x="20987" y="1816"/>
                    <a:pt x="17684" y="0"/>
                    <a:pt x="12871" y="0"/>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4" name="Google Shape;614;p8"/>
            <p:cNvSpPr/>
            <p:nvPr/>
          </p:nvSpPr>
          <p:spPr>
            <a:xfrm>
              <a:off x="6997200" y="4071000"/>
              <a:ext cx="88125" cy="132375"/>
            </a:xfrm>
            <a:custGeom>
              <a:avLst/>
              <a:gdLst/>
              <a:ahLst/>
              <a:cxnLst/>
              <a:rect l="l" t="t" r="r" b="b"/>
              <a:pathLst>
                <a:path w="3525" h="5295" extrusionOk="0">
                  <a:moveTo>
                    <a:pt x="0" y="0"/>
                  </a:moveTo>
                  <a:lnTo>
                    <a:pt x="1195" y="5295"/>
                  </a:lnTo>
                  <a:lnTo>
                    <a:pt x="3524" y="4834"/>
                  </a:lnTo>
                  <a:lnTo>
                    <a:pt x="2768" y="1881"/>
                  </a:lnTo>
                  <a:lnTo>
                    <a:pt x="2138" y="2051"/>
                  </a:lnTo>
                  <a:cubicBezTo>
                    <a:pt x="2138" y="2051"/>
                    <a:pt x="1113" y="12"/>
                    <a:pt x="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5" name="Google Shape;615;p8"/>
            <p:cNvSpPr/>
            <p:nvPr/>
          </p:nvSpPr>
          <p:spPr>
            <a:xfrm>
              <a:off x="7290125" y="4013025"/>
              <a:ext cx="506750" cy="403700"/>
            </a:xfrm>
            <a:custGeom>
              <a:avLst/>
              <a:gdLst/>
              <a:ahLst/>
              <a:cxnLst/>
              <a:rect l="l" t="t" r="r" b="b"/>
              <a:pathLst>
                <a:path w="20270" h="16148" extrusionOk="0">
                  <a:moveTo>
                    <a:pt x="6092" y="1"/>
                  </a:moveTo>
                  <a:cubicBezTo>
                    <a:pt x="3985" y="1"/>
                    <a:pt x="549" y="834"/>
                    <a:pt x="549" y="834"/>
                  </a:cubicBezTo>
                  <a:cubicBezTo>
                    <a:pt x="1" y="3224"/>
                    <a:pt x="1782" y="8711"/>
                    <a:pt x="1782" y="8711"/>
                  </a:cubicBezTo>
                  <a:cubicBezTo>
                    <a:pt x="4567" y="7876"/>
                    <a:pt x="7167" y="7542"/>
                    <a:pt x="7491" y="7542"/>
                  </a:cubicBezTo>
                  <a:cubicBezTo>
                    <a:pt x="7546" y="7542"/>
                    <a:pt x="7536" y="7552"/>
                    <a:pt x="7450" y="7570"/>
                  </a:cubicBezTo>
                  <a:cubicBezTo>
                    <a:pt x="6090" y="8529"/>
                    <a:pt x="4650" y="10941"/>
                    <a:pt x="4650" y="10941"/>
                  </a:cubicBezTo>
                  <a:cubicBezTo>
                    <a:pt x="6096" y="12842"/>
                    <a:pt x="10678" y="16148"/>
                    <a:pt x="10678" y="16148"/>
                  </a:cubicBezTo>
                  <a:cubicBezTo>
                    <a:pt x="15753" y="15249"/>
                    <a:pt x="20270" y="9692"/>
                    <a:pt x="20270" y="9692"/>
                  </a:cubicBezTo>
                  <a:cubicBezTo>
                    <a:pt x="17792" y="9028"/>
                    <a:pt x="7296" y="160"/>
                    <a:pt x="7296" y="160"/>
                  </a:cubicBezTo>
                  <a:cubicBezTo>
                    <a:pt x="7009" y="47"/>
                    <a:pt x="6587" y="1"/>
                    <a:pt x="6092"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6" name="Google Shape;616;p8"/>
            <p:cNvSpPr/>
            <p:nvPr/>
          </p:nvSpPr>
          <p:spPr>
            <a:xfrm>
              <a:off x="7489775" y="4145275"/>
              <a:ext cx="45125" cy="47700"/>
            </a:xfrm>
            <a:custGeom>
              <a:avLst/>
              <a:gdLst/>
              <a:ahLst/>
              <a:cxnLst/>
              <a:rect l="l" t="t" r="r" b="b"/>
              <a:pathLst>
                <a:path w="1805" h="1908" extrusionOk="0">
                  <a:moveTo>
                    <a:pt x="1108" y="0"/>
                  </a:moveTo>
                  <a:cubicBezTo>
                    <a:pt x="1094" y="0"/>
                    <a:pt x="1078" y="4"/>
                    <a:pt x="1064" y="11"/>
                  </a:cubicBezTo>
                  <a:cubicBezTo>
                    <a:pt x="105" y="444"/>
                    <a:pt x="11" y="1738"/>
                    <a:pt x="6" y="1792"/>
                  </a:cubicBezTo>
                  <a:cubicBezTo>
                    <a:pt x="1" y="1842"/>
                    <a:pt x="34" y="1885"/>
                    <a:pt x="77" y="1903"/>
                  </a:cubicBezTo>
                  <a:cubicBezTo>
                    <a:pt x="89" y="1903"/>
                    <a:pt x="99" y="1908"/>
                    <a:pt x="110" y="1908"/>
                  </a:cubicBezTo>
                  <a:cubicBezTo>
                    <a:pt x="149" y="1908"/>
                    <a:pt x="182" y="1885"/>
                    <a:pt x="203" y="1853"/>
                  </a:cubicBezTo>
                  <a:cubicBezTo>
                    <a:pt x="412" y="1508"/>
                    <a:pt x="1371" y="1080"/>
                    <a:pt x="1721" y="942"/>
                  </a:cubicBezTo>
                  <a:cubicBezTo>
                    <a:pt x="1777" y="921"/>
                    <a:pt x="1804" y="861"/>
                    <a:pt x="1782" y="806"/>
                  </a:cubicBezTo>
                  <a:cubicBezTo>
                    <a:pt x="1770" y="764"/>
                    <a:pt x="1728" y="738"/>
                    <a:pt x="1684" y="738"/>
                  </a:cubicBezTo>
                  <a:cubicBezTo>
                    <a:pt x="1671" y="738"/>
                    <a:pt x="1658" y="740"/>
                    <a:pt x="1645" y="745"/>
                  </a:cubicBezTo>
                  <a:cubicBezTo>
                    <a:pt x="1602" y="762"/>
                    <a:pt x="741" y="1096"/>
                    <a:pt x="269" y="1480"/>
                  </a:cubicBezTo>
                  <a:cubicBezTo>
                    <a:pt x="357" y="1091"/>
                    <a:pt x="582" y="461"/>
                    <a:pt x="1152" y="203"/>
                  </a:cubicBezTo>
                  <a:cubicBezTo>
                    <a:pt x="1207" y="181"/>
                    <a:pt x="1228" y="115"/>
                    <a:pt x="1207" y="66"/>
                  </a:cubicBezTo>
                  <a:cubicBezTo>
                    <a:pt x="1187" y="26"/>
                    <a:pt x="1149" y="0"/>
                    <a:pt x="110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7" name="Google Shape;617;p8"/>
            <p:cNvSpPr/>
            <p:nvPr/>
          </p:nvSpPr>
          <p:spPr>
            <a:xfrm>
              <a:off x="7291650" y="4034750"/>
              <a:ext cx="67050" cy="182350"/>
            </a:xfrm>
            <a:custGeom>
              <a:avLst/>
              <a:gdLst/>
              <a:ahLst/>
              <a:cxnLst/>
              <a:rect l="l" t="t" r="r" b="b"/>
              <a:pathLst>
                <a:path w="2682" h="7294" extrusionOk="0">
                  <a:moveTo>
                    <a:pt x="1637" y="0"/>
                  </a:moveTo>
                  <a:cubicBezTo>
                    <a:pt x="1608" y="0"/>
                    <a:pt x="1580" y="11"/>
                    <a:pt x="1557" y="31"/>
                  </a:cubicBezTo>
                  <a:cubicBezTo>
                    <a:pt x="1491" y="102"/>
                    <a:pt x="0" y="1735"/>
                    <a:pt x="2462" y="7233"/>
                  </a:cubicBezTo>
                  <a:cubicBezTo>
                    <a:pt x="2477" y="7271"/>
                    <a:pt x="2517" y="7293"/>
                    <a:pt x="2560" y="7293"/>
                  </a:cubicBezTo>
                  <a:cubicBezTo>
                    <a:pt x="2571" y="7293"/>
                    <a:pt x="2588" y="7293"/>
                    <a:pt x="2604" y="7288"/>
                  </a:cubicBezTo>
                  <a:cubicBezTo>
                    <a:pt x="2654" y="7260"/>
                    <a:pt x="2681" y="7200"/>
                    <a:pt x="2654" y="7146"/>
                  </a:cubicBezTo>
                  <a:cubicBezTo>
                    <a:pt x="263" y="1812"/>
                    <a:pt x="1695" y="195"/>
                    <a:pt x="1710" y="179"/>
                  </a:cubicBezTo>
                  <a:cubicBezTo>
                    <a:pt x="1749" y="135"/>
                    <a:pt x="1749" y="69"/>
                    <a:pt x="1710" y="31"/>
                  </a:cubicBezTo>
                  <a:cubicBezTo>
                    <a:pt x="1689" y="10"/>
                    <a:pt x="1663" y="0"/>
                    <a:pt x="163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8" name="Google Shape;618;p8"/>
            <p:cNvSpPr/>
            <p:nvPr/>
          </p:nvSpPr>
          <p:spPr>
            <a:xfrm>
              <a:off x="7421400" y="4275450"/>
              <a:ext cx="154475" cy="128400"/>
            </a:xfrm>
            <a:custGeom>
              <a:avLst/>
              <a:gdLst/>
              <a:ahLst/>
              <a:cxnLst/>
              <a:rect l="l" t="t" r="r" b="b"/>
              <a:pathLst>
                <a:path w="6179" h="5136" extrusionOk="0">
                  <a:moveTo>
                    <a:pt x="121" y="1"/>
                  </a:moveTo>
                  <a:cubicBezTo>
                    <a:pt x="98" y="1"/>
                    <a:pt x="75" y="8"/>
                    <a:pt x="56" y="22"/>
                  </a:cubicBezTo>
                  <a:cubicBezTo>
                    <a:pt x="6" y="60"/>
                    <a:pt x="1" y="126"/>
                    <a:pt x="39" y="170"/>
                  </a:cubicBezTo>
                  <a:cubicBezTo>
                    <a:pt x="67" y="208"/>
                    <a:pt x="3065" y="3891"/>
                    <a:pt x="6019" y="5130"/>
                  </a:cubicBezTo>
                  <a:cubicBezTo>
                    <a:pt x="6030" y="5135"/>
                    <a:pt x="6047" y="5135"/>
                    <a:pt x="6057" y="5135"/>
                  </a:cubicBezTo>
                  <a:cubicBezTo>
                    <a:pt x="6101" y="5135"/>
                    <a:pt x="6140" y="5114"/>
                    <a:pt x="6156" y="5069"/>
                  </a:cubicBezTo>
                  <a:cubicBezTo>
                    <a:pt x="6178" y="5021"/>
                    <a:pt x="6151" y="4955"/>
                    <a:pt x="6101" y="4933"/>
                  </a:cubicBezTo>
                  <a:cubicBezTo>
                    <a:pt x="3196" y="3716"/>
                    <a:pt x="231" y="76"/>
                    <a:pt x="204" y="38"/>
                  </a:cubicBezTo>
                  <a:cubicBezTo>
                    <a:pt x="182" y="13"/>
                    <a:pt x="151" y="1"/>
                    <a:pt x="12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9" name="Google Shape;619;p8"/>
            <p:cNvSpPr/>
            <p:nvPr/>
          </p:nvSpPr>
          <p:spPr>
            <a:xfrm>
              <a:off x="7536075" y="4278825"/>
              <a:ext cx="183100" cy="127350"/>
            </a:xfrm>
            <a:custGeom>
              <a:avLst/>
              <a:gdLst/>
              <a:ahLst/>
              <a:cxnLst/>
              <a:rect l="l" t="t" r="r" b="b"/>
              <a:pathLst>
                <a:path w="7324" h="5094" extrusionOk="0">
                  <a:moveTo>
                    <a:pt x="7206" y="1"/>
                  </a:moveTo>
                  <a:cubicBezTo>
                    <a:pt x="7175" y="1"/>
                    <a:pt x="7143" y="15"/>
                    <a:pt x="7121" y="40"/>
                  </a:cubicBezTo>
                  <a:cubicBezTo>
                    <a:pt x="4731" y="3164"/>
                    <a:pt x="132" y="4869"/>
                    <a:pt x="84" y="4886"/>
                  </a:cubicBezTo>
                  <a:cubicBezTo>
                    <a:pt x="28" y="4907"/>
                    <a:pt x="1" y="4967"/>
                    <a:pt x="23" y="5023"/>
                  </a:cubicBezTo>
                  <a:cubicBezTo>
                    <a:pt x="40" y="5066"/>
                    <a:pt x="78" y="5094"/>
                    <a:pt x="122" y="5094"/>
                  </a:cubicBezTo>
                  <a:cubicBezTo>
                    <a:pt x="132" y="5094"/>
                    <a:pt x="144" y="5088"/>
                    <a:pt x="155" y="5088"/>
                  </a:cubicBezTo>
                  <a:cubicBezTo>
                    <a:pt x="205" y="5066"/>
                    <a:pt x="4863" y="3340"/>
                    <a:pt x="7291" y="171"/>
                  </a:cubicBezTo>
                  <a:cubicBezTo>
                    <a:pt x="7324" y="123"/>
                    <a:pt x="7318" y="57"/>
                    <a:pt x="7268" y="24"/>
                  </a:cubicBezTo>
                  <a:cubicBezTo>
                    <a:pt x="7250" y="8"/>
                    <a:pt x="7228" y="1"/>
                    <a:pt x="720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20" name="Google Shape;620;p8"/>
            <p:cNvSpPr/>
            <p:nvPr/>
          </p:nvSpPr>
          <p:spPr>
            <a:xfrm>
              <a:off x="7581725" y="4247675"/>
              <a:ext cx="49475" cy="109050"/>
            </a:xfrm>
            <a:custGeom>
              <a:avLst/>
              <a:gdLst/>
              <a:ahLst/>
              <a:cxnLst/>
              <a:rect l="l" t="t" r="r" b="b"/>
              <a:pathLst>
                <a:path w="1979" h="4362" extrusionOk="0">
                  <a:moveTo>
                    <a:pt x="1374" y="0"/>
                  </a:moveTo>
                  <a:cubicBezTo>
                    <a:pt x="1339" y="0"/>
                    <a:pt x="1306" y="16"/>
                    <a:pt x="1288" y="48"/>
                  </a:cubicBezTo>
                  <a:cubicBezTo>
                    <a:pt x="1273" y="69"/>
                    <a:pt x="1" y="2087"/>
                    <a:pt x="1776" y="4323"/>
                  </a:cubicBezTo>
                  <a:cubicBezTo>
                    <a:pt x="1799" y="4351"/>
                    <a:pt x="1832" y="4361"/>
                    <a:pt x="1858" y="4361"/>
                  </a:cubicBezTo>
                  <a:cubicBezTo>
                    <a:pt x="1880" y="4361"/>
                    <a:pt x="1908" y="4356"/>
                    <a:pt x="1924" y="4339"/>
                  </a:cubicBezTo>
                  <a:cubicBezTo>
                    <a:pt x="1974" y="4301"/>
                    <a:pt x="1979" y="4235"/>
                    <a:pt x="1941" y="4192"/>
                  </a:cubicBezTo>
                  <a:cubicBezTo>
                    <a:pt x="264" y="2075"/>
                    <a:pt x="1415" y="240"/>
                    <a:pt x="1463" y="162"/>
                  </a:cubicBezTo>
                  <a:cubicBezTo>
                    <a:pt x="1496" y="114"/>
                    <a:pt x="1480" y="48"/>
                    <a:pt x="1430" y="15"/>
                  </a:cubicBezTo>
                  <a:cubicBezTo>
                    <a:pt x="1413" y="5"/>
                    <a:pt x="1393" y="0"/>
                    <a:pt x="137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21" name="Google Shape;621;p8"/>
            <p:cNvSpPr/>
            <p:nvPr/>
          </p:nvSpPr>
          <p:spPr>
            <a:xfrm>
              <a:off x="7607075" y="3219600"/>
              <a:ext cx="668675" cy="538650"/>
            </a:xfrm>
            <a:custGeom>
              <a:avLst/>
              <a:gdLst/>
              <a:ahLst/>
              <a:cxnLst/>
              <a:rect l="l" t="t" r="r" b="b"/>
              <a:pathLst>
                <a:path w="26747" h="21546" extrusionOk="0">
                  <a:moveTo>
                    <a:pt x="13552" y="1"/>
                  </a:moveTo>
                  <a:cubicBezTo>
                    <a:pt x="7681" y="1"/>
                    <a:pt x="5394" y="4734"/>
                    <a:pt x="5394" y="4734"/>
                  </a:cubicBezTo>
                  <a:cubicBezTo>
                    <a:pt x="5394" y="4734"/>
                    <a:pt x="1" y="12835"/>
                    <a:pt x="6057" y="17987"/>
                  </a:cubicBezTo>
                  <a:cubicBezTo>
                    <a:pt x="8775" y="20299"/>
                    <a:pt x="11904" y="21545"/>
                    <a:pt x="14852" y="21545"/>
                  </a:cubicBezTo>
                  <a:cubicBezTo>
                    <a:pt x="18474" y="21545"/>
                    <a:pt x="21822" y="19664"/>
                    <a:pt x="23798" y="15564"/>
                  </a:cubicBezTo>
                  <a:cubicBezTo>
                    <a:pt x="26747" y="9447"/>
                    <a:pt x="25350" y="2749"/>
                    <a:pt x="16947" y="480"/>
                  </a:cubicBezTo>
                  <a:cubicBezTo>
                    <a:pt x="15702" y="144"/>
                    <a:pt x="14573" y="1"/>
                    <a:pt x="1355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22" name="Google Shape;622;p8"/>
            <p:cNvSpPr/>
            <p:nvPr/>
          </p:nvSpPr>
          <p:spPr>
            <a:xfrm>
              <a:off x="7415800" y="3715425"/>
              <a:ext cx="626900" cy="627575"/>
            </a:xfrm>
            <a:custGeom>
              <a:avLst/>
              <a:gdLst/>
              <a:ahLst/>
              <a:cxnLst/>
              <a:rect l="l" t="t" r="r" b="b"/>
              <a:pathLst>
                <a:path w="25076" h="25103" extrusionOk="0">
                  <a:moveTo>
                    <a:pt x="9800" y="1"/>
                  </a:moveTo>
                  <a:cubicBezTo>
                    <a:pt x="7712" y="3009"/>
                    <a:pt x="0" y="11883"/>
                    <a:pt x="0" y="11883"/>
                  </a:cubicBezTo>
                  <a:cubicBezTo>
                    <a:pt x="1721" y="17523"/>
                    <a:pt x="12881" y="25103"/>
                    <a:pt x="12881" y="25103"/>
                  </a:cubicBezTo>
                  <a:cubicBezTo>
                    <a:pt x="25076" y="15912"/>
                    <a:pt x="23650" y="4846"/>
                    <a:pt x="23650" y="4846"/>
                  </a:cubicBezTo>
                  <a:cubicBezTo>
                    <a:pt x="19025" y="3634"/>
                    <a:pt x="9800" y="1"/>
                    <a:pt x="980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23" name="Google Shape;623;p8"/>
            <p:cNvSpPr/>
            <p:nvPr/>
          </p:nvSpPr>
          <p:spPr>
            <a:xfrm>
              <a:off x="7297150" y="3351150"/>
              <a:ext cx="352575" cy="476125"/>
            </a:xfrm>
            <a:custGeom>
              <a:avLst/>
              <a:gdLst/>
              <a:ahLst/>
              <a:cxnLst/>
              <a:rect l="l" t="t" r="r" b="b"/>
              <a:pathLst>
                <a:path w="14103" h="19045" extrusionOk="0">
                  <a:moveTo>
                    <a:pt x="5897" y="1"/>
                  </a:moveTo>
                  <a:cubicBezTo>
                    <a:pt x="5887" y="1"/>
                    <a:pt x="5876" y="3"/>
                    <a:pt x="5864" y="9"/>
                  </a:cubicBezTo>
                  <a:cubicBezTo>
                    <a:pt x="5480" y="191"/>
                    <a:pt x="4768" y="2432"/>
                    <a:pt x="4768" y="2432"/>
                  </a:cubicBezTo>
                  <a:cubicBezTo>
                    <a:pt x="4768" y="2432"/>
                    <a:pt x="4845" y="407"/>
                    <a:pt x="4286" y="407"/>
                  </a:cubicBezTo>
                  <a:cubicBezTo>
                    <a:pt x="4267" y="407"/>
                    <a:pt x="4246" y="409"/>
                    <a:pt x="4225" y="414"/>
                  </a:cubicBezTo>
                  <a:cubicBezTo>
                    <a:pt x="3606" y="573"/>
                    <a:pt x="4220" y="3111"/>
                    <a:pt x="4220" y="3111"/>
                  </a:cubicBezTo>
                  <a:cubicBezTo>
                    <a:pt x="4220" y="3111"/>
                    <a:pt x="3824" y="1986"/>
                    <a:pt x="3381" y="1986"/>
                  </a:cubicBezTo>
                  <a:cubicBezTo>
                    <a:pt x="3341" y="1986"/>
                    <a:pt x="3301" y="1995"/>
                    <a:pt x="3261" y="2015"/>
                  </a:cubicBezTo>
                  <a:cubicBezTo>
                    <a:pt x="2773" y="2250"/>
                    <a:pt x="4078" y="4426"/>
                    <a:pt x="4078" y="4426"/>
                  </a:cubicBezTo>
                  <a:cubicBezTo>
                    <a:pt x="4078" y="4426"/>
                    <a:pt x="0" y="12599"/>
                    <a:pt x="10380" y="19044"/>
                  </a:cubicBezTo>
                  <a:lnTo>
                    <a:pt x="14103" y="14555"/>
                  </a:lnTo>
                  <a:cubicBezTo>
                    <a:pt x="14103" y="14555"/>
                    <a:pt x="5568" y="9475"/>
                    <a:pt x="6494" y="4712"/>
                  </a:cubicBezTo>
                  <a:cubicBezTo>
                    <a:pt x="6494" y="4712"/>
                    <a:pt x="8035" y="3188"/>
                    <a:pt x="7875" y="2953"/>
                  </a:cubicBezTo>
                  <a:cubicBezTo>
                    <a:pt x="7860" y="2928"/>
                    <a:pt x="7830" y="2917"/>
                    <a:pt x="7790" y="2917"/>
                  </a:cubicBezTo>
                  <a:cubicBezTo>
                    <a:pt x="7440" y="2917"/>
                    <a:pt x="6269" y="3768"/>
                    <a:pt x="6269" y="3768"/>
                  </a:cubicBezTo>
                  <a:cubicBezTo>
                    <a:pt x="6269" y="3768"/>
                    <a:pt x="7612" y="1138"/>
                    <a:pt x="7207" y="985"/>
                  </a:cubicBezTo>
                  <a:cubicBezTo>
                    <a:pt x="7191" y="979"/>
                    <a:pt x="7173" y="976"/>
                    <a:pt x="7154" y="976"/>
                  </a:cubicBezTo>
                  <a:cubicBezTo>
                    <a:pt x="6708" y="976"/>
                    <a:pt x="5694" y="2657"/>
                    <a:pt x="5694" y="2657"/>
                  </a:cubicBezTo>
                  <a:cubicBezTo>
                    <a:pt x="5694" y="2657"/>
                    <a:pt x="6215" y="1"/>
                    <a:pt x="5897" y="1"/>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24" name="Google Shape;624;p8"/>
            <p:cNvSpPr/>
            <p:nvPr/>
          </p:nvSpPr>
          <p:spPr>
            <a:xfrm>
              <a:off x="7428000" y="3442750"/>
              <a:ext cx="28650" cy="18400"/>
            </a:xfrm>
            <a:custGeom>
              <a:avLst/>
              <a:gdLst/>
              <a:ahLst/>
              <a:cxnLst/>
              <a:rect l="l" t="t" r="r" b="b"/>
              <a:pathLst>
                <a:path w="1146" h="736" extrusionOk="0">
                  <a:moveTo>
                    <a:pt x="1035" y="1"/>
                  </a:moveTo>
                  <a:cubicBezTo>
                    <a:pt x="170" y="28"/>
                    <a:pt x="22" y="582"/>
                    <a:pt x="16" y="610"/>
                  </a:cubicBezTo>
                  <a:cubicBezTo>
                    <a:pt x="0" y="664"/>
                    <a:pt x="38" y="719"/>
                    <a:pt x="93" y="736"/>
                  </a:cubicBezTo>
                  <a:lnTo>
                    <a:pt x="121" y="736"/>
                  </a:lnTo>
                  <a:cubicBezTo>
                    <a:pt x="165" y="736"/>
                    <a:pt x="208" y="708"/>
                    <a:pt x="220" y="658"/>
                  </a:cubicBezTo>
                  <a:cubicBezTo>
                    <a:pt x="225" y="642"/>
                    <a:pt x="345" y="231"/>
                    <a:pt x="1042" y="210"/>
                  </a:cubicBezTo>
                  <a:cubicBezTo>
                    <a:pt x="1101" y="210"/>
                    <a:pt x="1146" y="160"/>
                    <a:pt x="1146" y="99"/>
                  </a:cubicBezTo>
                  <a:cubicBezTo>
                    <a:pt x="1141" y="45"/>
                    <a:pt x="1101" y="1"/>
                    <a:pt x="103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25" name="Google Shape;625;p8"/>
            <p:cNvSpPr/>
            <p:nvPr/>
          </p:nvSpPr>
          <p:spPr>
            <a:xfrm>
              <a:off x="7961950" y="3861900"/>
              <a:ext cx="355350" cy="446275"/>
            </a:xfrm>
            <a:custGeom>
              <a:avLst/>
              <a:gdLst/>
              <a:ahLst/>
              <a:cxnLst/>
              <a:rect l="l" t="t" r="r" b="b"/>
              <a:pathLst>
                <a:path w="14214" h="17851" extrusionOk="0">
                  <a:moveTo>
                    <a:pt x="2802" y="1"/>
                  </a:moveTo>
                  <a:lnTo>
                    <a:pt x="0" y="5115"/>
                  </a:lnTo>
                  <a:cubicBezTo>
                    <a:pt x="0" y="5115"/>
                    <a:pt x="9340" y="8490"/>
                    <a:pt x="9329" y="13336"/>
                  </a:cubicBezTo>
                  <a:cubicBezTo>
                    <a:pt x="9329" y="13336"/>
                    <a:pt x="8112" y="15128"/>
                    <a:pt x="8310" y="15330"/>
                  </a:cubicBezTo>
                  <a:cubicBezTo>
                    <a:pt x="8324" y="15345"/>
                    <a:pt x="8343" y="15352"/>
                    <a:pt x="8367" y="15352"/>
                  </a:cubicBezTo>
                  <a:cubicBezTo>
                    <a:pt x="8676" y="15352"/>
                    <a:pt x="9729" y="14224"/>
                    <a:pt x="9729" y="14224"/>
                  </a:cubicBezTo>
                  <a:lnTo>
                    <a:pt x="9729" y="14224"/>
                  </a:lnTo>
                  <a:cubicBezTo>
                    <a:pt x="9729" y="14224"/>
                    <a:pt x="8912" y="17063"/>
                    <a:pt x="9340" y="17134"/>
                  </a:cubicBezTo>
                  <a:cubicBezTo>
                    <a:pt x="9347" y="17135"/>
                    <a:pt x="9355" y="17136"/>
                    <a:pt x="9363" y="17136"/>
                  </a:cubicBezTo>
                  <a:cubicBezTo>
                    <a:pt x="9799" y="17136"/>
                    <a:pt x="10508" y="15204"/>
                    <a:pt x="10508" y="15204"/>
                  </a:cubicBezTo>
                  <a:lnTo>
                    <a:pt x="10508" y="15204"/>
                  </a:lnTo>
                  <a:cubicBezTo>
                    <a:pt x="10508" y="15205"/>
                    <a:pt x="10503" y="17851"/>
                    <a:pt x="10801" y="17851"/>
                  </a:cubicBezTo>
                  <a:cubicBezTo>
                    <a:pt x="10814" y="17851"/>
                    <a:pt x="10828" y="17846"/>
                    <a:pt x="10842" y="17835"/>
                  </a:cubicBezTo>
                  <a:cubicBezTo>
                    <a:pt x="11188" y="17584"/>
                    <a:pt x="11462" y="15249"/>
                    <a:pt x="11462" y="15249"/>
                  </a:cubicBezTo>
                  <a:cubicBezTo>
                    <a:pt x="11462" y="15249"/>
                    <a:pt x="11753" y="17152"/>
                    <a:pt x="12272" y="17152"/>
                  </a:cubicBezTo>
                  <a:cubicBezTo>
                    <a:pt x="12304" y="17152"/>
                    <a:pt x="12338" y="17144"/>
                    <a:pt x="12372" y="17129"/>
                  </a:cubicBezTo>
                  <a:cubicBezTo>
                    <a:pt x="12952" y="16855"/>
                    <a:pt x="11872" y="14481"/>
                    <a:pt x="11872" y="14481"/>
                  </a:cubicBezTo>
                  <a:lnTo>
                    <a:pt x="11872" y="14481"/>
                  </a:lnTo>
                  <a:cubicBezTo>
                    <a:pt x="11872" y="14481"/>
                    <a:pt x="12426" y="15431"/>
                    <a:pt x="12857" y="15431"/>
                  </a:cubicBezTo>
                  <a:cubicBezTo>
                    <a:pt x="12915" y="15431"/>
                    <a:pt x="12971" y="15414"/>
                    <a:pt x="13023" y="15375"/>
                  </a:cubicBezTo>
                  <a:cubicBezTo>
                    <a:pt x="13457" y="15052"/>
                    <a:pt x="11763" y="13160"/>
                    <a:pt x="11763" y="13160"/>
                  </a:cubicBezTo>
                  <a:cubicBezTo>
                    <a:pt x="11763" y="13160"/>
                    <a:pt x="14213" y="4364"/>
                    <a:pt x="2802" y="1"/>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26" name="Google Shape;626;p8"/>
            <p:cNvSpPr/>
            <p:nvPr/>
          </p:nvSpPr>
          <p:spPr>
            <a:xfrm>
              <a:off x="7613775" y="3292925"/>
              <a:ext cx="570050" cy="449950"/>
            </a:xfrm>
            <a:custGeom>
              <a:avLst/>
              <a:gdLst/>
              <a:ahLst/>
              <a:cxnLst/>
              <a:rect l="l" t="t" r="r" b="b"/>
              <a:pathLst>
                <a:path w="22802" h="17998" extrusionOk="0">
                  <a:moveTo>
                    <a:pt x="12211" y="0"/>
                  </a:moveTo>
                  <a:cubicBezTo>
                    <a:pt x="6594" y="0"/>
                    <a:pt x="1" y="6510"/>
                    <a:pt x="4128" y="13908"/>
                  </a:cubicBezTo>
                  <a:cubicBezTo>
                    <a:pt x="5670" y="16665"/>
                    <a:pt x="8779" y="17998"/>
                    <a:pt x="11946" y="17998"/>
                  </a:cubicBezTo>
                  <a:cubicBezTo>
                    <a:pt x="16040" y="17998"/>
                    <a:pt x="20232" y="15771"/>
                    <a:pt x="21267" y="11513"/>
                  </a:cubicBezTo>
                  <a:cubicBezTo>
                    <a:pt x="21267" y="11513"/>
                    <a:pt x="22801" y="2343"/>
                    <a:pt x="13763" y="178"/>
                  </a:cubicBezTo>
                  <a:cubicBezTo>
                    <a:pt x="13261" y="58"/>
                    <a:pt x="12740" y="0"/>
                    <a:pt x="12211" y="0"/>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27" name="Google Shape;627;p8"/>
            <p:cNvSpPr/>
            <p:nvPr/>
          </p:nvSpPr>
          <p:spPr>
            <a:xfrm>
              <a:off x="7730275" y="3687225"/>
              <a:ext cx="187300" cy="159650"/>
            </a:xfrm>
            <a:custGeom>
              <a:avLst/>
              <a:gdLst/>
              <a:ahLst/>
              <a:cxnLst/>
              <a:rect l="l" t="t" r="r" b="b"/>
              <a:pathLst>
                <a:path w="7492" h="6386" extrusionOk="0">
                  <a:moveTo>
                    <a:pt x="4352" y="0"/>
                  </a:moveTo>
                  <a:lnTo>
                    <a:pt x="2269" y="3047"/>
                  </a:lnTo>
                  <a:lnTo>
                    <a:pt x="1030" y="2586"/>
                  </a:lnTo>
                  <a:lnTo>
                    <a:pt x="1030" y="2586"/>
                  </a:lnTo>
                  <a:cubicBezTo>
                    <a:pt x="1030" y="2586"/>
                    <a:pt x="0" y="3743"/>
                    <a:pt x="2017" y="5518"/>
                  </a:cubicBezTo>
                  <a:cubicBezTo>
                    <a:pt x="2742" y="6157"/>
                    <a:pt x="3494" y="6385"/>
                    <a:pt x="4199" y="6385"/>
                  </a:cubicBezTo>
                  <a:cubicBezTo>
                    <a:pt x="5970" y="6385"/>
                    <a:pt x="7443" y="4944"/>
                    <a:pt x="7443" y="4944"/>
                  </a:cubicBezTo>
                  <a:lnTo>
                    <a:pt x="6133" y="4357"/>
                  </a:lnTo>
                  <a:lnTo>
                    <a:pt x="7492" y="532"/>
                  </a:lnTo>
                  <a:lnTo>
                    <a:pt x="4352" y="0"/>
                  </a:ln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28" name="Google Shape;628;p8"/>
            <p:cNvSpPr/>
            <p:nvPr/>
          </p:nvSpPr>
          <p:spPr>
            <a:xfrm>
              <a:off x="7767100" y="3535225"/>
              <a:ext cx="93350" cy="76075"/>
            </a:xfrm>
            <a:custGeom>
              <a:avLst/>
              <a:gdLst/>
              <a:ahLst/>
              <a:cxnLst/>
              <a:rect l="l" t="t" r="r" b="b"/>
              <a:pathLst>
                <a:path w="3734" h="3043" extrusionOk="0">
                  <a:moveTo>
                    <a:pt x="808" y="0"/>
                  </a:moveTo>
                  <a:cubicBezTo>
                    <a:pt x="769" y="0"/>
                    <a:pt x="733" y="23"/>
                    <a:pt x="714" y="62"/>
                  </a:cubicBezTo>
                  <a:cubicBezTo>
                    <a:pt x="686" y="121"/>
                    <a:pt x="1" y="1586"/>
                    <a:pt x="895" y="2654"/>
                  </a:cubicBezTo>
                  <a:cubicBezTo>
                    <a:pt x="1086" y="2890"/>
                    <a:pt x="1338" y="3015"/>
                    <a:pt x="1640" y="3038"/>
                  </a:cubicBezTo>
                  <a:cubicBezTo>
                    <a:pt x="1672" y="3043"/>
                    <a:pt x="1705" y="3043"/>
                    <a:pt x="1738" y="3043"/>
                  </a:cubicBezTo>
                  <a:cubicBezTo>
                    <a:pt x="2631" y="3043"/>
                    <a:pt x="3640" y="2167"/>
                    <a:pt x="3684" y="2127"/>
                  </a:cubicBezTo>
                  <a:cubicBezTo>
                    <a:pt x="3728" y="2089"/>
                    <a:pt x="3734" y="2024"/>
                    <a:pt x="3696" y="1980"/>
                  </a:cubicBezTo>
                  <a:cubicBezTo>
                    <a:pt x="3675" y="1956"/>
                    <a:pt x="3645" y="1943"/>
                    <a:pt x="3615" y="1943"/>
                  </a:cubicBezTo>
                  <a:cubicBezTo>
                    <a:pt x="3591" y="1943"/>
                    <a:pt x="3567" y="1952"/>
                    <a:pt x="3547" y="1970"/>
                  </a:cubicBezTo>
                  <a:cubicBezTo>
                    <a:pt x="3537" y="1980"/>
                    <a:pt x="2551" y="2833"/>
                    <a:pt x="1737" y="2833"/>
                  </a:cubicBezTo>
                  <a:cubicBezTo>
                    <a:pt x="1710" y="2833"/>
                    <a:pt x="1683" y="2832"/>
                    <a:pt x="1657" y="2830"/>
                  </a:cubicBezTo>
                  <a:cubicBezTo>
                    <a:pt x="1409" y="2808"/>
                    <a:pt x="1212" y="2709"/>
                    <a:pt x="1053" y="2522"/>
                  </a:cubicBezTo>
                  <a:cubicBezTo>
                    <a:pt x="253" y="1558"/>
                    <a:pt x="900" y="166"/>
                    <a:pt x="906" y="149"/>
                  </a:cubicBezTo>
                  <a:cubicBezTo>
                    <a:pt x="928" y="100"/>
                    <a:pt x="906" y="35"/>
                    <a:pt x="856" y="12"/>
                  </a:cubicBezTo>
                  <a:cubicBezTo>
                    <a:pt x="840" y="4"/>
                    <a:pt x="824" y="0"/>
                    <a:pt x="80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29" name="Google Shape;629;p8"/>
            <p:cNvSpPr/>
            <p:nvPr/>
          </p:nvSpPr>
          <p:spPr>
            <a:xfrm>
              <a:off x="7877000" y="3600300"/>
              <a:ext cx="107025" cy="93975"/>
            </a:xfrm>
            <a:custGeom>
              <a:avLst/>
              <a:gdLst/>
              <a:ahLst/>
              <a:cxnLst/>
              <a:rect l="l" t="t" r="r" b="b"/>
              <a:pathLst>
                <a:path w="4281" h="3759" extrusionOk="0">
                  <a:moveTo>
                    <a:pt x="2138" y="1"/>
                  </a:moveTo>
                  <a:cubicBezTo>
                    <a:pt x="1782" y="1"/>
                    <a:pt x="1422" y="102"/>
                    <a:pt x="1103" y="314"/>
                  </a:cubicBezTo>
                  <a:cubicBezTo>
                    <a:pt x="236" y="885"/>
                    <a:pt x="1" y="2051"/>
                    <a:pt x="577" y="2918"/>
                  </a:cubicBezTo>
                  <a:cubicBezTo>
                    <a:pt x="936" y="3464"/>
                    <a:pt x="1532" y="3759"/>
                    <a:pt x="2140" y="3759"/>
                  </a:cubicBezTo>
                  <a:cubicBezTo>
                    <a:pt x="2498" y="3759"/>
                    <a:pt x="2859" y="3657"/>
                    <a:pt x="3180" y="3444"/>
                  </a:cubicBezTo>
                  <a:cubicBezTo>
                    <a:pt x="4040" y="2873"/>
                    <a:pt x="4281" y="1707"/>
                    <a:pt x="3706" y="840"/>
                  </a:cubicBezTo>
                  <a:cubicBezTo>
                    <a:pt x="3346" y="297"/>
                    <a:pt x="2748" y="1"/>
                    <a:pt x="2138" y="1"/>
                  </a:cubicBezTo>
                  <a:close/>
                </a:path>
              </a:pathLst>
            </a:custGeom>
            <a:solidFill>
              <a:srgbClr val="9E552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30" name="Google Shape;630;p8"/>
            <p:cNvSpPr/>
            <p:nvPr/>
          </p:nvSpPr>
          <p:spPr>
            <a:xfrm>
              <a:off x="7690650" y="3447325"/>
              <a:ext cx="106900" cy="93900"/>
            </a:xfrm>
            <a:custGeom>
              <a:avLst/>
              <a:gdLst/>
              <a:ahLst/>
              <a:cxnLst/>
              <a:rect l="l" t="t" r="r" b="b"/>
              <a:pathLst>
                <a:path w="4276" h="3756" extrusionOk="0">
                  <a:moveTo>
                    <a:pt x="2136" y="0"/>
                  </a:moveTo>
                  <a:cubicBezTo>
                    <a:pt x="1781" y="0"/>
                    <a:pt x="1422" y="101"/>
                    <a:pt x="1103" y="311"/>
                  </a:cubicBezTo>
                  <a:cubicBezTo>
                    <a:pt x="237" y="887"/>
                    <a:pt x="0" y="2048"/>
                    <a:pt x="571" y="2914"/>
                  </a:cubicBezTo>
                  <a:cubicBezTo>
                    <a:pt x="933" y="3460"/>
                    <a:pt x="1528" y="3755"/>
                    <a:pt x="2136" y="3755"/>
                  </a:cubicBezTo>
                  <a:cubicBezTo>
                    <a:pt x="2493" y="3755"/>
                    <a:pt x="2854" y="3653"/>
                    <a:pt x="3174" y="3440"/>
                  </a:cubicBezTo>
                  <a:cubicBezTo>
                    <a:pt x="4040" y="2871"/>
                    <a:pt x="4275" y="1704"/>
                    <a:pt x="3706" y="842"/>
                  </a:cubicBezTo>
                  <a:cubicBezTo>
                    <a:pt x="3343" y="296"/>
                    <a:pt x="2745" y="0"/>
                    <a:pt x="2136" y="0"/>
                  </a:cubicBezTo>
                  <a:close/>
                </a:path>
              </a:pathLst>
            </a:custGeom>
            <a:solidFill>
              <a:srgbClr val="9E552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31" name="Google Shape;631;p8"/>
            <p:cNvSpPr/>
            <p:nvPr/>
          </p:nvSpPr>
          <p:spPr>
            <a:xfrm>
              <a:off x="7911150" y="3534075"/>
              <a:ext cx="54100" cy="47625"/>
            </a:xfrm>
            <a:custGeom>
              <a:avLst/>
              <a:gdLst/>
              <a:ahLst/>
              <a:cxnLst/>
              <a:rect l="l" t="t" r="r" b="b"/>
              <a:pathLst>
                <a:path w="2164" h="1905" extrusionOk="0">
                  <a:moveTo>
                    <a:pt x="1079" y="1"/>
                  </a:moveTo>
                  <a:cubicBezTo>
                    <a:pt x="898" y="1"/>
                    <a:pt x="715" y="52"/>
                    <a:pt x="553" y="157"/>
                  </a:cubicBezTo>
                  <a:cubicBezTo>
                    <a:pt x="120" y="448"/>
                    <a:pt x="0" y="1040"/>
                    <a:pt x="289" y="1478"/>
                  </a:cubicBezTo>
                  <a:cubicBezTo>
                    <a:pt x="473" y="1755"/>
                    <a:pt x="774" y="1905"/>
                    <a:pt x="1081" y="1905"/>
                  </a:cubicBezTo>
                  <a:cubicBezTo>
                    <a:pt x="1261" y="1905"/>
                    <a:pt x="1443" y="1853"/>
                    <a:pt x="1605" y="1746"/>
                  </a:cubicBezTo>
                  <a:cubicBezTo>
                    <a:pt x="2044" y="1457"/>
                    <a:pt x="2164" y="865"/>
                    <a:pt x="1875" y="425"/>
                  </a:cubicBezTo>
                  <a:cubicBezTo>
                    <a:pt x="1691" y="149"/>
                    <a:pt x="1388" y="1"/>
                    <a:pt x="107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32" name="Google Shape;632;p8"/>
            <p:cNvSpPr/>
            <p:nvPr/>
          </p:nvSpPr>
          <p:spPr>
            <a:xfrm>
              <a:off x="7785200" y="3425300"/>
              <a:ext cx="54150" cy="47600"/>
            </a:xfrm>
            <a:custGeom>
              <a:avLst/>
              <a:gdLst/>
              <a:ahLst/>
              <a:cxnLst/>
              <a:rect l="l" t="t" r="r" b="b"/>
              <a:pathLst>
                <a:path w="2166" h="1904" extrusionOk="0">
                  <a:moveTo>
                    <a:pt x="1085" y="1"/>
                  </a:moveTo>
                  <a:cubicBezTo>
                    <a:pt x="904" y="1"/>
                    <a:pt x="721" y="51"/>
                    <a:pt x="559" y="157"/>
                  </a:cubicBezTo>
                  <a:cubicBezTo>
                    <a:pt x="121" y="447"/>
                    <a:pt x="0" y="1039"/>
                    <a:pt x="291" y="1477"/>
                  </a:cubicBezTo>
                  <a:cubicBezTo>
                    <a:pt x="474" y="1754"/>
                    <a:pt x="778" y="1904"/>
                    <a:pt x="1087" y="1904"/>
                  </a:cubicBezTo>
                  <a:cubicBezTo>
                    <a:pt x="1268" y="1904"/>
                    <a:pt x="1450" y="1853"/>
                    <a:pt x="1611" y="1746"/>
                  </a:cubicBezTo>
                  <a:cubicBezTo>
                    <a:pt x="2051" y="1455"/>
                    <a:pt x="2165" y="863"/>
                    <a:pt x="1881" y="425"/>
                  </a:cubicBezTo>
                  <a:cubicBezTo>
                    <a:pt x="1698" y="149"/>
                    <a:pt x="1394" y="1"/>
                    <a:pt x="108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33" name="Google Shape;633;p8"/>
            <p:cNvSpPr/>
            <p:nvPr/>
          </p:nvSpPr>
          <p:spPr>
            <a:xfrm>
              <a:off x="7799725" y="3724225"/>
              <a:ext cx="104700" cy="53150"/>
            </a:xfrm>
            <a:custGeom>
              <a:avLst/>
              <a:gdLst/>
              <a:ahLst/>
              <a:cxnLst/>
              <a:rect l="l" t="t" r="r" b="b"/>
              <a:pathLst>
                <a:path w="4188" h="2126" extrusionOk="0">
                  <a:moveTo>
                    <a:pt x="582" y="0"/>
                  </a:moveTo>
                  <a:lnTo>
                    <a:pt x="0" y="871"/>
                  </a:lnTo>
                  <a:lnTo>
                    <a:pt x="3607" y="2126"/>
                  </a:lnTo>
                  <a:lnTo>
                    <a:pt x="4187" y="739"/>
                  </a:lnTo>
                  <a:lnTo>
                    <a:pt x="4187" y="739"/>
                  </a:lnTo>
                  <a:cubicBezTo>
                    <a:pt x="3993" y="756"/>
                    <a:pt x="3804" y="764"/>
                    <a:pt x="3621" y="764"/>
                  </a:cubicBezTo>
                  <a:cubicBezTo>
                    <a:pt x="1807" y="764"/>
                    <a:pt x="582" y="0"/>
                    <a:pt x="582" y="0"/>
                  </a:cubicBez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34" name="Google Shape;634;p8"/>
            <p:cNvSpPr/>
            <p:nvPr/>
          </p:nvSpPr>
          <p:spPr>
            <a:xfrm>
              <a:off x="7961000" y="3659025"/>
              <a:ext cx="145950" cy="108800"/>
            </a:xfrm>
            <a:custGeom>
              <a:avLst/>
              <a:gdLst/>
              <a:ahLst/>
              <a:cxnLst/>
              <a:rect l="l" t="t" r="r" b="b"/>
              <a:pathLst>
                <a:path w="5838" h="4352" extrusionOk="0">
                  <a:moveTo>
                    <a:pt x="4556" y="0"/>
                  </a:moveTo>
                  <a:cubicBezTo>
                    <a:pt x="3505" y="0"/>
                    <a:pt x="2171" y="886"/>
                    <a:pt x="2171" y="886"/>
                  </a:cubicBezTo>
                  <a:cubicBezTo>
                    <a:pt x="2171" y="886"/>
                    <a:pt x="0" y="2509"/>
                    <a:pt x="1174" y="3534"/>
                  </a:cubicBezTo>
                  <a:cubicBezTo>
                    <a:pt x="1678" y="3971"/>
                    <a:pt x="2611" y="4352"/>
                    <a:pt x="3507" y="4352"/>
                  </a:cubicBezTo>
                  <a:cubicBezTo>
                    <a:pt x="4704" y="4352"/>
                    <a:pt x="5837" y="3671"/>
                    <a:pt x="5800" y="1533"/>
                  </a:cubicBezTo>
                  <a:cubicBezTo>
                    <a:pt x="5778" y="359"/>
                    <a:pt x="5225" y="0"/>
                    <a:pt x="4556" y="0"/>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35" name="Google Shape;635;p8"/>
            <p:cNvSpPr/>
            <p:nvPr/>
          </p:nvSpPr>
          <p:spPr>
            <a:xfrm>
              <a:off x="8010750" y="3693650"/>
              <a:ext cx="81275" cy="39900"/>
            </a:xfrm>
            <a:custGeom>
              <a:avLst/>
              <a:gdLst/>
              <a:ahLst/>
              <a:cxnLst/>
              <a:rect l="l" t="t" r="r" b="b"/>
              <a:pathLst>
                <a:path w="3251" h="1596" extrusionOk="0">
                  <a:moveTo>
                    <a:pt x="2481" y="1"/>
                  </a:moveTo>
                  <a:cubicBezTo>
                    <a:pt x="1868" y="1"/>
                    <a:pt x="1049" y="476"/>
                    <a:pt x="44" y="1409"/>
                  </a:cubicBezTo>
                  <a:cubicBezTo>
                    <a:pt x="0" y="1453"/>
                    <a:pt x="0" y="1519"/>
                    <a:pt x="39" y="1562"/>
                  </a:cubicBezTo>
                  <a:cubicBezTo>
                    <a:pt x="61" y="1585"/>
                    <a:pt x="87" y="1595"/>
                    <a:pt x="115" y="1595"/>
                  </a:cubicBezTo>
                  <a:cubicBezTo>
                    <a:pt x="142" y="1595"/>
                    <a:pt x="170" y="1585"/>
                    <a:pt x="186" y="1568"/>
                  </a:cubicBezTo>
                  <a:cubicBezTo>
                    <a:pt x="1355" y="480"/>
                    <a:pt x="2068" y="209"/>
                    <a:pt x="2485" y="209"/>
                  </a:cubicBezTo>
                  <a:cubicBezTo>
                    <a:pt x="2545" y="209"/>
                    <a:pt x="2599" y="215"/>
                    <a:pt x="2647" y="225"/>
                  </a:cubicBezTo>
                  <a:cubicBezTo>
                    <a:pt x="2932" y="280"/>
                    <a:pt x="3031" y="477"/>
                    <a:pt x="3036" y="488"/>
                  </a:cubicBezTo>
                  <a:cubicBezTo>
                    <a:pt x="3053" y="524"/>
                    <a:pt x="3092" y="549"/>
                    <a:pt x="3131" y="549"/>
                  </a:cubicBezTo>
                  <a:cubicBezTo>
                    <a:pt x="3145" y="549"/>
                    <a:pt x="3160" y="545"/>
                    <a:pt x="3173" y="538"/>
                  </a:cubicBezTo>
                  <a:cubicBezTo>
                    <a:pt x="3228" y="515"/>
                    <a:pt x="3251" y="455"/>
                    <a:pt x="3228" y="401"/>
                  </a:cubicBezTo>
                  <a:cubicBezTo>
                    <a:pt x="3223" y="389"/>
                    <a:pt x="3092" y="98"/>
                    <a:pt x="2697" y="22"/>
                  </a:cubicBezTo>
                  <a:cubicBezTo>
                    <a:pt x="2628" y="8"/>
                    <a:pt x="2556" y="1"/>
                    <a:pt x="248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36" name="Google Shape;636;p8"/>
            <p:cNvSpPr/>
            <p:nvPr/>
          </p:nvSpPr>
          <p:spPr>
            <a:xfrm>
              <a:off x="7810975" y="3503050"/>
              <a:ext cx="64025" cy="57025"/>
            </a:xfrm>
            <a:custGeom>
              <a:avLst/>
              <a:gdLst/>
              <a:ahLst/>
              <a:cxnLst/>
              <a:rect l="l" t="t" r="r" b="b"/>
              <a:pathLst>
                <a:path w="2561" h="2281" extrusionOk="0">
                  <a:moveTo>
                    <a:pt x="2447" y="0"/>
                  </a:moveTo>
                  <a:cubicBezTo>
                    <a:pt x="2420" y="0"/>
                    <a:pt x="2392" y="12"/>
                    <a:pt x="2373" y="34"/>
                  </a:cubicBezTo>
                  <a:lnTo>
                    <a:pt x="1146" y="1223"/>
                  </a:lnTo>
                  <a:lnTo>
                    <a:pt x="186" y="72"/>
                  </a:lnTo>
                  <a:cubicBezTo>
                    <a:pt x="167" y="45"/>
                    <a:pt x="137" y="32"/>
                    <a:pt x="106" y="32"/>
                  </a:cubicBezTo>
                  <a:cubicBezTo>
                    <a:pt x="93" y="32"/>
                    <a:pt x="79" y="34"/>
                    <a:pt x="66" y="39"/>
                  </a:cubicBezTo>
                  <a:cubicBezTo>
                    <a:pt x="28" y="55"/>
                    <a:pt x="0" y="100"/>
                    <a:pt x="0" y="143"/>
                  </a:cubicBezTo>
                  <a:lnTo>
                    <a:pt x="104" y="2182"/>
                  </a:lnTo>
                  <a:cubicBezTo>
                    <a:pt x="109" y="2237"/>
                    <a:pt x="153" y="2281"/>
                    <a:pt x="208" y="2281"/>
                  </a:cubicBezTo>
                  <a:lnTo>
                    <a:pt x="213" y="2281"/>
                  </a:lnTo>
                  <a:cubicBezTo>
                    <a:pt x="274" y="2275"/>
                    <a:pt x="317" y="2225"/>
                    <a:pt x="317" y="2171"/>
                  </a:cubicBezTo>
                  <a:lnTo>
                    <a:pt x="231" y="450"/>
                  </a:lnTo>
                  <a:lnTo>
                    <a:pt x="231" y="450"/>
                  </a:lnTo>
                  <a:lnTo>
                    <a:pt x="1058" y="1448"/>
                  </a:lnTo>
                  <a:cubicBezTo>
                    <a:pt x="1080" y="1469"/>
                    <a:pt x="1107" y="1481"/>
                    <a:pt x="1134" y="1486"/>
                  </a:cubicBezTo>
                  <a:cubicBezTo>
                    <a:pt x="1162" y="1486"/>
                    <a:pt x="1189" y="1474"/>
                    <a:pt x="1212" y="1453"/>
                  </a:cubicBezTo>
                  <a:lnTo>
                    <a:pt x="2521" y="181"/>
                  </a:lnTo>
                  <a:cubicBezTo>
                    <a:pt x="2560" y="143"/>
                    <a:pt x="2560" y="77"/>
                    <a:pt x="2521" y="34"/>
                  </a:cubicBezTo>
                  <a:cubicBezTo>
                    <a:pt x="2502" y="12"/>
                    <a:pt x="2474" y="0"/>
                    <a:pt x="244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37" name="Google Shape;637;p8"/>
            <p:cNvSpPr/>
            <p:nvPr/>
          </p:nvSpPr>
          <p:spPr>
            <a:xfrm>
              <a:off x="7759450" y="3237775"/>
              <a:ext cx="527950" cy="355400"/>
            </a:xfrm>
            <a:custGeom>
              <a:avLst/>
              <a:gdLst/>
              <a:ahLst/>
              <a:cxnLst/>
              <a:rect l="l" t="t" r="r" b="b"/>
              <a:pathLst>
                <a:path w="21118" h="14216" extrusionOk="0">
                  <a:moveTo>
                    <a:pt x="8082" y="0"/>
                  </a:moveTo>
                  <a:cubicBezTo>
                    <a:pt x="3664" y="0"/>
                    <a:pt x="590" y="3053"/>
                    <a:pt x="0" y="3914"/>
                  </a:cubicBezTo>
                  <a:cubicBezTo>
                    <a:pt x="0" y="3914"/>
                    <a:pt x="2710" y="7970"/>
                    <a:pt x="4785" y="7970"/>
                  </a:cubicBezTo>
                  <a:cubicBezTo>
                    <a:pt x="4846" y="7970"/>
                    <a:pt x="4906" y="7966"/>
                    <a:pt x="4966" y="7959"/>
                  </a:cubicBezTo>
                  <a:cubicBezTo>
                    <a:pt x="6101" y="7822"/>
                    <a:pt x="7114" y="6826"/>
                    <a:pt x="7804" y="5943"/>
                  </a:cubicBezTo>
                  <a:lnTo>
                    <a:pt x="7804" y="5943"/>
                  </a:lnTo>
                  <a:cubicBezTo>
                    <a:pt x="7203" y="6981"/>
                    <a:pt x="6580" y="8382"/>
                    <a:pt x="6840" y="9406"/>
                  </a:cubicBezTo>
                  <a:cubicBezTo>
                    <a:pt x="7277" y="11118"/>
                    <a:pt x="11686" y="14216"/>
                    <a:pt x="13533" y="14216"/>
                  </a:cubicBezTo>
                  <a:cubicBezTo>
                    <a:pt x="13654" y="14216"/>
                    <a:pt x="13764" y="14202"/>
                    <a:pt x="13862" y="14174"/>
                  </a:cubicBezTo>
                  <a:cubicBezTo>
                    <a:pt x="15440" y="13719"/>
                    <a:pt x="21118" y="6145"/>
                    <a:pt x="13862" y="1744"/>
                  </a:cubicBezTo>
                  <a:cubicBezTo>
                    <a:pt x="11773" y="474"/>
                    <a:pt x="9823" y="0"/>
                    <a:pt x="808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38" name="Google Shape;638;p8"/>
            <p:cNvSpPr/>
            <p:nvPr/>
          </p:nvSpPr>
          <p:spPr>
            <a:xfrm>
              <a:off x="8041975" y="3511725"/>
              <a:ext cx="144750" cy="178750"/>
            </a:xfrm>
            <a:custGeom>
              <a:avLst/>
              <a:gdLst/>
              <a:ahLst/>
              <a:cxnLst/>
              <a:rect l="l" t="t" r="r" b="b"/>
              <a:pathLst>
                <a:path w="5790" h="7150" extrusionOk="0">
                  <a:moveTo>
                    <a:pt x="4182" y="1"/>
                  </a:moveTo>
                  <a:cubicBezTo>
                    <a:pt x="3766" y="1"/>
                    <a:pt x="3237" y="212"/>
                    <a:pt x="2561" y="722"/>
                  </a:cubicBezTo>
                  <a:cubicBezTo>
                    <a:pt x="2561" y="722"/>
                    <a:pt x="2561" y="3972"/>
                    <a:pt x="72" y="7020"/>
                  </a:cubicBezTo>
                  <a:cubicBezTo>
                    <a:pt x="0" y="7109"/>
                    <a:pt x="18" y="7150"/>
                    <a:pt x="106" y="7150"/>
                  </a:cubicBezTo>
                  <a:cubicBezTo>
                    <a:pt x="796" y="7150"/>
                    <a:pt x="5789" y="4636"/>
                    <a:pt x="5668" y="2799"/>
                  </a:cubicBezTo>
                  <a:cubicBezTo>
                    <a:pt x="5576" y="1465"/>
                    <a:pt x="5275" y="1"/>
                    <a:pt x="418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39" name="Google Shape;639;p8"/>
            <p:cNvSpPr/>
            <p:nvPr/>
          </p:nvSpPr>
          <p:spPr>
            <a:xfrm>
              <a:off x="8177225" y="3531575"/>
              <a:ext cx="246775" cy="289950"/>
            </a:xfrm>
            <a:custGeom>
              <a:avLst/>
              <a:gdLst/>
              <a:ahLst/>
              <a:cxnLst/>
              <a:rect l="l" t="t" r="r" b="b"/>
              <a:pathLst>
                <a:path w="9871" h="11598" extrusionOk="0">
                  <a:moveTo>
                    <a:pt x="2841" y="1"/>
                  </a:moveTo>
                  <a:cubicBezTo>
                    <a:pt x="1998" y="1"/>
                    <a:pt x="1409" y="93"/>
                    <a:pt x="1409" y="93"/>
                  </a:cubicBezTo>
                  <a:cubicBezTo>
                    <a:pt x="0" y="6894"/>
                    <a:pt x="5504" y="11597"/>
                    <a:pt x="5504" y="11597"/>
                  </a:cubicBezTo>
                  <a:cubicBezTo>
                    <a:pt x="5504" y="11597"/>
                    <a:pt x="9871" y="5968"/>
                    <a:pt x="8315" y="2614"/>
                  </a:cubicBezTo>
                  <a:cubicBezTo>
                    <a:pt x="7275" y="373"/>
                    <a:pt x="4541" y="1"/>
                    <a:pt x="284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0" name="Google Shape;640;p8"/>
            <p:cNvSpPr/>
            <p:nvPr/>
          </p:nvSpPr>
          <p:spPr>
            <a:xfrm>
              <a:off x="7416350" y="3624050"/>
              <a:ext cx="331600" cy="251850"/>
            </a:xfrm>
            <a:custGeom>
              <a:avLst/>
              <a:gdLst/>
              <a:ahLst/>
              <a:cxnLst/>
              <a:rect l="l" t="t" r="r" b="b"/>
              <a:pathLst>
                <a:path w="13264" h="10074" extrusionOk="0">
                  <a:moveTo>
                    <a:pt x="4734" y="0"/>
                  </a:moveTo>
                  <a:cubicBezTo>
                    <a:pt x="4707" y="0"/>
                    <a:pt x="4689" y="7"/>
                    <a:pt x="4681" y="21"/>
                  </a:cubicBezTo>
                  <a:cubicBezTo>
                    <a:pt x="4450" y="406"/>
                    <a:pt x="581" y="4007"/>
                    <a:pt x="581" y="4007"/>
                  </a:cubicBezTo>
                  <a:cubicBezTo>
                    <a:pt x="1" y="4550"/>
                    <a:pt x="5085" y="10073"/>
                    <a:pt x="6352" y="10073"/>
                  </a:cubicBezTo>
                  <a:cubicBezTo>
                    <a:pt x="6390" y="10073"/>
                    <a:pt x="6425" y="10068"/>
                    <a:pt x="6456" y="10058"/>
                  </a:cubicBezTo>
                  <a:cubicBezTo>
                    <a:pt x="7514" y="9707"/>
                    <a:pt x="13264" y="5070"/>
                    <a:pt x="13264" y="5070"/>
                  </a:cubicBezTo>
                  <a:cubicBezTo>
                    <a:pt x="12440" y="4727"/>
                    <a:pt x="5448" y="0"/>
                    <a:pt x="4734"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1" name="Google Shape;641;p8"/>
            <p:cNvSpPr/>
            <p:nvPr/>
          </p:nvSpPr>
          <p:spPr>
            <a:xfrm>
              <a:off x="7852075" y="3810800"/>
              <a:ext cx="309975" cy="274350"/>
            </a:xfrm>
            <a:custGeom>
              <a:avLst/>
              <a:gdLst/>
              <a:ahLst/>
              <a:cxnLst/>
              <a:rect l="l" t="t" r="r" b="b"/>
              <a:pathLst>
                <a:path w="12399" h="10974" extrusionOk="0">
                  <a:moveTo>
                    <a:pt x="2571" y="1"/>
                  </a:moveTo>
                  <a:lnTo>
                    <a:pt x="1" y="7871"/>
                  </a:lnTo>
                  <a:cubicBezTo>
                    <a:pt x="55" y="7868"/>
                    <a:pt x="111" y="7866"/>
                    <a:pt x="168" y="7866"/>
                  </a:cubicBezTo>
                  <a:cubicBezTo>
                    <a:pt x="2900" y="7866"/>
                    <a:pt x="9477" y="10974"/>
                    <a:pt x="9477" y="10974"/>
                  </a:cubicBezTo>
                  <a:cubicBezTo>
                    <a:pt x="9833" y="10436"/>
                    <a:pt x="12398" y="4774"/>
                    <a:pt x="12398" y="4774"/>
                  </a:cubicBezTo>
                  <a:cubicBezTo>
                    <a:pt x="8468" y="970"/>
                    <a:pt x="2571" y="1"/>
                    <a:pt x="2571"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2" name="Google Shape;642;p8"/>
            <p:cNvSpPr/>
            <p:nvPr/>
          </p:nvSpPr>
          <p:spPr>
            <a:xfrm>
              <a:off x="7971975" y="3844150"/>
              <a:ext cx="41650" cy="170950"/>
            </a:xfrm>
            <a:custGeom>
              <a:avLst/>
              <a:gdLst/>
              <a:ahLst/>
              <a:cxnLst/>
              <a:rect l="l" t="t" r="r" b="b"/>
              <a:pathLst>
                <a:path w="1666" h="6838" extrusionOk="0">
                  <a:moveTo>
                    <a:pt x="384" y="1"/>
                  </a:moveTo>
                  <a:cubicBezTo>
                    <a:pt x="369" y="1"/>
                    <a:pt x="355" y="4"/>
                    <a:pt x="340" y="10"/>
                  </a:cubicBezTo>
                  <a:cubicBezTo>
                    <a:pt x="285" y="37"/>
                    <a:pt x="264" y="103"/>
                    <a:pt x="290" y="152"/>
                  </a:cubicBezTo>
                  <a:cubicBezTo>
                    <a:pt x="302" y="179"/>
                    <a:pt x="1436" y="2590"/>
                    <a:pt x="22" y="6696"/>
                  </a:cubicBezTo>
                  <a:cubicBezTo>
                    <a:pt x="1" y="6751"/>
                    <a:pt x="33" y="6812"/>
                    <a:pt x="87" y="6833"/>
                  </a:cubicBezTo>
                  <a:cubicBezTo>
                    <a:pt x="99" y="6838"/>
                    <a:pt x="110" y="6838"/>
                    <a:pt x="120" y="6838"/>
                  </a:cubicBezTo>
                  <a:cubicBezTo>
                    <a:pt x="165" y="6838"/>
                    <a:pt x="208" y="6812"/>
                    <a:pt x="219" y="6767"/>
                  </a:cubicBezTo>
                  <a:cubicBezTo>
                    <a:pt x="1666" y="2569"/>
                    <a:pt x="532" y="162"/>
                    <a:pt x="482" y="58"/>
                  </a:cubicBezTo>
                  <a:cubicBezTo>
                    <a:pt x="462" y="22"/>
                    <a:pt x="424" y="1"/>
                    <a:pt x="38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3" name="Google Shape;643;p8"/>
            <p:cNvSpPr/>
            <p:nvPr/>
          </p:nvSpPr>
          <p:spPr>
            <a:xfrm>
              <a:off x="7553650" y="3728275"/>
              <a:ext cx="133900" cy="121200"/>
            </a:xfrm>
            <a:custGeom>
              <a:avLst/>
              <a:gdLst/>
              <a:ahLst/>
              <a:cxnLst/>
              <a:rect l="l" t="t" r="r" b="b"/>
              <a:pathLst>
                <a:path w="5356" h="4848" extrusionOk="0">
                  <a:moveTo>
                    <a:pt x="5245" y="0"/>
                  </a:moveTo>
                  <a:cubicBezTo>
                    <a:pt x="5238" y="0"/>
                    <a:pt x="5231" y="1"/>
                    <a:pt x="5224" y="3"/>
                  </a:cubicBezTo>
                  <a:cubicBezTo>
                    <a:pt x="3284" y="342"/>
                    <a:pt x="170" y="4501"/>
                    <a:pt x="38" y="4677"/>
                  </a:cubicBezTo>
                  <a:cubicBezTo>
                    <a:pt x="0" y="4726"/>
                    <a:pt x="11" y="4792"/>
                    <a:pt x="61" y="4825"/>
                  </a:cubicBezTo>
                  <a:cubicBezTo>
                    <a:pt x="77" y="4842"/>
                    <a:pt x="99" y="4847"/>
                    <a:pt x="120" y="4847"/>
                  </a:cubicBezTo>
                  <a:cubicBezTo>
                    <a:pt x="153" y="4847"/>
                    <a:pt x="186" y="4830"/>
                    <a:pt x="208" y="4804"/>
                  </a:cubicBezTo>
                  <a:cubicBezTo>
                    <a:pt x="241" y="4764"/>
                    <a:pt x="3403" y="539"/>
                    <a:pt x="5262" y="210"/>
                  </a:cubicBezTo>
                  <a:cubicBezTo>
                    <a:pt x="5316" y="200"/>
                    <a:pt x="5355" y="145"/>
                    <a:pt x="5343" y="84"/>
                  </a:cubicBezTo>
                  <a:cubicBezTo>
                    <a:pt x="5339" y="36"/>
                    <a:pt x="5296" y="0"/>
                    <a:pt x="524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4" name="Google Shape;644;p8"/>
            <p:cNvSpPr/>
            <p:nvPr/>
          </p:nvSpPr>
          <p:spPr>
            <a:xfrm>
              <a:off x="7734900" y="3786175"/>
              <a:ext cx="172550" cy="87400"/>
            </a:xfrm>
            <a:custGeom>
              <a:avLst/>
              <a:gdLst/>
              <a:ahLst/>
              <a:cxnLst/>
              <a:rect l="l" t="t" r="r" b="b"/>
              <a:pathLst>
                <a:path w="6902" h="3496" extrusionOk="0">
                  <a:moveTo>
                    <a:pt x="116" y="1"/>
                  </a:moveTo>
                  <a:cubicBezTo>
                    <a:pt x="107" y="1"/>
                    <a:pt x="98" y="2"/>
                    <a:pt x="89" y="4"/>
                  </a:cubicBezTo>
                  <a:cubicBezTo>
                    <a:pt x="34" y="21"/>
                    <a:pt x="1" y="75"/>
                    <a:pt x="13" y="131"/>
                  </a:cubicBezTo>
                  <a:cubicBezTo>
                    <a:pt x="34" y="207"/>
                    <a:pt x="494" y="2038"/>
                    <a:pt x="2188" y="3118"/>
                  </a:cubicBezTo>
                  <a:cubicBezTo>
                    <a:pt x="2621" y="3391"/>
                    <a:pt x="3120" y="3495"/>
                    <a:pt x="3623" y="3495"/>
                  </a:cubicBezTo>
                  <a:cubicBezTo>
                    <a:pt x="5143" y="3495"/>
                    <a:pt x="6742" y="2569"/>
                    <a:pt x="6830" y="2514"/>
                  </a:cubicBezTo>
                  <a:cubicBezTo>
                    <a:pt x="6886" y="2488"/>
                    <a:pt x="6901" y="2422"/>
                    <a:pt x="6869" y="2372"/>
                  </a:cubicBezTo>
                  <a:cubicBezTo>
                    <a:pt x="6850" y="2339"/>
                    <a:pt x="6814" y="2321"/>
                    <a:pt x="6777" y="2321"/>
                  </a:cubicBezTo>
                  <a:cubicBezTo>
                    <a:pt x="6760" y="2321"/>
                    <a:pt x="6742" y="2325"/>
                    <a:pt x="6726" y="2334"/>
                  </a:cubicBezTo>
                  <a:cubicBezTo>
                    <a:pt x="6705" y="2346"/>
                    <a:pt x="5094" y="3282"/>
                    <a:pt x="3614" y="3282"/>
                  </a:cubicBezTo>
                  <a:cubicBezTo>
                    <a:pt x="3146" y="3282"/>
                    <a:pt x="2690" y="3188"/>
                    <a:pt x="2303" y="2942"/>
                  </a:cubicBezTo>
                  <a:cubicBezTo>
                    <a:pt x="681" y="1906"/>
                    <a:pt x="220" y="98"/>
                    <a:pt x="220" y="81"/>
                  </a:cubicBezTo>
                  <a:cubicBezTo>
                    <a:pt x="206" y="35"/>
                    <a:pt x="165" y="1"/>
                    <a:pt x="11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645" name="Google Shape;645;p8"/>
          <p:cNvGrpSpPr/>
          <p:nvPr/>
        </p:nvGrpSpPr>
        <p:grpSpPr>
          <a:xfrm flipH="1">
            <a:off x="7330376" y="2586447"/>
            <a:ext cx="1315503" cy="1991723"/>
            <a:chOff x="191900" y="2943925"/>
            <a:chExt cx="1080850" cy="1636450"/>
          </a:xfrm>
        </p:grpSpPr>
        <p:sp>
          <p:nvSpPr>
            <p:cNvPr id="646" name="Google Shape;646;p8"/>
            <p:cNvSpPr/>
            <p:nvPr/>
          </p:nvSpPr>
          <p:spPr>
            <a:xfrm>
              <a:off x="469350" y="2943925"/>
              <a:ext cx="742700" cy="528675"/>
            </a:xfrm>
            <a:custGeom>
              <a:avLst/>
              <a:gdLst/>
              <a:ahLst/>
              <a:cxnLst/>
              <a:rect l="l" t="t" r="r" b="b"/>
              <a:pathLst>
                <a:path w="29708" h="21147" extrusionOk="0">
                  <a:moveTo>
                    <a:pt x="14607" y="1"/>
                  </a:moveTo>
                  <a:cubicBezTo>
                    <a:pt x="12241" y="1"/>
                    <a:pt x="11302" y="2619"/>
                    <a:pt x="11302" y="2619"/>
                  </a:cubicBezTo>
                  <a:cubicBezTo>
                    <a:pt x="11302" y="2619"/>
                    <a:pt x="10319" y="1212"/>
                    <a:pt x="8250" y="1212"/>
                  </a:cubicBezTo>
                  <a:cubicBezTo>
                    <a:pt x="7604" y="1212"/>
                    <a:pt x="6853" y="1349"/>
                    <a:pt x="5992" y="1709"/>
                  </a:cubicBezTo>
                  <a:cubicBezTo>
                    <a:pt x="2375" y="3222"/>
                    <a:pt x="4315" y="7535"/>
                    <a:pt x="4315" y="7535"/>
                  </a:cubicBezTo>
                  <a:cubicBezTo>
                    <a:pt x="4315" y="7535"/>
                    <a:pt x="911" y="8374"/>
                    <a:pt x="1328" y="11322"/>
                  </a:cubicBezTo>
                  <a:cubicBezTo>
                    <a:pt x="1629" y="13444"/>
                    <a:pt x="3564" y="13975"/>
                    <a:pt x="3564" y="13975"/>
                  </a:cubicBezTo>
                  <a:cubicBezTo>
                    <a:pt x="3564" y="13975"/>
                    <a:pt x="0" y="16031"/>
                    <a:pt x="3493" y="19128"/>
                  </a:cubicBezTo>
                  <a:cubicBezTo>
                    <a:pt x="4664" y="20167"/>
                    <a:pt x="6435" y="20255"/>
                    <a:pt x="6998" y="20255"/>
                  </a:cubicBezTo>
                  <a:cubicBezTo>
                    <a:pt x="7112" y="20255"/>
                    <a:pt x="7176" y="20251"/>
                    <a:pt x="7176" y="20251"/>
                  </a:cubicBezTo>
                  <a:lnTo>
                    <a:pt x="23520" y="21144"/>
                  </a:lnTo>
                  <a:cubicBezTo>
                    <a:pt x="23520" y="21144"/>
                    <a:pt x="23557" y="21146"/>
                    <a:pt x="23625" y="21146"/>
                  </a:cubicBezTo>
                  <a:cubicBezTo>
                    <a:pt x="24149" y="21146"/>
                    <a:pt x="26512" y="21017"/>
                    <a:pt x="27696" y="18761"/>
                  </a:cubicBezTo>
                  <a:cubicBezTo>
                    <a:pt x="29033" y="16217"/>
                    <a:pt x="27181" y="14605"/>
                    <a:pt x="27181" y="14605"/>
                  </a:cubicBezTo>
                  <a:cubicBezTo>
                    <a:pt x="27181" y="14605"/>
                    <a:pt x="29708" y="13795"/>
                    <a:pt x="29351" y="10566"/>
                  </a:cubicBezTo>
                  <a:cubicBezTo>
                    <a:pt x="29095" y="8244"/>
                    <a:pt x="27399" y="7918"/>
                    <a:pt x="26466" y="7918"/>
                  </a:cubicBezTo>
                  <a:cubicBezTo>
                    <a:pt x="26102" y="7918"/>
                    <a:pt x="25855" y="7968"/>
                    <a:pt x="25855" y="7968"/>
                  </a:cubicBezTo>
                  <a:cubicBezTo>
                    <a:pt x="25855" y="7968"/>
                    <a:pt x="27208" y="4433"/>
                    <a:pt x="23657" y="2114"/>
                  </a:cubicBezTo>
                  <a:cubicBezTo>
                    <a:pt x="23194" y="1813"/>
                    <a:pt x="22748" y="1696"/>
                    <a:pt x="22335" y="1696"/>
                  </a:cubicBezTo>
                  <a:cubicBezTo>
                    <a:pt x="20890" y="1696"/>
                    <a:pt x="19837" y="3123"/>
                    <a:pt x="19837" y="3123"/>
                  </a:cubicBezTo>
                  <a:cubicBezTo>
                    <a:pt x="19837" y="3123"/>
                    <a:pt x="19096" y="1309"/>
                    <a:pt x="15825" y="214"/>
                  </a:cubicBezTo>
                  <a:cubicBezTo>
                    <a:pt x="15382" y="65"/>
                    <a:pt x="14977" y="1"/>
                    <a:pt x="1460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7" name="Google Shape;647;p8"/>
            <p:cNvSpPr/>
            <p:nvPr/>
          </p:nvSpPr>
          <p:spPr>
            <a:xfrm>
              <a:off x="536925" y="4108275"/>
              <a:ext cx="340800" cy="465100"/>
            </a:xfrm>
            <a:custGeom>
              <a:avLst/>
              <a:gdLst/>
              <a:ahLst/>
              <a:cxnLst/>
              <a:rect l="l" t="t" r="r" b="b"/>
              <a:pathLst>
                <a:path w="13632" h="18604" extrusionOk="0">
                  <a:moveTo>
                    <a:pt x="965" y="1"/>
                  </a:moveTo>
                  <a:lnTo>
                    <a:pt x="1" y="6529"/>
                  </a:lnTo>
                  <a:cubicBezTo>
                    <a:pt x="3431" y="8184"/>
                    <a:pt x="9735" y="18603"/>
                    <a:pt x="9735" y="18603"/>
                  </a:cubicBezTo>
                  <a:cubicBezTo>
                    <a:pt x="9735" y="18603"/>
                    <a:pt x="12859" y="17288"/>
                    <a:pt x="13510" y="16828"/>
                  </a:cubicBezTo>
                  <a:cubicBezTo>
                    <a:pt x="13632" y="16741"/>
                    <a:pt x="13621" y="16706"/>
                    <a:pt x="13523" y="16706"/>
                  </a:cubicBezTo>
                  <a:cubicBezTo>
                    <a:pt x="13100" y="16706"/>
                    <a:pt x="11061" y="17359"/>
                    <a:pt x="11061" y="17359"/>
                  </a:cubicBezTo>
                  <a:cubicBezTo>
                    <a:pt x="11061" y="17359"/>
                    <a:pt x="10623" y="10557"/>
                    <a:pt x="7701" y="6173"/>
                  </a:cubicBezTo>
                  <a:cubicBezTo>
                    <a:pt x="4780" y="1789"/>
                    <a:pt x="965" y="1"/>
                    <a:pt x="965" y="1"/>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8" name="Google Shape;648;p8"/>
            <p:cNvSpPr/>
            <p:nvPr/>
          </p:nvSpPr>
          <p:spPr>
            <a:xfrm>
              <a:off x="743950" y="4498275"/>
              <a:ext cx="149500" cy="82100"/>
            </a:xfrm>
            <a:custGeom>
              <a:avLst/>
              <a:gdLst/>
              <a:ahLst/>
              <a:cxnLst/>
              <a:rect l="l" t="t" r="r" b="b"/>
              <a:pathLst>
                <a:path w="5980" h="3284" extrusionOk="0">
                  <a:moveTo>
                    <a:pt x="2835" y="0"/>
                  </a:moveTo>
                  <a:lnTo>
                    <a:pt x="0" y="1129"/>
                  </a:lnTo>
                  <a:lnTo>
                    <a:pt x="1004" y="3283"/>
                  </a:lnTo>
                  <a:lnTo>
                    <a:pt x="5980" y="1124"/>
                  </a:lnTo>
                  <a:cubicBezTo>
                    <a:pt x="5619" y="641"/>
                    <a:pt x="4790" y="531"/>
                    <a:pt x="4109" y="531"/>
                  </a:cubicBezTo>
                  <a:cubicBezTo>
                    <a:pt x="3538" y="531"/>
                    <a:pt x="3070" y="608"/>
                    <a:pt x="3070" y="608"/>
                  </a:cubicBezTo>
                  <a:lnTo>
                    <a:pt x="2835"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9" name="Google Shape;649;p8"/>
            <p:cNvSpPr/>
            <p:nvPr/>
          </p:nvSpPr>
          <p:spPr>
            <a:xfrm>
              <a:off x="799575" y="4501400"/>
              <a:ext cx="22100" cy="22500"/>
            </a:xfrm>
            <a:custGeom>
              <a:avLst/>
              <a:gdLst/>
              <a:ahLst/>
              <a:cxnLst/>
              <a:rect l="l" t="t" r="r" b="b"/>
              <a:pathLst>
                <a:path w="884" h="900" extrusionOk="0">
                  <a:moveTo>
                    <a:pt x="766" y="0"/>
                  </a:moveTo>
                  <a:cubicBezTo>
                    <a:pt x="739" y="0"/>
                    <a:pt x="711" y="11"/>
                    <a:pt x="691" y="34"/>
                  </a:cubicBezTo>
                  <a:lnTo>
                    <a:pt x="39" y="718"/>
                  </a:lnTo>
                  <a:cubicBezTo>
                    <a:pt x="1" y="763"/>
                    <a:pt x="1" y="829"/>
                    <a:pt x="44" y="867"/>
                  </a:cubicBezTo>
                  <a:cubicBezTo>
                    <a:pt x="67" y="889"/>
                    <a:pt x="94" y="900"/>
                    <a:pt x="117" y="900"/>
                  </a:cubicBezTo>
                  <a:cubicBezTo>
                    <a:pt x="143" y="900"/>
                    <a:pt x="176" y="889"/>
                    <a:pt x="193" y="867"/>
                  </a:cubicBezTo>
                  <a:lnTo>
                    <a:pt x="845" y="176"/>
                  </a:lnTo>
                  <a:cubicBezTo>
                    <a:pt x="883" y="138"/>
                    <a:pt x="883" y="67"/>
                    <a:pt x="840" y="28"/>
                  </a:cubicBezTo>
                  <a:cubicBezTo>
                    <a:pt x="819" y="10"/>
                    <a:pt x="792" y="0"/>
                    <a:pt x="76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50" name="Google Shape;650;p8"/>
            <p:cNvSpPr/>
            <p:nvPr/>
          </p:nvSpPr>
          <p:spPr>
            <a:xfrm>
              <a:off x="811350" y="4506700"/>
              <a:ext cx="18675" cy="27775"/>
            </a:xfrm>
            <a:custGeom>
              <a:avLst/>
              <a:gdLst/>
              <a:ahLst/>
              <a:cxnLst/>
              <a:rect l="l" t="t" r="r" b="b"/>
              <a:pathLst>
                <a:path w="747" h="1111" extrusionOk="0">
                  <a:moveTo>
                    <a:pt x="624" y="1"/>
                  </a:moveTo>
                  <a:cubicBezTo>
                    <a:pt x="587" y="1"/>
                    <a:pt x="551" y="19"/>
                    <a:pt x="533" y="53"/>
                  </a:cubicBezTo>
                  <a:lnTo>
                    <a:pt x="28" y="951"/>
                  </a:lnTo>
                  <a:cubicBezTo>
                    <a:pt x="1" y="1000"/>
                    <a:pt x="18" y="1065"/>
                    <a:pt x="73" y="1093"/>
                  </a:cubicBezTo>
                  <a:cubicBezTo>
                    <a:pt x="89" y="1105"/>
                    <a:pt x="106" y="1110"/>
                    <a:pt x="122" y="1110"/>
                  </a:cubicBezTo>
                  <a:cubicBezTo>
                    <a:pt x="160" y="1110"/>
                    <a:pt x="193" y="1088"/>
                    <a:pt x="215" y="1055"/>
                  </a:cubicBezTo>
                  <a:lnTo>
                    <a:pt x="719" y="157"/>
                  </a:lnTo>
                  <a:cubicBezTo>
                    <a:pt x="747" y="107"/>
                    <a:pt x="724" y="41"/>
                    <a:pt x="676" y="13"/>
                  </a:cubicBezTo>
                  <a:cubicBezTo>
                    <a:pt x="659" y="5"/>
                    <a:pt x="642" y="1"/>
                    <a:pt x="62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51" name="Google Shape;651;p8"/>
            <p:cNvSpPr/>
            <p:nvPr/>
          </p:nvSpPr>
          <p:spPr>
            <a:xfrm>
              <a:off x="831900" y="4509050"/>
              <a:ext cx="10600" cy="25425"/>
            </a:xfrm>
            <a:custGeom>
              <a:avLst/>
              <a:gdLst/>
              <a:ahLst/>
              <a:cxnLst/>
              <a:rect l="l" t="t" r="r" b="b"/>
              <a:pathLst>
                <a:path w="424" h="1017" extrusionOk="0">
                  <a:moveTo>
                    <a:pt x="309" y="0"/>
                  </a:moveTo>
                  <a:cubicBezTo>
                    <a:pt x="262" y="0"/>
                    <a:pt x="214" y="32"/>
                    <a:pt x="205" y="84"/>
                  </a:cubicBezTo>
                  <a:lnTo>
                    <a:pt x="18" y="885"/>
                  </a:lnTo>
                  <a:cubicBezTo>
                    <a:pt x="1" y="939"/>
                    <a:pt x="40" y="999"/>
                    <a:pt x="94" y="1011"/>
                  </a:cubicBezTo>
                  <a:cubicBezTo>
                    <a:pt x="106" y="1016"/>
                    <a:pt x="111" y="1016"/>
                    <a:pt x="122" y="1016"/>
                  </a:cubicBezTo>
                  <a:cubicBezTo>
                    <a:pt x="165" y="1016"/>
                    <a:pt x="210" y="983"/>
                    <a:pt x="221" y="933"/>
                  </a:cubicBezTo>
                  <a:lnTo>
                    <a:pt x="407" y="128"/>
                  </a:lnTo>
                  <a:cubicBezTo>
                    <a:pt x="423" y="73"/>
                    <a:pt x="385" y="18"/>
                    <a:pt x="330" y="2"/>
                  </a:cubicBezTo>
                  <a:cubicBezTo>
                    <a:pt x="323" y="1"/>
                    <a:pt x="316" y="0"/>
                    <a:pt x="30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52" name="Google Shape;652;p8"/>
            <p:cNvSpPr/>
            <p:nvPr/>
          </p:nvSpPr>
          <p:spPr>
            <a:xfrm>
              <a:off x="731350" y="4042250"/>
              <a:ext cx="404650" cy="401650"/>
            </a:xfrm>
            <a:custGeom>
              <a:avLst/>
              <a:gdLst/>
              <a:ahLst/>
              <a:cxnLst/>
              <a:rect l="l" t="t" r="r" b="b"/>
              <a:pathLst>
                <a:path w="16186" h="16066" extrusionOk="0">
                  <a:moveTo>
                    <a:pt x="0" y="1"/>
                  </a:moveTo>
                  <a:lnTo>
                    <a:pt x="577" y="6572"/>
                  </a:lnTo>
                  <a:cubicBezTo>
                    <a:pt x="4293" y="7389"/>
                    <a:pt x="12843" y="16066"/>
                    <a:pt x="12843" y="16066"/>
                  </a:cubicBezTo>
                  <a:cubicBezTo>
                    <a:pt x="12843" y="16066"/>
                    <a:pt x="15577" y="14060"/>
                    <a:pt x="16104" y="13456"/>
                  </a:cubicBezTo>
                  <a:cubicBezTo>
                    <a:pt x="16182" y="13366"/>
                    <a:pt x="16186" y="13328"/>
                    <a:pt x="16135" y="13328"/>
                  </a:cubicBezTo>
                  <a:cubicBezTo>
                    <a:pt x="15850" y="13328"/>
                    <a:pt x="13845" y="14541"/>
                    <a:pt x="13845" y="14541"/>
                  </a:cubicBezTo>
                  <a:cubicBezTo>
                    <a:pt x="13845" y="14541"/>
                    <a:pt x="11839" y="8030"/>
                    <a:pt x="7981" y="4440"/>
                  </a:cubicBezTo>
                  <a:cubicBezTo>
                    <a:pt x="4122" y="850"/>
                    <a:pt x="0" y="1"/>
                    <a:pt x="0" y="1"/>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53" name="Google Shape;653;p8"/>
            <p:cNvSpPr/>
            <p:nvPr/>
          </p:nvSpPr>
          <p:spPr>
            <a:xfrm>
              <a:off x="1006200" y="4362625"/>
              <a:ext cx="145400" cy="90575"/>
            </a:xfrm>
            <a:custGeom>
              <a:avLst/>
              <a:gdLst/>
              <a:ahLst/>
              <a:cxnLst/>
              <a:rect l="l" t="t" r="r" b="b"/>
              <a:pathLst>
                <a:path w="5816" h="3623" extrusionOk="0">
                  <a:moveTo>
                    <a:pt x="2495" y="0"/>
                  </a:moveTo>
                  <a:lnTo>
                    <a:pt x="1" y="1764"/>
                  </a:lnTo>
                  <a:lnTo>
                    <a:pt x="1475" y="3623"/>
                  </a:lnTo>
                  <a:lnTo>
                    <a:pt x="5816" y="367"/>
                  </a:lnTo>
                  <a:cubicBezTo>
                    <a:pt x="5573" y="163"/>
                    <a:pt x="5227" y="90"/>
                    <a:pt x="4857" y="90"/>
                  </a:cubicBezTo>
                  <a:cubicBezTo>
                    <a:pt x="3936" y="90"/>
                    <a:pt x="2868" y="542"/>
                    <a:pt x="2868" y="542"/>
                  </a:cubicBezTo>
                  <a:lnTo>
                    <a:pt x="2495"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54" name="Google Shape;654;p8"/>
            <p:cNvSpPr/>
            <p:nvPr/>
          </p:nvSpPr>
          <p:spPr>
            <a:xfrm>
              <a:off x="1058825" y="4364750"/>
              <a:ext cx="17975" cy="25850"/>
            </a:xfrm>
            <a:custGeom>
              <a:avLst/>
              <a:gdLst/>
              <a:ahLst/>
              <a:cxnLst/>
              <a:rect l="l" t="t" r="r" b="b"/>
              <a:pathLst>
                <a:path w="719" h="1034" extrusionOk="0">
                  <a:moveTo>
                    <a:pt x="596" y="0"/>
                  </a:moveTo>
                  <a:cubicBezTo>
                    <a:pt x="559" y="0"/>
                    <a:pt x="524" y="19"/>
                    <a:pt x="505" y="52"/>
                  </a:cubicBezTo>
                  <a:lnTo>
                    <a:pt x="33" y="874"/>
                  </a:lnTo>
                  <a:cubicBezTo>
                    <a:pt x="0" y="923"/>
                    <a:pt x="23" y="989"/>
                    <a:pt x="73" y="1016"/>
                  </a:cubicBezTo>
                  <a:cubicBezTo>
                    <a:pt x="88" y="1028"/>
                    <a:pt x="105" y="1033"/>
                    <a:pt x="121" y="1033"/>
                  </a:cubicBezTo>
                  <a:cubicBezTo>
                    <a:pt x="159" y="1033"/>
                    <a:pt x="197" y="1011"/>
                    <a:pt x="215" y="978"/>
                  </a:cubicBezTo>
                  <a:lnTo>
                    <a:pt x="686" y="161"/>
                  </a:lnTo>
                  <a:cubicBezTo>
                    <a:pt x="718" y="107"/>
                    <a:pt x="703" y="47"/>
                    <a:pt x="647" y="14"/>
                  </a:cubicBezTo>
                  <a:cubicBezTo>
                    <a:pt x="631" y="5"/>
                    <a:pt x="613" y="0"/>
                    <a:pt x="59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55" name="Google Shape;655;p8"/>
            <p:cNvSpPr/>
            <p:nvPr/>
          </p:nvSpPr>
          <p:spPr>
            <a:xfrm>
              <a:off x="283975" y="3532400"/>
              <a:ext cx="545800" cy="575900"/>
            </a:xfrm>
            <a:custGeom>
              <a:avLst/>
              <a:gdLst/>
              <a:ahLst/>
              <a:cxnLst/>
              <a:rect l="l" t="t" r="r" b="b"/>
              <a:pathLst>
                <a:path w="21832" h="23036" extrusionOk="0">
                  <a:moveTo>
                    <a:pt x="10699" y="1"/>
                  </a:moveTo>
                  <a:cubicBezTo>
                    <a:pt x="10699" y="1"/>
                    <a:pt x="1" y="5712"/>
                    <a:pt x="4511" y="23036"/>
                  </a:cubicBezTo>
                  <a:cubicBezTo>
                    <a:pt x="4511" y="23036"/>
                    <a:pt x="14645" y="23036"/>
                    <a:pt x="21069" y="21123"/>
                  </a:cubicBezTo>
                  <a:cubicBezTo>
                    <a:pt x="21069" y="21123"/>
                    <a:pt x="21831" y="10342"/>
                    <a:pt x="21831" y="6681"/>
                  </a:cubicBezTo>
                  <a:cubicBezTo>
                    <a:pt x="21831" y="6681"/>
                    <a:pt x="12815" y="1491"/>
                    <a:pt x="10699"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56" name="Google Shape;656;p8"/>
            <p:cNvSpPr/>
            <p:nvPr/>
          </p:nvSpPr>
          <p:spPr>
            <a:xfrm>
              <a:off x="857825" y="3490950"/>
              <a:ext cx="414925" cy="327950"/>
            </a:xfrm>
            <a:custGeom>
              <a:avLst/>
              <a:gdLst/>
              <a:ahLst/>
              <a:cxnLst/>
              <a:rect l="l" t="t" r="r" b="b"/>
              <a:pathLst>
                <a:path w="16597" h="13118" extrusionOk="0">
                  <a:moveTo>
                    <a:pt x="15013" y="0"/>
                  </a:moveTo>
                  <a:cubicBezTo>
                    <a:pt x="14706" y="0"/>
                    <a:pt x="13691" y="2306"/>
                    <a:pt x="13691" y="2306"/>
                  </a:cubicBezTo>
                  <a:cubicBezTo>
                    <a:pt x="13691" y="2306"/>
                    <a:pt x="13828" y="179"/>
                    <a:pt x="13407" y="70"/>
                  </a:cubicBezTo>
                  <a:cubicBezTo>
                    <a:pt x="13399" y="67"/>
                    <a:pt x="13391" y="66"/>
                    <a:pt x="13384" y="66"/>
                  </a:cubicBezTo>
                  <a:cubicBezTo>
                    <a:pt x="12970" y="66"/>
                    <a:pt x="12585" y="2886"/>
                    <a:pt x="12585" y="2886"/>
                  </a:cubicBezTo>
                  <a:cubicBezTo>
                    <a:pt x="12585" y="2886"/>
                    <a:pt x="12034" y="1297"/>
                    <a:pt x="11761" y="1297"/>
                  </a:cubicBezTo>
                  <a:cubicBezTo>
                    <a:pt x="11752" y="1297"/>
                    <a:pt x="11743" y="1299"/>
                    <a:pt x="11735" y="1302"/>
                  </a:cubicBezTo>
                  <a:cubicBezTo>
                    <a:pt x="11472" y="1406"/>
                    <a:pt x="11861" y="3538"/>
                    <a:pt x="11861" y="3538"/>
                  </a:cubicBezTo>
                  <a:cubicBezTo>
                    <a:pt x="10374" y="6907"/>
                    <a:pt x="4301" y="7312"/>
                    <a:pt x="1468" y="7312"/>
                  </a:cubicBezTo>
                  <a:cubicBezTo>
                    <a:pt x="572" y="7312"/>
                    <a:pt x="0" y="7271"/>
                    <a:pt x="0" y="7271"/>
                  </a:cubicBezTo>
                  <a:lnTo>
                    <a:pt x="0" y="7271"/>
                  </a:lnTo>
                  <a:lnTo>
                    <a:pt x="488" y="13085"/>
                  </a:lnTo>
                  <a:cubicBezTo>
                    <a:pt x="900" y="13107"/>
                    <a:pt x="1300" y="13117"/>
                    <a:pt x="1688" y="13117"/>
                  </a:cubicBezTo>
                  <a:cubicBezTo>
                    <a:pt x="12777" y="13117"/>
                    <a:pt x="14010" y="4684"/>
                    <a:pt x="14010" y="4684"/>
                  </a:cubicBezTo>
                  <a:cubicBezTo>
                    <a:pt x="14010" y="4684"/>
                    <a:pt x="16322" y="3642"/>
                    <a:pt x="16059" y="3166"/>
                  </a:cubicBezTo>
                  <a:cubicBezTo>
                    <a:pt x="16000" y="3060"/>
                    <a:pt x="15898" y="3018"/>
                    <a:pt x="15774" y="3018"/>
                  </a:cubicBezTo>
                  <a:cubicBezTo>
                    <a:pt x="15341" y="3018"/>
                    <a:pt x="14645" y="3522"/>
                    <a:pt x="14645" y="3522"/>
                  </a:cubicBezTo>
                  <a:cubicBezTo>
                    <a:pt x="14645" y="3522"/>
                    <a:pt x="16597" y="1785"/>
                    <a:pt x="16175" y="1302"/>
                  </a:cubicBezTo>
                  <a:cubicBezTo>
                    <a:pt x="16125" y="1246"/>
                    <a:pt x="16066" y="1221"/>
                    <a:pt x="16000" y="1221"/>
                  </a:cubicBezTo>
                  <a:cubicBezTo>
                    <a:pt x="15495" y="1221"/>
                    <a:pt x="14579" y="2650"/>
                    <a:pt x="14579" y="2650"/>
                  </a:cubicBezTo>
                  <a:cubicBezTo>
                    <a:pt x="14579" y="2650"/>
                    <a:pt x="15275" y="404"/>
                    <a:pt x="15067" y="37"/>
                  </a:cubicBezTo>
                  <a:cubicBezTo>
                    <a:pt x="15053" y="12"/>
                    <a:pt x="15035" y="0"/>
                    <a:pt x="15013" y="0"/>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57" name="Google Shape;657;p8"/>
            <p:cNvSpPr/>
            <p:nvPr/>
          </p:nvSpPr>
          <p:spPr>
            <a:xfrm>
              <a:off x="1169400" y="3560525"/>
              <a:ext cx="21975" cy="29175"/>
            </a:xfrm>
            <a:custGeom>
              <a:avLst/>
              <a:gdLst/>
              <a:ahLst/>
              <a:cxnLst/>
              <a:rect l="l" t="t" r="r" b="b"/>
              <a:pathLst>
                <a:path w="879" h="1167" extrusionOk="0">
                  <a:moveTo>
                    <a:pt x="118" y="0"/>
                  </a:moveTo>
                  <a:cubicBezTo>
                    <a:pt x="87" y="0"/>
                    <a:pt x="56" y="14"/>
                    <a:pt x="34" y="42"/>
                  </a:cubicBezTo>
                  <a:cubicBezTo>
                    <a:pt x="1" y="87"/>
                    <a:pt x="11" y="153"/>
                    <a:pt x="56" y="191"/>
                  </a:cubicBezTo>
                  <a:cubicBezTo>
                    <a:pt x="615" y="608"/>
                    <a:pt x="484" y="1008"/>
                    <a:pt x="477" y="1024"/>
                  </a:cubicBezTo>
                  <a:cubicBezTo>
                    <a:pt x="456" y="1079"/>
                    <a:pt x="484" y="1139"/>
                    <a:pt x="538" y="1160"/>
                  </a:cubicBezTo>
                  <a:cubicBezTo>
                    <a:pt x="549" y="1167"/>
                    <a:pt x="560" y="1167"/>
                    <a:pt x="576" y="1167"/>
                  </a:cubicBezTo>
                  <a:cubicBezTo>
                    <a:pt x="615" y="1167"/>
                    <a:pt x="659" y="1145"/>
                    <a:pt x="674" y="1101"/>
                  </a:cubicBezTo>
                  <a:cubicBezTo>
                    <a:pt x="681" y="1079"/>
                    <a:pt x="878" y="536"/>
                    <a:pt x="181" y="21"/>
                  </a:cubicBezTo>
                  <a:cubicBezTo>
                    <a:pt x="163" y="7"/>
                    <a:pt x="141" y="0"/>
                    <a:pt x="11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58" name="Google Shape;658;p8"/>
            <p:cNvSpPr/>
            <p:nvPr/>
          </p:nvSpPr>
          <p:spPr>
            <a:xfrm>
              <a:off x="191900" y="3129525"/>
              <a:ext cx="311600" cy="490050"/>
            </a:xfrm>
            <a:custGeom>
              <a:avLst/>
              <a:gdLst/>
              <a:ahLst/>
              <a:cxnLst/>
              <a:rect l="l" t="t" r="r" b="b"/>
              <a:pathLst>
                <a:path w="12464" h="19602" extrusionOk="0">
                  <a:moveTo>
                    <a:pt x="8282" y="0"/>
                  </a:moveTo>
                  <a:cubicBezTo>
                    <a:pt x="7663" y="0"/>
                    <a:pt x="7334" y="2517"/>
                    <a:pt x="7334" y="2517"/>
                  </a:cubicBezTo>
                  <a:cubicBezTo>
                    <a:pt x="7334" y="2517"/>
                    <a:pt x="7376" y="1146"/>
                    <a:pt x="6863" y="1146"/>
                  </a:cubicBezTo>
                  <a:cubicBezTo>
                    <a:pt x="6854" y="1146"/>
                    <a:pt x="6845" y="1147"/>
                    <a:pt x="6835" y="1148"/>
                  </a:cubicBezTo>
                  <a:cubicBezTo>
                    <a:pt x="6292" y="1196"/>
                    <a:pt x="6731" y="3696"/>
                    <a:pt x="6731" y="3696"/>
                  </a:cubicBezTo>
                  <a:cubicBezTo>
                    <a:pt x="6731" y="3696"/>
                    <a:pt x="0" y="9862"/>
                    <a:pt x="7382" y="19601"/>
                  </a:cubicBezTo>
                  <a:lnTo>
                    <a:pt x="12464" y="16740"/>
                  </a:lnTo>
                  <a:cubicBezTo>
                    <a:pt x="12464" y="16740"/>
                    <a:pt x="6314" y="8941"/>
                    <a:pt x="8890" y="4831"/>
                  </a:cubicBezTo>
                  <a:cubicBezTo>
                    <a:pt x="8890" y="4831"/>
                    <a:pt x="10868" y="3953"/>
                    <a:pt x="10809" y="3674"/>
                  </a:cubicBezTo>
                  <a:cubicBezTo>
                    <a:pt x="10795" y="3612"/>
                    <a:pt x="10695" y="3588"/>
                    <a:pt x="10547" y="3588"/>
                  </a:cubicBezTo>
                  <a:cubicBezTo>
                    <a:pt x="10049" y="3588"/>
                    <a:pt x="9016" y="3865"/>
                    <a:pt x="9016" y="3865"/>
                  </a:cubicBezTo>
                  <a:cubicBezTo>
                    <a:pt x="9016" y="3865"/>
                    <a:pt x="11214" y="1887"/>
                    <a:pt x="10885" y="1603"/>
                  </a:cubicBezTo>
                  <a:cubicBezTo>
                    <a:pt x="10853" y="1574"/>
                    <a:pt x="10807" y="1561"/>
                    <a:pt x="10751" y="1561"/>
                  </a:cubicBezTo>
                  <a:cubicBezTo>
                    <a:pt x="10242" y="1561"/>
                    <a:pt x="8874" y="2622"/>
                    <a:pt x="8874" y="2622"/>
                  </a:cubicBezTo>
                  <a:cubicBezTo>
                    <a:pt x="8874" y="2622"/>
                    <a:pt x="10387" y="209"/>
                    <a:pt x="9989" y="209"/>
                  </a:cubicBezTo>
                  <a:cubicBezTo>
                    <a:pt x="9986" y="209"/>
                    <a:pt x="9983" y="209"/>
                    <a:pt x="9980" y="210"/>
                  </a:cubicBezTo>
                  <a:cubicBezTo>
                    <a:pt x="9559" y="243"/>
                    <a:pt x="8090" y="2079"/>
                    <a:pt x="8090" y="2079"/>
                  </a:cubicBezTo>
                  <a:cubicBezTo>
                    <a:pt x="8090" y="2079"/>
                    <a:pt x="8945" y="78"/>
                    <a:pt x="8310" y="2"/>
                  </a:cubicBezTo>
                  <a:cubicBezTo>
                    <a:pt x="8301" y="1"/>
                    <a:pt x="8291" y="0"/>
                    <a:pt x="8282" y="0"/>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59" name="Google Shape;659;p8"/>
            <p:cNvSpPr/>
            <p:nvPr/>
          </p:nvSpPr>
          <p:spPr>
            <a:xfrm>
              <a:off x="388125" y="3221375"/>
              <a:ext cx="32225" cy="11525"/>
            </a:xfrm>
            <a:custGeom>
              <a:avLst/>
              <a:gdLst/>
              <a:ahLst/>
              <a:cxnLst/>
              <a:rect l="l" t="t" r="r" b="b"/>
              <a:pathLst>
                <a:path w="1289" h="461" extrusionOk="0">
                  <a:moveTo>
                    <a:pt x="707" y="1"/>
                  </a:moveTo>
                  <a:cubicBezTo>
                    <a:pt x="245" y="1"/>
                    <a:pt x="45" y="279"/>
                    <a:pt x="33" y="296"/>
                  </a:cubicBezTo>
                  <a:cubicBezTo>
                    <a:pt x="0" y="340"/>
                    <a:pt x="11" y="406"/>
                    <a:pt x="60" y="438"/>
                  </a:cubicBezTo>
                  <a:cubicBezTo>
                    <a:pt x="77" y="454"/>
                    <a:pt x="99" y="461"/>
                    <a:pt x="120" y="461"/>
                  </a:cubicBezTo>
                  <a:cubicBezTo>
                    <a:pt x="153" y="461"/>
                    <a:pt x="186" y="444"/>
                    <a:pt x="208" y="416"/>
                  </a:cubicBezTo>
                  <a:cubicBezTo>
                    <a:pt x="216" y="404"/>
                    <a:pt x="360" y="210"/>
                    <a:pt x="710" y="210"/>
                  </a:cubicBezTo>
                  <a:cubicBezTo>
                    <a:pt x="827" y="210"/>
                    <a:pt x="968" y="232"/>
                    <a:pt x="1134" y="290"/>
                  </a:cubicBezTo>
                  <a:cubicBezTo>
                    <a:pt x="1146" y="295"/>
                    <a:pt x="1158" y="297"/>
                    <a:pt x="1170" y="297"/>
                  </a:cubicBezTo>
                  <a:cubicBezTo>
                    <a:pt x="1214" y="297"/>
                    <a:pt x="1253" y="267"/>
                    <a:pt x="1266" y="224"/>
                  </a:cubicBezTo>
                  <a:cubicBezTo>
                    <a:pt x="1288" y="170"/>
                    <a:pt x="1261" y="110"/>
                    <a:pt x="1200" y="93"/>
                  </a:cubicBezTo>
                  <a:cubicBezTo>
                    <a:pt x="1010" y="26"/>
                    <a:pt x="846" y="1"/>
                    <a:pt x="70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0" name="Google Shape;660;p8"/>
            <p:cNvSpPr/>
            <p:nvPr/>
          </p:nvSpPr>
          <p:spPr>
            <a:xfrm>
              <a:off x="396750" y="4060475"/>
              <a:ext cx="522200" cy="280375"/>
            </a:xfrm>
            <a:custGeom>
              <a:avLst/>
              <a:gdLst/>
              <a:ahLst/>
              <a:cxnLst/>
              <a:rect l="l" t="t" r="r" b="b"/>
              <a:pathLst>
                <a:path w="20888" h="11215" extrusionOk="0">
                  <a:moveTo>
                    <a:pt x="16230" y="0"/>
                  </a:moveTo>
                  <a:cubicBezTo>
                    <a:pt x="12408" y="1338"/>
                    <a:pt x="0" y="1913"/>
                    <a:pt x="0" y="1913"/>
                  </a:cubicBezTo>
                  <a:cubicBezTo>
                    <a:pt x="2532" y="5158"/>
                    <a:pt x="7668" y="11214"/>
                    <a:pt x="7668" y="11214"/>
                  </a:cubicBezTo>
                  <a:cubicBezTo>
                    <a:pt x="9147" y="10387"/>
                    <a:pt x="14497" y="7816"/>
                    <a:pt x="14497" y="7816"/>
                  </a:cubicBezTo>
                  <a:cubicBezTo>
                    <a:pt x="13938" y="6200"/>
                    <a:pt x="11581" y="3908"/>
                    <a:pt x="11581" y="3908"/>
                  </a:cubicBezTo>
                  <a:lnTo>
                    <a:pt x="11581" y="3908"/>
                  </a:lnTo>
                  <a:cubicBezTo>
                    <a:pt x="13242" y="4999"/>
                    <a:pt x="15236" y="7301"/>
                    <a:pt x="15236" y="7301"/>
                  </a:cubicBezTo>
                  <a:lnTo>
                    <a:pt x="20887" y="3284"/>
                  </a:lnTo>
                  <a:cubicBezTo>
                    <a:pt x="18920" y="1222"/>
                    <a:pt x="16230" y="0"/>
                    <a:pt x="16230"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1" name="Google Shape;661;p8"/>
            <p:cNvSpPr/>
            <p:nvPr/>
          </p:nvSpPr>
          <p:spPr>
            <a:xfrm>
              <a:off x="430450" y="4119425"/>
              <a:ext cx="180325" cy="197300"/>
            </a:xfrm>
            <a:custGeom>
              <a:avLst/>
              <a:gdLst/>
              <a:ahLst/>
              <a:cxnLst/>
              <a:rect l="l" t="t" r="r" b="b"/>
              <a:pathLst>
                <a:path w="7213" h="7892" extrusionOk="0">
                  <a:moveTo>
                    <a:pt x="121" y="1"/>
                  </a:moveTo>
                  <a:cubicBezTo>
                    <a:pt x="91" y="1"/>
                    <a:pt x="60" y="13"/>
                    <a:pt x="39" y="38"/>
                  </a:cubicBezTo>
                  <a:cubicBezTo>
                    <a:pt x="0" y="88"/>
                    <a:pt x="11" y="153"/>
                    <a:pt x="56" y="192"/>
                  </a:cubicBezTo>
                  <a:cubicBezTo>
                    <a:pt x="110" y="235"/>
                    <a:pt x="5821" y="4856"/>
                    <a:pt x="6994" y="7821"/>
                  </a:cubicBezTo>
                  <a:cubicBezTo>
                    <a:pt x="7010" y="7864"/>
                    <a:pt x="7055" y="7892"/>
                    <a:pt x="7093" y="7892"/>
                  </a:cubicBezTo>
                  <a:cubicBezTo>
                    <a:pt x="7109" y="7892"/>
                    <a:pt x="7121" y="7887"/>
                    <a:pt x="7131" y="7881"/>
                  </a:cubicBezTo>
                  <a:cubicBezTo>
                    <a:pt x="7186" y="7859"/>
                    <a:pt x="7213" y="7799"/>
                    <a:pt x="7192" y="7743"/>
                  </a:cubicBezTo>
                  <a:cubicBezTo>
                    <a:pt x="5996" y="4724"/>
                    <a:pt x="423" y="213"/>
                    <a:pt x="187" y="22"/>
                  </a:cubicBezTo>
                  <a:cubicBezTo>
                    <a:pt x="168" y="8"/>
                    <a:pt x="145" y="1"/>
                    <a:pt x="12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2" name="Google Shape;662;p8"/>
            <p:cNvSpPr/>
            <p:nvPr/>
          </p:nvSpPr>
          <p:spPr>
            <a:xfrm>
              <a:off x="627750" y="4085950"/>
              <a:ext cx="61300" cy="59925"/>
            </a:xfrm>
            <a:custGeom>
              <a:avLst/>
              <a:gdLst/>
              <a:ahLst/>
              <a:cxnLst/>
              <a:rect l="l" t="t" r="r" b="b"/>
              <a:pathLst>
                <a:path w="2452" h="2397" extrusionOk="0">
                  <a:moveTo>
                    <a:pt x="1597" y="1"/>
                  </a:moveTo>
                  <a:cubicBezTo>
                    <a:pt x="1578" y="1"/>
                    <a:pt x="1559" y="6"/>
                    <a:pt x="1541" y="18"/>
                  </a:cubicBezTo>
                  <a:cubicBezTo>
                    <a:pt x="1491" y="51"/>
                    <a:pt x="1475" y="116"/>
                    <a:pt x="1508" y="165"/>
                  </a:cubicBezTo>
                  <a:cubicBezTo>
                    <a:pt x="1936" y="835"/>
                    <a:pt x="2123" y="1612"/>
                    <a:pt x="2194" y="2019"/>
                  </a:cubicBezTo>
                  <a:lnTo>
                    <a:pt x="188" y="236"/>
                  </a:lnTo>
                  <a:cubicBezTo>
                    <a:pt x="168" y="219"/>
                    <a:pt x="143" y="211"/>
                    <a:pt x="119" y="211"/>
                  </a:cubicBezTo>
                  <a:cubicBezTo>
                    <a:pt x="89" y="211"/>
                    <a:pt x="60" y="223"/>
                    <a:pt x="39" y="248"/>
                  </a:cubicBezTo>
                  <a:cubicBezTo>
                    <a:pt x="1" y="291"/>
                    <a:pt x="6" y="357"/>
                    <a:pt x="44" y="395"/>
                  </a:cubicBezTo>
                  <a:lnTo>
                    <a:pt x="2270" y="2368"/>
                  </a:lnTo>
                  <a:cubicBezTo>
                    <a:pt x="2292" y="2386"/>
                    <a:pt x="2320" y="2396"/>
                    <a:pt x="2341" y="2396"/>
                  </a:cubicBezTo>
                  <a:cubicBezTo>
                    <a:pt x="2358" y="2396"/>
                    <a:pt x="2374" y="2391"/>
                    <a:pt x="2391" y="2386"/>
                  </a:cubicBezTo>
                  <a:cubicBezTo>
                    <a:pt x="2429" y="2363"/>
                    <a:pt x="2451" y="2325"/>
                    <a:pt x="2445" y="2282"/>
                  </a:cubicBezTo>
                  <a:cubicBezTo>
                    <a:pt x="2440" y="2232"/>
                    <a:pt x="2325" y="1048"/>
                    <a:pt x="1683" y="51"/>
                  </a:cubicBezTo>
                  <a:cubicBezTo>
                    <a:pt x="1665" y="19"/>
                    <a:pt x="1632" y="1"/>
                    <a:pt x="159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3" name="Google Shape;663;p8"/>
            <p:cNvSpPr/>
            <p:nvPr/>
          </p:nvSpPr>
          <p:spPr>
            <a:xfrm>
              <a:off x="508000" y="4097150"/>
              <a:ext cx="35800" cy="82150"/>
            </a:xfrm>
            <a:custGeom>
              <a:avLst/>
              <a:gdLst/>
              <a:ahLst/>
              <a:cxnLst/>
              <a:rect l="l" t="t" r="r" b="b"/>
              <a:pathLst>
                <a:path w="1432" h="3286" extrusionOk="0">
                  <a:moveTo>
                    <a:pt x="821" y="1"/>
                  </a:moveTo>
                  <a:cubicBezTo>
                    <a:pt x="815" y="1"/>
                    <a:pt x="808" y="1"/>
                    <a:pt x="801" y="3"/>
                  </a:cubicBezTo>
                  <a:cubicBezTo>
                    <a:pt x="741" y="18"/>
                    <a:pt x="708" y="74"/>
                    <a:pt x="724" y="134"/>
                  </a:cubicBezTo>
                  <a:cubicBezTo>
                    <a:pt x="1196" y="2041"/>
                    <a:pt x="61" y="3094"/>
                    <a:pt x="50" y="3104"/>
                  </a:cubicBezTo>
                  <a:cubicBezTo>
                    <a:pt x="7" y="3142"/>
                    <a:pt x="0" y="3208"/>
                    <a:pt x="40" y="3253"/>
                  </a:cubicBezTo>
                  <a:cubicBezTo>
                    <a:pt x="61" y="3274"/>
                    <a:pt x="88" y="3286"/>
                    <a:pt x="116" y="3286"/>
                  </a:cubicBezTo>
                  <a:cubicBezTo>
                    <a:pt x="143" y="3286"/>
                    <a:pt x="171" y="3281"/>
                    <a:pt x="187" y="3258"/>
                  </a:cubicBezTo>
                  <a:cubicBezTo>
                    <a:pt x="242" y="3215"/>
                    <a:pt x="1431" y="2118"/>
                    <a:pt x="927" y="84"/>
                  </a:cubicBezTo>
                  <a:cubicBezTo>
                    <a:pt x="912" y="32"/>
                    <a:pt x="868" y="1"/>
                    <a:pt x="82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4" name="Google Shape;664;p8"/>
            <p:cNvSpPr/>
            <p:nvPr/>
          </p:nvSpPr>
          <p:spPr>
            <a:xfrm>
              <a:off x="760000" y="4070125"/>
              <a:ext cx="95525" cy="36150"/>
            </a:xfrm>
            <a:custGeom>
              <a:avLst/>
              <a:gdLst/>
              <a:ahLst/>
              <a:cxnLst/>
              <a:rect l="l" t="t" r="r" b="b"/>
              <a:pathLst>
                <a:path w="3821" h="1446" extrusionOk="0">
                  <a:moveTo>
                    <a:pt x="118" y="0"/>
                  </a:moveTo>
                  <a:cubicBezTo>
                    <a:pt x="88" y="0"/>
                    <a:pt x="59" y="13"/>
                    <a:pt x="38" y="37"/>
                  </a:cubicBezTo>
                  <a:cubicBezTo>
                    <a:pt x="0" y="80"/>
                    <a:pt x="5" y="146"/>
                    <a:pt x="49" y="185"/>
                  </a:cubicBezTo>
                  <a:cubicBezTo>
                    <a:pt x="115" y="244"/>
                    <a:pt x="1485" y="1445"/>
                    <a:pt x="2904" y="1445"/>
                  </a:cubicBezTo>
                  <a:cubicBezTo>
                    <a:pt x="3185" y="1445"/>
                    <a:pt x="3469" y="1395"/>
                    <a:pt x="3744" y="1286"/>
                  </a:cubicBezTo>
                  <a:cubicBezTo>
                    <a:pt x="3798" y="1264"/>
                    <a:pt x="3820" y="1205"/>
                    <a:pt x="3798" y="1149"/>
                  </a:cubicBezTo>
                  <a:cubicBezTo>
                    <a:pt x="3782" y="1107"/>
                    <a:pt x="3742" y="1081"/>
                    <a:pt x="3700" y="1081"/>
                  </a:cubicBezTo>
                  <a:cubicBezTo>
                    <a:pt x="3687" y="1081"/>
                    <a:pt x="3674" y="1084"/>
                    <a:pt x="3661" y="1089"/>
                  </a:cubicBezTo>
                  <a:cubicBezTo>
                    <a:pt x="3417" y="1188"/>
                    <a:pt x="3165" y="1230"/>
                    <a:pt x="2912" y="1230"/>
                  </a:cubicBezTo>
                  <a:cubicBezTo>
                    <a:pt x="1563" y="1230"/>
                    <a:pt x="205" y="39"/>
                    <a:pt x="187" y="26"/>
                  </a:cubicBezTo>
                  <a:cubicBezTo>
                    <a:pt x="167" y="9"/>
                    <a:pt x="142" y="0"/>
                    <a:pt x="11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5" name="Google Shape;665;p8"/>
            <p:cNvSpPr/>
            <p:nvPr/>
          </p:nvSpPr>
          <p:spPr>
            <a:xfrm>
              <a:off x="799575" y="4057825"/>
              <a:ext cx="108425" cy="97225"/>
            </a:xfrm>
            <a:custGeom>
              <a:avLst/>
              <a:gdLst/>
              <a:ahLst/>
              <a:cxnLst/>
              <a:rect l="l" t="t" r="r" b="b"/>
              <a:pathLst>
                <a:path w="4337" h="3889" extrusionOk="0">
                  <a:moveTo>
                    <a:pt x="121" y="0"/>
                  </a:moveTo>
                  <a:cubicBezTo>
                    <a:pt x="87" y="0"/>
                    <a:pt x="54" y="14"/>
                    <a:pt x="34" y="41"/>
                  </a:cubicBezTo>
                  <a:cubicBezTo>
                    <a:pt x="1" y="85"/>
                    <a:pt x="6" y="156"/>
                    <a:pt x="56" y="189"/>
                  </a:cubicBezTo>
                  <a:cubicBezTo>
                    <a:pt x="1688" y="1439"/>
                    <a:pt x="4122" y="3834"/>
                    <a:pt x="4144" y="3860"/>
                  </a:cubicBezTo>
                  <a:cubicBezTo>
                    <a:pt x="4167" y="3883"/>
                    <a:pt x="4194" y="3888"/>
                    <a:pt x="4221" y="3888"/>
                  </a:cubicBezTo>
                  <a:cubicBezTo>
                    <a:pt x="4248" y="3888"/>
                    <a:pt x="4276" y="3878"/>
                    <a:pt x="4293" y="3860"/>
                  </a:cubicBezTo>
                  <a:cubicBezTo>
                    <a:pt x="4336" y="3817"/>
                    <a:pt x="4336" y="3751"/>
                    <a:pt x="4293" y="3708"/>
                  </a:cubicBezTo>
                  <a:cubicBezTo>
                    <a:pt x="4271" y="3686"/>
                    <a:pt x="1832" y="1280"/>
                    <a:pt x="182" y="19"/>
                  </a:cubicBezTo>
                  <a:cubicBezTo>
                    <a:pt x="165" y="6"/>
                    <a:pt x="143" y="0"/>
                    <a:pt x="12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6" name="Google Shape;666;p8"/>
            <p:cNvSpPr/>
            <p:nvPr/>
          </p:nvSpPr>
          <p:spPr>
            <a:xfrm>
              <a:off x="273875" y="3434400"/>
              <a:ext cx="315125" cy="300200"/>
            </a:xfrm>
            <a:custGeom>
              <a:avLst/>
              <a:gdLst/>
              <a:ahLst/>
              <a:cxnLst/>
              <a:rect l="l" t="t" r="r" b="b"/>
              <a:pathLst>
                <a:path w="12605" h="12008" extrusionOk="0">
                  <a:moveTo>
                    <a:pt x="7032" y="1"/>
                  </a:moveTo>
                  <a:cubicBezTo>
                    <a:pt x="5754" y="1"/>
                    <a:pt x="1490" y="2780"/>
                    <a:pt x="1490" y="2780"/>
                  </a:cubicBezTo>
                  <a:cubicBezTo>
                    <a:pt x="1" y="3702"/>
                    <a:pt x="3689" y="12008"/>
                    <a:pt x="5626" y="12008"/>
                  </a:cubicBezTo>
                  <a:cubicBezTo>
                    <a:pt x="5693" y="12008"/>
                    <a:pt x="5758" y="11998"/>
                    <a:pt x="5820" y="11977"/>
                  </a:cubicBezTo>
                  <a:cubicBezTo>
                    <a:pt x="7688" y="11363"/>
                    <a:pt x="12605" y="4897"/>
                    <a:pt x="12605" y="4897"/>
                  </a:cubicBezTo>
                  <a:cubicBezTo>
                    <a:pt x="12605" y="4897"/>
                    <a:pt x="8039" y="670"/>
                    <a:pt x="7300" y="73"/>
                  </a:cubicBezTo>
                  <a:cubicBezTo>
                    <a:pt x="7239" y="23"/>
                    <a:pt x="7147" y="1"/>
                    <a:pt x="7032"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7" name="Google Shape;667;p8"/>
            <p:cNvSpPr/>
            <p:nvPr/>
          </p:nvSpPr>
          <p:spPr>
            <a:xfrm>
              <a:off x="728475" y="3654900"/>
              <a:ext cx="251175" cy="213350"/>
            </a:xfrm>
            <a:custGeom>
              <a:avLst/>
              <a:gdLst/>
              <a:ahLst/>
              <a:cxnLst/>
              <a:rect l="l" t="t" r="r" b="b"/>
              <a:pathLst>
                <a:path w="10047" h="8534" extrusionOk="0">
                  <a:moveTo>
                    <a:pt x="981" y="0"/>
                  </a:moveTo>
                  <a:cubicBezTo>
                    <a:pt x="981" y="0"/>
                    <a:pt x="1" y="7592"/>
                    <a:pt x="538" y="8260"/>
                  </a:cubicBezTo>
                  <a:cubicBezTo>
                    <a:pt x="694" y="8455"/>
                    <a:pt x="1480" y="8533"/>
                    <a:pt x="2526" y="8533"/>
                  </a:cubicBezTo>
                  <a:cubicBezTo>
                    <a:pt x="5060" y="8533"/>
                    <a:pt x="9123" y="8073"/>
                    <a:pt x="9472" y="7701"/>
                  </a:cubicBezTo>
                  <a:cubicBezTo>
                    <a:pt x="9964" y="7171"/>
                    <a:pt x="10046" y="504"/>
                    <a:pt x="8538" y="504"/>
                  </a:cubicBezTo>
                  <a:cubicBezTo>
                    <a:pt x="8533" y="504"/>
                    <a:pt x="8528" y="504"/>
                    <a:pt x="8523" y="504"/>
                  </a:cubicBezTo>
                  <a:cubicBezTo>
                    <a:pt x="8471" y="506"/>
                    <a:pt x="8414" y="506"/>
                    <a:pt x="8352" y="506"/>
                  </a:cubicBezTo>
                  <a:cubicBezTo>
                    <a:pt x="6592" y="506"/>
                    <a:pt x="981" y="0"/>
                    <a:pt x="981"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8" name="Google Shape;668;p8"/>
            <p:cNvSpPr/>
            <p:nvPr/>
          </p:nvSpPr>
          <p:spPr>
            <a:xfrm>
              <a:off x="542875" y="3158850"/>
              <a:ext cx="578175" cy="461250"/>
            </a:xfrm>
            <a:custGeom>
              <a:avLst/>
              <a:gdLst/>
              <a:ahLst/>
              <a:cxnLst/>
              <a:rect l="l" t="t" r="r" b="b"/>
              <a:pathLst>
                <a:path w="23127" h="18450" extrusionOk="0">
                  <a:moveTo>
                    <a:pt x="12196" y="0"/>
                  </a:moveTo>
                  <a:cubicBezTo>
                    <a:pt x="8167" y="0"/>
                    <a:pt x="5144" y="2818"/>
                    <a:pt x="5144" y="2818"/>
                  </a:cubicBezTo>
                  <a:cubicBezTo>
                    <a:pt x="1" y="8380"/>
                    <a:pt x="5123" y="18449"/>
                    <a:pt x="12068" y="18449"/>
                  </a:cubicBezTo>
                  <a:cubicBezTo>
                    <a:pt x="12249" y="18449"/>
                    <a:pt x="12431" y="18442"/>
                    <a:pt x="12614" y="18428"/>
                  </a:cubicBezTo>
                  <a:cubicBezTo>
                    <a:pt x="21855" y="17733"/>
                    <a:pt x="23127" y="6908"/>
                    <a:pt x="18743" y="2818"/>
                  </a:cubicBezTo>
                  <a:cubicBezTo>
                    <a:pt x="16477" y="705"/>
                    <a:pt x="14211" y="0"/>
                    <a:pt x="12196" y="0"/>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9" name="Google Shape;669;p8"/>
            <p:cNvSpPr/>
            <p:nvPr/>
          </p:nvSpPr>
          <p:spPr>
            <a:xfrm>
              <a:off x="577875" y="3485550"/>
              <a:ext cx="174050" cy="193400"/>
            </a:xfrm>
            <a:custGeom>
              <a:avLst/>
              <a:gdLst/>
              <a:ahLst/>
              <a:cxnLst/>
              <a:rect l="l" t="t" r="r" b="b"/>
              <a:pathLst>
                <a:path w="6962" h="7736" extrusionOk="0">
                  <a:moveTo>
                    <a:pt x="4786" y="0"/>
                  </a:moveTo>
                  <a:lnTo>
                    <a:pt x="1947" y="3771"/>
                  </a:lnTo>
                  <a:lnTo>
                    <a:pt x="680" y="2943"/>
                  </a:lnTo>
                  <a:lnTo>
                    <a:pt x="680" y="2943"/>
                  </a:lnTo>
                  <a:cubicBezTo>
                    <a:pt x="680" y="2943"/>
                    <a:pt x="0" y="6686"/>
                    <a:pt x="3273" y="7569"/>
                  </a:cubicBezTo>
                  <a:cubicBezTo>
                    <a:pt x="3709" y="7687"/>
                    <a:pt x="4092" y="7736"/>
                    <a:pt x="4427" y="7736"/>
                  </a:cubicBezTo>
                  <a:cubicBezTo>
                    <a:pt x="6084" y="7736"/>
                    <a:pt x="6562" y="6534"/>
                    <a:pt x="6562" y="6534"/>
                  </a:cubicBezTo>
                  <a:lnTo>
                    <a:pt x="5509" y="5897"/>
                  </a:lnTo>
                  <a:lnTo>
                    <a:pt x="6961" y="2324"/>
                  </a:lnTo>
                  <a:lnTo>
                    <a:pt x="4786" y="0"/>
                  </a:ln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0" name="Google Shape;670;p8"/>
            <p:cNvSpPr/>
            <p:nvPr/>
          </p:nvSpPr>
          <p:spPr>
            <a:xfrm>
              <a:off x="818350" y="3469900"/>
              <a:ext cx="89775" cy="68150"/>
            </a:xfrm>
            <a:custGeom>
              <a:avLst/>
              <a:gdLst/>
              <a:ahLst/>
              <a:cxnLst/>
              <a:rect l="l" t="t" r="r" b="b"/>
              <a:pathLst>
                <a:path w="3591" h="2726" extrusionOk="0">
                  <a:moveTo>
                    <a:pt x="302" y="1"/>
                  </a:moveTo>
                  <a:cubicBezTo>
                    <a:pt x="247" y="1"/>
                    <a:pt x="203" y="38"/>
                    <a:pt x="193" y="95"/>
                  </a:cubicBezTo>
                  <a:cubicBezTo>
                    <a:pt x="188" y="155"/>
                    <a:pt x="1" y="1575"/>
                    <a:pt x="565" y="2303"/>
                  </a:cubicBezTo>
                  <a:cubicBezTo>
                    <a:pt x="752" y="2539"/>
                    <a:pt x="998" y="2681"/>
                    <a:pt x="1294" y="2714"/>
                  </a:cubicBezTo>
                  <a:cubicBezTo>
                    <a:pt x="1365" y="2720"/>
                    <a:pt x="1437" y="2725"/>
                    <a:pt x="1508" y="2725"/>
                  </a:cubicBezTo>
                  <a:cubicBezTo>
                    <a:pt x="2763" y="2725"/>
                    <a:pt x="3525" y="1486"/>
                    <a:pt x="3558" y="1426"/>
                  </a:cubicBezTo>
                  <a:cubicBezTo>
                    <a:pt x="3591" y="1377"/>
                    <a:pt x="3575" y="1317"/>
                    <a:pt x="3525" y="1284"/>
                  </a:cubicBezTo>
                  <a:cubicBezTo>
                    <a:pt x="3508" y="1274"/>
                    <a:pt x="3489" y="1269"/>
                    <a:pt x="3469" y="1269"/>
                  </a:cubicBezTo>
                  <a:cubicBezTo>
                    <a:pt x="3434" y="1269"/>
                    <a:pt x="3399" y="1286"/>
                    <a:pt x="3378" y="1322"/>
                  </a:cubicBezTo>
                  <a:cubicBezTo>
                    <a:pt x="3371" y="1332"/>
                    <a:pt x="2647" y="2511"/>
                    <a:pt x="1506" y="2511"/>
                  </a:cubicBezTo>
                  <a:cubicBezTo>
                    <a:pt x="1444" y="2511"/>
                    <a:pt x="1381" y="2508"/>
                    <a:pt x="1316" y="2501"/>
                  </a:cubicBezTo>
                  <a:cubicBezTo>
                    <a:pt x="1076" y="2473"/>
                    <a:pt x="884" y="2369"/>
                    <a:pt x="730" y="2172"/>
                  </a:cubicBezTo>
                  <a:cubicBezTo>
                    <a:pt x="221" y="1519"/>
                    <a:pt x="401" y="133"/>
                    <a:pt x="406" y="122"/>
                  </a:cubicBezTo>
                  <a:cubicBezTo>
                    <a:pt x="411" y="62"/>
                    <a:pt x="373" y="12"/>
                    <a:pt x="313" y="1"/>
                  </a:cubicBezTo>
                  <a:cubicBezTo>
                    <a:pt x="309" y="1"/>
                    <a:pt x="305" y="1"/>
                    <a:pt x="30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1" name="Google Shape;671;p8"/>
            <p:cNvSpPr/>
            <p:nvPr/>
          </p:nvSpPr>
          <p:spPr>
            <a:xfrm>
              <a:off x="687775" y="3398400"/>
              <a:ext cx="93875" cy="93875"/>
            </a:xfrm>
            <a:custGeom>
              <a:avLst/>
              <a:gdLst/>
              <a:ahLst/>
              <a:cxnLst/>
              <a:rect l="l" t="t" r="r" b="b"/>
              <a:pathLst>
                <a:path w="3755" h="3755" extrusionOk="0">
                  <a:moveTo>
                    <a:pt x="1880" y="0"/>
                  </a:moveTo>
                  <a:cubicBezTo>
                    <a:pt x="845" y="0"/>
                    <a:pt x="0" y="838"/>
                    <a:pt x="0" y="1875"/>
                  </a:cubicBezTo>
                  <a:cubicBezTo>
                    <a:pt x="0" y="2910"/>
                    <a:pt x="845" y="3754"/>
                    <a:pt x="1880" y="3754"/>
                  </a:cubicBezTo>
                  <a:cubicBezTo>
                    <a:pt x="2917" y="3754"/>
                    <a:pt x="3755" y="2910"/>
                    <a:pt x="3755" y="1875"/>
                  </a:cubicBezTo>
                  <a:cubicBezTo>
                    <a:pt x="3755" y="838"/>
                    <a:pt x="2917" y="0"/>
                    <a:pt x="1880" y="0"/>
                  </a:cubicBezTo>
                  <a:close/>
                </a:path>
              </a:pathLst>
            </a:custGeom>
            <a:solidFill>
              <a:srgbClr val="9E552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2" name="Google Shape;672;p8"/>
            <p:cNvSpPr/>
            <p:nvPr/>
          </p:nvSpPr>
          <p:spPr>
            <a:xfrm>
              <a:off x="918225" y="3469225"/>
              <a:ext cx="94050" cy="93875"/>
            </a:xfrm>
            <a:custGeom>
              <a:avLst/>
              <a:gdLst/>
              <a:ahLst/>
              <a:cxnLst/>
              <a:rect l="l" t="t" r="r" b="b"/>
              <a:pathLst>
                <a:path w="3762" h="3755" extrusionOk="0">
                  <a:moveTo>
                    <a:pt x="1882" y="1"/>
                  </a:moveTo>
                  <a:cubicBezTo>
                    <a:pt x="845" y="1"/>
                    <a:pt x="1" y="845"/>
                    <a:pt x="1" y="1880"/>
                  </a:cubicBezTo>
                  <a:cubicBezTo>
                    <a:pt x="1" y="2917"/>
                    <a:pt x="845" y="3755"/>
                    <a:pt x="1882" y="3755"/>
                  </a:cubicBezTo>
                  <a:cubicBezTo>
                    <a:pt x="2917" y="3755"/>
                    <a:pt x="3762" y="2917"/>
                    <a:pt x="3762" y="1880"/>
                  </a:cubicBezTo>
                  <a:cubicBezTo>
                    <a:pt x="3762" y="845"/>
                    <a:pt x="2917" y="1"/>
                    <a:pt x="1882" y="1"/>
                  </a:cubicBezTo>
                  <a:close/>
                </a:path>
              </a:pathLst>
            </a:custGeom>
            <a:solidFill>
              <a:srgbClr val="9E552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3" name="Google Shape;673;p8"/>
            <p:cNvSpPr/>
            <p:nvPr/>
          </p:nvSpPr>
          <p:spPr>
            <a:xfrm>
              <a:off x="781225" y="3365775"/>
              <a:ext cx="47575" cy="47575"/>
            </a:xfrm>
            <a:custGeom>
              <a:avLst/>
              <a:gdLst/>
              <a:ahLst/>
              <a:cxnLst/>
              <a:rect l="l" t="t" r="r" b="b"/>
              <a:pathLst>
                <a:path w="1903" h="1903" extrusionOk="0">
                  <a:moveTo>
                    <a:pt x="954" y="0"/>
                  </a:moveTo>
                  <a:cubicBezTo>
                    <a:pt x="428" y="0"/>
                    <a:pt x="1" y="428"/>
                    <a:pt x="1" y="949"/>
                  </a:cubicBezTo>
                  <a:cubicBezTo>
                    <a:pt x="1" y="1475"/>
                    <a:pt x="428" y="1902"/>
                    <a:pt x="954" y="1902"/>
                  </a:cubicBezTo>
                  <a:cubicBezTo>
                    <a:pt x="1481" y="1902"/>
                    <a:pt x="1903" y="1475"/>
                    <a:pt x="1903" y="949"/>
                  </a:cubicBezTo>
                  <a:cubicBezTo>
                    <a:pt x="1903" y="428"/>
                    <a:pt x="1481" y="0"/>
                    <a:pt x="95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4" name="Google Shape;674;p8"/>
            <p:cNvSpPr/>
            <p:nvPr/>
          </p:nvSpPr>
          <p:spPr>
            <a:xfrm>
              <a:off x="941550" y="3410600"/>
              <a:ext cx="47575" cy="47575"/>
            </a:xfrm>
            <a:custGeom>
              <a:avLst/>
              <a:gdLst/>
              <a:ahLst/>
              <a:cxnLst/>
              <a:rect l="l" t="t" r="r" b="b"/>
              <a:pathLst>
                <a:path w="1903" h="1903" extrusionOk="0">
                  <a:moveTo>
                    <a:pt x="949" y="0"/>
                  </a:moveTo>
                  <a:cubicBezTo>
                    <a:pt x="423" y="0"/>
                    <a:pt x="0" y="428"/>
                    <a:pt x="0" y="954"/>
                  </a:cubicBezTo>
                  <a:cubicBezTo>
                    <a:pt x="0" y="1480"/>
                    <a:pt x="423" y="1902"/>
                    <a:pt x="949" y="1902"/>
                  </a:cubicBezTo>
                  <a:cubicBezTo>
                    <a:pt x="1475" y="1902"/>
                    <a:pt x="1903" y="1480"/>
                    <a:pt x="1903" y="954"/>
                  </a:cubicBezTo>
                  <a:cubicBezTo>
                    <a:pt x="1903" y="428"/>
                    <a:pt x="1475" y="0"/>
                    <a:pt x="94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5" name="Google Shape;675;p8"/>
            <p:cNvSpPr/>
            <p:nvPr/>
          </p:nvSpPr>
          <p:spPr>
            <a:xfrm>
              <a:off x="547450" y="3548250"/>
              <a:ext cx="207500" cy="156550"/>
            </a:xfrm>
            <a:custGeom>
              <a:avLst/>
              <a:gdLst/>
              <a:ahLst/>
              <a:cxnLst/>
              <a:rect l="l" t="t" r="r" b="b"/>
              <a:pathLst>
                <a:path w="8300" h="6262" extrusionOk="0">
                  <a:moveTo>
                    <a:pt x="794" y="0"/>
                  </a:moveTo>
                  <a:cubicBezTo>
                    <a:pt x="745" y="0"/>
                    <a:pt x="702" y="36"/>
                    <a:pt x="691" y="90"/>
                  </a:cubicBezTo>
                  <a:cubicBezTo>
                    <a:pt x="686" y="128"/>
                    <a:pt x="1" y="4343"/>
                    <a:pt x="3098" y="5724"/>
                  </a:cubicBezTo>
                  <a:cubicBezTo>
                    <a:pt x="3969" y="6113"/>
                    <a:pt x="4715" y="6262"/>
                    <a:pt x="5345" y="6262"/>
                  </a:cubicBezTo>
                  <a:cubicBezTo>
                    <a:pt x="7417" y="6262"/>
                    <a:pt x="8267" y="4661"/>
                    <a:pt x="8272" y="4639"/>
                  </a:cubicBezTo>
                  <a:cubicBezTo>
                    <a:pt x="8299" y="4585"/>
                    <a:pt x="8277" y="4524"/>
                    <a:pt x="8228" y="4497"/>
                  </a:cubicBezTo>
                  <a:cubicBezTo>
                    <a:pt x="8214" y="4488"/>
                    <a:pt x="8197" y="4485"/>
                    <a:pt x="8181" y="4485"/>
                  </a:cubicBezTo>
                  <a:cubicBezTo>
                    <a:pt x="8143" y="4485"/>
                    <a:pt x="8105" y="4506"/>
                    <a:pt x="8085" y="4540"/>
                  </a:cubicBezTo>
                  <a:cubicBezTo>
                    <a:pt x="8044" y="4624"/>
                    <a:pt x="7283" y="6057"/>
                    <a:pt x="5372" y="6057"/>
                  </a:cubicBezTo>
                  <a:cubicBezTo>
                    <a:pt x="4764" y="6057"/>
                    <a:pt x="4040" y="5912"/>
                    <a:pt x="3185" y="5532"/>
                  </a:cubicBezTo>
                  <a:cubicBezTo>
                    <a:pt x="1953" y="4985"/>
                    <a:pt x="1196" y="3910"/>
                    <a:pt x="928" y="2342"/>
                  </a:cubicBezTo>
                  <a:cubicBezTo>
                    <a:pt x="731" y="1165"/>
                    <a:pt x="900" y="133"/>
                    <a:pt x="900" y="123"/>
                  </a:cubicBezTo>
                  <a:cubicBezTo>
                    <a:pt x="911" y="68"/>
                    <a:pt x="873" y="14"/>
                    <a:pt x="812" y="2"/>
                  </a:cubicBezTo>
                  <a:cubicBezTo>
                    <a:pt x="806" y="1"/>
                    <a:pt x="800" y="0"/>
                    <a:pt x="79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6" name="Google Shape;676;p8"/>
            <p:cNvSpPr/>
            <p:nvPr/>
          </p:nvSpPr>
          <p:spPr>
            <a:xfrm>
              <a:off x="814800" y="3696825"/>
              <a:ext cx="17700" cy="157600"/>
            </a:xfrm>
            <a:custGeom>
              <a:avLst/>
              <a:gdLst/>
              <a:ahLst/>
              <a:cxnLst/>
              <a:rect l="l" t="t" r="r" b="b"/>
              <a:pathLst>
                <a:path w="708" h="6304" extrusionOk="0">
                  <a:moveTo>
                    <a:pt x="598" y="0"/>
                  </a:moveTo>
                  <a:cubicBezTo>
                    <a:pt x="547" y="0"/>
                    <a:pt x="499" y="37"/>
                    <a:pt x="494" y="94"/>
                  </a:cubicBezTo>
                  <a:cubicBezTo>
                    <a:pt x="488" y="127"/>
                    <a:pt x="1" y="3684"/>
                    <a:pt x="55" y="6199"/>
                  </a:cubicBezTo>
                  <a:cubicBezTo>
                    <a:pt x="55" y="6254"/>
                    <a:pt x="100" y="6304"/>
                    <a:pt x="159" y="6304"/>
                  </a:cubicBezTo>
                  <a:cubicBezTo>
                    <a:pt x="219" y="6297"/>
                    <a:pt x="264" y="6254"/>
                    <a:pt x="264" y="6193"/>
                  </a:cubicBezTo>
                  <a:cubicBezTo>
                    <a:pt x="209" y="3694"/>
                    <a:pt x="697" y="154"/>
                    <a:pt x="702" y="122"/>
                  </a:cubicBezTo>
                  <a:cubicBezTo>
                    <a:pt x="707" y="61"/>
                    <a:pt x="669" y="11"/>
                    <a:pt x="609" y="1"/>
                  </a:cubicBezTo>
                  <a:cubicBezTo>
                    <a:pt x="605" y="0"/>
                    <a:pt x="602" y="0"/>
                    <a:pt x="59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7" name="Google Shape;677;p8"/>
            <p:cNvSpPr/>
            <p:nvPr/>
          </p:nvSpPr>
          <p:spPr>
            <a:xfrm>
              <a:off x="648750" y="3519800"/>
              <a:ext cx="86050" cy="89075"/>
            </a:xfrm>
            <a:custGeom>
              <a:avLst/>
              <a:gdLst/>
              <a:ahLst/>
              <a:cxnLst/>
              <a:rect l="l" t="t" r="r" b="b"/>
              <a:pathLst>
                <a:path w="3442" h="3563" extrusionOk="0">
                  <a:moveTo>
                    <a:pt x="833" y="1"/>
                  </a:moveTo>
                  <a:lnTo>
                    <a:pt x="0" y="1244"/>
                  </a:lnTo>
                  <a:lnTo>
                    <a:pt x="3036" y="3563"/>
                  </a:lnTo>
                  <a:lnTo>
                    <a:pt x="3441" y="2592"/>
                  </a:lnTo>
                  <a:cubicBezTo>
                    <a:pt x="3441" y="2592"/>
                    <a:pt x="1847" y="1869"/>
                    <a:pt x="833" y="1"/>
                  </a:cubicBez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8" name="Google Shape;678;p8"/>
            <p:cNvSpPr/>
            <p:nvPr/>
          </p:nvSpPr>
          <p:spPr>
            <a:xfrm>
              <a:off x="544025" y="3064475"/>
              <a:ext cx="618825" cy="325125"/>
            </a:xfrm>
            <a:custGeom>
              <a:avLst/>
              <a:gdLst/>
              <a:ahLst/>
              <a:cxnLst/>
              <a:rect l="l" t="t" r="r" b="b"/>
              <a:pathLst>
                <a:path w="24753" h="13005" extrusionOk="0">
                  <a:moveTo>
                    <a:pt x="10185" y="0"/>
                  </a:moveTo>
                  <a:cubicBezTo>
                    <a:pt x="9256" y="0"/>
                    <a:pt x="8220" y="176"/>
                    <a:pt x="7076" y="608"/>
                  </a:cubicBezTo>
                  <a:cubicBezTo>
                    <a:pt x="1032" y="2905"/>
                    <a:pt x="1" y="8605"/>
                    <a:pt x="1799" y="11801"/>
                  </a:cubicBezTo>
                  <a:cubicBezTo>
                    <a:pt x="1799" y="11801"/>
                    <a:pt x="3000" y="12059"/>
                    <a:pt x="4399" y="12059"/>
                  </a:cubicBezTo>
                  <a:cubicBezTo>
                    <a:pt x="5520" y="12059"/>
                    <a:pt x="6769" y="11894"/>
                    <a:pt x="7630" y="11296"/>
                  </a:cubicBezTo>
                  <a:cubicBezTo>
                    <a:pt x="9560" y="9953"/>
                    <a:pt x="8404" y="5865"/>
                    <a:pt x="11429" y="5136"/>
                  </a:cubicBezTo>
                  <a:cubicBezTo>
                    <a:pt x="11782" y="5051"/>
                    <a:pt x="12101" y="5013"/>
                    <a:pt x="12389" y="5013"/>
                  </a:cubicBezTo>
                  <a:cubicBezTo>
                    <a:pt x="14555" y="5013"/>
                    <a:pt x="14953" y="7153"/>
                    <a:pt x="14953" y="7153"/>
                  </a:cubicBezTo>
                  <a:cubicBezTo>
                    <a:pt x="14953" y="7153"/>
                    <a:pt x="16375" y="6267"/>
                    <a:pt x="17617" y="6267"/>
                  </a:cubicBezTo>
                  <a:cubicBezTo>
                    <a:pt x="18012" y="6267"/>
                    <a:pt x="18389" y="6356"/>
                    <a:pt x="18697" y="6593"/>
                  </a:cubicBezTo>
                  <a:cubicBezTo>
                    <a:pt x="21807" y="8987"/>
                    <a:pt x="17636" y="13004"/>
                    <a:pt x="20954" y="13004"/>
                  </a:cubicBezTo>
                  <a:cubicBezTo>
                    <a:pt x="21009" y="13004"/>
                    <a:pt x="21066" y="13003"/>
                    <a:pt x="21125" y="13001"/>
                  </a:cubicBezTo>
                  <a:cubicBezTo>
                    <a:pt x="24753" y="12864"/>
                    <a:pt x="24194" y="9783"/>
                    <a:pt x="24194" y="9783"/>
                  </a:cubicBezTo>
                  <a:lnTo>
                    <a:pt x="24194" y="9783"/>
                  </a:lnTo>
                  <a:cubicBezTo>
                    <a:pt x="24194" y="9783"/>
                    <a:pt x="24183" y="9784"/>
                    <a:pt x="24164" y="9784"/>
                  </a:cubicBezTo>
                  <a:cubicBezTo>
                    <a:pt x="24028" y="9784"/>
                    <a:pt x="23443" y="9742"/>
                    <a:pt x="22906" y="9055"/>
                  </a:cubicBezTo>
                  <a:cubicBezTo>
                    <a:pt x="22358" y="8361"/>
                    <a:pt x="24191" y="2936"/>
                    <a:pt x="18717" y="2936"/>
                  </a:cubicBezTo>
                  <a:cubicBezTo>
                    <a:pt x="18004" y="2936"/>
                    <a:pt x="17168" y="3028"/>
                    <a:pt x="16186" y="3234"/>
                  </a:cubicBezTo>
                  <a:cubicBezTo>
                    <a:pt x="16186" y="3234"/>
                    <a:pt x="14174" y="0"/>
                    <a:pt x="1018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9" name="Google Shape;679;p8"/>
            <p:cNvSpPr/>
            <p:nvPr/>
          </p:nvSpPr>
          <p:spPr>
            <a:xfrm>
              <a:off x="517325" y="3317450"/>
              <a:ext cx="142400" cy="134250"/>
            </a:xfrm>
            <a:custGeom>
              <a:avLst/>
              <a:gdLst/>
              <a:ahLst/>
              <a:cxnLst/>
              <a:rect l="l" t="t" r="r" b="b"/>
              <a:pathLst>
                <a:path w="5696" h="5370" extrusionOk="0">
                  <a:moveTo>
                    <a:pt x="4183" y="0"/>
                  </a:moveTo>
                  <a:cubicBezTo>
                    <a:pt x="3897" y="0"/>
                    <a:pt x="3557" y="109"/>
                    <a:pt x="3152" y="367"/>
                  </a:cubicBezTo>
                  <a:cubicBezTo>
                    <a:pt x="1" y="2378"/>
                    <a:pt x="2538" y="4910"/>
                    <a:pt x="4040" y="5326"/>
                  </a:cubicBezTo>
                  <a:cubicBezTo>
                    <a:pt x="4148" y="5356"/>
                    <a:pt x="4248" y="5369"/>
                    <a:pt x="4342" y="5369"/>
                  </a:cubicBezTo>
                  <a:cubicBezTo>
                    <a:pt x="5562" y="5369"/>
                    <a:pt x="5695" y="3036"/>
                    <a:pt x="5695" y="3036"/>
                  </a:cubicBezTo>
                  <a:cubicBezTo>
                    <a:pt x="5695" y="3036"/>
                    <a:pt x="5695" y="0"/>
                    <a:pt x="4183" y="0"/>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80" name="Google Shape;680;p8"/>
            <p:cNvSpPr/>
            <p:nvPr/>
          </p:nvSpPr>
          <p:spPr>
            <a:xfrm>
              <a:off x="596525" y="3342075"/>
              <a:ext cx="31675" cy="82650"/>
            </a:xfrm>
            <a:custGeom>
              <a:avLst/>
              <a:gdLst/>
              <a:ahLst/>
              <a:cxnLst/>
              <a:rect l="l" t="t" r="r" b="b"/>
              <a:pathLst>
                <a:path w="1267" h="3306" extrusionOk="0">
                  <a:moveTo>
                    <a:pt x="164" y="0"/>
                  </a:moveTo>
                  <a:cubicBezTo>
                    <a:pt x="123" y="0"/>
                    <a:pt x="98" y="5"/>
                    <a:pt x="94" y="7"/>
                  </a:cubicBezTo>
                  <a:cubicBezTo>
                    <a:pt x="38" y="17"/>
                    <a:pt x="0" y="66"/>
                    <a:pt x="11" y="126"/>
                  </a:cubicBezTo>
                  <a:cubicBezTo>
                    <a:pt x="17" y="178"/>
                    <a:pt x="65" y="215"/>
                    <a:pt x="121" y="215"/>
                  </a:cubicBezTo>
                  <a:cubicBezTo>
                    <a:pt x="124" y="215"/>
                    <a:pt x="128" y="215"/>
                    <a:pt x="132" y="214"/>
                  </a:cubicBezTo>
                  <a:cubicBezTo>
                    <a:pt x="133" y="214"/>
                    <a:pt x="146" y="213"/>
                    <a:pt x="168" y="213"/>
                  </a:cubicBezTo>
                  <a:cubicBezTo>
                    <a:pt x="240" y="213"/>
                    <a:pt x="404" y="232"/>
                    <a:pt x="559" y="395"/>
                  </a:cubicBezTo>
                  <a:cubicBezTo>
                    <a:pt x="839" y="675"/>
                    <a:pt x="1102" y="1388"/>
                    <a:pt x="800" y="3185"/>
                  </a:cubicBezTo>
                  <a:cubicBezTo>
                    <a:pt x="795" y="3240"/>
                    <a:pt x="833" y="3295"/>
                    <a:pt x="888" y="3306"/>
                  </a:cubicBezTo>
                  <a:lnTo>
                    <a:pt x="905" y="3306"/>
                  </a:lnTo>
                  <a:cubicBezTo>
                    <a:pt x="959" y="3306"/>
                    <a:pt x="1004" y="3273"/>
                    <a:pt x="1009" y="3217"/>
                  </a:cubicBezTo>
                  <a:cubicBezTo>
                    <a:pt x="1267" y="1699"/>
                    <a:pt x="1162" y="697"/>
                    <a:pt x="708" y="242"/>
                  </a:cubicBezTo>
                  <a:cubicBezTo>
                    <a:pt x="499" y="33"/>
                    <a:pt x="275" y="0"/>
                    <a:pt x="164" y="0"/>
                  </a:cubicBezTo>
                  <a:close/>
                </a:path>
              </a:pathLst>
            </a:custGeom>
            <a:solidFill>
              <a:srgbClr val="2E252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81" name="Google Shape;681;p8"/>
            <p:cNvSpPr/>
            <p:nvPr/>
          </p:nvSpPr>
          <p:spPr>
            <a:xfrm>
              <a:off x="869725" y="3413150"/>
              <a:ext cx="49775" cy="80500"/>
            </a:xfrm>
            <a:custGeom>
              <a:avLst/>
              <a:gdLst/>
              <a:ahLst/>
              <a:cxnLst/>
              <a:rect l="l" t="t" r="r" b="b"/>
              <a:pathLst>
                <a:path w="1991" h="3220" extrusionOk="0">
                  <a:moveTo>
                    <a:pt x="613" y="0"/>
                  </a:moveTo>
                  <a:cubicBezTo>
                    <a:pt x="565" y="0"/>
                    <a:pt x="520" y="36"/>
                    <a:pt x="511" y="84"/>
                  </a:cubicBezTo>
                  <a:lnTo>
                    <a:pt x="172" y="1877"/>
                  </a:lnTo>
                  <a:cubicBezTo>
                    <a:pt x="165" y="1904"/>
                    <a:pt x="172" y="1937"/>
                    <a:pt x="187" y="1958"/>
                  </a:cubicBezTo>
                  <a:cubicBezTo>
                    <a:pt x="210" y="1986"/>
                    <a:pt x="231" y="1998"/>
                    <a:pt x="264" y="2003"/>
                  </a:cubicBezTo>
                  <a:lnTo>
                    <a:pt x="1553" y="2145"/>
                  </a:lnTo>
                  <a:lnTo>
                    <a:pt x="73" y="3022"/>
                  </a:lnTo>
                  <a:cubicBezTo>
                    <a:pt x="18" y="3050"/>
                    <a:pt x="1" y="3116"/>
                    <a:pt x="33" y="3164"/>
                  </a:cubicBezTo>
                  <a:cubicBezTo>
                    <a:pt x="51" y="3197"/>
                    <a:pt x="89" y="3220"/>
                    <a:pt x="122" y="3220"/>
                  </a:cubicBezTo>
                  <a:cubicBezTo>
                    <a:pt x="144" y="3220"/>
                    <a:pt x="160" y="3214"/>
                    <a:pt x="177" y="3203"/>
                  </a:cubicBezTo>
                  <a:lnTo>
                    <a:pt x="1930" y="2167"/>
                  </a:lnTo>
                  <a:cubicBezTo>
                    <a:pt x="1968" y="2140"/>
                    <a:pt x="1991" y="2096"/>
                    <a:pt x="1980" y="2052"/>
                  </a:cubicBezTo>
                  <a:cubicBezTo>
                    <a:pt x="1974" y="2008"/>
                    <a:pt x="1936" y="1975"/>
                    <a:pt x="1892" y="1970"/>
                  </a:cubicBezTo>
                  <a:lnTo>
                    <a:pt x="402" y="1806"/>
                  </a:lnTo>
                  <a:lnTo>
                    <a:pt x="719" y="128"/>
                  </a:lnTo>
                  <a:cubicBezTo>
                    <a:pt x="731" y="68"/>
                    <a:pt x="691" y="13"/>
                    <a:pt x="632" y="2"/>
                  </a:cubicBezTo>
                  <a:cubicBezTo>
                    <a:pt x="626" y="1"/>
                    <a:pt x="620" y="0"/>
                    <a:pt x="61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82" name="Google Shape;682;p8"/>
            <p:cNvSpPr/>
            <p:nvPr/>
          </p:nvSpPr>
          <p:spPr>
            <a:xfrm>
              <a:off x="414425" y="3545400"/>
              <a:ext cx="91950" cy="159550"/>
            </a:xfrm>
            <a:custGeom>
              <a:avLst/>
              <a:gdLst/>
              <a:ahLst/>
              <a:cxnLst/>
              <a:rect l="l" t="t" r="r" b="b"/>
              <a:pathLst>
                <a:path w="3678" h="6382" extrusionOk="0">
                  <a:moveTo>
                    <a:pt x="3560" y="0"/>
                  </a:moveTo>
                  <a:cubicBezTo>
                    <a:pt x="3534" y="0"/>
                    <a:pt x="3508" y="10"/>
                    <a:pt x="3487" y="29"/>
                  </a:cubicBezTo>
                  <a:cubicBezTo>
                    <a:pt x="872" y="2555"/>
                    <a:pt x="22" y="6211"/>
                    <a:pt x="11" y="6250"/>
                  </a:cubicBezTo>
                  <a:cubicBezTo>
                    <a:pt x="1" y="6304"/>
                    <a:pt x="39" y="6364"/>
                    <a:pt x="93" y="6376"/>
                  </a:cubicBezTo>
                  <a:cubicBezTo>
                    <a:pt x="99" y="6376"/>
                    <a:pt x="110" y="6381"/>
                    <a:pt x="115" y="6381"/>
                  </a:cubicBezTo>
                  <a:cubicBezTo>
                    <a:pt x="165" y="6381"/>
                    <a:pt x="209" y="6348"/>
                    <a:pt x="219" y="6298"/>
                  </a:cubicBezTo>
                  <a:cubicBezTo>
                    <a:pt x="224" y="6260"/>
                    <a:pt x="1064" y="2665"/>
                    <a:pt x="3634" y="182"/>
                  </a:cubicBezTo>
                  <a:cubicBezTo>
                    <a:pt x="3677" y="138"/>
                    <a:pt x="3677" y="72"/>
                    <a:pt x="3639" y="34"/>
                  </a:cubicBezTo>
                  <a:cubicBezTo>
                    <a:pt x="3617" y="11"/>
                    <a:pt x="3588" y="0"/>
                    <a:pt x="356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83" name="Google Shape;683;p8"/>
            <p:cNvSpPr/>
            <p:nvPr/>
          </p:nvSpPr>
          <p:spPr>
            <a:xfrm>
              <a:off x="1072950" y="4367975"/>
              <a:ext cx="12900" cy="30150"/>
            </a:xfrm>
            <a:custGeom>
              <a:avLst/>
              <a:gdLst/>
              <a:ahLst/>
              <a:cxnLst/>
              <a:rect l="l" t="t" r="r" b="b"/>
              <a:pathLst>
                <a:path w="516" h="1206" extrusionOk="0">
                  <a:moveTo>
                    <a:pt x="400" y="1"/>
                  </a:moveTo>
                  <a:cubicBezTo>
                    <a:pt x="354" y="1"/>
                    <a:pt x="310" y="31"/>
                    <a:pt x="297" y="77"/>
                  </a:cubicBezTo>
                  <a:lnTo>
                    <a:pt x="17" y="1069"/>
                  </a:lnTo>
                  <a:cubicBezTo>
                    <a:pt x="1" y="1123"/>
                    <a:pt x="34" y="1183"/>
                    <a:pt x="93" y="1200"/>
                  </a:cubicBezTo>
                  <a:cubicBezTo>
                    <a:pt x="99" y="1200"/>
                    <a:pt x="110" y="1206"/>
                    <a:pt x="121" y="1206"/>
                  </a:cubicBezTo>
                  <a:cubicBezTo>
                    <a:pt x="165" y="1206"/>
                    <a:pt x="209" y="1173"/>
                    <a:pt x="219" y="1129"/>
                  </a:cubicBezTo>
                  <a:lnTo>
                    <a:pt x="499" y="136"/>
                  </a:lnTo>
                  <a:cubicBezTo>
                    <a:pt x="515" y="82"/>
                    <a:pt x="482" y="22"/>
                    <a:pt x="428" y="5"/>
                  </a:cubicBezTo>
                  <a:cubicBezTo>
                    <a:pt x="419" y="2"/>
                    <a:pt x="409" y="1"/>
                    <a:pt x="40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84" name="Google Shape;684;p8"/>
            <p:cNvSpPr/>
            <p:nvPr/>
          </p:nvSpPr>
          <p:spPr>
            <a:xfrm>
              <a:off x="1093075" y="4367425"/>
              <a:ext cx="5400" cy="25900"/>
            </a:xfrm>
            <a:custGeom>
              <a:avLst/>
              <a:gdLst/>
              <a:ahLst/>
              <a:cxnLst/>
              <a:rect l="l" t="t" r="r" b="b"/>
              <a:pathLst>
                <a:path w="216" h="1036" extrusionOk="0">
                  <a:moveTo>
                    <a:pt x="105" y="0"/>
                  </a:moveTo>
                  <a:cubicBezTo>
                    <a:pt x="44" y="0"/>
                    <a:pt x="1" y="49"/>
                    <a:pt x="1" y="104"/>
                  </a:cubicBezTo>
                  <a:lnTo>
                    <a:pt x="6" y="932"/>
                  </a:lnTo>
                  <a:cubicBezTo>
                    <a:pt x="6" y="987"/>
                    <a:pt x="56" y="1035"/>
                    <a:pt x="110" y="1035"/>
                  </a:cubicBezTo>
                  <a:cubicBezTo>
                    <a:pt x="171" y="1035"/>
                    <a:pt x="215" y="987"/>
                    <a:pt x="215" y="932"/>
                  </a:cubicBezTo>
                  <a:lnTo>
                    <a:pt x="209" y="104"/>
                  </a:lnTo>
                  <a:cubicBezTo>
                    <a:pt x="209" y="49"/>
                    <a:pt x="165" y="0"/>
                    <a:pt x="10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685" name="Google Shape;685;p8"/>
          <p:cNvSpPr txBox="1">
            <a:spLocks noGrp="1"/>
          </p:cNvSpPr>
          <p:nvPr>
            <p:ph type="title"/>
          </p:nvPr>
        </p:nvSpPr>
        <p:spPr>
          <a:xfrm>
            <a:off x="2514125" y="1307100"/>
            <a:ext cx="4115700" cy="2529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9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endParaRPr/>
          </a:p>
        </p:txBody>
      </p:sp>
    </p:spTree>
    <p:extLst>
      <p:ext uri="{BB962C8B-B14F-4D97-AF65-F5344CB8AC3E}">
        <p14:creationId xmlns:p14="http://schemas.microsoft.com/office/powerpoint/2010/main" val="54315202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lt1"/>
        </a:solidFill>
        <a:effectLst/>
      </p:bgPr>
    </p:bg>
    <p:spTree>
      <p:nvGrpSpPr>
        <p:cNvPr id="1" name="Shape 774"/>
        <p:cNvGrpSpPr/>
        <p:nvPr/>
      </p:nvGrpSpPr>
      <p:grpSpPr>
        <a:xfrm>
          <a:off x="0" y="0"/>
          <a:ext cx="0" cy="0"/>
          <a:chOff x="0" y="0"/>
          <a:chExt cx="0" cy="0"/>
        </a:xfrm>
      </p:grpSpPr>
      <p:grpSp>
        <p:nvGrpSpPr>
          <p:cNvPr id="775" name="Google Shape;775;p11"/>
          <p:cNvGrpSpPr/>
          <p:nvPr/>
        </p:nvGrpSpPr>
        <p:grpSpPr>
          <a:xfrm rot="10800000" flipH="1">
            <a:off x="122308" y="68542"/>
            <a:ext cx="8966083" cy="5041129"/>
            <a:chOff x="122308" y="68542"/>
            <a:chExt cx="8966083" cy="5041129"/>
          </a:xfrm>
        </p:grpSpPr>
        <p:sp>
          <p:nvSpPr>
            <p:cNvPr id="776" name="Google Shape;776;p11"/>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77" name="Google Shape;777;p11"/>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778" name="Google Shape;778;p11"/>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779" name="Google Shape;779;p11"/>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80" name="Google Shape;780;p11"/>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781" name="Google Shape;781;p11"/>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82" name="Google Shape;782;p11"/>
            <p:cNvSpPr/>
            <p:nvPr/>
          </p:nvSpPr>
          <p:spPr>
            <a:xfrm>
              <a:off x="78516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83" name="Google Shape;783;p11"/>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784" name="Google Shape;784;p11"/>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785" name="Google Shape;785;p11"/>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786" name="Google Shape;786;p11"/>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787" name="Google Shape;787;p11"/>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88" name="Google Shape;788;p11"/>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89" name="Google Shape;789;p11"/>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790" name="Google Shape;790;p11"/>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791" name="Google Shape;791;p11"/>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792" name="Google Shape;792;p11"/>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793" name="Google Shape;793;p11"/>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794" name="Google Shape;794;p11"/>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795" name="Google Shape;795;p11"/>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96" name="Google Shape;796;p11"/>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797" name="Google Shape;797;p11"/>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798" name="Google Shape;798;p11"/>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799" name="Google Shape;799;p11"/>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00" name="Google Shape;800;p11"/>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01" name="Google Shape;801;p11"/>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802" name="Google Shape;802;p11"/>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03" name="Google Shape;803;p11"/>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804" name="Google Shape;804;p11"/>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05" name="Google Shape;805;p11"/>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806" name="Google Shape;806;p11"/>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07" name="Google Shape;807;p11"/>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808" name="Google Shape;808;p11"/>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09" name="Google Shape;809;p11"/>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10" name="Google Shape;810;p11"/>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11" name="Google Shape;811;p11"/>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12" name="Google Shape;812;p11"/>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13" name="Google Shape;813;p11"/>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814" name="Google Shape;814;p11"/>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15" name="Google Shape;815;p11"/>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16" name="Google Shape;816;p11"/>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817" name="Google Shape;817;p11"/>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18" name="Google Shape;818;p11"/>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19" name="Google Shape;819;p11"/>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20" name="Google Shape;820;p11"/>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821" name="Google Shape;821;p11"/>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22" name="Google Shape;822;p11"/>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23" name="Google Shape;823;p11"/>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824" name="Google Shape;824;p11"/>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25" name="Google Shape;825;p11"/>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26" name="Google Shape;826;p11"/>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27" name="Google Shape;827;p11"/>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828" name="Google Shape;828;p11"/>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829" name="Google Shape;829;p11"/>
          <p:cNvSpPr/>
          <p:nvPr/>
        </p:nvSpPr>
        <p:spPr>
          <a:xfrm>
            <a:off x="726275" y="540000"/>
            <a:ext cx="7691400" cy="4063500"/>
          </a:xfrm>
          <a:prstGeom prst="roundRect">
            <a:avLst>
              <a:gd name="adj" fmla="val 5634"/>
            </a:avLst>
          </a:pr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30" name="Google Shape;830;p11"/>
          <p:cNvSpPr/>
          <p:nvPr/>
        </p:nvSpPr>
        <p:spPr>
          <a:xfrm rot="2700000">
            <a:off x="8369514" y="14961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31" name="Google Shape;831;p11"/>
          <p:cNvSpPr txBox="1">
            <a:spLocks noGrp="1"/>
          </p:cNvSpPr>
          <p:nvPr>
            <p:ph type="title" hasCustomPrompt="1"/>
          </p:nvPr>
        </p:nvSpPr>
        <p:spPr>
          <a:xfrm>
            <a:off x="1284000" y="1274600"/>
            <a:ext cx="6576000" cy="1818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9600"/>
              <a:buNone/>
              <a:defRPr sz="14000"/>
            </a:lvl1pPr>
            <a:lvl2pPr lvl="1" algn="ctr" rtl="0">
              <a:spcBef>
                <a:spcPts val="0"/>
              </a:spcBef>
              <a:spcAft>
                <a:spcPts val="0"/>
              </a:spcAft>
              <a:buSzPts val="9600"/>
              <a:buNone/>
              <a:defRPr sz="9600"/>
            </a:lvl2pPr>
            <a:lvl3pPr lvl="2" algn="ctr" rtl="0">
              <a:spcBef>
                <a:spcPts val="0"/>
              </a:spcBef>
              <a:spcAft>
                <a:spcPts val="0"/>
              </a:spcAft>
              <a:buSzPts val="9600"/>
              <a:buNone/>
              <a:defRPr sz="9600"/>
            </a:lvl3pPr>
            <a:lvl4pPr lvl="3" algn="ctr" rtl="0">
              <a:spcBef>
                <a:spcPts val="0"/>
              </a:spcBef>
              <a:spcAft>
                <a:spcPts val="0"/>
              </a:spcAft>
              <a:buSzPts val="9600"/>
              <a:buNone/>
              <a:defRPr sz="9600"/>
            </a:lvl4pPr>
            <a:lvl5pPr lvl="4" algn="ctr" rtl="0">
              <a:spcBef>
                <a:spcPts val="0"/>
              </a:spcBef>
              <a:spcAft>
                <a:spcPts val="0"/>
              </a:spcAft>
              <a:buSzPts val="9600"/>
              <a:buNone/>
              <a:defRPr sz="9600"/>
            </a:lvl5pPr>
            <a:lvl6pPr lvl="5" algn="ctr" rtl="0">
              <a:spcBef>
                <a:spcPts val="0"/>
              </a:spcBef>
              <a:spcAft>
                <a:spcPts val="0"/>
              </a:spcAft>
              <a:buSzPts val="9600"/>
              <a:buNone/>
              <a:defRPr sz="9600"/>
            </a:lvl6pPr>
            <a:lvl7pPr lvl="6" algn="ctr" rtl="0">
              <a:spcBef>
                <a:spcPts val="0"/>
              </a:spcBef>
              <a:spcAft>
                <a:spcPts val="0"/>
              </a:spcAft>
              <a:buSzPts val="9600"/>
              <a:buNone/>
              <a:defRPr sz="9600"/>
            </a:lvl7pPr>
            <a:lvl8pPr lvl="7" algn="ctr" rtl="0">
              <a:spcBef>
                <a:spcPts val="0"/>
              </a:spcBef>
              <a:spcAft>
                <a:spcPts val="0"/>
              </a:spcAft>
              <a:buSzPts val="9600"/>
              <a:buNone/>
              <a:defRPr sz="9600"/>
            </a:lvl8pPr>
            <a:lvl9pPr lvl="8" algn="ctr" rtl="0">
              <a:spcBef>
                <a:spcPts val="0"/>
              </a:spcBef>
              <a:spcAft>
                <a:spcPts val="0"/>
              </a:spcAft>
              <a:buSzPts val="9600"/>
              <a:buNone/>
              <a:defRPr sz="9600"/>
            </a:lvl9pPr>
          </a:lstStyle>
          <a:p>
            <a:r>
              <a:t>xx%</a:t>
            </a:r>
          </a:p>
        </p:txBody>
      </p:sp>
      <p:sp>
        <p:nvSpPr>
          <p:cNvPr id="832" name="Google Shape;832;p11"/>
          <p:cNvSpPr txBox="1">
            <a:spLocks noGrp="1"/>
          </p:cNvSpPr>
          <p:nvPr>
            <p:ph type="subTitle" idx="1"/>
          </p:nvPr>
        </p:nvSpPr>
        <p:spPr>
          <a:xfrm>
            <a:off x="1586450" y="3359488"/>
            <a:ext cx="5971200" cy="509400"/>
          </a:xfrm>
          <a:prstGeom prst="rect">
            <a:avLst/>
          </a:prstGeom>
          <a:solidFill>
            <a:schemeClr val="accent3"/>
          </a:solid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1800">
                <a:solidFill>
                  <a:schemeClr val="dk1"/>
                </a:solidFill>
                <a:latin typeface="Nunito"/>
                <a:ea typeface="Nunito"/>
                <a:cs typeface="Nunito"/>
                <a:sym typeface="Nunito"/>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Tree>
    <p:extLst>
      <p:ext uri="{BB962C8B-B14F-4D97-AF65-F5344CB8AC3E}">
        <p14:creationId xmlns:p14="http://schemas.microsoft.com/office/powerpoint/2010/main" val="108667875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833"/>
        <p:cNvGrpSpPr/>
        <p:nvPr/>
      </p:nvGrpSpPr>
      <p:grpSpPr>
        <a:xfrm>
          <a:off x="0" y="0"/>
          <a:ext cx="0" cy="0"/>
          <a:chOff x="0" y="0"/>
          <a:chExt cx="0" cy="0"/>
        </a:xfrm>
      </p:grpSpPr>
    </p:spTree>
    <p:extLst>
      <p:ext uri="{BB962C8B-B14F-4D97-AF65-F5344CB8AC3E}">
        <p14:creationId xmlns:p14="http://schemas.microsoft.com/office/powerpoint/2010/main" val="25554866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83"/>
        <p:cNvGrpSpPr/>
        <p:nvPr/>
      </p:nvGrpSpPr>
      <p:grpSpPr>
        <a:xfrm>
          <a:off x="0" y="0"/>
          <a:ext cx="0" cy="0"/>
          <a:chOff x="0" y="0"/>
          <a:chExt cx="0" cy="0"/>
        </a:xfrm>
      </p:grpSpPr>
      <p:pic>
        <p:nvPicPr>
          <p:cNvPr id="84" name="Google Shape;84;p6"/>
          <p:cNvPicPr preferRelativeResize="0"/>
          <p:nvPr/>
        </p:nvPicPr>
        <p:blipFill>
          <a:blip r:embed="rId2">
            <a:alphaModFix amt="15000"/>
          </a:blip>
          <a:stretch>
            <a:fillRect/>
          </a:stretch>
        </p:blipFill>
        <p:spPr>
          <a:xfrm rot="8764059">
            <a:off x="-584700" y="3206302"/>
            <a:ext cx="1830778" cy="3505771"/>
          </a:xfrm>
          <a:prstGeom prst="rect">
            <a:avLst/>
          </a:prstGeom>
          <a:noFill/>
          <a:ln>
            <a:noFill/>
          </a:ln>
        </p:spPr>
      </p:pic>
      <p:pic>
        <p:nvPicPr>
          <p:cNvPr id="85" name="Google Shape;85;p6"/>
          <p:cNvPicPr preferRelativeResize="0"/>
          <p:nvPr/>
        </p:nvPicPr>
        <p:blipFill>
          <a:blip r:embed="rId3">
            <a:alphaModFix amt="86000"/>
          </a:blip>
          <a:stretch>
            <a:fillRect/>
          </a:stretch>
        </p:blipFill>
        <p:spPr>
          <a:xfrm rot="-865446">
            <a:off x="-461344" y="3304302"/>
            <a:ext cx="1134279" cy="2239513"/>
          </a:xfrm>
          <a:prstGeom prst="rect">
            <a:avLst/>
          </a:prstGeom>
          <a:noFill/>
          <a:ln>
            <a:noFill/>
          </a:ln>
        </p:spPr>
      </p:pic>
      <p:pic>
        <p:nvPicPr>
          <p:cNvPr id="86" name="Google Shape;86;p6"/>
          <p:cNvPicPr preferRelativeResize="0"/>
          <p:nvPr/>
        </p:nvPicPr>
        <p:blipFill>
          <a:blip r:embed="rId2">
            <a:alphaModFix amt="15000"/>
          </a:blip>
          <a:stretch>
            <a:fillRect/>
          </a:stretch>
        </p:blipFill>
        <p:spPr>
          <a:xfrm rot="3279065">
            <a:off x="7965757" y="3439642"/>
            <a:ext cx="1680309" cy="3217639"/>
          </a:xfrm>
          <a:prstGeom prst="rect">
            <a:avLst/>
          </a:prstGeom>
          <a:noFill/>
          <a:ln>
            <a:noFill/>
          </a:ln>
        </p:spPr>
      </p:pic>
      <p:pic>
        <p:nvPicPr>
          <p:cNvPr id="87" name="Google Shape;87;p6"/>
          <p:cNvPicPr preferRelativeResize="0"/>
          <p:nvPr/>
        </p:nvPicPr>
        <p:blipFill>
          <a:blip r:embed="rId4">
            <a:alphaModFix amt="84000"/>
          </a:blip>
          <a:stretch>
            <a:fillRect/>
          </a:stretch>
        </p:blipFill>
        <p:spPr>
          <a:xfrm rot="2391190">
            <a:off x="8438578" y="4258735"/>
            <a:ext cx="876269" cy="1730102"/>
          </a:xfrm>
          <a:prstGeom prst="rect">
            <a:avLst/>
          </a:prstGeom>
          <a:noFill/>
          <a:ln>
            <a:noFill/>
          </a:ln>
        </p:spPr>
      </p:pic>
      <p:pic>
        <p:nvPicPr>
          <p:cNvPr id="88" name="Google Shape;88;p6"/>
          <p:cNvPicPr preferRelativeResize="0"/>
          <p:nvPr/>
        </p:nvPicPr>
        <p:blipFill rotWithShape="1">
          <a:blip r:embed="rId5">
            <a:alphaModFix/>
          </a:blip>
          <a:srcRect l="9978" t="7909" r="6171" b="5839"/>
          <a:stretch/>
        </p:blipFill>
        <p:spPr>
          <a:xfrm rot="5399989" flipH="1">
            <a:off x="7805907" y="1655977"/>
            <a:ext cx="3165532" cy="1831553"/>
          </a:xfrm>
          <a:prstGeom prst="rect">
            <a:avLst/>
          </a:prstGeom>
          <a:noFill/>
          <a:ln>
            <a:noFill/>
          </a:ln>
        </p:spPr>
      </p:pic>
      <p:pic>
        <p:nvPicPr>
          <p:cNvPr id="89" name="Google Shape;89;p6"/>
          <p:cNvPicPr preferRelativeResize="0"/>
          <p:nvPr/>
        </p:nvPicPr>
        <p:blipFill>
          <a:blip r:embed="rId6">
            <a:alphaModFix amt="70000"/>
          </a:blip>
          <a:stretch>
            <a:fillRect/>
          </a:stretch>
        </p:blipFill>
        <p:spPr>
          <a:xfrm rot="6573969">
            <a:off x="-38269" y="3943422"/>
            <a:ext cx="549173" cy="1802739"/>
          </a:xfrm>
          <a:prstGeom prst="rect">
            <a:avLst/>
          </a:prstGeom>
          <a:noFill/>
          <a:ln>
            <a:noFill/>
          </a:ln>
        </p:spPr>
      </p:pic>
      <p:pic>
        <p:nvPicPr>
          <p:cNvPr id="90" name="Google Shape;90;p6"/>
          <p:cNvPicPr preferRelativeResize="0"/>
          <p:nvPr/>
        </p:nvPicPr>
        <p:blipFill>
          <a:blip r:embed="rId7">
            <a:alphaModFix/>
          </a:blip>
          <a:stretch>
            <a:fillRect/>
          </a:stretch>
        </p:blipFill>
        <p:spPr>
          <a:xfrm rot="-888895">
            <a:off x="8687735" y="3794138"/>
            <a:ext cx="377927" cy="342151"/>
          </a:xfrm>
          <a:prstGeom prst="rect">
            <a:avLst/>
          </a:prstGeom>
          <a:noFill/>
          <a:ln>
            <a:noFill/>
          </a:ln>
        </p:spPr>
      </p:pic>
      <p:pic>
        <p:nvPicPr>
          <p:cNvPr id="91" name="Google Shape;91;p6"/>
          <p:cNvPicPr preferRelativeResize="0"/>
          <p:nvPr/>
        </p:nvPicPr>
        <p:blipFill>
          <a:blip r:embed="rId7">
            <a:alphaModFix/>
          </a:blip>
          <a:stretch>
            <a:fillRect/>
          </a:stretch>
        </p:blipFill>
        <p:spPr>
          <a:xfrm rot="-888895">
            <a:off x="141723" y="231788"/>
            <a:ext cx="377927" cy="342151"/>
          </a:xfrm>
          <a:prstGeom prst="rect">
            <a:avLst/>
          </a:prstGeom>
          <a:noFill/>
          <a:ln>
            <a:noFill/>
          </a:ln>
        </p:spPr>
      </p:pic>
      <p:pic>
        <p:nvPicPr>
          <p:cNvPr id="92" name="Google Shape;92;p6"/>
          <p:cNvPicPr preferRelativeResize="0"/>
          <p:nvPr/>
        </p:nvPicPr>
        <p:blipFill>
          <a:blip r:embed="rId2">
            <a:alphaModFix amt="15000"/>
          </a:blip>
          <a:stretch>
            <a:fillRect/>
          </a:stretch>
        </p:blipFill>
        <p:spPr>
          <a:xfrm rot="-3135631">
            <a:off x="7580195" y="-1996762"/>
            <a:ext cx="2593021" cy="3980747"/>
          </a:xfrm>
          <a:prstGeom prst="rect">
            <a:avLst/>
          </a:prstGeom>
          <a:noFill/>
          <a:ln>
            <a:noFill/>
          </a:ln>
        </p:spPr>
      </p:pic>
      <p:pic>
        <p:nvPicPr>
          <p:cNvPr id="93" name="Google Shape;93;p6"/>
          <p:cNvPicPr preferRelativeResize="0"/>
          <p:nvPr/>
        </p:nvPicPr>
        <p:blipFill>
          <a:blip r:embed="rId8">
            <a:alphaModFix amt="68000"/>
          </a:blip>
          <a:stretch>
            <a:fillRect/>
          </a:stretch>
        </p:blipFill>
        <p:spPr>
          <a:xfrm rot="3605494" flipH="1">
            <a:off x="8329604" y="-76172"/>
            <a:ext cx="952603" cy="908875"/>
          </a:xfrm>
          <a:prstGeom prst="rect">
            <a:avLst/>
          </a:prstGeom>
          <a:noFill/>
          <a:ln>
            <a:noFill/>
          </a:ln>
        </p:spPr>
      </p:pic>
      <p:pic>
        <p:nvPicPr>
          <p:cNvPr id="94" name="Google Shape;94;p6"/>
          <p:cNvPicPr preferRelativeResize="0"/>
          <p:nvPr/>
        </p:nvPicPr>
        <p:blipFill>
          <a:blip r:embed="rId9">
            <a:alphaModFix amt="75000"/>
          </a:blip>
          <a:stretch>
            <a:fillRect/>
          </a:stretch>
        </p:blipFill>
        <p:spPr>
          <a:xfrm rot="-864916" flipH="1">
            <a:off x="8428657" y="870399"/>
            <a:ext cx="374546" cy="357622"/>
          </a:xfrm>
          <a:prstGeom prst="rect">
            <a:avLst/>
          </a:prstGeom>
          <a:noFill/>
          <a:ln>
            <a:noFill/>
          </a:ln>
        </p:spPr>
      </p:pic>
      <p:pic>
        <p:nvPicPr>
          <p:cNvPr id="95" name="Google Shape;95;p6"/>
          <p:cNvPicPr preferRelativeResize="0"/>
          <p:nvPr/>
        </p:nvPicPr>
        <p:blipFill>
          <a:blip r:embed="rId10">
            <a:alphaModFix amt="72000"/>
          </a:blip>
          <a:stretch>
            <a:fillRect/>
          </a:stretch>
        </p:blipFill>
        <p:spPr>
          <a:xfrm rot="3197529" flipH="1">
            <a:off x="8193119" y="-418320"/>
            <a:ext cx="278190" cy="913192"/>
          </a:xfrm>
          <a:prstGeom prst="rect">
            <a:avLst/>
          </a:prstGeom>
          <a:noFill/>
          <a:ln>
            <a:noFill/>
          </a:ln>
        </p:spPr>
      </p:pic>
      <p:pic>
        <p:nvPicPr>
          <p:cNvPr id="96" name="Google Shape;96;p6"/>
          <p:cNvPicPr preferRelativeResize="0"/>
          <p:nvPr/>
        </p:nvPicPr>
        <p:blipFill>
          <a:blip r:embed="rId11">
            <a:alphaModFix/>
          </a:blip>
          <a:stretch>
            <a:fillRect/>
          </a:stretch>
        </p:blipFill>
        <p:spPr>
          <a:xfrm rot="-8492988" flipH="1">
            <a:off x="55014" y="3156098"/>
            <a:ext cx="362621" cy="328280"/>
          </a:xfrm>
          <a:prstGeom prst="rect">
            <a:avLst/>
          </a:prstGeom>
          <a:noFill/>
          <a:ln>
            <a:noFill/>
          </a:ln>
        </p:spPr>
      </p:pic>
      <p:pic>
        <p:nvPicPr>
          <p:cNvPr id="97" name="Google Shape;97;p6"/>
          <p:cNvPicPr preferRelativeResize="0"/>
          <p:nvPr/>
        </p:nvPicPr>
        <p:blipFill>
          <a:blip r:embed="rId2">
            <a:alphaModFix amt="15000"/>
          </a:blip>
          <a:stretch>
            <a:fillRect/>
          </a:stretch>
        </p:blipFill>
        <p:spPr>
          <a:xfrm rot="3055372" flipH="1">
            <a:off x="-632654" y="-1583664"/>
            <a:ext cx="2182018" cy="4178351"/>
          </a:xfrm>
          <a:prstGeom prst="rect">
            <a:avLst/>
          </a:prstGeom>
          <a:noFill/>
          <a:ln>
            <a:noFill/>
          </a:ln>
        </p:spPr>
      </p:pic>
      <p:pic>
        <p:nvPicPr>
          <p:cNvPr id="98" name="Google Shape;98;p6"/>
          <p:cNvPicPr preferRelativeResize="0"/>
          <p:nvPr/>
        </p:nvPicPr>
        <p:blipFill>
          <a:blip r:embed="rId12">
            <a:alphaModFix/>
          </a:blip>
          <a:stretch>
            <a:fillRect/>
          </a:stretch>
        </p:blipFill>
        <p:spPr>
          <a:xfrm rot="-8430343" flipH="1">
            <a:off x="-245553" y="-141126"/>
            <a:ext cx="963766" cy="1845503"/>
          </a:xfrm>
          <a:prstGeom prst="rect">
            <a:avLst/>
          </a:prstGeom>
          <a:noFill/>
          <a:ln>
            <a:noFill/>
          </a:ln>
        </p:spPr>
      </p:pic>
      <p:pic>
        <p:nvPicPr>
          <p:cNvPr id="99" name="Google Shape;99;p6"/>
          <p:cNvPicPr preferRelativeResize="0"/>
          <p:nvPr/>
        </p:nvPicPr>
        <p:blipFill>
          <a:blip r:embed="rId9">
            <a:alphaModFix amt="84000"/>
          </a:blip>
          <a:stretch>
            <a:fillRect/>
          </a:stretch>
        </p:blipFill>
        <p:spPr>
          <a:xfrm rot="8717672" flipH="1">
            <a:off x="986031" y="392418"/>
            <a:ext cx="176699" cy="168718"/>
          </a:xfrm>
          <a:prstGeom prst="rect">
            <a:avLst/>
          </a:prstGeom>
          <a:noFill/>
          <a:ln>
            <a:noFill/>
          </a:ln>
        </p:spPr>
      </p:pic>
      <p:pic>
        <p:nvPicPr>
          <p:cNvPr id="100" name="Google Shape;100;p6"/>
          <p:cNvPicPr preferRelativeResize="0"/>
          <p:nvPr/>
        </p:nvPicPr>
        <p:blipFill>
          <a:blip r:embed="rId13">
            <a:alphaModFix amt="72000"/>
          </a:blip>
          <a:stretch>
            <a:fillRect/>
          </a:stretch>
        </p:blipFill>
        <p:spPr>
          <a:xfrm rot="9074899" flipH="1">
            <a:off x="-882986" y="-1757697"/>
            <a:ext cx="1134280" cy="2239510"/>
          </a:xfrm>
          <a:prstGeom prst="rect">
            <a:avLst/>
          </a:prstGeom>
          <a:noFill/>
          <a:ln>
            <a:noFill/>
          </a:ln>
        </p:spPr>
      </p:pic>
      <p:sp>
        <p:nvSpPr>
          <p:cNvPr id="101" name="Google Shape;101;p6"/>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834"/>
        <p:cNvGrpSpPr/>
        <p:nvPr/>
      </p:nvGrpSpPr>
      <p:grpSpPr>
        <a:xfrm>
          <a:off x="0" y="0"/>
          <a:ext cx="0" cy="0"/>
          <a:chOff x="0" y="0"/>
          <a:chExt cx="0" cy="0"/>
        </a:xfrm>
      </p:grpSpPr>
      <p:grpSp>
        <p:nvGrpSpPr>
          <p:cNvPr id="835" name="Google Shape;835;p13"/>
          <p:cNvGrpSpPr/>
          <p:nvPr/>
        </p:nvGrpSpPr>
        <p:grpSpPr>
          <a:xfrm rot="10800000" flipH="1">
            <a:off x="122308" y="68542"/>
            <a:ext cx="8966083" cy="4999273"/>
            <a:chOff x="122308" y="110399"/>
            <a:chExt cx="8966083" cy="4999273"/>
          </a:xfrm>
        </p:grpSpPr>
        <p:sp>
          <p:nvSpPr>
            <p:cNvPr id="836" name="Google Shape;836;p13"/>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37" name="Google Shape;837;p13"/>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838" name="Google Shape;838;p13"/>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39" name="Google Shape;839;p13"/>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40" name="Google Shape;840;p13"/>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41" name="Google Shape;841;p13"/>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42" name="Google Shape;842;p13"/>
            <p:cNvSpPr/>
            <p:nvPr/>
          </p:nvSpPr>
          <p:spPr>
            <a:xfrm>
              <a:off x="77754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43" name="Google Shape;843;p13"/>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44" name="Google Shape;844;p13"/>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45" name="Google Shape;845;p13"/>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846" name="Google Shape;846;p13"/>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47" name="Google Shape;847;p13"/>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48" name="Google Shape;848;p13"/>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49" name="Google Shape;849;p13"/>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850" name="Google Shape;850;p13"/>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51" name="Google Shape;851;p13"/>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52" name="Google Shape;852;p13"/>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853" name="Google Shape;853;p13"/>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854" name="Google Shape;854;p13"/>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855" name="Google Shape;855;p13"/>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56" name="Google Shape;856;p13"/>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857" name="Google Shape;857;p13"/>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58" name="Google Shape;858;p13"/>
            <p:cNvSpPr/>
            <p:nvPr/>
          </p:nvSpPr>
          <p:spPr>
            <a:xfrm rot="8999773">
              <a:off x="6537022" y="1700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859" name="Google Shape;859;p13"/>
            <p:cNvSpPr/>
            <p:nvPr/>
          </p:nvSpPr>
          <p:spPr>
            <a:xfrm rot="8100000" flipH="1">
              <a:off x="71976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60" name="Google Shape;860;p13"/>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61" name="Google Shape;861;p13"/>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862" name="Google Shape;862;p13"/>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63" name="Google Shape;863;p13"/>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864" name="Google Shape;864;p13"/>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65" name="Google Shape;865;p13"/>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866" name="Google Shape;866;p13"/>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67" name="Google Shape;867;p13"/>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868" name="Google Shape;868;p13"/>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69" name="Google Shape;869;p13"/>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70" name="Google Shape;870;p13"/>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71" name="Google Shape;871;p13"/>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72" name="Google Shape;872;p13"/>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73" name="Google Shape;873;p13"/>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874" name="Google Shape;874;p13"/>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75" name="Google Shape;875;p13"/>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76" name="Google Shape;876;p13"/>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877" name="Google Shape;877;p13"/>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78" name="Google Shape;878;p13"/>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79" name="Google Shape;879;p13"/>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80" name="Google Shape;880;p13"/>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881" name="Google Shape;881;p13"/>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82" name="Google Shape;882;p13"/>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83" name="Google Shape;883;p13"/>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884" name="Google Shape;884;p13"/>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85" name="Google Shape;885;p13"/>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86" name="Google Shape;886;p13"/>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87" name="Google Shape;887;p13"/>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888" name="Google Shape;888;p13"/>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889" name="Google Shape;889;p13"/>
          <p:cNvSpPr/>
          <p:nvPr/>
        </p:nvSpPr>
        <p:spPr>
          <a:xfrm>
            <a:off x="726275" y="540000"/>
            <a:ext cx="7691400" cy="4063500"/>
          </a:xfrm>
          <a:prstGeom prst="roundRect">
            <a:avLst>
              <a:gd name="adj" fmla="val 5634"/>
            </a:avLst>
          </a:pr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90" name="Google Shape;890;p13"/>
          <p:cNvSpPr txBox="1">
            <a:spLocks noGrp="1"/>
          </p:cNvSpPr>
          <p:nvPr>
            <p:ph type="title"/>
          </p:nvPr>
        </p:nvSpPr>
        <p:spPr>
          <a:xfrm>
            <a:off x="942300" y="1645354"/>
            <a:ext cx="2336400" cy="4878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400"/>
              <a:buNone/>
              <a:defRPr sz="27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891" name="Google Shape;891;p13"/>
          <p:cNvSpPr txBox="1">
            <a:spLocks noGrp="1"/>
          </p:cNvSpPr>
          <p:nvPr>
            <p:ph type="title" idx="2" hasCustomPrompt="1"/>
          </p:nvPr>
        </p:nvSpPr>
        <p:spPr>
          <a:xfrm>
            <a:off x="3465650" y="1828000"/>
            <a:ext cx="817800" cy="5484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5000">
                <a:solidFill>
                  <a:schemeClr val="l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892" name="Google Shape;892;p13"/>
          <p:cNvSpPr txBox="1">
            <a:spLocks noGrp="1"/>
          </p:cNvSpPr>
          <p:nvPr>
            <p:ph type="subTitle" idx="1"/>
          </p:nvPr>
        </p:nvSpPr>
        <p:spPr>
          <a:xfrm>
            <a:off x="942300" y="2111187"/>
            <a:ext cx="2336400" cy="447900"/>
          </a:xfrm>
          <a:prstGeom prst="rect">
            <a:avLst/>
          </a:prstGeom>
          <a:noFill/>
          <a:ln>
            <a:noFill/>
          </a:ln>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400">
                <a:solidFill>
                  <a:schemeClr val="dk1"/>
                </a:solidFill>
                <a:latin typeface="Nunito"/>
                <a:ea typeface="Nunito"/>
                <a:cs typeface="Nunito"/>
                <a:sym typeface="Nunito"/>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93" name="Google Shape;893;p13"/>
          <p:cNvSpPr txBox="1">
            <a:spLocks noGrp="1"/>
          </p:cNvSpPr>
          <p:nvPr>
            <p:ph type="title" idx="3"/>
          </p:nvPr>
        </p:nvSpPr>
        <p:spPr>
          <a:xfrm>
            <a:off x="5865425" y="1645354"/>
            <a:ext cx="2336400" cy="4878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400"/>
              <a:buNone/>
              <a:defRPr sz="27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894" name="Google Shape;894;p13"/>
          <p:cNvSpPr txBox="1">
            <a:spLocks noGrp="1"/>
          </p:cNvSpPr>
          <p:nvPr>
            <p:ph type="title" idx="4" hasCustomPrompt="1"/>
          </p:nvPr>
        </p:nvSpPr>
        <p:spPr>
          <a:xfrm>
            <a:off x="4860725" y="1828000"/>
            <a:ext cx="817800" cy="5484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5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895" name="Google Shape;895;p13"/>
          <p:cNvSpPr txBox="1">
            <a:spLocks noGrp="1"/>
          </p:cNvSpPr>
          <p:nvPr>
            <p:ph type="subTitle" idx="5"/>
          </p:nvPr>
        </p:nvSpPr>
        <p:spPr>
          <a:xfrm>
            <a:off x="5865425" y="2111187"/>
            <a:ext cx="2336400" cy="4479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solidFill>
                  <a:schemeClr val="dk1"/>
                </a:solidFill>
                <a:latin typeface="Nunito"/>
                <a:ea typeface="Nunito"/>
                <a:cs typeface="Nunito"/>
                <a:sym typeface="Nunito"/>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96" name="Google Shape;896;p13"/>
          <p:cNvSpPr txBox="1">
            <a:spLocks noGrp="1"/>
          </p:cNvSpPr>
          <p:nvPr>
            <p:ph type="title" idx="6"/>
          </p:nvPr>
        </p:nvSpPr>
        <p:spPr>
          <a:xfrm>
            <a:off x="942300" y="3045679"/>
            <a:ext cx="2336400" cy="4878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400"/>
              <a:buNone/>
              <a:defRPr sz="27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897" name="Google Shape;897;p13"/>
          <p:cNvSpPr txBox="1">
            <a:spLocks noGrp="1"/>
          </p:cNvSpPr>
          <p:nvPr>
            <p:ph type="title" idx="7" hasCustomPrompt="1"/>
          </p:nvPr>
        </p:nvSpPr>
        <p:spPr>
          <a:xfrm>
            <a:off x="3465588" y="3228349"/>
            <a:ext cx="817800" cy="5484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5000">
                <a:solidFill>
                  <a:schemeClr val="accent5"/>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898" name="Google Shape;898;p13"/>
          <p:cNvSpPr txBox="1">
            <a:spLocks noGrp="1"/>
          </p:cNvSpPr>
          <p:nvPr>
            <p:ph type="subTitle" idx="8"/>
          </p:nvPr>
        </p:nvSpPr>
        <p:spPr>
          <a:xfrm>
            <a:off x="942300" y="3511513"/>
            <a:ext cx="2336400" cy="447900"/>
          </a:xfrm>
          <a:prstGeom prst="rect">
            <a:avLst/>
          </a:prstGeom>
          <a:noFill/>
          <a:ln>
            <a:noFill/>
          </a:ln>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400">
                <a:solidFill>
                  <a:schemeClr val="dk1"/>
                </a:solidFill>
                <a:latin typeface="Nunito"/>
                <a:ea typeface="Nunito"/>
                <a:cs typeface="Nunito"/>
                <a:sym typeface="Nunito"/>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99" name="Google Shape;899;p13"/>
          <p:cNvSpPr txBox="1">
            <a:spLocks noGrp="1"/>
          </p:cNvSpPr>
          <p:nvPr>
            <p:ph type="title" idx="9"/>
          </p:nvPr>
        </p:nvSpPr>
        <p:spPr>
          <a:xfrm>
            <a:off x="5865425" y="3045679"/>
            <a:ext cx="2336400" cy="4878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400"/>
              <a:buNone/>
              <a:defRPr sz="27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900" name="Google Shape;900;p13"/>
          <p:cNvSpPr txBox="1">
            <a:spLocks noGrp="1"/>
          </p:cNvSpPr>
          <p:nvPr>
            <p:ph type="title" idx="13" hasCustomPrompt="1"/>
          </p:nvPr>
        </p:nvSpPr>
        <p:spPr>
          <a:xfrm>
            <a:off x="4860725" y="3221049"/>
            <a:ext cx="817800" cy="5484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5000">
                <a:solidFill>
                  <a:schemeClr val="accent6"/>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901" name="Google Shape;901;p13"/>
          <p:cNvSpPr txBox="1">
            <a:spLocks noGrp="1"/>
          </p:cNvSpPr>
          <p:nvPr>
            <p:ph type="subTitle" idx="14"/>
          </p:nvPr>
        </p:nvSpPr>
        <p:spPr>
          <a:xfrm>
            <a:off x="5865425" y="3511513"/>
            <a:ext cx="2336400" cy="4479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solidFill>
                  <a:schemeClr val="dk1"/>
                </a:solidFill>
                <a:latin typeface="Nunito"/>
                <a:ea typeface="Nunito"/>
                <a:cs typeface="Nunito"/>
                <a:sym typeface="Nunito"/>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902" name="Google Shape;902;p13"/>
          <p:cNvSpPr txBox="1">
            <a:spLocks noGrp="1"/>
          </p:cNvSpPr>
          <p:nvPr>
            <p:ph type="title" idx="15"/>
          </p:nvPr>
        </p:nvSpPr>
        <p:spPr>
          <a:xfrm>
            <a:off x="3497925" y="540000"/>
            <a:ext cx="2148300" cy="612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25939655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903"/>
        <p:cNvGrpSpPr/>
        <p:nvPr/>
      </p:nvGrpSpPr>
      <p:grpSpPr>
        <a:xfrm>
          <a:off x="0" y="0"/>
          <a:ext cx="0" cy="0"/>
          <a:chOff x="0" y="0"/>
          <a:chExt cx="0" cy="0"/>
        </a:xfrm>
      </p:grpSpPr>
      <p:grpSp>
        <p:nvGrpSpPr>
          <p:cNvPr id="904" name="Google Shape;904;p14"/>
          <p:cNvGrpSpPr/>
          <p:nvPr/>
        </p:nvGrpSpPr>
        <p:grpSpPr>
          <a:xfrm flipH="1">
            <a:off x="122308" y="68542"/>
            <a:ext cx="8895562" cy="4967421"/>
            <a:chOff x="135794" y="68542"/>
            <a:chExt cx="8895562" cy="4967421"/>
          </a:xfrm>
        </p:grpSpPr>
        <p:grpSp>
          <p:nvGrpSpPr>
            <p:cNvPr id="905" name="Google Shape;905;p14"/>
            <p:cNvGrpSpPr/>
            <p:nvPr/>
          </p:nvGrpSpPr>
          <p:grpSpPr>
            <a:xfrm>
              <a:off x="135794" y="68542"/>
              <a:ext cx="8895562" cy="4967421"/>
              <a:chOff x="135794" y="68542"/>
              <a:chExt cx="8895562" cy="4967421"/>
            </a:xfrm>
          </p:grpSpPr>
          <p:grpSp>
            <p:nvGrpSpPr>
              <p:cNvPr id="906" name="Google Shape;906;p14"/>
              <p:cNvGrpSpPr/>
              <p:nvPr/>
            </p:nvGrpSpPr>
            <p:grpSpPr>
              <a:xfrm>
                <a:off x="135794" y="68542"/>
                <a:ext cx="8895562" cy="4967421"/>
                <a:chOff x="135794" y="68542"/>
                <a:chExt cx="8895562" cy="4967421"/>
              </a:xfrm>
            </p:grpSpPr>
            <p:grpSp>
              <p:nvGrpSpPr>
                <p:cNvPr id="907" name="Google Shape;907;p14"/>
                <p:cNvGrpSpPr/>
                <p:nvPr/>
              </p:nvGrpSpPr>
              <p:grpSpPr>
                <a:xfrm rot="10800000">
                  <a:off x="7868647" y="1236600"/>
                  <a:ext cx="456959" cy="2111662"/>
                  <a:chOff x="8524342" y="1674075"/>
                  <a:chExt cx="456959" cy="2111662"/>
                </a:xfrm>
              </p:grpSpPr>
              <p:sp>
                <p:nvSpPr>
                  <p:cNvPr id="908" name="Google Shape;908;p14"/>
                  <p:cNvSpPr/>
                  <p:nvPr/>
                </p:nvSpPr>
                <p:spPr>
                  <a:xfrm>
                    <a:off x="85955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909" name="Google Shape;909;p14"/>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910" name="Google Shape;910;p14"/>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911" name="Google Shape;911;p14"/>
                  <p:cNvSpPr/>
                  <p:nvPr/>
                </p:nvSpPr>
                <p:spPr>
                  <a:xfrm rot="-5400000">
                    <a:off x="8649628" y="3708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912" name="Google Shape;912;p14"/>
                <p:cNvGrpSpPr/>
                <p:nvPr/>
              </p:nvGrpSpPr>
              <p:grpSpPr>
                <a:xfrm>
                  <a:off x="135794" y="68542"/>
                  <a:ext cx="8895562" cy="4967421"/>
                  <a:chOff x="135794" y="68542"/>
                  <a:chExt cx="8895562" cy="4967421"/>
                </a:xfrm>
              </p:grpSpPr>
              <p:grpSp>
                <p:nvGrpSpPr>
                  <p:cNvPr id="913" name="Google Shape;913;p14"/>
                  <p:cNvGrpSpPr/>
                  <p:nvPr/>
                </p:nvGrpSpPr>
                <p:grpSpPr>
                  <a:xfrm>
                    <a:off x="135794" y="68542"/>
                    <a:ext cx="8895562" cy="4967421"/>
                    <a:chOff x="135794" y="68542"/>
                    <a:chExt cx="8895562" cy="4967421"/>
                  </a:xfrm>
                </p:grpSpPr>
                <p:sp>
                  <p:nvSpPr>
                    <p:cNvPr id="914" name="Google Shape;914;p14"/>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15" name="Google Shape;915;p14"/>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916" name="Google Shape;916;p14"/>
                    <p:cNvSpPr/>
                    <p:nvPr/>
                  </p:nvSpPr>
                  <p:spPr>
                    <a:xfrm rot="6300406">
                      <a:off x="127712" y="1220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917" name="Google Shape;917;p14"/>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918" name="Google Shape;918;p14"/>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919" name="Google Shape;919;p14"/>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920" name="Google Shape;920;p14"/>
                    <p:cNvSpPr/>
                    <p:nvPr/>
                  </p:nvSpPr>
                  <p:spPr>
                    <a:xfrm rot="5400000" flipH="1">
                      <a:off x="1080535" y="9595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921" name="Google Shape;921;p14"/>
                    <p:cNvSpPr/>
                    <p:nvPr/>
                  </p:nvSpPr>
                  <p:spPr>
                    <a:xfrm rot="-900406" flipH="1">
                      <a:off x="4850010" y="7098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922" name="Google Shape;922;p14"/>
                    <p:cNvSpPr/>
                    <p:nvPr/>
                  </p:nvSpPr>
                  <p:spPr>
                    <a:xfrm rot="8100000" flipH="1">
                      <a:off x="1537394" y="11504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923" name="Google Shape;923;p14"/>
                    <p:cNvSpPr/>
                    <p:nvPr/>
                  </p:nvSpPr>
                  <p:spPr>
                    <a:xfrm rot="-5400000">
                      <a:off x="3039403" y="3713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924" name="Google Shape;924;p14"/>
                    <p:cNvSpPr/>
                    <p:nvPr/>
                  </p:nvSpPr>
                  <p:spPr>
                    <a:xfrm>
                      <a:off x="1878594" y="6579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925" name="Google Shape;925;p14"/>
                    <p:cNvSpPr/>
                    <p:nvPr/>
                  </p:nvSpPr>
                  <p:spPr>
                    <a:xfrm rot="6300406">
                      <a:off x="23011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926" name="Google Shape;926;p14"/>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927" name="Google Shape;927;p14"/>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928" name="Google Shape;928;p14"/>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929" name="Google Shape;929;p14"/>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930" name="Google Shape;930;p14"/>
                    <p:cNvSpPr/>
                    <p:nvPr/>
                  </p:nvSpPr>
                  <p:spPr>
                    <a:xfrm rot="6300406">
                      <a:off x="389970" y="7329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931" name="Google Shape;931;p14"/>
                    <p:cNvSpPr/>
                    <p:nvPr/>
                  </p:nvSpPr>
                  <p:spPr>
                    <a:xfrm>
                      <a:off x="5833689" y="5892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932" name="Google Shape;932;p14"/>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933" name="Google Shape;933;p14"/>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934" name="Google Shape;934;p14"/>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35" name="Google Shape;935;p14"/>
                    <p:cNvSpPr/>
                    <p:nvPr/>
                  </p:nvSpPr>
                  <p:spPr>
                    <a:xfrm rot="-10594826" flipH="1">
                      <a:off x="2806268" y="41783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936" name="Google Shape;936;p14"/>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937" name="Google Shape;937;p14"/>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938" name="Google Shape;938;p14"/>
                    <p:cNvSpPr/>
                    <p:nvPr/>
                  </p:nvSpPr>
                  <p:spPr>
                    <a:xfrm rot="8999773">
                      <a:off x="200884" y="37084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939" name="Google Shape;939;p14"/>
                    <p:cNvSpPr/>
                    <p:nvPr/>
                  </p:nvSpPr>
                  <p:spPr>
                    <a:xfrm rot="2700000">
                      <a:off x="2087466" y="43448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940" name="Google Shape;940;p14"/>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41" name="Google Shape;941;p14"/>
                    <p:cNvSpPr/>
                    <p:nvPr/>
                  </p:nvSpPr>
                  <p:spPr>
                    <a:xfrm rot="6300406">
                      <a:off x="664495" y="330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942" name="Google Shape;942;p14"/>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43" name="Google Shape;943;p14"/>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944" name="Google Shape;944;p14"/>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945" name="Google Shape;945;p14"/>
                    <p:cNvSpPr/>
                    <p:nvPr/>
                  </p:nvSpPr>
                  <p:spPr>
                    <a:xfrm rot="8100000" flipH="1">
                      <a:off x="8826469" y="355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46" name="Google Shape;946;p14"/>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947" name="Google Shape;947;p14"/>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948" name="Google Shape;948;p14"/>
                    <p:cNvSpPr/>
                    <p:nvPr/>
                  </p:nvSpPr>
                  <p:spPr>
                    <a:xfrm>
                      <a:off x="3005139" y="48546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949" name="Google Shape;949;p14"/>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950" name="Google Shape;950;p14"/>
                    <p:cNvSpPr/>
                    <p:nvPr/>
                  </p:nvSpPr>
                  <p:spPr>
                    <a:xfrm rot="5400000" flipH="1">
                      <a:off x="951610" y="48436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951" name="Google Shape;951;p14"/>
                    <p:cNvSpPr/>
                    <p:nvPr/>
                  </p:nvSpPr>
                  <p:spPr>
                    <a:xfrm rot="-900406" flipH="1">
                      <a:off x="7311885" y="42130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952" name="Google Shape;952;p14"/>
                    <p:cNvSpPr/>
                    <p:nvPr/>
                  </p:nvSpPr>
                  <p:spPr>
                    <a:xfrm rot="8100000" flipH="1">
                      <a:off x="3618269" y="46535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953" name="Google Shape;953;p14"/>
                    <p:cNvSpPr/>
                    <p:nvPr/>
                  </p:nvSpPr>
                  <p:spPr>
                    <a:xfrm>
                      <a:off x="69239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954" name="Google Shape;954;p14"/>
                    <p:cNvSpPr/>
                    <p:nvPr/>
                  </p:nvSpPr>
                  <p:spPr>
                    <a:xfrm rot="8999773">
                      <a:off x="6027097" y="40542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955" name="Google Shape;955;p14"/>
                    <p:cNvSpPr/>
                    <p:nvPr/>
                  </p:nvSpPr>
                  <p:spPr>
                    <a:xfrm>
                      <a:off x="60153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956" name="Google Shape;956;p14"/>
                    <p:cNvSpPr/>
                    <p:nvPr/>
                  </p:nvSpPr>
                  <p:spPr>
                    <a:xfrm rot="2700000">
                      <a:off x="6706364" y="44944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957" name="Google Shape;957;p14"/>
                    <p:cNvSpPr/>
                    <p:nvPr/>
                  </p:nvSpPr>
                  <p:spPr>
                    <a:xfrm rot="8999773">
                      <a:off x="7589872" y="47502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958" name="Google Shape;958;p14"/>
                    <p:cNvSpPr/>
                    <p:nvPr/>
                  </p:nvSpPr>
                  <p:spPr>
                    <a:xfrm>
                      <a:off x="81914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959" name="Google Shape;959;p14"/>
                    <p:cNvSpPr/>
                    <p:nvPr/>
                  </p:nvSpPr>
                  <p:spPr>
                    <a:xfrm rot="8100000" flipH="1">
                      <a:off x="5488294" y="45105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60" name="Google Shape;960;p14"/>
                    <p:cNvSpPr/>
                    <p:nvPr/>
                  </p:nvSpPr>
                  <p:spPr>
                    <a:xfrm rot="-900406" flipH="1">
                      <a:off x="8776360" y="47420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961" name="Google Shape;961;p14"/>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grpSp>
                <p:nvGrpSpPr>
                  <p:cNvPr id="962" name="Google Shape;962;p14"/>
                  <p:cNvGrpSpPr/>
                  <p:nvPr/>
                </p:nvGrpSpPr>
                <p:grpSpPr>
                  <a:xfrm rot="10800000">
                    <a:off x="828058" y="1376836"/>
                    <a:ext cx="480016" cy="1076509"/>
                    <a:chOff x="122308" y="3683092"/>
                    <a:chExt cx="480016" cy="1076509"/>
                  </a:xfrm>
                </p:grpSpPr>
                <p:sp>
                  <p:nvSpPr>
                    <p:cNvPr id="963" name="Google Shape;963;p14"/>
                    <p:cNvSpPr/>
                    <p:nvPr/>
                  </p:nvSpPr>
                  <p:spPr>
                    <a:xfrm rot="8999773">
                      <a:off x="124684" y="37084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964" name="Google Shape;964;p14"/>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65" name="Google Shape;965;p14"/>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grpSp>
          <p:sp>
            <p:nvSpPr>
              <p:cNvPr id="966" name="Google Shape;966;p14"/>
              <p:cNvSpPr/>
              <p:nvPr/>
            </p:nvSpPr>
            <p:spPr>
              <a:xfrm>
                <a:off x="623250" y="407167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7" name="Google Shape;967;p14"/>
              <p:cNvSpPr/>
              <p:nvPr/>
            </p:nvSpPr>
            <p:spPr>
              <a:xfrm>
                <a:off x="8047200" y="4224075"/>
                <a:ext cx="193500" cy="183900"/>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968" name="Google Shape;968;p14"/>
            <p:cNvSpPr/>
            <p:nvPr/>
          </p:nvSpPr>
          <p:spPr>
            <a:xfrm rot="-2700000">
              <a:off x="1246965" y="34801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69" name="Google Shape;969;p14"/>
            <p:cNvSpPr/>
            <p:nvPr/>
          </p:nvSpPr>
          <p:spPr>
            <a:xfrm rot="6300406">
              <a:off x="1578295" y="412945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970" name="Google Shape;970;p14"/>
            <p:cNvSpPr/>
            <p:nvPr/>
          </p:nvSpPr>
          <p:spPr>
            <a:xfrm rot="6300406">
              <a:off x="7533437" y="167933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971" name="Google Shape;971;p14"/>
            <p:cNvSpPr/>
            <p:nvPr/>
          </p:nvSpPr>
          <p:spPr>
            <a:xfrm rot="-2700000">
              <a:off x="7522690" y="115171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72" name="Google Shape;972;p14"/>
            <p:cNvSpPr/>
            <p:nvPr/>
          </p:nvSpPr>
          <p:spPr>
            <a:xfrm rot="6300406">
              <a:off x="7996995" y="267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973" name="Google Shape;973;p14"/>
            <p:cNvSpPr/>
            <p:nvPr/>
          </p:nvSpPr>
          <p:spPr>
            <a:xfrm rot="-4499594">
              <a:off x="1727987" y="30121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974" name="Google Shape;974;p14"/>
            <p:cNvSpPr/>
            <p:nvPr/>
          </p:nvSpPr>
          <p:spPr>
            <a:xfrm rot="-4499594">
              <a:off x="1580237" y="198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975" name="Google Shape;975;p14"/>
            <p:cNvSpPr/>
            <p:nvPr/>
          </p:nvSpPr>
          <p:spPr>
            <a:xfrm rot="8100000">
              <a:off x="7448940" y="292411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76" name="Google Shape;976;p14"/>
            <p:cNvSpPr/>
            <p:nvPr/>
          </p:nvSpPr>
          <p:spPr>
            <a:xfrm rot="-4499594">
              <a:off x="6618137" y="7318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977" name="Google Shape;977;p14"/>
          <p:cNvSpPr txBox="1">
            <a:spLocks noGrp="1"/>
          </p:cNvSpPr>
          <p:nvPr>
            <p:ph type="title"/>
          </p:nvPr>
        </p:nvSpPr>
        <p:spPr>
          <a:xfrm>
            <a:off x="2385750" y="2891225"/>
            <a:ext cx="4372500" cy="531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27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978" name="Google Shape;978;p14"/>
          <p:cNvSpPr txBox="1">
            <a:spLocks noGrp="1"/>
          </p:cNvSpPr>
          <p:nvPr>
            <p:ph type="subTitle" idx="1"/>
          </p:nvPr>
        </p:nvSpPr>
        <p:spPr>
          <a:xfrm>
            <a:off x="2385650" y="1832225"/>
            <a:ext cx="4372500" cy="10590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500"/>
              <a:buNone/>
              <a:defRPr sz="1600">
                <a:solidFill>
                  <a:schemeClr val="dk1"/>
                </a:solidFill>
                <a:latin typeface="Nunito"/>
                <a:ea typeface="Nunito"/>
                <a:cs typeface="Nunito"/>
                <a:sym typeface="Nunito"/>
              </a:defRPr>
            </a:lvl1pPr>
            <a:lvl2pPr lvl="1" algn="ctr" rtl="0">
              <a:lnSpc>
                <a:spcPct val="100000"/>
              </a:lnSpc>
              <a:spcBef>
                <a:spcPts val="0"/>
              </a:spcBef>
              <a:spcAft>
                <a:spcPts val="0"/>
              </a:spcAft>
              <a:buSzPts val="2500"/>
              <a:buNone/>
              <a:defRPr sz="2500"/>
            </a:lvl2pPr>
            <a:lvl3pPr lvl="2" algn="ctr" rtl="0">
              <a:lnSpc>
                <a:spcPct val="100000"/>
              </a:lnSpc>
              <a:spcBef>
                <a:spcPts val="0"/>
              </a:spcBef>
              <a:spcAft>
                <a:spcPts val="0"/>
              </a:spcAft>
              <a:buSzPts val="2500"/>
              <a:buNone/>
              <a:defRPr sz="2500"/>
            </a:lvl3pPr>
            <a:lvl4pPr lvl="3" algn="ctr" rtl="0">
              <a:lnSpc>
                <a:spcPct val="100000"/>
              </a:lnSpc>
              <a:spcBef>
                <a:spcPts val="0"/>
              </a:spcBef>
              <a:spcAft>
                <a:spcPts val="0"/>
              </a:spcAft>
              <a:buSzPts val="2500"/>
              <a:buNone/>
              <a:defRPr sz="2500"/>
            </a:lvl4pPr>
            <a:lvl5pPr lvl="4" algn="ctr" rtl="0">
              <a:lnSpc>
                <a:spcPct val="100000"/>
              </a:lnSpc>
              <a:spcBef>
                <a:spcPts val="0"/>
              </a:spcBef>
              <a:spcAft>
                <a:spcPts val="0"/>
              </a:spcAft>
              <a:buSzPts val="2500"/>
              <a:buNone/>
              <a:defRPr sz="2500"/>
            </a:lvl5pPr>
            <a:lvl6pPr lvl="5" algn="ctr" rtl="0">
              <a:lnSpc>
                <a:spcPct val="100000"/>
              </a:lnSpc>
              <a:spcBef>
                <a:spcPts val="0"/>
              </a:spcBef>
              <a:spcAft>
                <a:spcPts val="0"/>
              </a:spcAft>
              <a:buSzPts val="2500"/>
              <a:buNone/>
              <a:defRPr sz="2500"/>
            </a:lvl6pPr>
            <a:lvl7pPr lvl="6" algn="ctr" rtl="0">
              <a:lnSpc>
                <a:spcPct val="100000"/>
              </a:lnSpc>
              <a:spcBef>
                <a:spcPts val="0"/>
              </a:spcBef>
              <a:spcAft>
                <a:spcPts val="0"/>
              </a:spcAft>
              <a:buSzPts val="2500"/>
              <a:buNone/>
              <a:defRPr sz="2500"/>
            </a:lvl7pPr>
            <a:lvl8pPr lvl="7" algn="ctr" rtl="0">
              <a:lnSpc>
                <a:spcPct val="100000"/>
              </a:lnSpc>
              <a:spcBef>
                <a:spcPts val="0"/>
              </a:spcBef>
              <a:spcAft>
                <a:spcPts val="0"/>
              </a:spcAft>
              <a:buSzPts val="2500"/>
              <a:buNone/>
              <a:defRPr sz="2500"/>
            </a:lvl8pPr>
            <a:lvl9pPr lvl="8" algn="ctr" rtl="0">
              <a:lnSpc>
                <a:spcPct val="100000"/>
              </a:lnSpc>
              <a:spcBef>
                <a:spcPts val="0"/>
              </a:spcBef>
              <a:spcAft>
                <a:spcPts val="0"/>
              </a:spcAft>
              <a:buSzPts val="2500"/>
              <a:buNone/>
              <a:defRPr sz="2500"/>
            </a:lvl9pPr>
          </a:lstStyle>
          <a:p>
            <a:endParaRPr/>
          </a:p>
        </p:txBody>
      </p:sp>
    </p:spTree>
    <p:extLst>
      <p:ext uri="{BB962C8B-B14F-4D97-AF65-F5344CB8AC3E}">
        <p14:creationId xmlns:p14="http://schemas.microsoft.com/office/powerpoint/2010/main" val="274566244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and Text">
  <p:cSld name="Title and Text">
    <p:bg>
      <p:bgPr>
        <a:solidFill>
          <a:schemeClr val="lt1"/>
        </a:solidFill>
        <a:effectLst/>
      </p:bgPr>
    </p:bg>
    <p:spTree>
      <p:nvGrpSpPr>
        <p:cNvPr id="1" name="Shape 979"/>
        <p:cNvGrpSpPr/>
        <p:nvPr/>
      </p:nvGrpSpPr>
      <p:grpSpPr>
        <a:xfrm>
          <a:off x="0" y="0"/>
          <a:ext cx="0" cy="0"/>
          <a:chOff x="0" y="0"/>
          <a:chExt cx="0" cy="0"/>
        </a:xfrm>
      </p:grpSpPr>
      <p:grpSp>
        <p:nvGrpSpPr>
          <p:cNvPr id="980" name="Google Shape;980;p15"/>
          <p:cNvGrpSpPr/>
          <p:nvPr/>
        </p:nvGrpSpPr>
        <p:grpSpPr>
          <a:xfrm rot="10800000" flipH="1">
            <a:off x="122308" y="68542"/>
            <a:ext cx="8966083" cy="5041129"/>
            <a:chOff x="122308" y="68542"/>
            <a:chExt cx="8966083" cy="5041129"/>
          </a:xfrm>
        </p:grpSpPr>
        <p:sp>
          <p:nvSpPr>
            <p:cNvPr id="981" name="Google Shape;981;p15"/>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82" name="Google Shape;982;p15"/>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983" name="Google Shape;983;p15"/>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984" name="Google Shape;984;p15"/>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985" name="Google Shape;985;p15"/>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986" name="Google Shape;986;p15"/>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87" name="Google Shape;987;p15"/>
            <p:cNvSpPr/>
            <p:nvPr/>
          </p:nvSpPr>
          <p:spPr>
            <a:xfrm>
              <a:off x="78516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88" name="Google Shape;988;p15"/>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989" name="Google Shape;989;p15"/>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990" name="Google Shape;990;p15"/>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991" name="Google Shape;991;p15"/>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992" name="Google Shape;992;p15"/>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993" name="Google Shape;993;p15"/>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4" name="Google Shape;994;p15"/>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995" name="Google Shape;995;p15"/>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996" name="Google Shape;996;p15"/>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997" name="Google Shape;997;p15"/>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998" name="Google Shape;998;p15"/>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999" name="Google Shape;999;p15"/>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000" name="Google Shape;1000;p15"/>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01" name="Google Shape;1001;p15"/>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002" name="Google Shape;1002;p15"/>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03" name="Google Shape;1003;p15"/>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004" name="Google Shape;1004;p15"/>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05" name="Google Shape;1005;p15"/>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06" name="Google Shape;1006;p15"/>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007" name="Google Shape;1007;p15"/>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08" name="Google Shape;1008;p15"/>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009" name="Google Shape;1009;p15"/>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10" name="Google Shape;1010;p15"/>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011" name="Google Shape;1011;p15"/>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12" name="Google Shape;1012;p15"/>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013" name="Google Shape;1013;p15"/>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14" name="Google Shape;1014;p15"/>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15" name="Google Shape;1015;p15"/>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16" name="Google Shape;1016;p15"/>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17" name="Google Shape;1017;p15"/>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18" name="Google Shape;1018;p15"/>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019" name="Google Shape;1019;p15"/>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20" name="Google Shape;1020;p15"/>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21" name="Google Shape;1021;p15"/>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022" name="Google Shape;1022;p15"/>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023" name="Google Shape;1023;p15"/>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24" name="Google Shape;1024;p15"/>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25" name="Google Shape;1025;p15"/>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026" name="Google Shape;1026;p15"/>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27" name="Google Shape;1027;p15"/>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28" name="Google Shape;1028;p15"/>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029" name="Google Shape;1029;p15"/>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30" name="Google Shape;1030;p15"/>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31" name="Google Shape;1031;p15"/>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032" name="Google Shape;1032;p15"/>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033" name="Google Shape;1033;p15"/>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1034" name="Google Shape;1034;p15"/>
          <p:cNvSpPr/>
          <p:nvPr/>
        </p:nvSpPr>
        <p:spPr>
          <a:xfrm>
            <a:off x="726275" y="540000"/>
            <a:ext cx="7691400" cy="4063500"/>
          </a:xfrm>
          <a:prstGeom prst="roundRect">
            <a:avLst>
              <a:gd name="adj" fmla="val 5634"/>
            </a:avLst>
          </a:pr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35" name="Google Shape;1035;p15"/>
          <p:cNvSpPr/>
          <p:nvPr/>
        </p:nvSpPr>
        <p:spPr>
          <a:xfrm rot="-5028676">
            <a:off x="525904" y="3714319"/>
            <a:ext cx="991612" cy="1999913"/>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rgbClr val="2E242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36" name="Google Shape;1036;p15"/>
          <p:cNvSpPr txBox="1">
            <a:spLocks noGrp="1"/>
          </p:cNvSpPr>
          <p:nvPr>
            <p:ph type="subTitle" idx="1"/>
          </p:nvPr>
        </p:nvSpPr>
        <p:spPr>
          <a:xfrm>
            <a:off x="2833800" y="2809650"/>
            <a:ext cx="3476400" cy="11496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37" name="Google Shape;1037;p15"/>
          <p:cNvSpPr txBox="1">
            <a:spLocks noGrp="1"/>
          </p:cNvSpPr>
          <p:nvPr>
            <p:ph type="title"/>
          </p:nvPr>
        </p:nvSpPr>
        <p:spPr>
          <a:xfrm>
            <a:off x="2833800" y="1184250"/>
            <a:ext cx="3476400" cy="1625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14000" b="1">
                <a:latin typeface="Amatic SC"/>
                <a:ea typeface="Amatic SC"/>
                <a:cs typeface="Amatic SC"/>
                <a:sym typeface="Amatic SC"/>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038" name="Google Shape;1038;p15"/>
          <p:cNvSpPr/>
          <p:nvPr/>
        </p:nvSpPr>
        <p:spPr>
          <a:xfrm>
            <a:off x="4107375" y="4397112"/>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39" name="Google Shape;1039;p15"/>
          <p:cNvSpPr/>
          <p:nvPr/>
        </p:nvSpPr>
        <p:spPr>
          <a:xfrm rot="-8099864">
            <a:off x="7155988" y="3866717"/>
            <a:ext cx="991625" cy="1999918"/>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rgbClr val="2E242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7393517"/>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and Text">
  <p:cSld name="1_Title and Text">
    <p:bg>
      <p:bgPr>
        <a:solidFill>
          <a:schemeClr val="lt1"/>
        </a:solidFill>
        <a:effectLst/>
      </p:bgPr>
    </p:bg>
    <p:spTree>
      <p:nvGrpSpPr>
        <p:cNvPr id="1" name="Shape 979"/>
        <p:cNvGrpSpPr/>
        <p:nvPr/>
      </p:nvGrpSpPr>
      <p:grpSpPr>
        <a:xfrm>
          <a:off x="0" y="0"/>
          <a:ext cx="0" cy="0"/>
          <a:chOff x="0" y="0"/>
          <a:chExt cx="0" cy="0"/>
        </a:xfrm>
      </p:grpSpPr>
      <p:grpSp>
        <p:nvGrpSpPr>
          <p:cNvPr id="980" name="Google Shape;980;p15"/>
          <p:cNvGrpSpPr/>
          <p:nvPr/>
        </p:nvGrpSpPr>
        <p:grpSpPr>
          <a:xfrm rot="10800000" flipH="1">
            <a:off x="122308" y="68542"/>
            <a:ext cx="8966083" cy="5041129"/>
            <a:chOff x="122308" y="68542"/>
            <a:chExt cx="8966083" cy="5041129"/>
          </a:xfrm>
        </p:grpSpPr>
        <p:sp>
          <p:nvSpPr>
            <p:cNvPr id="981" name="Google Shape;981;p15"/>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82" name="Google Shape;982;p15"/>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983" name="Google Shape;983;p15"/>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984" name="Google Shape;984;p15"/>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985" name="Google Shape;985;p15"/>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986" name="Google Shape;986;p15"/>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87" name="Google Shape;987;p15"/>
            <p:cNvSpPr/>
            <p:nvPr/>
          </p:nvSpPr>
          <p:spPr>
            <a:xfrm>
              <a:off x="78516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88" name="Google Shape;988;p15"/>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989" name="Google Shape;989;p15"/>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990" name="Google Shape;990;p15"/>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991" name="Google Shape;991;p15"/>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992" name="Google Shape;992;p15"/>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993" name="Google Shape;993;p15"/>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4" name="Google Shape;994;p15"/>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995" name="Google Shape;995;p15"/>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996" name="Google Shape;996;p15"/>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997" name="Google Shape;997;p15"/>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998" name="Google Shape;998;p15"/>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999" name="Google Shape;999;p15"/>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000" name="Google Shape;1000;p15"/>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01" name="Google Shape;1001;p15"/>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002" name="Google Shape;1002;p15"/>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03" name="Google Shape;1003;p15"/>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004" name="Google Shape;1004;p15"/>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05" name="Google Shape;1005;p15"/>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06" name="Google Shape;1006;p15"/>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007" name="Google Shape;1007;p15"/>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08" name="Google Shape;1008;p15"/>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009" name="Google Shape;1009;p15"/>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10" name="Google Shape;1010;p15"/>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011" name="Google Shape;1011;p15"/>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12" name="Google Shape;1012;p15"/>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013" name="Google Shape;1013;p15"/>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14" name="Google Shape;1014;p15"/>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15" name="Google Shape;1015;p15"/>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16" name="Google Shape;1016;p15"/>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17" name="Google Shape;1017;p15"/>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18" name="Google Shape;1018;p15"/>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019" name="Google Shape;1019;p15"/>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20" name="Google Shape;1020;p15"/>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21" name="Google Shape;1021;p15"/>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022" name="Google Shape;1022;p15"/>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023" name="Google Shape;1023;p15"/>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24" name="Google Shape;1024;p15"/>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25" name="Google Shape;1025;p15"/>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026" name="Google Shape;1026;p15"/>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27" name="Google Shape;1027;p15"/>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28" name="Google Shape;1028;p15"/>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029" name="Google Shape;1029;p15"/>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30" name="Google Shape;1030;p15"/>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31" name="Google Shape;1031;p15"/>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032" name="Google Shape;1032;p15"/>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033" name="Google Shape;1033;p15"/>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1034" name="Google Shape;1034;p15"/>
          <p:cNvSpPr/>
          <p:nvPr/>
        </p:nvSpPr>
        <p:spPr>
          <a:xfrm>
            <a:off x="726275" y="540000"/>
            <a:ext cx="7691400" cy="4063500"/>
          </a:xfrm>
          <a:prstGeom prst="roundRect">
            <a:avLst>
              <a:gd name="adj" fmla="val 5634"/>
            </a:avLst>
          </a:pr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35" name="Google Shape;1035;p15"/>
          <p:cNvSpPr/>
          <p:nvPr/>
        </p:nvSpPr>
        <p:spPr>
          <a:xfrm rot="-5028676">
            <a:off x="525904" y="3714319"/>
            <a:ext cx="991612" cy="1999913"/>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rgbClr val="2E242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36" name="Google Shape;1036;p15"/>
          <p:cNvSpPr txBox="1">
            <a:spLocks noGrp="1"/>
          </p:cNvSpPr>
          <p:nvPr>
            <p:ph type="subTitle" idx="1"/>
          </p:nvPr>
        </p:nvSpPr>
        <p:spPr>
          <a:xfrm>
            <a:off x="2833800" y="2809650"/>
            <a:ext cx="3476400" cy="11496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37" name="Google Shape;1037;p15"/>
          <p:cNvSpPr txBox="1">
            <a:spLocks noGrp="1"/>
          </p:cNvSpPr>
          <p:nvPr>
            <p:ph type="title"/>
          </p:nvPr>
        </p:nvSpPr>
        <p:spPr>
          <a:xfrm>
            <a:off x="2833800" y="1184250"/>
            <a:ext cx="3476400" cy="1625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14000" b="1">
                <a:latin typeface="Amatic SC"/>
                <a:ea typeface="Amatic SC"/>
                <a:cs typeface="Amatic SC"/>
                <a:sym typeface="Amatic SC"/>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038" name="Google Shape;1038;p15"/>
          <p:cNvSpPr/>
          <p:nvPr/>
        </p:nvSpPr>
        <p:spPr>
          <a:xfrm>
            <a:off x="4107375" y="4397112"/>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39" name="Google Shape;1039;p15"/>
          <p:cNvSpPr/>
          <p:nvPr/>
        </p:nvSpPr>
        <p:spPr>
          <a:xfrm rot="-8099864">
            <a:off x="7155988" y="3866717"/>
            <a:ext cx="991625" cy="1999918"/>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rgbClr val="2E242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268210515"/>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and Text 3">
  <p:cSld name="Title and Text 3">
    <p:bg>
      <p:bgPr>
        <a:solidFill>
          <a:schemeClr val="lt1"/>
        </a:solidFill>
        <a:effectLst/>
      </p:bgPr>
    </p:bg>
    <p:spTree>
      <p:nvGrpSpPr>
        <p:cNvPr id="1" name="Shape 1190"/>
        <p:cNvGrpSpPr/>
        <p:nvPr/>
      </p:nvGrpSpPr>
      <p:grpSpPr>
        <a:xfrm>
          <a:off x="0" y="0"/>
          <a:ext cx="0" cy="0"/>
          <a:chOff x="0" y="0"/>
          <a:chExt cx="0" cy="0"/>
        </a:xfrm>
      </p:grpSpPr>
      <p:grpSp>
        <p:nvGrpSpPr>
          <p:cNvPr id="1191" name="Google Shape;1191;p18"/>
          <p:cNvGrpSpPr/>
          <p:nvPr/>
        </p:nvGrpSpPr>
        <p:grpSpPr>
          <a:xfrm flipH="1">
            <a:off x="122308" y="144742"/>
            <a:ext cx="8895562" cy="4967421"/>
            <a:chOff x="135794" y="68542"/>
            <a:chExt cx="8895562" cy="4967421"/>
          </a:xfrm>
        </p:grpSpPr>
        <p:grpSp>
          <p:nvGrpSpPr>
            <p:cNvPr id="1192" name="Google Shape;1192;p18"/>
            <p:cNvGrpSpPr/>
            <p:nvPr/>
          </p:nvGrpSpPr>
          <p:grpSpPr>
            <a:xfrm>
              <a:off x="135794" y="68542"/>
              <a:ext cx="8895562" cy="4967421"/>
              <a:chOff x="135794" y="68542"/>
              <a:chExt cx="8895562" cy="4967421"/>
            </a:xfrm>
          </p:grpSpPr>
          <p:grpSp>
            <p:nvGrpSpPr>
              <p:cNvPr id="1193" name="Google Shape;1193;p18"/>
              <p:cNvGrpSpPr/>
              <p:nvPr/>
            </p:nvGrpSpPr>
            <p:grpSpPr>
              <a:xfrm>
                <a:off x="135794" y="68542"/>
                <a:ext cx="8895562" cy="4967421"/>
                <a:chOff x="135794" y="68542"/>
                <a:chExt cx="8895562" cy="4967421"/>
              </a:xfrm>
            </p:grpSpPr>
            <p:sp>
              <p:nvSpPr>
                <p:cNvPr id="1194" name="Google Shape;1194;p18"/>
                <p:cNvSpPr/>
                <p:nvPr/>
              </p:nvSpPr>
              <p:spPr>
                <a:xfrm rot="5400000">
                  <a:off x="7101033" y="88735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nvGrpSpPr>
                <p:cNvPr id="1195" name="Google Shape;1195;p18"/>
                <p:cNvGrpSpPr/>
                <p:nvPr/>
              </p:nvGrpSpPr>
              <p:grpSpPr>
                <a:xfrm>
                  <a:off x="135794" y="68542"/>
                  <a:ext cx="8895562" cy="4967421"/>
                  <a:chOff x="135794" y="68542"/>
                  <a:chExt cx="8895562" cy="4967421"/>
                </a:xfrm>
              </p:grpSpPr>
              <p:grpSp>
                <p:nvGrpSpPr>
                  <p:cNvPr id="1196" name="Google Shape;1196;p18"/>
                  <p:cNvGrpSpPr/>
                  <p:nvPr/>
                </p:nvGrpSpPr>
                <p:grpSpPr>
                  <a:xfrm>
                    <a:off x="135794" y="68542"/>
                    <a:ext cx="8895562" cy="4967421"/>
                    <a:chOff x="135794" y="68542"/>
                    <a:chExt cx="8895562" cy="4967421"/>
                  </a:xfrm>
                </p:grpSpPr>
                <p:sp>
                  <p:nvSpPr>
                    <p:cNvPr id="1197" name="Google Shape;1197;p18"/>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198" name="Google Shape;1198;p18"/>
                    <p:cNvSpPr/>
                    <p:nvPr/>
                  </p:nvSpPr>
                  <p:spPr>
                    <a:xfrm rot="6300406">
                      <a:off x="127712" y="1220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199" name="Google Shape;1199;p18"/>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200" name="Google Shape;1200;p18"/>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201" name="Google Shape;1201;p18"/>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202" name="Google Shape;1202;p18"/>
                    <p:cNvSpPr/>
                    <p:nvPr/>
                  </p:nvSpPr>
                  <p:spPr>
                    <a:xfrm rot="5400000" flipH="1">
                      <a:off x="470935" y="5785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203" name="Google Shape;1203;p18"/>
                    <p:cNvSpPr/>
                    <p:nvPr/>
                  </p:nvSpPr>
                  <p:spPr>
                    <a:xfrm rot="-900406" flipH="1">
                      <a:off x="4621410" y="5574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204" name="Google Shape;1204;p18"/>
                    <p:cNvSpPr/>
                    <p:nvPr/>
                  </p:nvSpPr>
                  <p:spPr>
                    <a:xfrm rot="8100000" flipH="1">
                      <a:off x="4204394" y="8456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205" name="Google Shape;1205;p18"/>
                    <p:cNvSpPr/>
                    <p:nvPr/>
                  </p:nvSpPr>
                  <p:spPr>
                    <a:xfrm rot="-5400000">
                      <a:off x="3039403" y="3713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206" name="Google Shape;1206;p18"/>
                    <p:cNvSpPr/>
                    <p:nvPr/>
                  </p:nvSpPr>
                  <p:spPr>
                    <a:xfrm>
                      <a:off x="1878594" y="6579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207" name="Google Shape;1207;p18"/>
                    <p:cNvSpPr/>
                    <p:nvPr/>
                  </p:nvSpPr>
                  <p:spPr>
                    <a:xfrm rot="6300406">
                      <a:off x="23011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208" name="Google Shape;1208;p18"/>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209" name="Google Shape;1209;p18"/>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210" name="Google Shape;1210;p18"/>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211" name="Google Shape;1211;p18"/>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212" name="Google Shape;1212;p18"/>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213" name="Google Shape;1213;p18"/>
                    <p:cNvSpPr/>
                    <p:nvPr/>
                  </p:nvSpPr>
                  <p:spPr>
                    <a:xfrm rot="8100000" flipH="1">
                      <a:off x="75786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214" name="Google Shape;1214;p18"/>
                    <p:cNvSpPr/>
                    <p:nvPr/>
                  </p:nvSpPr>
                  <p:spPr>
                    <a:xfrm rot="8100000" flipH="1">
                      <a:off x="8836969" y="2203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215" name="Google Shape;1215;p18"/>
                    <p:cNvSpPr/>
                    <p:nvPr/>
                  </p:nvSpPr>
                  <p:spPr>
                    <a:xfrm>
                      <a:off x="8707514" y="8961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216" name="Google Shape;1216;p18"/>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217" name="Google Shape;1217;p18"/>
                    <p:cNvSpPr/>
                    <p:nvPr/>
                  </p:nvSpPr>
                  <p:spPr>
                    <a:xfrm rot="8999773">
                      <a:off x="200884" y="37084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218" name="Google Shape;1218;p18"/>
                    <p:cNvSpPr/>
                    <p:nvPr/>
                  </p:nvSpPr>
                  <p:spPr>
                    <a:xfrm rot="2700000">
                      <a:off x="2087466" y="44972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219" name="Google Shape;1219;p18"/>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220" name="Google Shape;1220;p18"/>
                    <p:cNvSpPr/>
                    <p:nvPr/>
                  </p:nvSpPr>
                  <p:spPr>
                    <a:xfrm rot="6300406">
                      <a:off x="359695" y="330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221" name="Google Shape;1221;p18"/>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222" name="Google Shape;1222;p18"/>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223" name="Google Shape;1223;p18"/>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224" name="Google Shape;1224;p18"/>
                    <p:cNvSpPr/>
                    <p:nvPr/>
                  </p:nvSpPr>
                  <p:spPr>
                    <a:xfrm rot="8100000" flipH="1">
                      <a:off x="8750269" y="40132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225" name="Google Shape;1225;p18"/>
                    <p:cNvSpPr/>
                    <p:nvPr/>
                  </p:nvSpPr>
                  <p:spPr>
                    <a:xfrm rot="2700000">
                      <a:off x="8598114" y="20295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226" name="Google Shape;1226;p18"/>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227" name="Google Shape;1227;p18"/>
                    <p:cNvSpPr/>
                    <p:nvPr/>
                  </p:nvSpPr>
                  <p:spPr>
                    <a:xfrm>
                      <a:off x="3005139" y="48546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228" name="Google Shape;1228;p18"/>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229" name="Google Shape;1229;p18"/>
                    <p:cNvSpPr/>
                    <p:nvPr/>
                  </p:nvSpPr>
                  <p:spPr>
                    <a:xfrm rot="5400000" flipH="1">
                      <a:off x="951610" y="48436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230" name="Google Shape;1230;p18"/>
                    <p:cNvSpPr/>
                    <p:nvPr/>
                  </p:nvSpPr>
                  <p:spPr>
                    <a:xfrm rot="-900406" flipH="1">
                      <a:off x="7311885" y="42130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231" name="Google Shape;1231;p18"/>
                    <p:cNvSpPr/>
                    <p:nvPr/>
                  </p:nvSpPr>
                  <p:spPr>
                    <a:xfrm rot="8100000" flipH="1">
                      <a:off x="3618269" y="4729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232" name="Google Shape;1232;p18"/>
                    <p:cNvSpPr/>
                    <p:nvPr/>
                  </p:nvSpPr>
                  <p:spPr>
                    <a:xfrm>
                      <a:off x="69239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233" name="Google Shape;1233;p18"/>
                    <p:cNvSpPr/>
                    <p:nvPr/>
                  </p:nvSpPr>
                  <p:spPr>
                    <a:xfrm rot="8999773">
                      <a:off x="6027097" y="40542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234" name="Google Shape;1234;p18"/>
                    <p:cNvSpPr/>
                    <p:nvPr/>
                  </p:nvSpPr>
                  <p:spPr>
                    <a:xfrm>
                      <a:off x="60153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235" name="Google Shape;1235;p18"/>
                    <p:cNvSpPr/>
                    <p:nvPr/>
                  </p:nvSpPr>
                  <p:spPr>
                    <a:xfrm rot="2700000">
                      <a:off x="6706364" y="44944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236" name="Google Shape;1236;p18"/>
                    <p:cNvSpPr/>
                    <p:nvPr/>
                  </p:nvSpPr>
                  <p:spPr>
                    <a:xfrm rot="8999773">
                      <a:off x="7589872" y="47502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237" name="Google Shape;1237;p18"/>
                    <p:cNvSpPr/>
                    <p:nvPr/>
                  </p:nvSpPr>
                  <p:spPr>
                    <a:xfrm>
                      <a:off x="81914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238" name="Google Shape;1238;p18"/>
                    <p:cNvSpPr/>
                    <p:nvPr/>
                  </p:nvSpPr>
                  <p:spPr>
                    <a:xfrm rot="8100000" flipH="1">
                      <a:off x="5259694" y="45105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239" name="Google Shape;1239;p18"/>
                    <p:cNvSpPr/>
                    <p:nvPr/>
                  </p:nvSpPr>
                  <p:spPr>
                    <a:xfrm rot="-900406" flipH="1">
                      <a:off x="8776360" y="47420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240" name="Google Shape;1240;p18"/>
                    <p:cNvSpPr/>
                    <p:nvPr/>
                  </p:nvSpPr>
                  <p:spPr>
                    <a:xfrm rot="-5400000">
                      <a:off x="8568653" y="32713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grpSp>
                <p:nvGrpSpPr>
                  <p:cNvPr id="1241" name="Google Shape;1241;p18"/>
                  <p:cNvGrpSpPr/>
                  <p:nvPr/>
                </p:nvGrpSpPr>
                <p:grpSpPr>
                  <a:xfrm rot="10800000">
                    <a:off x="657960" y="767236"/>
                    <a:ext cx="3061268" cy="3895909"/>
                    <a:chOff x="-2288847" y="1473292"/>
                    <a:chExt cx="3061268" cy="3895909"/>
                  </a:xfrm>
                </p:grpSpPr>
                <p:sp>
                  <p:nvSpPr>
                    <p:cNvPr id="1242" name="Google Shape;1242;p18"/>
                    <p:cNvSpPr/>
                    <p:nvPr/>
                  </p:nvSpPr>
                  <p:spPr>
                    <a:xfrm rot="8999773">
                      <a:off x="658084" y="14986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243" name="Google Shape;1243;p18"/>
                    <p:cNvSpPr/>
                    <p:nvPr/>
                  </p:nvSpPr>
                  <p:spPr>
                    <a:xfrm rot="2700000">
                      <a:off x="-1238234" y="51518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244" name="Google Shape;1244;p18"/>
                    <p:cNvSpPr/>
                    <p:nvPr/>
                  </p:nvSpPr>
                  <p:spPr>
                    <a:xfrm rot="6300406">
                      <a:off x="-2307305" y="52882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grpSp>
          <p:sp>
            <p:nvSpPr>
              <p:cNvPr id="1245" name="Google Shape;1245;p18"/>
              <p:cNvSpPr/>
              <p:nvPr/>
            </p:nvSpPr>
            <p:spPr>
              <a:xfrm>
                <a:off x="7971000" y="407167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1246" name="Google Shape;1246;p18"/>
            <p:cNvSpPr/>
            <p:nvPr/>
          </p:nvSpPr>
          <p:spPr>
            <a:xfrm rot="6300406">
              <a:off x="1578295" y="412945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247" name="Google Shape;1247;p18"/>
            <p:cNvSpPr/>
            <p:nvPr/>
          </p:nvSpPr>
          <p:spPr>
            <a:xfrm rot="-2700000">
              <a:off x="7827490" y="99931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248" name="Google Shape;1248;p18"/>
            <p:cNvSpPr/>
            <p:nvPr/>
          </p:nvSpPr>
          <p:spPr>
            <a:xfrm rot="6300406">
              <a:off x="7996995" y="267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249" name="Google Shape;1249;p18"/>
            <p:cNvSpPr/>
            <p:nvPr/>
          </p:nvSpPr>
          <p:spPr>
            <a:xfrm rot="8100000">
              <a:off x="2648340" y="406711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250" name="Google Shape;1250;p18"/>
            <p:cNvSpPr/>
            <p:nvPr/>
          </p:nvSpPr>
          <p:spPr>
            <a:xfrm rot="-4499594">
              <a:off x="3417737" y="41608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1251" name="Google Shape;1251;p18"/>
          <p:cNvSpPr txBox="1">
            <a:spLocks noGrp="1"/>
          </p:cNvSpPr>
          <p:nvPr>
            <p:ph type="subTitle" idx="1"/>
          </p:nvPr>
        </p:nvSpPr>
        <p:spPr>
          <a:xfrm>
            <a:off x="4872750" y="2501888"/>
            <a:ext cx="3209100" cy="11496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52" name="Google Shape;1252;p18"/>
          <p:cNvSpPr txBox="1">
            <a:spLocks noGrp="1"/>
          </p:cNvSpPr>
          <p:nvPr>
            <p:ph type="title"/>
          </p:nvPr>
        </p:nvSpPr>
        <p:spPr>
          <a:xfrm>
            <a:off x="4872750" y="1605438"/>
            <a:ext cx="3209100" cy="8967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500"/>
              <a:buNone/>
              <a:defRPr sz="4500" b="1">
                <a:latin typeface="Amatic SC"/>
                <a:ea typeface="Amatic SC"/>
                <a:cs typeface="Amatic SC"/>
                <a:sym typeface="Amatic SC"/>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15634046"/>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and Text 3">
  <p:cSld name="1_Title and Text 3">
    <p:bg>
      <p:bgPr>
        <a:solidFill>
          <a:schemeClr val="lt1"/>
        </a:solidFill>
        <a:effectLst/>
      </p:bgPr>
    </p:bg>
    <p:spTree>
      <p:nvGrpSpPr>
        <p:cNvPr id="1" name="Shape 1190"/>
        <p:cNvGrpSpPr/>
        <p:nvPr/>
      </p:nvGrpSpPr>
      <p:grpSpPr>
        <a:xfrm>
          <a:off x="0" y="0"/>
          <a:ext cx="0" cy="0"/>
          <a:chOff x="0" y="0"/>
          <a:chExt cx="0" cy="0"/>
        </a:xfrm>
      </p:grpSpPr>
      <p:grpSp>
        <p:nvGrpSpPr>
          <p:cNvPr id="1191" name="Google Shape;1191;p18"/>
          <p:cNvGrpSpPr/>
          <p:nvPr/>
        </p:nvGrpSpPr>
        <p:grpSpPr>
          <a:xfrm flipH="1">
            <a:off x="122308" y="144742"/>
            <a:ext cx="8895562" cy="4967421"/>
            <a:chOff x="135794" y="68542"/>
            <a:chExt cx="8895562" cy="4967421"/>
          </a:xfrm>
        </p:grpSpPr>
        <p:grpSp>
          <p:nvGrpSpPr>
            <p:cNvPr id="1192" name="Google Shape;1192;p18"/>
            <p:cNvGrpSpPr/>
            <p:nvPr/>
          </p:nvGrpSpPr>
          <p:grpSpPr>
            <a:xfrm>
              <a:off x="135794" y="68542"/>
              <a:ext cx="8895562" cy="4967421"/>
              <a:chOff x="135794" y="68542"/>
              <a:chExt cx="8895562" cy="4967421"/>
            </a:xfrm>
          </p:grpSpPr>
          <p:grpSp>
            <p:nvGrpSpPr>
              <p:cNvPr id="1193" name="Google Shape;1193;p18"/>
              <p:cNvGrpSpPr/>
              <p:nvPr/>
            </p:nvGrpSpPr>
            <p:grpSpPr>
              <a:xfrm>
                <a:off x="135794" y="68542"/>
                <a:ext cx="8895562" cy="4967421"/>
                <a:chOff x="135794" y="68542"/>
                <a:chExt cx="8895562" cy="4967421"/>
              </a:xfrm>
            </p:grpSpPr>
            <p:sp>
              <p:nvSpPr>
                <p:cNvPr id="1194" name="Google Shape;1194;p18"/>
                <p:cNvSpPr/>
                <p:nvPr/>
              </p:nvSpPr>
              <p:spPr>
                <a:xfrm rot="5400000">
                  <a:off x="7101033" y="88735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nvGrpSpPr>
                <p:cNvPr id="1195" name="Google Shape;1195;p18"/>
                <p:cNvGrpSpPr/>
                <p:nvPr/>
              </p:nvGrpSpPr>
              <p:grpSpPr>
                <a:xfrm>
                  <a:off x="135794" y="68542"/>
                  <a:ext cx="8895562" cy="4967421"/>
                  <a:chOff x="135794" y="68542"/>
                  <a:chExt cx="8895562" cy="4967421"/>
                </a:xfrm>
              </p:grpSpPr>
              <p:grpSp>
                <p:nvGrpSpPr>
                  <p:cNvPr id="1196" name="Google Shape;1196;p18"/>
                  <p:cNvGrpSpPr/>
                  <p:nvPr/>
                </p:nvGrpSpPr>
                <p:grpSpPr>
                  <a:xfrm>
                    <a:off x="135794" y="68542"/>
                    <a:ext cx="8895562" cy="4967421"/>
                    <a:chOff x="135794" y="68542"/>
                    <a:chExt cx="8895562" cy="4967421"/>
                  </a:xfrm>
                </p:grpSpPr>
                <p:sp>
                  <p:nvSpPr>
                    <p:cNvPr id="1197" name="Google Shape;1197;p18"/>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198" name="Google Shape;1198;p18"/>
                    <p:cNvSpPr/>
                    <p:nvPr/>
                  </p:nvSpPr>
                  <p:spPr>
                    <a:xfrm rot="6300406">
                      <a:off x="127712" y="1220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199" name="Google Shape;1199;p18"/>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200" name="Google Shape;1200;p18"/>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201" name="Google Shape;1201;p18"/>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202" name="Google Shape;1202;p18"/>
                    <p:cNvSpPr/>
                    <p:nvPr/>
                  </p:nvSpPr>
                  <p:spPr>
                    <a:xfrm rot="5400000" flipH="1">
                      <a:off x="470935" y="5785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203" name="Google Shape;1203;p18"/>
                    <p:cNvSpPr/>
                    <p:nvPr/>
                  </p:nvSpPr>
                  <p:spPr>
                    <a:xfrm rot="-900406" flipH="1">
                      <a:off x="4621410" y="5574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204" name="Google Shape;1204;p18"/>
                    <p:cNvSpPr/>
                    <p:nvPr/>
                  </p:nvSpPr>
                  <p:spPr>
                    <a:xfrm rot="8100000" flipH="1">
                      <a:off x="4204394" y="8456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205" name="Google Shape;1205;p18"/>
                    <p:cNvSpPr/>
                    <p:nvPr/>
                  </p:nvSpPr>
                  <p:spPr>
                    <a:xfrm rot="-5400000">
                      <a:off x="3039403" y="3713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206" name="Google Shape;1206;p18"/>
                    <p:cNvSpPr/>
                    <p:nvPr/>
                  </p:nvSpPr>
                  <p:spPr>
                    <a:xfrm>
                      <a:off x="1878594" y="6579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207" name="Google Shape;1207;p18"/>
                    <p:cNvSpPr/>
                    <p:nvPr/>
                  </p:nvSpPr>
                  <p:spPr>
                    <a:xfrm rot="6300406">
                      <a:off x="23011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208" name="Google Shape;1208;p18"/>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209" name="Google Shape;1209;p18"/>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210" name="Google Shape;1210;p18"/>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211" name="Google Shape;1211;p18"/>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212" name="Google Shape;1212;p18"/>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213" name="Google Shape;1213;p18"/>
                    <p:cNvSpPr/>
                    <p:nvPr/>
                  </p:nvSpPr>
                  <p:spPr>
                    <a:xfrm rot="8100000" flipH="1">
                      <a:off x="75786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214" name="Google Shape;1214;p18"/>
                    <p:cNvSpPr/>
                    <p:nvPr/>
                  </p:nvSpPr>
                  <p:spPr>
                    <a:xfrm rot="8100000" flipH="1">
                      <a:off x="8836969" y="2203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215" name="Google Shape;1215;p18"/>
                    <p:cNvSpPr/>
                    <p:nvPr/>
                  </p:nvSpPr>
                  <p:spPr>
                    <a:xfrm>
                      <a:off x="8707514" y="8961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216" name="Google Shape;1216;p18"/>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217" name="Google Shape;1217;p18"/>
                    <p:cNvSpPr/>
                    <p:nvPr/>
                  </p:nvSpPr>
                  <p:spPr>
                    <a:xfrm rot="8999773">
                      <a:off x="200884" y="37084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218" name="Google Shape;1218;p18"/>
                    <p:cNvSpPr/>
                    <p:nvPr/>
                  </p:nvSpPr>
                  <p:spPr>
                    <a:xfrm rot="2700000">
                      <a:off x="2087466" y="44972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219" name="Google Shape;1219;p18"/>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220" name="Google Shape;1220;p18"/>
                    <p:cNvSpPr/>
                    <p:nvPr/>
                  </p:nvSpPr>
                  <p:spPr>
                    <a:xfrm rot="6300406">
                      <a:off x="359695" y="330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221" name="Google Shape;1221;p18"/>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222" name="Google Shape;1222;p18"/>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223" name="Google Shape;1223;p18"/>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224" name="Google Shape;1224;p18"/>
                    <p:cNvSpPr/>
                    <p:nvPr/>
                  </p:nvSpPr>
                  <p:spPr>
                    <a:xfrm rot="8100000" flipH="1">
                      <a:off x="8750269" y="40132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225" name="Google Shape;1225;p18"/>
                    <p:cNvSpPr/>
                    <p:nvPr/>
                  </p:nvSpPr>
                  <p:spPr>
                    <a:xfrm rot="2700000">
                      <a:off x="8598114" y="20295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226" name="Google Shape;1226;p18"/>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227" name="Google Shape;1227;p18"/>
                    <p:cNvSpPr/>
                    <p:nvPr/>
                  </p:nvSpPr>
                  <p:spPr>
                    <a:xfrm>
                      <a:off x="3005139" y="48546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228" name="Google Shape;1228;p18"/>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229" name="Google Shape;1229;p18"/>
                    <p:cNvSpPr/>
                    <p:nvPr/>
                  </p:nvSpPr>
                  <p:spPr>
                    <a:xfrm rot="5400000" flipH="1">
                      <a:off x="951610" y="48436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230" name="Google Shape;1230;p18"/>
                    <p:cNvSpPr/>
                    <p:nvPr/>
                  </p:nvSpPr>
                  <p:spPr>
                    <a:xfrm rot="-900406" flipH="1">
                      <a:off x="7311885" y="42130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231" name="Google Shape;1231;p18"/>
                    <p:cNvSpPr/>
                    <p:nvPr/>
                  </p:nvSpPr>
                  <p:spPr>
                    <a:xfrm rot="8100000" flipH="1">
                      <a:off x="3618269" y="4729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232" name="Google Shape;1232;p18"/>
                    <p:cNvSpPr/>
                    <p:nvPr/>
                  </p:nvSpPr>
                  <p:spPr>
                    <a:xfrm>
                      <a:off x="69239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233" name="Google Shape;1233;p18"/>
                    <p:cNvSpPr/>
                    <p:nvPr/>
                  </p:nvSpPr>
                  <p:spPr>
                    <a:xfrm rot="8999773">
                      <a:off x="6027097" y="40542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234" name="Google Shape;1234;p18"/>
                    <p:cNvSpPr/>
                    <p:nvPr/>
                  </p:nvSpPr>
                  <p:spPr>
                    <a:xfrm>
                      <a:off x="60153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235" name="Google Shape;1235;p18"/>
                    <p:cNvSpPr/>
                    <p:nvPr/>
                  </p:nvSpPr>
                  <p:spPr>
                    <a:xfrm rot="2700000">
                      <a:off x="6706364" y="44944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236" name="Google Shape;1236;p18"/>
                    <p:cNvSpPr/>
                    <p:nvPr/>
                  </p:nvSpPr>
                  <p:spPr>
                    <a:xfrm rot="8999773">
                      <a:off x="7589872" y="47502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237" name="Google Shape;1237;p18"/>
                    <p:cNvSpPr/>
                    <p:nvPr/>
                  </p:nvSpPr>
                  <p:spPr>
                    <a:xfrm>
                      <a:off x="81914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238" name="Google Shape;1238;p18"/>
                    <p:cNvSpPr/>
                    <p:nvPr/>
                  </p:nvSpPr>
                  <p:spPr>
                    <a:xfrm rot="8100000" flipH="1">
                      <a:off x="5259694" y="45105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239" name="Google Shape;1239;p18"/>
                    <p:cNvSpPr/>
                    <p:nvPr/>
                  </p:nvSpPr>
                  <p:spPr>
                    <a:xfrm rot="-900406" flipH="1">
                      <a:off x="8776360" y="47420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240" name="Google Shape;1240;p18"/>
                    <p:cNvSpPr/>
                    <p:nvPr/>
                  </p:nvSpPr>
                  <p:spPr>
                    <a:xfrm rot="-5400000">
                      <a:off x="8568653" y="32713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grpSp>
                <p:nvGrpSpPr>
                  <p:cNvPr id="1241" name="Google Shape;1241;p18"/>
                  <p:cNvGrpSpPr/>
                  <p:nvPr/>
                </p:nvGrpSpPr>
                <p:grpSpPr>
                  <a:xfrm rot="10800000">
                    <a:off x="657960" y="767236"/>
                    <a:ext cx="3061268" cy="3895909"/>
                    <a:chOff x="-2288847" y="1473292"/>
                    <a:chExt cx="3061268" cy="3895909"/>
                  </a:xfrm>
                </p:grpSpPr>
                <p:sp>
                  <p:nvSpPr>
                    <p:cNvPr id="1242" name="Google Shape;1242;p18"/>
                    <p:cNvSpPr/>
                    <p:nvPr/>
                  </p:nvSpPr>
                  <p:spPr>
                    <a:xfrm rot="8999773">
                      <a:off x="658084" y="14986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243" name="Google Shape;1243;p18"/>
                    <p:cNvSpPr/>
                    <p:nvPr/>
                  </p:nvSpPr>
                  <p:spPr>
                    <a:xfrm rot="2700000">
                      <a:off x="-1238234" y="51518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244" name="Google Shape;1244;p18"/>
                    <p:cNvSpPr/>
                    <p:nvPr/>
                  </p:nvSpPr>
                  <p:spPr>
                    <a:xfrm rot="6300406">
                      <a:off x="-2307305" y="52882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grpSp>
          <p:sp>
            <p:nvSpPr>
              <p:cNvPr id="1245" name="Google Shape;1245;p18"/>
              <p:cNvSpPr/>
              <p:nvPr/>
            </p:nvSpPr>
            <p:spPr>
              <a:xfrm>
                <a:off x="7971000" y="407167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1246" name="Google Shape;1246;p18"/>
            <p:cNvSpPr/>
            <p:nvPr/>
          </p:nvSpPr>
          <p:spPr>
            <a:xfrm rot="6300406">
              <a:off x="1578295" y="412945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247" name="Google Shape;1247;p18"/>
            <p:cNvSpPr/>
            <p:nvPr/>
          </p:nvSpPr>
          <p:spPr>
            <a:xfrm rot="-2700000">
              <a:off x="7827490" y="99931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248" name="Google Shape;1248;p18"/>
            <p:cNvSpPr/>
            <p:nvPr/>
          </p:nvSpPr>
          <p:spPr>
            <a:xfrm rot="6300406">
              <a:off x="7996995" y="267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249" name="Google Shape;1249;p18"/>
            <p:cNvSpPr/>
            <p:nvPr/>
          </p:nvSpPr>
          <p:spPr>
            <a:xfrm rot="8100000">
              <a:off x="2648340" y="406711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250" name="Google Shape;1250;p18"/>
            <p:cNvSpPr/>
            <p:nvPr/>
          </p:nvSpPr>
          <p:spPr>
            <a:xfrm rot="-4499594">
              <a:off x="3417737" y="41608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1251" name="Google Shape;1251;p18"/>
          <p:cNvSpPr txBox="1">
            <a:spLocks noGrp="1"/>
          </p:cNvSpPr>
          <p:nvPr>
            <p:ph type="subTitle" idx="1"/>
          </p:nvPr>
        </p:nvSpPr>
        <p:spPr>
          <a:xfrm>
            <a:off x="4872750" y="2501888"/>
            <a:ext cx="3209100" cy="11496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52" name="Google Shape;1252;p18"/>
          <p:cNvSpPr txBox="1">
            <a:spLocks noGrp="1"/>
          </p:cNvSpPr>
          <p:nvPr>
            <p:ph type="title"/>
          </p:nvPr>
        </p:nvSpPr>
        <p:spPr>
          <a:xfrm>
            <a:off x="4872750" y="1605438"/>
            <a:ext cx="3209100" cy="8967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500"/>
              <a:buNone/>
              <a:defRPr sz="4500" b="1">
                <a:latin typeface="Amatic SC"/>
                <a:ea typeface="Amatic SC"/>
                <a:cs typeface="Amatic SC"/>
                <a:sym typeface="Amatic SC"/>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1897645706"/>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and Text 5">
  <p:cSld name="Title and Text 5">
    <p:bg>
      <p:bgPr>
        <a:solidFill>
          <a:schemeClr val="lt1"/>
        </a:solidFill>
        <a:effectLst/>
      </p:bgPr>
    </p:bg>
    <p:spTree>
      <p:nvGrpSpPr>
        <p:cNvPr id="1" name="Shape 1314"/>
        <p:cNvGrpSpPr/>
        <p:nvPr/>
      </p:nvGrpSpPr>
      <p:grpSpPr>
        <a:xfrm>
          <a:off x="0" y="0"/>
          <a:ext cx="0" cy="0"/>
          <a:chOff x="0" y="0"/>
          <a:chExt cx="0" cy="0"/>
        </a:xfrm>
      </p:grpSpPr>
      <p:grpSp>
        <p:nvGrpSpPr>
          <p:cNvPr id="1315" name="Google Shape;1315;p20"/>
          <p:cNvGrpSpPr/>
          <p:nvPr/>
        </p:nvGrpSpPr>
        <p:grpSpPr>
          <a:xfrm>
            <a:off x="122308" y="68542"/>
            <a:ext cx="8895562" cy="4967421"/>
            <a:chOff x="122308" y="68542"/>
            <a:chExt cx="8895562" cy="4967421"/>
          </a:xfrm>
        </p:grpSpPr>
        <p:grpSp>
          <p:nvGrpSpPr>
            <p:cNvPr id="1316" name="Google Shape;1316;p20"/>
            <p:cNvGrpSpPr/>
            <p:nvPr/>
          </p:nvGrpSpPr>
          <p:grpSpPr>
            <a:xfrm flipH="1">
              <a:off x="122308" y="68542"/>
              <a:ext cx="8895562" cy="4967421"/>
              <a:chOff x="135794" y="68542"/>
              <a:chExt cx="8895562" cy="4967421"/>
            </a:xfrm>
          </p:grpSpPr>
          <p:grpSp>
            <p:nvGrpSpPr>
              <p:cNvPr id="1317" name="Google Shape;1317;p20"/>
              <p:cNvGrpSpPr/>
              <p:nvPr/>
            </p:nvGrpSpPr>
            <p:grpSpPr>
              <a:xfrm>
                <a:off x="135794" y="68542"/>
                <a:ext cx="8895562" cy="4967421"/>
                <a:chOff x="135794" y="68542"/>
                <a:chExt cx="8895562" cy="4967421"/>
              </a:xfrm>
            </p:grpSpPr>
            <p:grpSp>
              <p:nvGrpSpPr>
                <p:cNvPr id="1318" name="Google Shape;1318;p20"/>
                <p:cNvGrpSpPr/>
                <p:nvPr/>
              </p:nvGrpSpPr>
              <p:grpSpPr>
                <a:xfrm>
                  <a:off x="135794" y="68542"/>
                  <a:ext cx="8895562" cy="4967421"/>
                  <a:chOff x="135794" y="68542"/>
                  <a:chExt cx="8895562" cy="4967421"/>
                </a:xfrm>
              </p:grpSpPr>
              <p:grpSp>
                <p:nvGrpSpPr>
                  <p:cNvPr id="1319" name="Google Shape;1319;p20"/>
                  <p:cNvGrpSpPr/>
                  <p:nvPr/>
                </p:nvGrpSpPr>
                <p:grpSpPr>
                  <a:xfrm rot="10800000">
                    <a:off x="7868647" y="1236600"/>
                    <a:ext cx="456959" cy="2111662"/>
                    <a:chOff x="8524342" y="1674075"/>
                    <a:chExt cx="456959" cy="2111662"/>
                  </a:xfrm>
                </p:grpSpPr>
                <p:sp>
                  <p:nvSpPr>
                    <p:cNvPr id="1320" name="Google Shape;1320;p20"/>
                    <p:cNvSpPr/>
                    <p:nvPr/>
                  </p:nvSpPr>
                  <p:spPr>
                    <a:xfrm>
                      <a:off x="85955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321" name="Google Shape;1321;p20"/>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322" name="Google Shape;1322;p20"/>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323" name="Google Shape;1323;p20"/>
                    <p:cNvSpPr/>
                    <p:nvPr/>
                  </p:nvSpPr>
                  <p:spPr>
                    <a:xfrm rot="-5400000">
                      <a:off x="8649628" y="3708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1324" name="Google Shape;1324;p20"/>
                  <p:cNvGrpSpPr/>
                  <p:nvPr/>
                </p:nvGrpSpPr>
                <p:grpSpPr>
                  <a:xfrm>
                    <a:off x="135794" y="68542"/>
                    <a:ext cx="8895562" cy="4967421"/>
                    <a:chOff x="135794" y="68542"/>
                    <a:chExt cx="8895562" cy="4967421"/>
                  </a:xfrm>
                </p:grpSpPr>
                <p:grpSp>
                  <p:nvGrpSpPr>
                    <p:cNvPr id="1325" name="Google Shape;1325;p20"/>
                    <p:cNvGrpSpPr/>
                    <p:nvPr/>
                  </p:nvGrpSpPr>
                  <p:grpSpPr>
                    <a:xfrm>
                      <a:off x="135794" y="68542"/>
                      <a:ext cx="8895562" cy="4967421"/>
                      <a:chOff x="135794" y="68542"/>
                      <a:chExt cx="8895562" cy="4967421"/>
                    </a:xfrm>
                  </p:grpSpPr>
                  <p:sp>
                    <p:nvSpPr>
                      <p:cNvPr id="1326" name="Google Shape;1326;p20"/>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327" name="Google Shape;1327;p20"/>
                      <p:cNvSpPr/>
                      <p:nvPr/>
                    </p:nvSpPr>
                    <p:spPr>
                      <a:xfrm rot="6300406">
                        <a:off x="127712" y="1220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328" name="Google Shape;1328;p20"/>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329" name="Google Shape;1329;p20"/>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330" name="Google Shape;1330;p20"/>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331" name="Google Shape;1331;p20"/>
                      <p:cNvSpPr/>
                      <p:nvPr/>
                    </p:nvSpPr>
                    <p:spPr>
                      <a:xfrm rot="5400000" flipH="1">
                        <a:off x="699535" y="9595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332" name="Google Shape;1332;p20"/>
                      <p:cNvSpPr/>
                      <p:nvPr/>
                    </p:nvSpPr>
                    <p:spPr>
                      <a:xfrm rot="8100000" flipH="1">
                        <a:off x="1537394" y="11504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333" name="Google Shape;1333;p20"/>
                      <p:cNvSpPr/>
                      <p:nvPr/>
                    </p:nvSpPr>
                    <p:spPr>
                      <a:xfrm>
                        <a:off x="1878594" y="6579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334" name="Google Shape;1334;p20"/>
                      <p:cNvSpPr/>
                      <p:nvPr/>
                    </p:nvSpPr>
                    <p:spPr>
                      <a:xfrm rot="6300406">
                        <a:off x="2834574" y="2717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335" name="Google Shape;1335;p20"/>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336" name="Google Shape;1336;p20"/>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337" name="Google Shape;1337;p20"/>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338" name="Google Shape;1338;p20"/>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339" name="Google Shape;1339;p20"/>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340" name="Google Shape;1340;p20"/>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341" name="Google Shape;1341;p20"/>
                      <p:cNvSpPr/>
                      <p:nvPr/>
                    </p:nvSpPr>
                    <p:spPr>
                      <a:xfrm rot="8100000" flipH="1">
                        <a:off x="8836969" y="2203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342" name="Google Shape;1342;p20"/>
                      <p:cNvSpPr/>
                      <p:nvPr/>
                    </p:nvSpPr>
                    <p:spPr>
                      <a:xfrm rot="-10594826" flipH="1">
                        <a:off x="2806268" y="40259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343" name="Google Shape;1343;p20"/>
                      <p:cNvSpPr/>
                      <p:nvPr/>
                    </p:nvSpPr>
                    <p:spPr>
                      <a:xfrm>
                        <a:off x="8631314" y="11247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344" name="Google Shape;1344;p20"/>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345" name="Google Shape;1345;p20"/>
                      <p:cNvSpPr/>
                      <p:nvPr/>
                    </p:nvSpPr>
                    <p:spPr>
                      <a:xfrm rot="8999773">
                        <a:off x="200884" y="37084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346" name="Google Shape;1346;p20"/>
                      <p:cNvSpPr/>
                      <p:nvPr/>
                    </p:nvSpPr>
                    <p:spPr>
                      <a:xfrm rot="2700000">
                        <a:off x="1935066" y="4802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347" name="Google Shape;1347;p20"/>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348" name="Google Shape;1348;p20"/>
                      <p:cNvSpPr/>
                      <p:nvPr/>
                    </p:nvSpPr>
                    <p:spPr>
                      <a:xfrm rot="6300406">
                        <a:off x="359695" y="330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349" name="Google Shape;1349;p20"/>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350" name="Google Shape;1350;p20"/>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351" name="Google Shape;1351;p20"/>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352" name="Google Shape;1352;p20"/>
                      <p:cNvSpPr/>
                      <p:nvPr/>
                    </p:nvSpPr>
                    <p:spPr>
                      <a:xfrm rot="8100000" flipH="1">
                        <a:off x="8826469" y="37084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353" name="Google Shape;1353;p20"/>
                      <p:cNvSpPr/>
                      <p:nvPr/>
                    </p:nvSpPr>
                    <p:spPr>
                      <a:xfrm rot="2700000">
                        <a:off x="7759914" y="37059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354" name="Google Shape;1354;p20"/>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355" name="Google Shape;1355;p20"/>
                      <p:cNvSpPr/>
                      <p:nvPr/>
                    </p:nvSpPr>
                    <p:spPr>
                      <a:xfrm>
                        <a:off x="3005139" y="48546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356" name="Google Shape;1356;p20"/>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357" name="Google Shape;1357;p20"/>
                      <p:cNvSpPr/>
                      <p:nvPr/>
                    </p:nvSpPr>
                    <p:spPr>
                      <a:xfrm rot="5400000" flipH="1">
                        <a:off x="951610" y="48436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358" name="Google Shape;1358;p20"/>
                      <p:cNvSpPr/>
                      <p:nvPr/>
                    </p:nvSpPr>
                    <p:spPr>
                      <a:xfrm rot="-900406" flipH="1">
                        <a:off x="7311885" y="42130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359" name="Google Shape;1359;p20"/>
                      <p:cNvSpPr/>
                      <p:nvPr/>
                    </p:nvSpPr>
                    <p:spPr>
                      <a:xfrm rot="8100000" flipH="1">
                        <a:off x="3618269" y="46535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360" name="Google Shape;1360;p20"/>
                      <p:cNvSpPr/>
                      <p:nvPr/>
                    </p:nvSpPr>
                    <p:spPr>
                      <a:xfrm>
                        <a:off x="69239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361" name="Google Shape;1361;p20"/>
                      <p:cNvSpPr/>
                      <p:nvPr/>
                    </p:nvSpPr>
                    <p:spPr>
                      <a:xfrm>
                        <a:off x="60153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362" name="Google Shape;1362;p20"/>
                      <p:cNvSpPr/>
                      <p:nvPr/>
                    </p:nvSpPr>
                    <p:spPr>
                      <a:xfrm rot="8999773">
                        <a:off x="7589872" y="47502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363" name="Google Shape;1363;p20"/>
                      <p:cNvSpPr/>
                      <p:nvPr/>
                    </p:nvSpPr>
                    <p:spPr>
                      <a:xfrm>
                        <a:off x="81914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364" name="Google Shape;1364;p20"/>
                      <p:cNvSpPr/>
                      <p:nvPr/>
                    </p:nvSpPr>
                    <p:spPr>
                      <a:xfrm rot="-900406" flipH="1">
                        <a:off x="8776360" y="47420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365" name="Google Shape;1365;p20"/>
                      <p:cNvSpPr/>
                      <p:nvPr/>
                    </p:nvSpPr>
                    <p:spPr>
                      <a:xfrm rot="-5400000">
                        <a:off x="8568653" y="32713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sp>
                  <p:nvSpPr>
                    <p:cNvPr id="1366" name="Google Shape;1366;p20"/>
                    <p:cNvSpPr/>
                    <p:nvPr/>
                  </p:nvSpPr>
                  <p:spPr>
                    <a:xfrm rot="-4499594">
                      <a:off x="1114400" y="141259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sp>
              <p:nvSpPr>
                <p:cNvPr id="1367" name="Google Shape;1367;p20"/>
                <p:cNvSpPr/>
                <p:nvPr/>
              </p:nvSpPr>
              <p:spPr>
                <a:xfrm>
                  <a:off x="8047200" y="4224075"/>
                  <a:ext cx="193500" cy="183900"/>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1368" name="Google Shape;1368;p20"/>
              <p:cNvSpPr/>
              <p:nvPr/>
            </p:nvSpPr>
            <p:spPr>
              <a:xfrm rot="-2700000">
                <a:off x="1246965" y="34801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369" name="Google Shape;1369;p20"/>
              <p:cNvSpPr/>
              <p:nvPr/>
            </p:nvSpPr>
            <p:spPr>
              <a:xfrm rot="6300406">
                <a:off x="1578295" y="412945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370" name="Google Shape;1370;p20"/>
              <p:cNvSpPr/>
              <p:nvPr/>
            </p:nvSpPr>
            <p:spPr>
              <a:xfrm rot="6300406">
                <a:off x="7533437" y="167933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371" name="Google Shape;1371;p20"/>
              <p:cNvSpPr/>
              <p:nvPr/>
            </p:nvSpPr>
            <p:spPr>
              <a:xfrm rot="-2700000">
                <a:off x="7522690" y="115171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372" name="Google Shape;1372;p20"/>
              <p:cNvSpPr/>
              <p:nvPr/>
            </p:nvSpPr>
            <p:spPr>
              <a:xfrm rot="6300406">
                <a:off x="7996995" y="267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373" name="Google Shape;1373;p20"/>
              <p:cNvSpPr/>
              <p:nvPr/>
            </p:nvSpPr>
            <p:spPr>
              <a:xfrm rot="-4499594">
                <a:off x="1727987" y="30121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374" name="Google Shape;1374;p20"/>
              <p:cNvSpPr/>
              <p:nvPr/>
            </p:nvSpPr>
            <p:spPr>
              <a:xfrm rot="-4499594">
                <a:off x="1580237" y="16822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375" name="Google Shape;1375;p20"/>
              <p:cNvSpPr/>
              <p:nvPr/>
            </p:nvSpPr>
            <p:spPr>
              <a:xfrm rot="8100000">
                <a:off x="7220340" y="338131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grpSp>
        <p:sp>
          <p:nvSpPr>
            <p:cNvPr id="1376" name="Google Shape;1376;p20"/>
            <p:cNvSpPr/>
            <p:nvPr/>
          </p:nvSpPr>
          <p:spPr>
            <a:xfrm flipH="1">
              <a:off x="8673364" y="322013"/>
              <a:ext cx="193500" cy="183900"/>
            </a:xfrm>
            <a:prstGeom prst="star5">
              <a:avLst>
                <a:gd name="adj" fmla="val 19098"/>
                <a:gd name="hf" fmla="val 105146"/>
                <a:gd name="vf" fmla="val 110557"/>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1377" name="Google Shape;1377;p20"/>
          <p:cNvSpPr/>
          <p:nvPr/>
        </p:nvSpPr>
        <p:spPr>
          <a:xfrm>
            <a:off x="702750" y="540000"/>
            <a:ext cx="7738500" cy="4063500"/>
          </a:xfrm>
          <a:prstGeom prst="roundRect">
            <a:avLst>
              <a:gd name="adj" fmla="val 5634"/>
            </a:avLst>
          </a:pr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78" name="Google Shape;1378;p20"/>
          <p:cNvSpPr txBox="1">
            <a:spLocks noGrp="1"/>
          </p:cNvSpPr>
          <p:nvPr>
            <p:ph type="subTitle" idx="1"/>
          </p:nvPr>
        </p:nvSpPr>
        <p:spPr>
          <a:xfrm>
            <a:off x="2953375" y="2617500"/>
            <a:ext cx="3237300" cy="7962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79" name="Google Shape;1379;p20"/>
          <p:cNvSpPr txBox="1">
            <a:spLocks noGrp="1"/>
          </p:cNvSpPr>
          <p:nvPr>
            <p:ph type="title"/>
          </p:nvPr>
        </p:nvSpPr>
        <p:spPr>
          <a:xfrm>
            <a:off x="2953625" y="1729800"/>
            <a:ext cx="3237000" cy="887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sz="4500" b="1">
                <a:latin typeface="Amatic SC"/>
                <a:ea typeface="Amatic SC"/>
                <a:cs typeface="Amatic SC"/>
                <a:sym typeface="Amatic SC"/>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224655537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and Text 6">
  <p:cSld name="Title and Text 6">
    <p:bg>
      <p:bgPr>
        <a:solidFill>
          <a:schemeClr val="lt1"/>
        </a:solidFill>
        <a:effectLst/>
      </p:bgPr>
    </p:bg>
    <p:spTree>
      <p:nvGrpSpPr>
        <p:cNvPr id="1" name="Shape 1380"/>
        <p:cNvGrpSpPr/>
        <p:nvPr/>
      </p:nvGrpSpPr>
      <p:grpSpPr>
        <a:xfrm>
          <a:off x="0" y="0"/>
          <a:ext cx="0" cy="0"/>
          <a:chOff x="0" y="0"/>
          <a:chExt cx="0" cy="0"/>
        </a:xfrm>
      </p:grpSpPr>
      <p:grpSp>
        <p:nvGrpSpPr>
          <p:cNvPr id="1381" name="Google Shape;1381;p21"/>
          <p:cNvGrpSpPr/>
          <p:nvPr/>
        </p:nvGrpSpPr>
        <p:grpSpPr>
          <a:xfrm>
            <a:off x="122308" y="68542"/>
            <a:ext cx="8895562" cy="4967421"/>
            <a:chOff x="122308" y="68542"/>
            <a:chExt cx="8895562" cy="4967421"/>
          </a:xfrm>
        </p:grpSpPr>
        <p:grpSp>
          <p:nvGrpSpPr>
            <p:cNvPr id="1382" name="Google Shape;1382;p21"/>
            <p:cNvGrpSpPr/>
            <p:nvPr/>
          </p:nvGrpSpPr>
          <p:grpSpPr>
            <a:xfrm>
              <a:off x="122308" y="68542"/>
              <a:ext cx="8895562" cy="4967421"/>
              <a:chOff x="122308" y="68542"/>
              <a:chExt cx="8895562" cy="4967421"/>
            </a:xfrm>
          </p:grpSpPr>
          <p:grpSp>
            <p:nvGrpSpPr>
              <p:cNvPr id="1383" name="Google Shape;1383;p21"/>
              <p:cNvGrpSpPr/>
              <p:nvPr/>
            </p:nvGrpSpPr>
            <p:grpSpPr>
              <a:xfrm flipH="1">
                <a:off x="122308" y="68542"/>
                <a:ext cx="8895562" cy="4967421"/>
                <a:chOff x="135794" y="68542"/>
                <a:chExt cx="8895562" cy="4967421"/>
              </a:xfrm>
            </p:grpSpPr>
            <p:grpSp>
              <p:nvGrpSpPr>
                <p:cNvPr id="1384" name="Google Shape;1384;p21"/>
                <p:cNvGrpSpPr/>
                <p:nvPr/>
              </p:nvGrpSpPr>
              <p:grpSpPr>
                <a:xfrm>
                  <a:off x="135794" y="68542"/>
                  <a:ext cx="8895562" cy="4967421"/>
                  <a:chOff x="135794" y="68542"/>
                  <a:chExt cx="8895562" cy="4967421"/>
                </a:xfrm>
              </p:grpSpPr>
              <p:grpSp>
                <p:nvGrpSpPr>
                  <p:cNvPr id="1385" name="Google Shape;1385;p21"/>
                  <p:cNvGrpSpPr/>
                  <p:nvPr/>
                </p:nvGrpSpPr>
                <p:grpSpPr>
                  <a:xfrm>
                    <a:off x="135794" y="68542"/>
                    <a:ext cx="8895562" cy="4967421"/>
                    <a:chOff x="135794" y="68542"/>
                    <a:chExt cx="8895562" cy="4967421"/>
                  </a:xfrm>
                </p:grpSpPr>
                <p:grpSp>
                  <p:nvGrpSpPr>
                    <p:cNvPr id="1386" name="Google Shape;1386;p21"/>
                    <p:cNvGrpSpPr/>
                    <p:nvPr/>
                  </p:nvGrpSpPr>
                  <p:grpSpPr>
                    <a:xfrm rot="10800000">
                      <a:off x="7868647" y="1236600"/>
                      <a:ext cx="456959" cy="2111662"/>
                      <a:chOff x="8524342" y="1674075"/>
                      <a:chExt cx="456959" cy="2111662"/>
                    </a:xfrm>
                  </p:grpSpPr>
                  <p:sp>
                    <p:nvSpPr>
                      <p:cNvPr id="1387" name="Google Shape;1387;p21"/>
                      <p:cNvSpPr/>
                      <p:nvPr/>
                    </p:nvSpPr>
                    <p:spPr>
                      <a:xfrm>
                        <a:off x="85955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388" name="Google Shape;1388;p21"/>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389" name="Google Shape;1389;p21"/>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390" name="Google Shape;1390;p21"/>
                      <p:cNvSpPr/>
                      <p:nvPr/>
                    </p:nvSpPr>
                    <p:spPr>
                      <a:xfrm rot="-5400000">
                        <a:off x="8649628" y="3708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1391" name="Google Shape;1391;p21"/>
                    <p:cNvGrpSpPr/>
                    <p:nvPr/>
                  </p:nvGrpSpPr>
                  <p:grpSpPr>
                    <a:xfrm>
                      <a:off x="135794" y="68542"/>
                      <a:ext cx="8895562" cy="4967421"/>
                      <a:chOff x="135794" y="68542"/>
                      <a:chExt cx="8895562" cy="4967421"/>
                    </a:xfrm>
                  </p:grpSpPr>
                  <p:grpSp>
                    <p:nvGrpSpPr>
                      <p:cNvPr id="1392" name="Google Shape;1392;p21"/>
                      <p:cNvGrpSpPr/>
                      <p:nvPr/>
                    </p:nvGrpSpPr>
                    <p:grpSpPr>
                      <a:xfrm>
                        <a:off x="135794" y="68542"/>
                        <a:ext cx="8895562" cy="4967421"/>
                        <a:chOff x="135794" y="68542"/>
                        <a:chExt cx="8895562" cy="4967421"/>
                      </a:xfrm>
                    </p:grpSpPr>
                    <p:sp>
                      <p:nvSpPr>
                        <p:cNvPr id="1393" name="Google Shape;1393;p21"/>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394" name="Google Shape;1394;p21"/>
                        <p:cNvSpPr/>
                        <p:nvPr/>
                      </p:nvSpPr>
                      <p:spPr>
                        <a:xfrm rot="6300406">
                          <a:off x="127712" y="1220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395" name="Google Shape;1395;p21"/>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396" name="Google Shape;1396;p21"/>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397" name="Google Shape;1397;p21"/>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398" name="Google Shape;1398;p21"/>
                        <p:cNvSpPr/>
                        <p:nvPr/>
                      </p:nvSpPr>
                      <p:spPr>
                        <a:xfrm rot="5400000" flipH="1">
                          <a:off x="699535" y="9595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399" name="Google Shape;1399;p21"/>
                        <p:cNvSpPr/>
                        <p:nvPr/>
                      </p:nvSpPr>
                      <p:spPr>
                        <a:xfrm rot="8100000" flipH="1">
                          <a:off x="1232594" y="921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400" name="Google Shape;1400;p21"/>
                        <p:cNvSpPr/>
                        <p:nvPr/>
                      </p:nvSpPr>
                      <p:spPr>
                        <a:xfrm>
                          <a:off x="1878594" y="6579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401" name="Google Shape;1401;p21"/>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402" name="Google Shape;1402;p21"/>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403" name="Google Shape;1403;p21"/>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404" name="Google Shape;1404;p21"/>
                        <p:cNvSpPr/>
                        <p:nvPr/>
                      </p:nvSpPr>
                      <p:spPr>
                        <a:xfrm rot="8999773">
                          <a:off x="143059" y="2694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405" name="Google Shape;1405;p21"/>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406" name="Google Shape;1406;p21"/>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407" name="Google Shape;1407;p21"/>
                        <p:cNvSpPr/>
                        <p:nvPr/>
                      </p:nvSpPr>
                      <p:spPr>
                        <a:xfrm rot="8100000" flipH="1">
                          <a:off x="8836969" y="2203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408" name="Google Shape;1408;p21"/>
                        <p:cNvSpPr/>
                        <p:nvPr/>
                      </p:nvSpPr>
                      <p:spPr>
                        <a:xfrm rot="-10594826" flipH="1">
                          <a:off x="2806268" y="40259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409" name="Google Shape;1409;p21"/>
                        <p:cNvSpPr/>
                        <p:nvPr/>
                      </p:nvSpPr>
                      <p:spPr>
                        <a:xfrm>
                          <a:off x="8631314" y="11247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410" name="Google Shape;1410;p21"/>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411" name="Google Shape;1411;p21"/>
                        <p:cNvSpPr/>
                        <p:nvPr/>
                      </p:nvSpPr>
                      <p:spPr>
                        <a:xfrm rot="8999773">
                          <a:off x="200884" y="37084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412" name="Google Shape;1412;p21"/>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413" name="Google Shape;1413;p21"/>
                        <p:cNvSpPr/>
                        <p:nvPr/>
                      </p:nvSpPr>
                      <p:spPr>
                        <a:xfrm rot="6300406">
                          <a:off x="359695" y="330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414" name="Google Shape;1414;p21"/>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415" name="Google Shape;1415;p21"/>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416" name="Google Shape;1416;p21"/>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417" name="Google Shape;1417;p21"/>
                        <p:cNvSpPr/>
                        <p:nvPr/>
                      </p:nvSpPr>
                      <p:spPr>
                        <a:xfrm rot="8100000" flipH="1">
                          <a:off x="8674069" y="36322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418" name="Google Shape;1418;p21"/>
                        <p:cNvSpPr/>
                        <p:nvPr/>
                      </p:nvSpPr>
                      <p:spPr>
                        <a:xfrm rot="2700000">
                          <a:off x="7759914" y="37059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419" name="Google Shape;1419;p21"/>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420" name="Google Shape;1420;p21"/>
                        <p:cNvSpPr/>
                        <p:nvPr/>
                      </p:nvSpPr>
                      <p:spPr>
                        <a:xfrm>
                          <a:off x="3005139" y="49308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421" name="Google Shape;1421;p21"/>
                        <p:cNvSpPr/>
                        <p:nvPr/>
                      </p:nvSpPr>
                      <p:spPr>
                        <a:xfrm rot="2700000">
                          <a:off x="4401664" y="49172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422" name="Google Shape;1422;p21"/>
                        <p:cNvSpPr/>
                        <p:nvPr/>
                      </p:nvSpPr>
                      <p:spPr>
                        <a:xfrm rot="5400000" flipH="1">
                          <a:off x="951610" y="48436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423" name="Google Shape;1423;p21"/>
                        <p:cNvSpPr/>
                        <p:nvPr/>
                      </p:nvSpPr>
                      <p:spPr>
                        <a:xfrm rot="-900406" flipH="1">
                          <a:off x="7311885" y="42130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424" name="Google Shape;1424;p21"/>
                        <p:cNvSpPr/>
                        <p:nvPr/>
                      </p:nvSpPr>
                      <p:spPr>
                        <a:xfrm rot="8100000" flipH="1">
                          <a:off x="3618269" y="46535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425" name="Google Shape;1425;p21"/>
                        <p:cNvSpPr/>
                        <p:nvPr/>
                      </p:nvSpPr>
                      <p:spPr>
                        <a:xfrm>
                          <a:off x="69239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426" name="Google Shape;1426;p21"/>
                        <p:cNvSpPr/>
                        <p:nvPr/>
                      </p:nvSpPr>
                      <p:spPr>
                        <a:xfrm>
                          <a:off x="60153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427" name="Google Shape;1427;p21"/>
                        <p:cNvSpPr/>
                        <p:nvPr/>
                      </p:nvSpPr>
                      <p:spPr>
                        <a:xfrm rot="8999773">
                          <a:off x="7589872" y="47502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428" name="Google Shape;1428;p21"/>
                        <p:cNvSpPr/>
                        <p:nvPr/>
                      </p:nvSpPr>
                      <p:spPr>
                        <a:xfrm>
                          <a:off x="81914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429" name="Google Shape;1429;p21"/>
                        <p:cNvSpPr/>
                        <p:nvPr/>
                      </p:nvSpPr>
                      <p:spPr>
                        <a:xfrm rot="-900406" flipH="1">
                          <a:off x="8776360" y="47420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430" name="Google Shape;1430;p21"/>
                        <p:cNvSpPr/>
                        <p:nvPr/>
                      </p:nvSpPr>
                      <p:spPr>
                        <a:xfrm rot="-5400000">
                          <a:off x="8340053" y="40333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sp>
                    <p:nvSpPr>
                      <p:cNvPr id="1431" name="Google Shape;1431;p21"/>
                      <p:cNvSpPr/>
                      <p:nvPr/>
                    </p:nvSpPr>
                    <p:spPr>
                      <a:xfrm rot="-4499594">
                        <a:off x="809600" y="141259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sp>
                <p:nvSpPr>
                  <p:cNvPr id="1432" name="Google Shape;1432;p21"/>
                  <p:cNvSpPr/>
                  <p:nvPr/>
                </p:nvSpPr>
                <p:spPr>
                  <a:xfrm>
                    <a:off x="8336925" y="585338"/>
                    <a:ext cx="193500" cy="183900"/>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1433" name="Google Shape;1433;p21"/>
                <p:cNvSpPr/>
                <p:nvPr/>
              </p:nvSpPr>
              <p:spPr>
                <a:xfrm rot="-2700000">
                  <a:off x="942165" y="37849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434" name="Google Shape;1434;p21"/>
                <p:cNvSpPr/>
                <p:nvPr/>
              </p:nvSpPr>
              <p:spPr>
                <a:xfrm rot="6300406">
                  <a:off x="1273495" y="397705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435" name="Google Shape;1435;p21"/>
                <p:cNvSpPr/>
                <p:nvPr/>
              </p:nvSpPr>
              <p:spPr>
                <a:xfrm rot="6300406">
                  <a:off x="7762037" y="198413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436" name="Google Shape;1436;p21"/>
                <p:cNvSpPr/>
                <p:nvPr/>
              </p:nvSpPr>
              <p:spPr>
                <a:xfrm rot="-2700000">
                  <a:off x="7675090" y="92311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437" name="Google Shape;1437;p21"/>
                <p:cNvSpPr/>
                <p:nvPr/>
              </p:nvSpPr>
              <p:spPr>
                <a:xfrm rot="6300406">
                  <a:off x="7996995" y="267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438" name="Google Shape;1438;p21"/>
                <p:cNvSpPr/>
                <p:nvPr/>
              </p:nvSpPr>
              <p:spPr>
                <a:xfrm rot="-4499594">
                  <a:off x="1727987" y="30121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439" name="Google Shape;1439;p21"/>
                <p:cNvSpPr/>
                <p:nvPr/>
              </p:nvSpPr>
              <p:spPr>
                <a:xfrm rot="-4499594">
                  <a:off x="1427837" y="198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440" name="Google Shape;1440;p21"/>
                <p:cNvSpPr/>
                <p:nvPr/>
              </p:nvSpPr>
              <p:spPr>
                <a:xfrm rot="8100000">
                  <a:off x="7220340" y="338131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grpSp>
          <p:sp>
            <p:nvSpPr>
              <p:cNvPr id="1441" name="Google Shape;1441;p21"/>
              <p:cNvSpPr/>
              <p:nvPr/>
            </p:nvSpPr>
            <p:spPr>
              <a:xfrm flipH="1">
                <a:off x="8673364" y="322013"/>
                <a:ext cx="193500" cy="183900"/>
              </a:xfrm>
              <a:prstGeom prst="star5">
                <a:avLst>
                  <a:gd name="adj" fmla="val 19098"/>
                  <a:gd name="hf" fmla="val 105146"/>
                  <a:gd name="vf" fmla="val 110557"/>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1442" name="Google Shape;1442;p21"/>
            <p:cNvSpPr/>
            <p:nvPr/>
          </p:nvSpPr>
          <p:spPr>
            <a:xfrm flipH="1">
              <a:off x="7837439" y="2479825"/>
              <a:ext cx="193500" cy="183900"/>
            </a:xfrm>
            <a:prstGeom prst="star5">
              <a:avLst>
                <a:gd name="adj" fmla="val 19098"/>
                <a:gd name="hf" fmla="val 105146"/>
                <a:gd name="vf" fmla="val 110557"/>
              </a:avLst>
            </a:pr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1443" name="Google Shape;1443;p21"/>
          <p:cNvSpPr/>
          <p:nvPr/>
        </p:nvSpPr>
        <p:spPr>
          <a:xfrm>
            <a:off x="720000" y="538375"/>
            <a:ext cx="7704000" cy="4074900"/>
          </a:xfrm>
          <a:prstGeom prst="roundRect">
            <a:avLst>
              <a:gd name="adj" fmla="val 5634"/>
            </a:avLst>
          </a:pr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44" name="Google Shape;1444;p21"/>
          <p:cNvSpPr txBox="1">
            <a:spLocks noGrp="1"/>
          </p:cNvSpPr>
          <p:nvPr>
            <p:ph type="subTitle" idx="1"/>
          </p:nvPr>
        </p:nvSpPr>
        <p:spPr>
          <a:xfrm>
            <a:off x="2539250" y="1827625"/>
            <a:ext cx="4065600" cy="14883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45" name="Google Shape;1445;p21"/>
          <p:cNvSpPr txBox="1">
            <a:spLocks noGrp="1"/>
          </p:cNvSpPr>
          <p:nvPr>
            <p:ph type="title"/>
          </p:nvPr>
        </p:nvSpPr>
        <p:spPr>
          <a:xfrm>
            <a:off x="2076500" y="540000"/>
            <a:ext cx="4991100" cy="6126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280111972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2030"/>
        <p:cNvGrpSpPr/>
        <p:nvPr/>
      </p:nvGrpSpPr>
      <p:grpSpPr>
        <a:xfrm>
          <a:off x="0" y="0"/>
          <a:ext cx="0" cy="0"/>
          <a:chOff x="0" y="0"/>
          <a:chExt cx="0" cy="0"/>
        </a:xfrm>
      </p:grpSpPr>
      <p:grpSp>
        <p:nvGrpSpPr>
          <p:cNvPr id="2031" name="Google Shape;2031;p33"/>
          <p:cNvGrpSpPr/>
          <p:nvPr/>
        </p:nvGrpSpPr>
        <p:grpSpPr>
          <a:xfrm>
            <a:off x="61069" y="68542"/>
            <a:ext cx="9027322" cy="5041129"/>
            <a:chOff x="61069" y="68542"/>
            <a:chExt cx="9027322" cy="5041129"/>
          </a:xfrm>
        </p:grpSpPr>
        <p:sp>
          <p:nvSpPr>
            <p:cNvPr id="2032" name="Google Shape;2032;p33"/>
            <p:cNvSpPr/>
            <p:nvPr/>
          </p:nvSpPr>
          <p:spPr>
            <a:xfrm rot="2700000">
              <a:off x="3197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33" name="Google Shape;2033;p33"/>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034" name="Google Shape;2034;p33"/>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035" name="Google Shape;2035;p33"/>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36" name="Google Shape;2036;p33"/>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037" name="Google Shape;2037;p33"/>
            <p:cNvSpPr/>
            <p:nvPr/>
          </p:nvSpPr>
          <p:spPr>
            <a:xfrm rot="-2700000">
              <a:off x="515840" y="3884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38" name="Google Shape;2038;p33"/>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039" name="Google Shape;2039;p33"/>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040" name="Google Shape;2040;p33"/>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041" name="Google Shape;2041;p33"/>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042" name="Google Shape;2042;p33"/>
            <p:cNvSpPr/>
            <p:nvPr/>
          </p:nvSpPr>
          <p:spPr>
            <a:xfrm rot="8100000" flipH="1">
              <a:off x="4509194" y="15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43" name="Google Shape;2043;p33"/>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44" name="Google Shape;2044;p33"/>
            <p:cNvSpPr/>
            <p:nvPr/>
          </p:nvSpPr>
          <p:spPr>
            <a:xfrm rot="-5400000">
              <a:off x="3039403" y="1427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045" name="Google Shape;2045;p33"/>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046" name="Google Shape;2046;p33"/>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047" name="Google Shape;2047;p33"/>
            <p:cNvSpPr/>
            <p:nvPr/>
          </p:nvSpPr>
          <p:spPr>
            <a:xfrm rot="-5400000">
              <a:off x="1690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048" name="Google Shape;2048;p33"/>
            <p:cNvSpPr/>
            <p:nvPr/>
          </p:nvSpPr>
          <p:spPr>
            <a:xfrm rot="2700000">
              <a:off x="58641" y="25419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049" name="Google Shape;2049;p33"/>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050" name="Google Shape;2050;p33"/>
            <p:cNvSpPr/>
            <p:nvPr/>
          </p:nvSpPr>
          <p:spPr>
            <a:xfrm rot="8999773">
              <a:off x="3716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51" name="Google Shape;2051;p33"/>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052" name="Google Shape;2052;p33"/>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053" name="Google Shape;2053;p33"/>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054" name="Google Shape;2054;p33"/>
            <p:cNvSpPr/>
            <p:nvPr/>
          </p:nvSpPr>
          <p:spPr>
            <a:xfrm rot="8100000" flipH="1">
              <a:off x="7273844" y="2149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55" name="Google Shape;2055;p33"/>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56" name="Google Shape;2056;p33"/>
            <p:cNvSpPr/>
            <p:nvPr/>
          </p:nvSpPr>
          <p:spPr>
            <a:xfrm rot="-10594826" flipH="1">
              <a:off x="8902268" y="7493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057" name="Google Shape;2057;p33"/>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058" name="Google Shape;2058;p33"/>
            <p:cNvSpPr/>
            <p:nvPr/>
          </p:nvSpPr>
          <p:spPr>
            <a:xfrm>
              <a:off x="8976589" y="13692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059" name="Google Shape;2059;p33"/>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60" name="Google Shape;2060;p33"/>
            <p:cNvSpPr/>
            <p:nvPr/>
          </p:nvSpPr>
          <p:spPr>
            <a:xfrm rot="2700000">
              <a:off x="3348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061" name="Google Shape;2061;p33"/>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62" name="Google Shape;2062;p33"/>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063" name="Google Shape;2063;p33"/>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64" name="Google Shape;2064;p33"/>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65" name="Google Shape;2065;p33"/>
            <p:cNvSpPr/>
            <p:nvPr/>
          </p:nvSpPr>
          <p:spPr>
            <a:xfrm>
              <a:off x="8946314" y="21592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066" name="Google Shape;2066;p33"/>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67" name="Google Shape;2067;p33"/>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068" name="Google Shape;2068;p33"/>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069" name="Google Shape;2069;p33"/>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070" name="Google Shape;2070;p33"/>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071" name="Google Shape;2071;p33"/>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072" name="Google Shape;2072;p33"/>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073" name="Google Shape;2073;p33"/>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74" name="Google Shape;2074;p33"/>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075" name="Google Shape;2075;p33"/>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076" name="Google Shape;2076;p33"/>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077" name="Google Shape;2077;p33"/>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078" name="Google Shape;2078;p33"/>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079" name="Google Shape;2079;p33"/>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080" name="Google Shape;2080;p33"/>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81" name="Google Shape;2081;p33"/>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082" name="Google Shape;2082;p33"/>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083" name="Google Shape;2083;p33"/>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2084" name="Google Shape;2084;p33"/>
          <p:cNvSpPr/>
          <p:nvPr/>
        </p:nvSpPr>
        <p:spPr>
          <a:xfrm>
            <a:off x="311400" y="310100"/>
            <a:ext cx="8521200" cy="4523400"/>
          </a:xfrm>
          <a:prstGeom prst="roundRect">
            <a:avLst>
              <a:gd name="adj" fmla="val 5634"/>
            </a:avLst>
          </a:pr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85" name="Google Shape;2085;p33"/>
          <p:cNvSpPr txBox="1">
            <a:spLocks noGrp="1"/>
          </p:cNvSpPr>
          <p:nvPr>
            <p:ph type="title"/>
          </p:nvPr>
        </p:nvSpPr>
        <p:spPr>
          <a:xfrm>
            <a:off x="720887" y="1782063"/>
            <a:ext cx="2552400" cy="5277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500"/>
              <a:buNone/>
              <a:defRPr sz="27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086" name="Google Shape;2086;p33"/>
          <p:cNvSpPr txBox="1">
            <a:spLocks noGrp="1"/>
          </p:cNvSpPr>
          <p:nvPr>
            <p:ph type="subTitle" idx="1"/>
          </p:nvPr>
        </p:nvSpPr>
        <p:spPr>
          <a:xfrm>
            <a:off x="720887" y="2292388"/>
            <a:ext cx="2552400" cy="484800"/>
          </a:xfrm>
          <a:prstGeom prst="rect">
            <a:avLst/>
          </a:prstGeom>
          <a:noFill/>
          <a:ln>
            <a:noFill/>
          </a:ln>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400">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87" name="Google Shape;2087;p33"/>
          <p:cNvSpPr txBox="1">
            <a:spLocks noGrp="1"/>
          </p:cNvSpPr>
          <p:nvPr>
            <p:ph type="title" idx="2"/>
          </p:nvPr>
        </p:nvSpPr>
        <p:spPr>
          <a:xfrm>
            <a:off x="5872486" y="1782063"/>
            <a:ext cx="2552400" cy="5277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7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088" name="Google Shape;2088;p33"/>
          <p:cNvSpPr txBox="1">
            <a:spLocks noGrp="1"/>
          </p:cNvSpPr>
          <p:nvPr>
            <p:ph type="subTitle" idx="3"/>
          </p:nvPr>
        </p:nvSpPr>
        <p:spPr>
          <a:xfrm>
            <a:off x="5872486" y="2292388"/>
            <a:ext cx="2552400" cy="4848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89" name="Google Shape;2089;p33"/>
          <p:cNvSpPr txBox="1">
            <a:spLocks noGrp="1"/>
          </p:cNvSpPr>
          <p:nvPr>
            <p:ph type="title" idx="4"/>
          </p:nvPr>
        </p:nvSpPr>
        <p:spPr>
          <a:xfrm>
            <a:off x="720887" y="3150238"/>
            <a:ext cx="2552400" cy="5277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500"/>
              <a:buNone/>
              <a:defRPr sz="27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090" name="Google Shape;2090;p33"/>
          <p:cNvSpPr txBox="1">
            <a:spLocks noGrp="1"/>
          </p:cNvSpPr>
          <p:nvPr>
            <p:ph type="subTitle" idx="5"/>
          </p:nvPr>
        </p:nvSpPr>
        <p:spPr>
          <a:xfrm>
            <a:off x="720887" y="3660563"/>
            <a:ext cx="2552400" cy="484800"/>
          </a:xfrm>
          <a:prstGeom prst="rect">
            <a:avLst/>
          </a:prstGeom>
          <a:noFill/>
          <a:ln>
            <a:noFill/>
          </a:ln>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400">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91" name="Google Shape;2091;p33"/>
          <p:cNvSpPr txBox="1">
            <a:spLocks noGrp="1"/>
          </p:cNvSpPr>
          <p:nvPr>
            <p:ph type="title" idx="6"/>
          </p:nvPr>
        </p:nvSpPr>
        <p:spPr>
          <a:xfrm>
            <a:off x="5872486" y="3150238"/>
            <a:ext cx="2552400" cy="5277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7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092" name="Google Shape;2092;p33"/>
          <p:cNvSpPr txBox="1">
            <a:spLocks noGrp="1"/>
          </p:cNvSpPr>
          <p:nvPr>
            <p:ph type="subTitle" idx="7"/>
          </p:nvPr>
        </p:nvSpPr>
        <p:spPr>
          <a:xfrm>
            <a:off x="5872486" y="3660563"/>
            <a:ext cx="2552400" cy="4848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93" name="Google Shape;2093;p33"/>
          <p:cNvSpPr txBox="1">
            <a:spLocks noGrp="1"/>
          </p:cNvSpPr>
          <p:nvPr>
            <p:ph type="title" idx="8"/>
          </p:nvPr>
        </p:nvSpPr>
        <p:spPr>
          <a:xfrm>
            <a:off x="2514125" y="540000"/>
            <a:ext cx="4115700" cy="612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313182253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Background">
  <p:cSld name="Background">
    <p:bg>
      <p:bgPr>
        <a:solidFill>
          <a:schemeClr val="lt1"/>
        </a:solidFill>
        <a:effectLst/>
      </p:bgPr>
    </p:bg>
    <p:spTree>
      <p:nvGrpSpPr>
        <p:cNvPr id="1" name="Shape 2356"/>
        <p:cNvGrpSpPr/>
        <p:nvPr/>
      </p:nvGrpSpPr>
      <p:grpSpPr>
        <a:xfrm>
          <a:off x="0" y="0"/>
          <a:ext cx="0" cy="0"/>
          <a:chOff x="0" y="0"/>
          <a:chExt cx="0" cy="0"/>
        </a:xfrm>
      </p:grpSpPr>
      <p:grpSp>
        <p:nvGrpSpPr>
          <p:cNvPr id="2357" name="Google Shape;2357;p38"/>
          <p:cNvGrpSpPr/>
          <p:nvPr/>
        </p:nvGrpSpPr>
        <p:grpSpPr>
          <a:xfrm>
            <a:off x="122308" y="79026"/>
            <a:ext cx="8895562" cy="4956938"/>
            <a:chOff x="122308" y="79026"/>
            <a:chExt cx="8895562" cy="4956938"/>
          </a:xfrm>
        </p:grpSpPr>
        <p:grpSp>
          <p:nvGrpSpPr>
            <p:cNvPr id="2358" name="Google Shape;2358;p38"/>
            <p:cNvGrpSpPr/>
            <p:nvPr/>
          </p:nvGrpSpPr>
          <p:grpSpPr>
            <a:xfrm>
              <a:off x="122308" y="79026"/>
              <a:ext cx="8895562" cy="4956938"/>
              <a:chOff x="122308" y="79026"/>
              <a:chExt cx="8895562" cy="4956938"/>
            </a:xfrm>
          </p:grpSpPr>
          <p:grpSp>
            <p:nvGrpSpPr>
              <p:cNvPr id="2359" name="Google Shape;2359;p38"/>
              <p:cNvGrpSpPr/>
              <p:nvPr/>
            </p:nvGrpSpPr>
            <p:grpSpPr>
              <a:xfrm flipH="1">
                <a:off x="122308" y="79026"/>
                <a:ext cx="8895562" cy="4956938"/>
                <a:chOff x="135794" y="79026"/>
                <a:chExt cx="8895562" cy="4956938"/>
              </a:xfrm>
            </p:grpSpPr>
            <p:grpSp>
              <p:nvGrpSpPr>
                <p:cNvPr id="2360" name="Google Shape;2360;p38"/>
                <p:cNvGrpSpPr/>
                <p:nvPr/>
              </p:nvGrpSpPr>
              <p:grpSpPr>
                <a:xfrm>
                  <a:off x="135794" y="104949"/>
                  <a:ext cx="8895562" cy="4931014"/>
                  <a:chOff x="135794" y="104949"/>
                  <a:chExt cx="8895562" cy="4931014"/>
                </a:xfrm>
              </p:grpSpPr>
              <p:grpSp>
                <p:nvGrpSpPr>
                  <p:cNvPr id="2361" name="Google Shape;2361;p38"/>
                  <p:cNvGrpSpPr/>
                  <p:nvPr/>
                </p:nvGrpSpPr>
                <p:grpSpPr>
                  <a:xfrm rot="10800000">
                    <a:off x="7868647" y="1236600"/>
                    <a:ext cx="456959" cy="2111662"/>
                    <a:chOff x="8524342" y="1674075"/>
                    <a:chExt cx="456959" cy="2111662"/>
                  </a:xfrm>
                </p:grpSpPr>
                <p:sp>
                  <p:nvSpPr>
                    <p:cNvPr id="2362" name="Google Shape;2362;p38"/>
                    <p:cNvSpPr/>
                    <p:nvPr/>
                  </p:nvSpPr>
                  <p:spPr>
                    <a:xfrm>
                      <a:off x="85955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363" name="Google Shape;2363;p38"/>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364" name="Google Shape;2364;p38"/>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365" name="Google Shape;2365;p38"/>
                    <p:cNvSpPr/>
                    <p:nvPr/>
                  </p:nvSpPr>
                  <p:spPr>
                    <a:xfrm rot="-5400000">
                      <a:off x="8649628" y="3708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2366" name="Google Shape;2366;p38"/>
                  <p:cNvGrpSpPr/>
                  <p:nvPr/>
                </p:nvGrpSpPr>
                <p:grpSpPr>
                  <a:xfrm>
                    <a:off x="135794" y="104949"/>
                    <a:ext cx="8895562" cy="4931014"/>
                    <a:chOff x="135794" y="104949"/>
                    <a:chExt cx="8895562" cy="4931014"/>
                  </a:xfrm>
                </p:grpSpPr>
                <p:grpSp>
                  <p:nvGrpSpPr>
                    <p:cNvPr id="2367" name="Google Shape;2367;p38"/>
                    <p:cNvGrpSpPr/>
                    <p:nvPr/>
                  </p:nvGrpSpPr>
                  <p:grpSpPr>
                    <a:xfrm>
                      <a:off x="135794" y="104949"/>
                      <a:ext cx="8895562" cy="4931014"/>
                      <a:chOff x="135794" y="104949"/>
                      <a:chExt cx="8895562" cy="4931014"/>
                    </a:xfrm>
                  </p:grpSpPr>
                  <p:sp>
                    <p:nvSpPr>
                      <p:cNvPr id="2368" name="Google Shape;2368;p38"/>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369" name="Google Shape;2369;p38"/>
                      <p:cNvSpPr/>
                      <p:nvPr/>
                    </p:nvSpPr>
                    <p:spPr>
                      <a:xfrm rot="6300406">
                        <a:off x="127712" y="1220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370" name="Google Shape;2370;p38"/>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71" name="Google Shape;2371;p38"/>
                      <p:cNvSpPr/>
                      <p:nvPr/>
                    </p:nvSpPr>
                    <p:spPr>
                      <a:xfrm>
                        <a:off x="7085889" y="18074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372" name="Google Shape;2372;p38"/>
                      <p:cNvSpPr/>
                      <p:nvPr/>
                    </p:nvSpPr>
                    <p:spPr>
                      <a:xfrm rot="2700000">
                        <a:off x="7121389" y="2480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373" name="Google Shape;2373;p38"/>
                      <p:cNvSpPr/>
                      <p:nvPr/>
                    </p:nvSpPr>
                    <p:spPr>
                      <a:xfrm rot="5400000" flipH="1">
                        <a:off x="699535" y="9595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374" name="Google Shape;2374;p38"/>
                      <p:cNvSpPr/>
                      <p:nvPr/>
                    </p:nvSpPr>
                    <p:spPr>
                      <a:xfrm rot="8100000" flipH="1">
                        <a:off x="1232594" y="921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75" name="Google Shape;2375;p38"/>
                      <p:cNvSpPr/>
                      <p:nvPr/>
                    </p:nvSpPr>
                    <p:spPr>
                      <a:xfrm>
                        <a:off x="1878594" y="6579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376" name="Google Shape;2376;p38"/>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377" name="Google Shape;2377;p38"/>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378" name="Google Shape;2378;p38"/>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379" name="Google Shape;2379;p38"/>
                      <p:cNvSpPr/>
                      <p:nvPr/>
                    </p:nvSpPr>
                    <p:spPr>
                      <a:xfrm rot="8999773">
                        <a:off x="143059" y="2694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80" name="Google Shape;2380;p38"/>
                      <p:cNvSpPr/>
                      <p:nvPr/>
                    </p:nvSpPr>
                    <p:spPr>
                      <a:xfrm rot="8999773">
                        <a:off x="6994222" y="9320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381" name="Google Shape;2381;p38"/>
                      <p:cNvSpPr/>
                      <p:nvPr/>
                    </p:nvSpPr>
                    <p:spPr>
                      <a:xfrm rot="8100000" flipH="1">
                        <a:off x="7273844" y="1387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82" name="Google Shape;2382;p38"/>
                      <p:cNvSpPr/>
                      <p:nvPr/>
                    </p:nvSpPr>
                    <p:spPr>
                      <a:xfrm rot="8100000" flipH="1">
                        <a:off x="8836969" y="2203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83" name="Google Shape;2383;p38"/>
                      <p:cNvSpPr/>
                      <p:nvPr/>
                    </p:nvSpPr>
                    <p:spPr>
                      <a:xfrm rot="-10594826" flipH="1">
                        <a:off x="2044268" y="40259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384" name="Google Shape;2384;p38"/>
                      <p:cNvSpPr/>
                      <p:nvPr/>
                    </p:nvSpPr>
                    <p:spPr>
                      <a:xfrm>
                        <a:off x="8631314" y="11247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385" name="Google Shape;2385;p38"/>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386" name="Google Shape;2386;p38"/>
                      <p:cNvSpPr/>
                      <p:nvPr/>
                    </p:nvSpPr>
                    <p:spPr>
                      <a:xfrm rot="8999773">
                        <a:off x="200884" y="37084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87" name="Google Shape;2387;p38"/>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88" name="Google Shape;2388;p38"/>
                      <p:cNvSpPr/>
                      <p:nvPr/>
                    </p:nvSpPr>
                    <p:spPr>
                      <a:xfrm rot="6300406">
                        <a:off x="359695" y="330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389" name="Google Shape;2389;p38"/>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90" name="Google Shape;2390;p38"/>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91" name="Google Shape;2391;p38"/>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392" name="Google Shape;2392;p38"/>
                      <p:cNvSpPr/>
                      <p:nvPr/>
                    </p:nvSpPr>
                    <p:spPr>
                      <a:xfrm rot="8100000" flipH="1">
                        <a:off x="8674069" y="36322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93" name="Google Shape;2393;p38"/>
                      <p:cNvSpPr/>
                      <p:nvPr/>
                    </p:nvSpPr>
                    <p:spPr>
                      <a:xfrm rot="2700000">
                        <a:off x="7759914" y="37059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394" name="Google Shape;2394;p38"/>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395" name="Google Shape;2395;p38"/>
                      <p:cNvSpPr/>
                      <p:nvPr/>
                    </p:nvSpPr>
                    <p:spPr>
                      <a:xfrm>
                        <a:off x="2166939" y="33306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396" name="Google Shape;2396;p38"/>
                      <p:cNvSpPr/>
                      <p:nvPr/>
                    </p:nvSpPr>
                    <p:spPr>
                      <a:xfrm rot="5400000" flipH="1">
                        <a:off x="951610" y="48436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397" name="Google Shape;2397;p38"/>
                      <p:cNvSpPr/>
                      <p:nvPr/>
                    </p:nvSpPr>
                    <p:spPr>
                      <a:xfrm rot="-900406" flipH="1">
                        <a:off x="7311885" y="42130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398" name="Google Shape;2398;p38"/>
                      <p:cNvSpPr/>
                      <p:nvPr/>
                    </p:nvSpPr>
                    <p:spPr>
                      <a:xfrm rot="8100000" flipH="1">
                        <a:off x="1941869" y="1453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99" name="Google Shape;2399;p38"/>
                      <p:cNvSpPr/>
                      <p:nvPr/>
                    </p:nvSpPr>
                    <p:spPr>
                      <a:xfrm>
                        <a:off x="69239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400" name="Google Shape;2400;p38"/>
                      <p:cNvSpPr/>
                      <p:nvPr/>
                    </p:nvSpPr>
                    <p:spPr>
                      <a:xfrm rot="8999773">
                        <a:off x="7742272" y="46740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401" name="Google Shape;2401;p38"/>
                      <p:cNvSpPr/>
                      <p:nvPr/>
                    </p:nvSpPr>
                    <p:spPr>
                      <a:xfrm>
                        <a:off x="81914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402" name="Google Shape;2402;p38"/>
                      <p:cNvSpPr/>
                      <p:nvPr/>
                    </p:nvSpPr>
                    <p:spPr>
                      <a:xfrm rot="-900406" flipH="1">
                        <a:off x="8776360" y="47420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03" name="Google Shape;2403;p38"/>
                      <p:cNvSpPr/>
                      <p:nvPr/>
                    </p:nvSpPr>
                    <p:spPr>
                      <a:xfrm rot="-5400000">
                        <a:off x="8340053" y="40333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sp>
                  <p:nvSpPr>
                    <p:cNvPr id="2404" name="Google Shape;2404;p38"/>
                    <p:cNvSpPr/>
                    <p:nvPr/>
                  </p:nvSpPr>
                  <p:spPr>
                    <a:xfrm rot="-4499594">
                      <a:off x="809600" y="141259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sp>
              <p:nvSpPr>
                <p:cNvPr id="2405" name="Google Shape;2405;p38"/>
                <p:cNvSpPr/>
                <p:nvPr/>
              </p:nvSpPr>
              <p:spPr>
                <a:xfrm rot="-2700000">
                  <a:off x="942165" y="37849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06" name="Google Shape;2406;p38"/>
                <p:cNvSpPr/>
                <p:nvPr/>
              </p:nvSpPr>
              <p:spPr>
                <a:xfrm rot="6300406">
                  <a:off x="1273495" y="397705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407" name="Google Shape;2407;p38"/>
                <p:cNvSpPr/>
                <p:nvPr/>
              </p:nvSpPr>
              <p:spPr>
                <a:xfrm rot="6300406">
                  <a:off x="7762037" y="198413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408" name="Google Shape;2408;p38"/>
                <p:cNvSpPr/>
                <p:nvPr/>
              </p:nvSpPr>
              <p:spPr>
                <a:xfrm rot="-2700000">
                  <a:off x="7675090" y="92311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09" name="Google Shape;2409;p38"/>
                <p:cNvSpPr/>
                <p:nvPr/>
              </p:nvSpPr>
              <p:spPr>
                <a:xfrm rot="6300406">
                  <a:off x="7996995" y="1147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410" name="Google Shape;2410;p38"/>
                <p:cNvSpPr/>
                <p:nvPr/>
              </p:nvSpPr>
              <p:spPr>
                <a:xfrm rot="-4499594">
                  <a:off x="1727987" y="30121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11" name="Google Shape;2411;p38"/>
                <p:cNvSpPr/>
                <p:nvPr/>
              </p:nvSpPr>
              <p:spPr>
                <a:xfrm rot="-4499594">
                  <a:off x="1427837" y="198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412" name="Google Shape;2412;p38"/>
                <p:cNvSpPr/>
                <p:nvPr/>
              </p:nvSpPr>
              <p:spPr>
                <a:xfrm rot="8100000">
                  <a:off x="7220340" y="338131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grpSp>
          <p:sp>
            <p:nvSpPr>
              <p:cNvPr id="2413" name="Google Shape;2413;p38"/>
              <p:cNvSpPr/>
              <p:nvPr/>
            </p:nvSpPr>
            <p:spPr>
              <a:xfrm flipH="1">
                <a:off x="8673364" y="322013"/>
                <a:ext cx="193500" cy="183900"/>
              </a:xfrm>
              <a:prstGeom prst="star5">
                <a:avLst>
                  <a:gd name="adj" fmla="val 19098"/>
                  <a:gd name="hf" fmla="val 105146"/>
                  <a:gd name="vf" fmla="val 110557"/>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2414" name="Google Shape;2414;p38"/>
            <p:cNvSpPr/>
            <p:nvPr/>
          </p:nvSpPr>
          <p:spPr>
            <a:xfrm flipH="1">
              <a:off x="7837439" y="2479825"/>
              <a:ext cx="193500" cy="183900"/>
            </a:xfrm>
            <a:prstGeom prst="star5">
              <a:avLst>
                <a:gd name="adj" fmla="val 19098"/>
                <a:gd name="hf" fmla="val 105146"/>
                <a:gd name="vf" fmla="val 110557"/>
              </a:avLst>
            </a:pr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2415" name="Google Shape;2415;p38"/>
          <p:cNvSpPr/>
          <p:nvPr/>
        </p:nvSpPr>
        <p:spPr>
          <a:xfrm>
            <a:off x="720000" y="298025"/>
            <a:ext cx="7704000" cy="4547700"/>
          </a:xfrm>
          <a:prstGeom prst="roundRect">
            <a:avLst>
              <a:gd name="adj" fmla="val 5634"/>
            </a:avLst>
          </a:pr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416" name="Google Shape;2416;p38"/>
          <p:cNvGrpSpPr/>
          <p:nvPr/>
        </p:nvGrpSpPr>
        <p:grpSpPr>
          <a:xfrm rot="1799965" flipH="1">
            <a:off x="6736154" y="2694432"/>
            <a:ext cx="1792663" cy="1738763"/>
            <a:chOff x="6997200" y="3219600"/>
            <a:chExt cx="1426800" cy="1383900"/>
          </a:xfrm>
        </p:grpSpPr>
        <p:sp>
          <p:nvSpPr>
            <p:cNvPr id="2417" name="Google Shape;2417;p38"/>
            <p:cNvSpPr/>
            <p:nvPr/>
          </p:nvSpPr>
          <p:spPr>
            <a:xfrm>
              <a:off x="7226125" y="4200625"/>
              <a:ext cx="413050" cy="393250"/>
            </a:xfrm>
            <a:custGeom>
              <a:avLst/>
              <a:gdLst/>
              <a:ahLst/>
              <a:cxnLst/>
              <a:rect l="l" t="t" r="r" b="b"/>
              <a:pathLst>
                <a:path w="16522" h="15730" extrusionOk="0">
                  <a:moveTo>
                    <a:pt x="16521" y="0"/>
                  </a:moveTo>
                  <a:lnTo>
                    <a:pt x="16521" y="0"/>
                  </a:lnTo>
                  <a:cubicBezTo>
                    <a:pt x="16521" y="0"/>
                    <a:pt x="12378" y="746"/>
                    <a:pt x="8432" y="4232"/>
                  </a:cubicBezTo>
                  <a:cubicBezTo>
                    <a:pt x="4480" y="7723"/>
                    <a:pt x="2310" y="14184"/>
                    <a:pt x="2310" y="14184"/>
                  </a:cubicBezTo>
                  <a:cubicBezTo>
                    <a:pt x="2310" y="14184"/>
                    <a:pt x="327" y="12910"/>
                    <a:pt x="49" y="12910"/>
                  </a:cubicBezTo>
                  <a:cubicBezTo>
                    <a:pt x="0" y="12910"/>
                    <a:pt x="4" y="12949"/>
                    <a:pt x="79" y="13040"/>
                  </a:cubicBezTo>
                  <a:cubicBezTo>
                    <a:pt x="588" y="13653"/>
                    <a:pt x="3269" y="15730"/>
                    <a:pt x="3269" y="15730"/>
                  </a:cubicBezTo>
                  <a:cubicBezTo>
                    <a:pt x="3269" y="15730"/>
                    <a:pt x="12044" y="7273"/>
                    <a:pt x="15775" y="6555"/>
                  </a:cubicBezTo>
                  <a:lnTo>
                    <a:pt x="16521" y="0"/>
                  </a:ln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18" name="Google Shape;2418;p38"/>
            <p:cNvSpPr/>
            <p:nvPr/>
          </p:nvSpPr>
          <p:spPr>
            <a:xfrm>
              <a:off x="7210525" y="4512200"/>
              <a:ext cx="144450" cy="91300"/>
            </a:xfrm>
            <a:custGeom>
              <a:avLst/>
              <a:gdLst/>
              <a:ahLst/>
              <a:cxnLst/>
              <a:rect l="l" t="t" r="r" b="b"/>
              <a:pathLst>
                <a:path w="5778" h="3652" extrusionOk="0">
                  <a:moveTo>
                    <a:pt x="3334" y="1"/>
                  </a:moveTo>
                  <a:lnTo>
                    <a:pt x="2949" y="532"/>
                  </a:lnTo>
                  <a:cubicBezTo>
                    <a:pt x="2949" y="532"/>
                    <a:pt x="1841" y="32"/>
                    <a:pt x="903" y="32"/>
                  </a:cubicBezTo>
                  <a:cubicBezTo>
                    <a:pt x="558" y="32"/>
                    <a:pt x="235" y="100"/>
                    <a:pt x="0" y="286"/>
                  </a:cubicBezTo>
                  <a:lnTo>
                    <a:pt x="4260" y="3651"/>
                  </a:lnTo>
                  <a:lnTo>
                    <a:pt x="5778" y="1827"/>
                  </a:lnTo>
                  <a:lnTo>
                    <a:pt x="3334"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19" name="Google Shape;2419;p38"/>
            <p:cNvSpPr/>
            <p:nvPr/>
          </p:nvSpPr>
          <p:spPr>
            <a:xfrm>
              <a:off x="7263125" y="4516325"/>
              <a:ext cx="6075" cy="25925"/>
            </a:xfrm>
            <a:custGeom>
              <a:avLst/>
              <a:gdLst/>
              <a:ahLst/>
              <a:cxnLst/>
              <a:rect l="l" t="t" r="r" b="b"/>
              <a:pathLst>
                <a:path w="243" h="1037" extrusionOk="0">
                  <a:moveTo>
                    <a:pt x="139" y="0"/>
                  </a:moveTo>
                  <a:cubicBezTo>
                    <a:pt x="79" y="0"/>
                    <a:pt x="29" y="44"/>
                    <a:pt x="29" y="104"/>
                  </a:cubicBezTo>
                  <a:lnTo>
                    <a:pt x="1" y="926"/>
                  </a:lnTo>
                  <a:cubicBezTo>
                    <a:pt x="1" y="981"/>
                    <a:pt x="46" y="1030"/>
                    <a:pt x="106" y="1037"/>
                  </a:cubicBezTo>
                  <a:lnTo>
                    <a:pt x="111" y="1037"/>
                  </a:lnTo>
                  <a:cubicBezTo>
                    <a:pt x="165" y="1037"/>
                    <a:pt x="215" y="992"/>
                    <a:pt x="215" y="932"/>
                  </a:cubicBezTo>
                  <a:lnTo>
                    <a:pt x="243" y="109"/>
                  </a:lnTo>
                  <a:cubicBezTo>
                    <a:pt x="243" y="50"/>
                    <a:pt x="198" y="0"/>
                    <a:pt x="13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20" name="Google Shape;2420;p38"/>
            <p:cNvSpPr/>
            <p:nvPr/>
          </p:nvSpPr>
          <p:spPr>
            <a:xfrm>
              <a:off x="7006225" y="4047525"/>
              <a:ext cx="524675" cy="161200"/>
            </a:xfrm>
            <a:custGeom>
              <a:avLst/>
              <a:gdLst/>
              <a:ahLst/>
              <a:cxnLst/>
              <a:rect l="l" t="t" r="r" b="b"/>
              <a:pathLst>
                <a:path w="20987" h="6448" extrusionOk="0">
                  <a:moveTo>
                    <a:pt x="12871" y="0"/>
                  </a:moveTo>
                  <a:cubicBezTo>
                    <a:pt x="12597" y="0"/>
                    <a:pt x="12319" y="6"/>
                    <a:pt x="12037" y="18"/>
                  </a:cubicBezTo>
                  <a:cubicBezTo>
                    <a:pt x="6770" y="243"/>
                    <a:pt x="1020" y="3899"/>
                    <a:pt x="1020" y="3899"/>
                  </a:cubicBezTo>
                  <a:cubicBezTo>
                    <a:pt x="1020" y="3899"/>
                    <a:pt x="217" y="1481"/>
                    <a:pt x="37" y="1481"/>
                  </a:cubicBezTo>
                  <a:cubicBezTo>
                    <a:pt x="13" y="1481"/>
                    <a:pt x="0" y="1522"/>
                    <a:pt x="1" y="1614"/>
                  </a:cubicBezTo>
                  <a:cubicBezTo>
                    <a:pt x="11" y="2408"/>
                    <a:pt x="790" y="5707"/>
                    <a:pt x="790" y="5707"/>
                  </a:cubicBezTo>
                  <a:cubicBezTo>
                    <a:pt x="790" y="5707"/>
                    <a:pt x="4330" y="5401"/>
                    <a:pt x="8115" y="5401"/>
                  </a:cubicBezTo>
                  <a:cubicBezTo>
                    <a:pt x="11339" y="5401"/>
                    <a:pt x="14741" y="5623"/>
                    <a:pt x="16284" y="6448"/>
                  </a:cubicBezTo>
                  <a:lnTo>
                    <a:pt x="20987" y="1816"/>
                  </a:lnTo>
                  <a:cubicBezTo>
                    <a:pt x="20987" y="1816"/>
                    <a:pt x="17684" y="0"/>
                    <a:pt x="12871" y="0"/>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21" name="Google Shape;2421;p38"/>
            <p:cNvSpPr/>
            <p:nvPr/>
          </p:nvSpPr>
          <p:spPr>
            <a:xfrm>
              <a:off x="6997200" y="4071000"/>
              <a:ext cx="88125" cy="132375"/>
            </a:xfrm>
            <a:custGeom>
              <a:avLst/>
              <a:gdLst/>
              <a:ahLst/>
              <a:cxnLst/>
              <a:rect l="l" t="t" r="r" b="b"/>
              <a:pathLst>
                <a:path w="3525" h="5295" extrusionOk="0">
                  <a:moveTo>
                    <a:pt x="0" y="0"/>
                  </a:moveTo>
                  <a:lnTo>
                    <a:pt x="1195" y="5295"/>
                  </a:lnTo>
                  <a:lnTo>
                    <a:pt x="3524" y="4834"/>
                  </a:lnTo>
                  <a:lnTo>
                    <a:pt x="2768" y="1881"/>
                  </a:lnTo>
                  <a:lnTo>
                    <a:pt x="2138" y="2051"/>
                  </a:lnTo>
                  <a:cubicBezTo>
                    <a:pt x="2138" y="2051"/>
                    <a:pt x="1113" y="12"/>
                    <a:pt x="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22" name="Google Shape;2422;p38"/>
            <p:cNvSpPr/>
            <p:nvPr/>
          </p:nvSpPr>
          <p:spPr>
            <a:xfrm>
              <a:off x="7290125" y="4013025"/>
              <a:ext cx="506750" cy="403700"/>
            </a:xfrm>
            <a:custGeom>
              <a:avLst/>
              <a:gdLst/>
              <a:ahLst/>
              <a:cxnLst/>
              <a:rect l="l" t="t" r="r" b="b"/>
              <a:pathLst>
                <a:path w="20270" h="16148" extrusionOk="0">
                  <a:moveTo>
                    <a:pt x="6092" y="1"/>
                  </a:moveTo>
                  <a:cubicBezTo>
                    <a:pt x="3985" y="1"/>
                    <a:pt x="549" y="834"/>
                    <a:pt x="549" y="834"/>
                  </a:cubicBezTo>
                  <a:cubicBezTo>
                    <a:pt x="1" y="3224"/>
                    <a:pt x="1782" y="8711"/>
                    <a:pt x="1782" y="8711"/>
                  </a:cubicBezTo>
                  <a:cubicBezTo>
                    <a:pt x="4567" y="7876"/>
                    <a:pt x="7167" y="7542"/>
                    <a:pt x="7491" y="7542"/>
                  </a:cubicBezTo>
                  <a:cubicBezTo>
                    <a:pt x="7546" y="7542"/>
                    <a:pt x="7536" y="7552"/>
                    <a:pt x="7450" y="7570"/>
                  </a:cubicBezTo>
                  <a:cubicBezTo>
                    <a:pt x="6090" y="8529"/>
                    <a:pt x="4650" y="10941"/>
                    <a:pt x="4650" y="10941"/>
                  </a:cubicBezTo>
                  <a:cubicBezTo>
                    <a:pt x="6096" y="12842"/>
                    <a:pt x="10678" y="16148"/>
                    <a:pt x="10678" y="16148"/>
                  </a:cubicBezTo>
                  <a:cubicBezTo>
                    <a:pt x="15753" y="15249"/>
                    <a:pt x="20270" y="9692"/>
                    <a:pt x="20270" y="9692"/>
                  </a:cubicBezTo>
                  <a:cubicBezTo>
                    <a:pt x="17792" y="9028"/>
                    <a:pt x="7296" y="160"/>
                    <a:pt x="7296" y="160"/>
                  </a:cubicBezTo>
                  <a:cubicBezTo>
                    <a:pt x="7009" y="47"/>
                    <a:pt x="6587" y="1"/>
                    <a:pt x="609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23" name="Google Shape;2423;p38"/>
            <p:cNvSpPr/>
            <p:nvPr/>
          </p:nvSpPr>
          <p:spPr>
            <a:xfrm>
              <a:off x="7489775" y="4145275"/>
              <a:ext cx="45125" cy="47700"/>
            </a:xfrm>
            <a:custGeom>
              <a:avLst/>
              <a:gdLst/>
              <a:ahLst/>
              <a:cxnLst/>
              <a:rect l="l" t="t" r="r" b="b"/>
              <a:pathLst>
                <a:path w="1805" h="1908" extrusionOk="0">
                  <a:moveTo>
                    <a:pt x="1108" y="0"/>
                  </a:moveTo>
                  <a:cubicBezTo>
                    <a:pt x="1094" y="0"/>
                    <a:pt x="1078" y="4"/>
                    <a:pt x="1064" y="11"/>
                  </a:cubicBezTo>
                  <a:cubicBezTo>
                    <a:pt x="105" y="444"/>
                    <a:pt x="11" y="1738"/>
                    <a:pt x="6" y="1792"/>
                  </a:cubicBezTo>
                  <a:cubicBezTo>
                    <a:pt x="1" y="1842"/>
                    <a:pt x="34" y="1885"/>
                    <a:pt x="77" y="1903"/>
                  </a:cubicBezTo>
                  <a:cubicBezTo>
                    <a:pt x="89" y="1903"/>
                    <a:pt x="99" y="1908"/>
                    <a:pt x="110" y="1908"/>
                  </a:cubicBezTo>
                  <a:cubicBezTo>
                    <a:pt x="149" y="1908"/>
                    <a:pt x="182" y="1885"/>
                    <a:pt x="203" y="1853"/>
                  </a:cubicBezTo>
                  <a:cubicBezTo>
                    <a:pt x="412" y="1508"/>
                    <a:pt x="1371" y="1080"/>
                    <a:pt x="1721" y="942"/>
                  </a:cubicBezTo>
                  <a:cubicBezTo>
                    <a:pt x="1777" y="921"/>
                    <a:pt x="1804" y="861"/>
                    <a:pt x="1782" y="806"/>
                  </a:cubicBezTo>
                  <a:cubicBezTo>
                    <a:pt x="1770" y="764"/>
                    <a:pt x="1728" y="738"/>
                    <a:pt x="1684" y="738"/>
                  </a:cubicBezTo>
                  <a:cubicBezTo>
                    <a:pt x="1671" y="738"/>
                    <a:pt x="1658" y="740"/>
                    <a:pt x="1645" y="745"/>
                  </a:cubicBezTo>
                  <a:cubicBezTo>
                    <a:pt x="1602" y="762"/>
                    <a:pt x="741" y="1096"/>
                    <a:pt x="269" y="1480"/>
                  </a:cubicBezTo>
                  <a:cubicBezTo>
                    <a:pt x="357" y="1091"/>
                    <a:pt x="582" y="461"/>
                    <a:pt x="1152" y="203"/>
                  </a:cubicBezTo>
                  <a:cubicBezTo>
                    <a:pt x="1207" y="181"/>
                    <a:pt x="1228" y="115"/>
                    <a:pt x="1207" y="66"/>
                  </a:cubicBezTo>
                  <a:cubicBezTo>
                    <a:pt x="1187" y="26"/>
                    <a:pt x="1149" y="0"/>
                    <a:pt x="110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24" name="Google Shape;2424;p38"/>
            <p:cNvSpPr/>
            <p:nvPr/>
          </p:nvSpPr>
          <p:spPr>
            <a:xfrm>
              <a:off x="7291650" y="4034750"/>
              <a:ext cx="67050" cy="182350"/>
            </a:xfrm>
            <a:custGeom>
              <a:avLst/>
              <a:gdLst/>
              <a:ahLst/>
              <a:cxnLst/>
              <a:rect l="l" t="t" r="r" b="b"/>
              <a:pathLst>
                <a:path w="2682" h="7294" extrusionOk="0">
                  <a:moveTo>
                    <a:pt x="1637" y="0"/>
                  </a:moveTo>
                  <a:cubicBezTo>
                    <a:pt x="1608" y="0"/>
                    <a:pt x="1580" y="11"/>
                    <a:pt x="1557" y="31"/>
                  </a:cubicBezTo>
                  <a:cubicBezTo>
                    <a:pt x="1491" y="102"/>
                    <a:pt x="0" y="1735"/>
                    <a:pt x="2462" y="7233"/>
                  </a:cubicBezTo>
                  <a:cubicBezTo>
                    <a:pt x="2477" y="7271"/>
                    <a:pt x="2517" y="7293"/>
                    <a:pt x="2560" y="7293"/>
                  </a:cubicBezTo>
                  <a:cubicBezTo>
                    <a:pt x="2571" y="7293"/>
                    <a:pt x="2588" y="7293"/>
                    <a:pt x="2604" y="7288"/>
                  </a:cubicBezTo>
                  <a:cubicBezTo>
                    <a:pt x="2654" y="7260"/>
                    <a:pt x="2681" y="7200"/>
                    <a:pt x="2654" y="7146"/>
                  </a:cubicBezTo>
                  <a:cubicBezTo>
                    <a:pt x="263" y="1812"/>
                    <a:pt x="1695" y="195"/>
                    <a:pt x="1710" y="179"/>
                  </a:cubicBezTo>
                  <a:cubicBezTo>
                    <a:pt x="1749" y="135"/>
                    <a:pt x="1749" y="69"/>
                    <a:pt x="1710" y="31"/>
                  </a:cubicBezTo>
                  <a:cubicBezTo>
                    <a:pt x="1689" y="10"/>
                    <a:pt x="1663" y="0"/>
                    <a:pt x="163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25" name="Google Shape;2425;p38"/>
            <p:cNvSpPr/>
            <p:nvPr/>
          </p:nvSpPr>
          <p:spPr>
            <a:xfrm>
              <a:off x="7421400" y="4275450"/>
              <a:ext cx="154475" cy="128400"/>
            </a:xfrm>
            <a:custGeom>
              <a:avLst/>
              <a:gdLst/>
              <a:ahLst/>
              <a:cxnLst/>
              <a:rect l="l" t="t" r="r" b="b"/>
              <a:pathLst>
                <a:path w="6179" h="5136" extrusionOk="0">
                  <a:moveTo>
                    <a:pt x="121" y="1"/>
                  </a:moveTo>
                  <a:cubicBezTo>
                    <a:pt x="98" y="1"/>
                    <a:pt x="75" y="8"/>
                    <a:pt x="56" y="22"/>
                  </a:cubicBezTo>
                  <a:cubicBezTo>
                    <a:pt x="6" y="60"/>
                    <a:pt x="1" y="126"/>
                    <a:pt x="39" y="170"/>
                  </a:cubicBezTo>
                  <a:cubicBezTo>
                    <a:pt x="67" y="208"/>
                    <a:pt x="3065" y="3891"/>
                    <a:pt x="6019" y="5130"/>
                  </a:cubicBezTo>
                  <a:cubicBezTo>
                    <a:pt x="6030" y="5135"/>
                    <a:pt x="6047" y="5135"/>
                    <a:pt x="6057" y="5135"/>
                  </a:cubicBezTo>
                  <a:cubicBezTo>
                    <a:pt x="6101" y="5135"/>
                    <a:pt x="6140" y="5114"/>
                    <a:pt x="6156" y="5069"/>
                  </a:cubicBezTo>
                  <a:cubicBezTo>
                    <a:pt x="6178" y="5021"/>
                    <a:pt x="6151" y="4955"/>
                    <a:pt x="6101" y="4933"/>
                  </a:cubicBezTo>
                  <a:cubicBezTo>
                    <a:pt x="3196" y="3716"/>
                    <a:pt x="231" y="76"/>
                    <a:pt x="204" y="38"/>
                  </a:cubicBezTo>
                  <a:cubicBezTo>
                    <a:pt x="182" y="13"/>
                    <a:pt x="151" y="1"/>
                    <a:pt x="12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26" name="Google Shape;2426;p38"/>
            <p:cNvSpPr/>
            <p:nvPr/>
          </p:nvSpPr>
          <p:spPr>
            <a:xfrm>
              <a:off x="7536075" y="4278825"/>
              <a:ext cx="183100" cy="127350"/>
            </a:xfrm>
            <a:custGeom>
              <a:avLst/>
              <a:gdLst/>
              <a:ahLst/>
              <a:cxnLst/>
              <a:rect l="l" t="t" r="r" b="b"/>
              <a:pathLst>
                <a:path w="7324" h="5094" extrusionOk="0">
                  <a:moveTo>
                    <a:pt x="7206" y="1"/>
                  </a:moveTo>
                  <a:cubicBezTo>
                    <a:pt x="7175" y="1"/>
                    <a:pt x="7143" y="15"/>
                    <a:pt x="7121" y="40"/>
                  </a:cubicBezTo>
                  <a:cubicBezTo>
                    <a:pt x="4731" y="3164"/>
                    <a:pt x="132" y="4869"/>
                    <a:pt x="84" y="4886"/>
                  </a:cubicBezTo>
                  <a:cubicBezTo>
                    <a:pt x="28" y="4907"/>
                    <a:pt x="1" y="4967"/>
                    <a:pt x="23" y="5023"/>
                  </a:cubicBezTo>
                  <a:cubicBezTo>
                    <a:pt x="40" y="5066"/>
                    <a:pt x="78" y="5094"/>
                    <a:pt x="122" y="5094"/>
                  </a:cubicBezTo>
                  <a:cubicBezTo>
                    <a:pt x="132" y="5094"/>
                    <a:pt x="144" y="5088"/>
                    <a:pt x="155" y="5088"/>
                  </a:cubicBezTo>
                  <a:cubicBezTo>
                    <a:pt x="205" y="5066"/>
                    <a:pt x="4863" y="3340"/>
                    <a:pt x="7291" y="171"/>
                  </a:cubicBezTo>
                  <a:cubicBezTo>
                    <a:pt x="7324" y="123"/>
                    <a:pt x="7318" y="57"/>
                    <a:pt x="7268" y="24"/>
                  </a:cubicBezTo>
                  <a:cubicBezTo>
                    <a:pt x="7250" y="8"/>
                    <a:pt x="7228" y="1"/>
                    <a:pt x="720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27" name="Google Shape;2427;p38"/>
            <p:cNvSpPr/>
            <p:nvPr/>
          </p:nvSpPr>
          <p:spPr>
            <a:xfrm>
              <a:off x="7581725" y="4247675"/>
              <a:ext cx="49475" cy="109050"/>
            </a:xfrm>
            <a:custGeom>
              <a:avLst/>
              <a:gdLst/>
              <a:ahLst/>
              <a:cxnLst/>
              <a:rect l="l" t="t" r="r" b="b"/>
              <a:pathLst>
                <a:path w="1979" h="4362" extrusionOk="0">
                  <a:moveTo>
                    <a:pt x="1374" y="0"/>
                  </a:moveTo>
                  <a:cubicBezTo>
                    <a:pt x="1339" y="0"/>
                    <a:pt x="1306" y="16"/>
                    <a:pt x="1288" y="48"/>
                  </a:cubicBezTo>
                  <a:cubicBezTo>
                    <a:pt x="1273" y="69"/>
                    <a:pt x="1" y="2087"/>
                    <a:pt x="1776" y="4323"/>
                  </a:cubicBezTo>
                  <a:cubicBezTo>
                    <a:pt x="1799" y="4351"/>
                    <a:pt x="1832" y="4361"/>
                    <a:pt x="1858" y="4361"/>
                  </a:cubicBezTo>
                  <a:cubicBezTo>
                    <a:pt x="1880" y="4361"/>
                    <a:pt x="1908" y="4356"/>
                    <a:pt x="1924" y="4339"/>
                  </a:cubicBezTo>
                  <a:cubicBezTo>
                    <a:pt x="1974" y="4301"/>
                    <a:pt x="1979" y="4235"/>
                    <a:pt x="1941" y="4192"/>
                  </a:cubicBezTo>
                  <a:cubicBezTo>
                    <a:pt x="264" y="2075"/>
                    <a:pt x="1415" y="240"/>
                    <a:pt x="1463" y="162"/>
                  </a:cubicBezTo>
                  <a:cubicBezTo>
                    <a:pt x="1496" y="114"/>
                    <a:pt x="1480" y="48"/>
                    <a:pt x="1430" y="15"/>
                  </a:cubicBezTo>
                  <a:cubicBezTo>
                    <a:pt x="1413" y="5"/>
                    <a:pt x="1393" y="0"/>
                    <a:pt x="137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28" name="Google Shape;2428;p38"/>
            <p:cNvSpPr/>
            <p:nvPr/>
          </p:nvSpPr>
          <p:spPr>
            <a:xfrm>
              <a:off x="7607075" y="3219600"/>
              <a:ext cx="668675" cy="538650"/>
            </a:xfrm>
            <a:custGeom>
              <a:avLst/>
              <a:gdLst/>
              <a:ahLst/>
              <a:cxnLst/>
              <a:rect l="l" t="t" r="r" b="b"/>
              <a:pathLst>
                <a:path w="26747" h="21546" extrusionOk="0">
                  <a:moveTo>
                    <a:pt x="13552" y="1"/>
                  </a:moveTo>
                  <a:cubicBezTo>
                    <a:pt x="7681" y="1"/>
                    <a:pt x="5394" y="4734"/>
                    <a:pt x="5394" y="4734"/>
                  </a:cubicBezTo>
                  <a:cubicBezTo>
                    <a:pt x="5394" y="4734"/>
                    <a:pt x="1" y="12835"/>
                    <a:pt x="6057" y="17987"/>
                  </a:cubicBezTo>
                  <a:cubicBezTo>
                    <a:pt x="8775" y="20299"/>
                    <a:pt x="11904" y="21545"/>
                    <a:pt x="14852" y="21545"/>
                  </a:cubicBezTo>
                  <a:cubicBezTo>
                    <a:pt x="18474" y="21545"/>
                    <a:pt x="21822" y="19664"/>
                    <a:pt x="23798" y="15564"/>
                  </a:cubicBezTo>
                  <a:cubicBezTo>
                    <a:pt x="26747" y="9447"/>
                    <a:pt x="25350" y="2749"/>
                    <a:pt x="16947" y="480"/>
                  </a:cubicBezTo>
                  <a:cubicBezTo>
                    <a:pt x="15702" y="144"/>
                    <a:pt x="14573" y="1"/>
                    <a:pt x="1355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29" name="Google Shape;2429;p38"/>
            <p:cNvSpPr/>
            <p:nvPr/>
          </p:nvSpPr>
          <p:spPr>
            <a:xfrm>
              <a:off x="7415800" y="3715425"/>
              <a:ext cx="626900" cy="627575"/>
            </a:xfrm>
            <a:custGeom>
              <a:avLst/>
              <a:gdLst/>
              <a:ahLst/>
              <a:cxnLst/>
              <a:rect l="l" t="t" r="r" b="b"/>
              <a:pathLst>
                <a:path w="25076" h="25103" extrusionOk="0">
                  <a:moveTo>
                    <a:pt x="9800" y="1"/>
                  </a:moveTo>
                  <a:cubicBezTo>
                    <a:pt x="7712" y="3009"/>
                    <a:pt x="0" y="11883"/>
                    <a:pt x="0" y="11883"/>
                  </a:cubicBezTo>
                  <a:cubicBezTo>
                    <a:pt x="1721" y="17523"/>
                    <a:pt x="12881" y="25103"/>
                    <a:pt x="12881" y="25103"/>
                  </a:cubicBezTo>
                  <a:cubicBezTo>
                    <a:pt x="25076" y="15912"/>
                    <a:pt x="23650" y="4846"/>
                    <a:pt x="23650" y="4846"/>
                  </a:cubicBezTo>
                  <a:cubicBezTo>
                    <a:pt x="19025" y="3634"/>
                    <a:pt x="9800" y="1"/>
                    <a:pt x="980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30" name="Google Shape;2430;p38"/>
            <p:cNvSpPr/>
            <p:nvPr/>
          </p:nvSpPr>
          <p:spPr>
            <a:xfrm>
              <a:off x="7297150" y="3351150"/>
              <a:ext cx="352575" cy="476125"/>
            </a:xfrm>
            <a:custGeom>
              <a:avLst/>
              <a:gdLst/>
              <a:ahLst/>
              <a:cxnLst/>
              <a:rect l="l" t="t" r="r" b="b"/>
              <a:pathLst>
                <a:path w="14103" h="19045" extrusionOk="0">
                  <a:moveTo>
                    <a:pt x="5897" y="1"/>
                  </a:moveTo>
                  <a:cubicBezTo>
                    <a:pt x="5887" y="1"/>
                    <a:pt x="5876" y="3"/>
                    <a:pt x="5864" y="9"/>
                  </a:cubicBezTo>
                  <a:cubicBezTo>
                    <a:pt x="5480" y="191"/>
                    <a:pt x="4768" y="2432"/>
                    <a:pt x="4768" y="2432"/>
                  </a:cubicBezTo>
                  <a:cubicBezTo>
                    <a:pt x="4768" y="2432"/>
                    <a:pt x="4845" y="407"/>
                    <a:pt x="4286" y="407"/>
                  </a:cubicBezTo>
                  <a:cubicBezTo>
                    <a:pt x="4267" y="407"/>
                    <a:pt x="4246" y="409"/>
                    <a:pt x="4225" y="414"/>
                  </a:cubicBezTo>
                  <a:cubicBezTo>
                    <a:pt x="3606" y="573"/>
                    <a:pt x="4220" y="3111"/>
                    <a:pt x="4220" y="3111"/>
                  </a:cubicBezTo>
                  <a:cubicBezTo>
                    <a:pt x="4220" y="3111"/>
                    <a:pt x="3824" y="1986"/>
                    <a:pt x="3381" y="1986"/>
                  </a:cubicBezTo>
                  <a:cubicBezTo>
                    <a:pt x="3341" y="1986"/>
                    <a:pt x="3301" y="1995"/>
                    <a:pt x="3261" y="2015"/>
                  </a:cubicBezTo>
                  <a:cubicBezTo>
                    <a:pt x="2773" y="2250"/>
                    <a:pt x="4078" y="4426"/>
                    <a:pt x="4078" y="4426"/>
                  </a:cubicBezTo>
                  <a:cubicBezTo>
                    <a:pt x="4078" y="4426"/>
                    <a:pt x="0" y="12599"/>
                    <a:pt x="10380" y="19044"/>
                  </a:cubicBezTo>
                  <a:lnTo>
                    <a:pt x="14103" y="14555"/>
                  </a:lnTo>
                  <a:cubicBezTo>
                    <a:pt x="14103" y="14555"/>
                    <a:pt x="5568" y="9475"/>
                    <a:pt x="6494" y="4712"/>
                  </a:cubicBezTo>
                  <a:cubicBezTo>
                    <a:pt x="6494" y="4712"/>
                    <a:pt x="8035" y="3188"/>
                    <a:pt x="7875" y="2953"/>
                  </a:cubicBezTo>
                  <a:cubicBezTo>
                    <a:pt x="7860" y="2928"/>
                    <a:pt x="7830" y="2917"/>
                    <a:pt x="7790" y="2917"/>
                  </a:cubicBezTo>
                  <a:cubicBezTo>
                    <a:pt x="7440" y="2917"/>
                    <a:pt x="6269" y="3768"/>
                    <a:pt x="6269" y="3768"/>
                  </a:cubicBezTo>
                  <a:cubicBezTo>
                    <a:pt x="6269" y="3768"/>
                    <a:pt x="7612" y="1138"/>
                    <a:pt x="7207" y="985"/>
                  </a:cubicBezTo>
                  <a:cubicBezTo>
                    <a:pt x="7191" y="979"/>
                    <a:pt x="7173" y="976"/>
                    <a:pt x="7154" y="976"/>
                  </a:cubicBezTo>
                  <a:cubicBezTo>
                    <a:pt x="6708" y="976"/>
                    <a:pt x="5694" y="2657"/>
                    <a:pt x="5694" y="2657"/>
                  </a:cubicBezTo>
                  <a:cubicBezTo>
                    <a:pt x="5694" y="2657"/>
                    <a:pt x="6215" y="1"/>
                    <a:pt x="5897" y="1"/>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31" name="Google Shape;2431;p38"/>
            <p:cNvSpPr/>
            <p:nvPr/>
          </p:nvSpPr>
          <p:spPr>
            <a:xfrm>
              <a:off x="7428000" y="3442750"/>
              <a:ext cx="28650" cy="18400"/>
            </a:xfrm>
            <a:custGeom>
              <a:avLst/>
              <a:gdLst/>
              <a:ahLst/>
              <a:cxnLst/>
              <a:rect l="l" t="t" r="r" b="b"/>
              <a:pathLst>
                <a:path w="1146" h="736" extrusionOk="0">
                  <a:moveTo>
                    <a:pt x="1035" y="1"/>
                  </a:moveTo>
                  <a:cubicBezTo>
                    <a:pt x="170" y="28"/>
                    <a:pt x="22" y="582"/>
                    <a:pt x="16" y="610"/>
                  </a:cubicBezTo>
                  <a:cubicBezTo>
                    <a:pt x="0" y="664"/>
                    <a:pt x="38" y="719"/>
                    <a:pt x="93" y="736"/>
                  </a:cubicBezTo>
                  <a:lnTo>
                    <a:pt x="121" y="736"/>
                  </a:lnTo>
                  <a:cubicBezTo>
                    <a:pt x="165" y="736"/>
                    <a:pt x="208" y="708"/>
                    <a:pt x="220" y="658"/>
                  </a:cubicBezTo>
                  <a:cubicBezTo>
                    <a:pt x="225" y="642"/>
                    <a:pt x="345" y="231"/>
                    <a:pt x="1042" y="210"/>
                  </a:cubicBezTo>
                  <a:cubicBezTo>
                    <a:pt x="1101" y="210"/>
                    <a:pt x="1146" y="160"/>
                    <a:pt x="1146" y="99"/>
                  </a:cubicBezTo>
                  <a:cubicBezTo>
                    <a:pt x="1141" y="45"/>
                    <a:pt x="1101" y="1"/>
                    <a:pt x="103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32" name="Google Shape;2432;p38"/>
            <p:cNvSpPr/>
            <p:nvPr/>
          </p:nvSpPr>
          <p:spPr>
            <a:xfrm>
              <a:off x="7961950" y="3861900"/>
              <a:ext cx="355350" cy="446275"/>
            </a:xfrm>
            <a:custGeom>
              <a:avLst/>
              <a:gdLst/>
              <a:ahLst/>
              <a:cxnLst/>
              <a:rect l="l" t="t" r="r" b="b"/>
              <a:pathLst>
                <a:path w="14214" h="17851" extrusionOk="0">
                  <a:moveTo>
                    <a:pt x="2802" y="1"/>
                  </a:moveTo>
                  <a:lnTo>
                    <a:pt x="0" y="5115"/>
                  </a:lnTo>
                  <a:cubicBezTo>
                    <a:pt x="0" y="5115"/>
                    <a:pt x="9340" y="8490"/>
                    <a:pt x="9329" y="13336"/>
                  </a:cubicBezTo>
                  <a:cubicBezTo>
                    <a:pt x="9329" y="13336"/>
                    <a:pt x="8112" y="15128"/>
                    <a:pt x="8310" y="15330"/>
                  </a:cubicBezTo>
                  <a:cubicBezTo>
                    <a:pt x="8324" y="15345"/>
                    <a:pt x="8343" y="15352"/>
                    <a:pt x="8367" y="15352"/>
                  </a:cubicBezTo>
                  <a:cubicBezTo>
                    <a:pt x="8676" y="15352"/>
                    <a:pt x="9729" y="14224"/>
                    <a:pt x="9729" y="14224"/>
                  </a:cubicBezTo>
                  <a:lnTo>
                    <a:pt x="9729" y="14224"/>
                  </a:lnTo>
                  <a:cubicBezTo>
                    <a:pt x="9729" y="14224"/>
                    <a:pt x="8912" y="17063"/>
                    <a:pt x="9340" y="17134"/>
                  </a:cubicBezTo>
                  <a:cubicBezTo>
                    <a:pt x="9347" y="17135"/>
                    <a:pt x="9355" y="17136"/>
                    <a:pt x="9363" y="17136"/>
                  </a:cubicBezTo>
                  <a:cubicBezTo>
                    <a:pt x="9799" y="17136"/>
                    <a:pt x="10508" y="15204"/>
                    <a:pt x="10508" y="15204"/>
                  </a:cubicBezTo>
                  <a:lnTo>
                    <a:pt x="10508" y="15204"/>
                  </a:lnTo>
                  <a:cubicBezTo>
                    <a:pt x="10508" y="15205"/>
                    <a:pt x="10503" y="17851"/>
                    <a:pt x="10801" y="17851"/>
                  </a:cubicBezTo>
                  <a:cubicBezTo>
                    <a:pt x="10814" y="17851"/>
                    <a:pt x="10828" y="17846"/>
                    <a:pt x="10842" y="17835"/>
                  </a:cubicBezTo>
                  <a:cubicBezTo>
                    <a:pt x="11188" y="17584"/>
                    <a:pt x="11462" y="15249"/>
                    <a:pt x="11462" y="15249"/>
                  </a:cubicBezTo>
                  <a:cubicBezTo>
                    <a:pt x="11462" y="15249"/>
                    <a:pt x="11753" y="17152"/>
                    <a:pt x="12272" y="17152"/>
                  </a:cubicBezTo>
                  <a:cubicBezTo>
                    <a:pt x="12304" y="17152"/>
                    <a:pt x="12338" y="17144"/>
                    <a:pt x="12372" y="17129"/>
                  </a:cubicBezTo>
                  <a:cubicBezTo>
                    <a:pt x="12952" y="16855"/>
                    <a:pt x="11872" y="14481"/>
                    <a:pt x="11872" y="14481"/>
                  </a:cubicBezTo>
                  <a:lnTo>
                    <a:pt x="11872" y="14481"/>
                  </a:lnTo>
                  <a:cubicBezTo>
                    <a:pt x="11872" y="14481"/>
                    <a:pt x="12426" y="15431"/>
                    <a:pt x="12857" y="15431"/>
                  </a:cubicBezTo>
                  <a:cubicBezTo>
                    <a:pt x="12915" y="15431"/>
                    <a:pt x="12971" y="15414"/>
                    <a:pt x="13023" y="15375"/>
                  </a:cubicBezTo>
                  <a:cubicBezTo>
                    <a:pt x="13457" y="15052"/>
                    <a:pt x="11763" y="13160"/>
                    <a:pt x="11763" y="13160"/>
                  </a:cubicBezTo>
                  <a:cubicBezTo>
                    <a:pt x="11763" y="13160"/>
                    <a:pt x="14213" y="4364"/>
                    <a:pt x="2802" y="1"/>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33" name="Google Shape;2433;p38"/>
            <p:cNvSpPr/>
            <p:nvPr/>
          </p:nvSpPr>
          <p:spPr>
            <a:xfrm>
              <a:off x="7613775" y="3292925"/>
              <a:ext cx="570050" cy="449950"/>
            </a:xfrm>
            <a:custGeom>
              <a:avLst/>
              <a:gdLst/>
              <a:ahLst/>
              <a:cxnLst/>
              <a:rect l="l" t="t" r="r" b="b"/>
              <a:pathLst>
                <a:path w="22802" h="17998" extrusionOk="0">
                  <a:moveTo>
                    <a:pt x="12211" y="0"/>
                  </a:moveTo>
                  <a:cubicBezTo>
                    <a:pt x="6594" y="0"/>
                    <a:pt x="1" y="6510"/>
                    <a:pt x="4128" y="13908"/>
                  </a:cubicBezTo>
                  <a:cubicBezTo>
                    <a:pt x="5670" y="16665"/>
                    <a:pt x="8779" y="17998"/>
                    <a:pt x="11946" y="17998"/>
                  </a:cubicBezTo>
                  <a:cubicBezTo>
                    <a:pt x="16040" y="17998"/>
                    <a:pt x="20232" y="15771"/>
                    <a:pt x="21267" y="11513"/>
                  </a:cubicBezTo>
                  <a:cubicBezTo>
                    <a:pt x="21267" y="11513"/>
                    <a:pt x="22801" y="2343"/>
                    <a:pt x="13763" y="178"/>
                  </a:cubicBezTo>
                  <a:cubicBezTo>
                    <a:pt x="13261" y="58"/>
                    <a:pt x="12740" y="0"/>
                    <a:pt x="12211" y="0"/>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34" name="Google Shape;2434;p38"/>
            <p:cNvSpPr/>
            <p:nvPr/>
          </p:nvSpPr>
          <p:spPr>
            <a:xfrm>
              <a:off x="7730275" y="3687225"/>
              <a:ext cx="187300" cy="159650"/>
            </a:xfrm>
            <a:custGeom>
              <a:avLst/>
              <a:gdLst/>
              <a:ahLst/>
              <a:cxnLst/>
              <a:rect l="l" t="t" r="r" b="b"/>
              <a:pathLst>
                <a:path w="7492" h="6386" extrusionOk="0">
                  <a:moveTo>
                    <a:pt x="4352" y="0"/>
                  </a:moveTo>
                  <a:lnTo>
                    <a:pt x="2269" y="3047"/>
                  </a:lnTo>
                  <a:lnTo>
                    <a:pt x="1030" y="2586"/>
                  </a:lnTo>
                  <a:lnTo>
                    <a:pt x="1030" y="2586"/>
                  </a:lnTo>
                  <a:cubicBezTo>
                    <a:pt x="1030" y="2586"/>
                    <a:pt x="0" y="3743"/>
                    <a:pt x="2017" y="5518"/>
                  </a:cubicBezTo>
                  <a:cubicBezTo>
                    <a:pt x="2742" y="6157"/>
                    <a:pt x="3494" y="6385"/>
                    <a:pt x="4199" y="6385"/>
                  </a:cubicBezTo>
                  <a:cubicBezTo>
                    <a:pt x="5970" y="6385"/>
                    <a:pt x="7443" y="4944"/>
                    <a:pt x="7443" y="4944"/>
                  </a:cubicBezTo>
                  <a:lnTo>
                    <a:pt x="6133" y="4357"/>
                  </a:lnTo>
                  <a:lnTo>
                    <a:pt x="7492" y="532"/>
                  </a:lnTo>
                  <a:lnTo>
                    <a:pt x="4352" y="0"/>
                  </a:ln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35" name="Google Shape;2435;p38"/>
            <p:cNvSpPr/>
            <p:nvPr/>
          </p:nvSpPr>
          <p:spPr>
            <a:xfrm>
              <a:off x="7767100" y="3535225"/>
              <a:ext cx="93350" cy="76075"/>
            </a:xfrm>
            <a:custGeom>
              <a:avLst/>
              <a:gdLst/>
              <a:ahLst/>
              <a:cxnLst/>
              <a:rect l="l" t="t" r="r" b="b"/>
              <a:pathLst>
                <a:path w="3734" h="3043" extrusionOk="0">
                  <a:moveTo>
                    <a:pt x="808" y="0"/>
                  </a:moveTo>
                  <a:cubicBezTo>
                    <a:pt x="769" y="0"/>
                    <a:pt x="733" y="23"/>
                    <a:pt x="714" y="62"/>
                  </a:cubicBezTo>
                  <a:cubicBezTo>
                    <a:pt x="686" y="121"/>
                    <a:pt x="1" y="1586"/>
                    <a:pt x="895" y="2654"/>
                  </a:cubicBezTo>
                  <a:cubicBezTo>
                    <a:pt x="1086" y="2890"/>
                    <a:pt x="1338" y="3015"/>
                    <a:pt x="1640" y="3038"/>
                  </a:cubicBezTo>
                  <a:cubicBezTo>
                    <a:pt x="1672" y="3043"/>
                    <a:pt x="1705" y="3043"/>
                    <a:pt x="1738" y="3043"/>
                  </a:cubicBezTo>
                  <a:cubicBezTo>
                    <a:pt x="2631" y="3043"/>
                    <a:pt x="3640" y="2167"/>
                    <a:pt x="3684" y="2127"/>
                  </a:cubicBezTo>
                  <a:cubicBezTo>
                    <a:pt x="3728" y="2089"/>
                    <a:pt x="3734" y="2024"/>
                    <a:pt x="3696" y="1980"/>
                  </a:cubicBezTo>
                  <a:cubicBezTo>
                    <a:pt x="3675" y="1956"/>
                    <a:pt x="3645" y="1943"/>
                    <a:pt x="3615" y="1943"/>
                  </a:cubicBezTo>
                  <a:cubicBezTo>
                    <a:pt x="3591" y="1943"/>
                    <a:pt x="3567" y="1952"/>
                    <a:pt x="3547" y="1970"/>
                  </a:cubicBezTo>
                  <a:cubicBezTo>
                    <a:pt x="3537" y="1980"/>
                    <a:pt x="2551" y="2833"/>
                    <a:pt x="1737" y="2833"/>
                  </a:cubicBezTo>
                  <a:cubicBezTo>
                    <a:pt x="1710" y="2833"/>
                    <a:pt x="1683" y="2832"/>
                    <a:pt x="1657" y="2830"/>
                  </a:cubicBezTo>
                  <a:cubicBezTo>
                    <a:pt x="1409" y="2808"/>
                    <a:pt x="1212" y="2709"/>
                    <a:pt x="1053" y="2522"/>
                  </a:cubicBezTo>
                  <a:cubicBezTo>
                    <a:pt x="253" y="1558"/>
                    <a:pt x="900" y="166"/>
                    <a:pt x="906" y="149"/>
                  </a:cubicBezTo>
                  <a:cubicBezTo>
                    <a:pt x="928" y="100"/>
                    <a:pt x="906" y="35"/>
                    <a:pt x="856" y="12"/>
                  </a:cubicBezTo>
                  <a:cubicBezTo>
                    <a:pt x="840" y="4"/>
                    <a:pt x="824" y="0"/>
                    <a:pt x="80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36" name="Google Shape;2436;p38"/>
            <p:cNvSpPr/>
            <p:nvPr/>
          </p:nvSpPr>
          <p:spPr>
            <a:xfrm>
              <a:off x="7877000" y="3600300"/>
              <a:ext cx="107025" cy="93975"/>
            </a:xfrm>
            <a:custGeom>
              <a:avLst/>
              <a:gdLst/>
              <a:ahLst/>
              <a:cxnLst/>
              <a:rect l="l" t="t" r="r" b="b"/>
              <a:pathLst>
                <a:path w="4281" h="3759" extrusionOk="0">
                  <a:moveTo>
                    <a:pt x="2138" y="1"/>
                  </a:moveTo>
                  <a:cubicBezTo>
                    <a:pt x="1782" y="1"/>
                    <a:pt x="1422" y="102"/>
                    <a:pt x="1103" y="314"/>
                  </a:cubicBezTo>
                  <a:cubicBezTo>
                    <a:pt x="236" y="885"/>
                    <a:pt x="1" y="2051"/>
                    <a:pt x="577" y="2918"/>
                  </a:cubicBezTo>
                  <a:cubicBezTo>
                    <a:pt x="936" y="3464"/>
                    <a:pt x="1532" y="3759"/>
                    <a:pt x="2140" y="3759"/>
                  </a:cubicBezTo>
                  <a:cubicBezTo>
                    <a:pt x="2498" y="3759"/>
                    <a:pt x="2859" y="3657"/>
                    <a:pt x="3180" y="3444"/>
                  </a:cubicBezTo>
                  <a:cubicBezTo>
                    <a:pt x="4040" y="2873"/>
                    <a:pt x="4281" y="1707"/>
                    <a:pt x="3706" y="840"/>
                  </a:cubicBezTo>
                  <a:cubicBezTo>
                    <a:pt x="3346" y="297"/>
                    <a:pt x="2748" y="1"/>
                    <a:pt x="2138" y="1"/>
                  </a:cubicBezTo>
                  <a:close/>
                </a:path>
              </a:pathLst>
            </a:custGeom>
            <a:solidFill>
              <a:srgbClr val="9E552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37" name="Google Shape;2437;p38"/>
            <p:cNvSpPr/>
            <p:nvPr/>
          </p:nvSpPr>
          <p:spPr>
            <a:xfrm>
              <a:off x="7690650" y="3447325"/>
              <a:ext cx="106900" cy="93900"/>
            </a:xfrm>
            <a:custGeom>
              <a:avLst/>
              <a:gdLst/>
              <a:ahLst/>
              <a:cxnLst/>
              <a:rect l="l" t="t" r="r" b="b"/>
              <a:pathLst>
                <a:path w="4276" h="3756" extrusionOk="0">
                  <a:moveTo>
                    <a:pt x="2136" y="0"/>
                  </a:moveTo>
                  <a:cubicBezTo>
                    <a:pt x="1781" y="0"/>
                    <a:pt x="1422" y="101"/>
                    <a:pt x="1103" y="311"/>
                  </a:cubicBezTo>
                  <a:cubicBezTo>
                    <a:pt x="237" y="887"/>
                    <a:pt x="0" y="2048"/>
                    <a:pt x="571" y="2914"/>
                  </a:cubicBezTo>
                  <a:cubicBezTo>
                    <a:pt x="933" y="3460"/>
                    <a:pt x="1528" y="3755"/>
                    <a:pt x="2136" y="3755"/>
                  </a:cubicBezTo>
                  <a:cubicBezTo>
                    <a:pt x="2493" y="3755"/>
                    <a:pt x="2854" y="3653"/>
                    <a:pt x="3174" y="3440"/>
                  </a:cubicBezTo>
                  <a:cubicBezTo>
                    <a:pt x="4040" y="2871"/>
                    <a:pt x="4275" y="1704"/>
                    <a:pt x="3706" y="842"/>
                  </a:cubicBezTo>
                  <a:cubicBezTo>
                    <a:pt x="3343" y="296"/>
                    <a:pt x="2745" y="0"/>
                    <a:pt x="2136" y="0"/>
                  </a:cubicBezTo>
                  <a:close/>
                </a:path>
              </a:pathLst>
            </a:custGeom>
            <a:solidFill>
              <a:srgbClr val="9E552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38" name="Google Shape;2438;p38"/>
            <p:cNvSpPr/>
            <p:nvPr/>
          </p:nvSpPr>
          <p:spPr>
            <a:xfrm>
              <a:off x="7911150" y="3534075"/>
              <a:ext cx="54100" cy="47625"/>
            </a:xfrm>
            <a:custGeom>
              <a:avLst/>
              <a:gdLst/>
              <a:ahLst/>
              <a:cxnLst/>
              <a:rect l="l" t="t" r="r" b="b"/>
              <a:pathLst>
                <a:path w="2164" h="1905" extrusionOk="0">
                  <a:moveTo>
                    <a:pt x="1079" y="1"/>
                  </a:moveTo>
                  <a:cubicBezTo>
                    <a:pt x="898" y="1"/>
                    <a:pt x="715" y="52"/>
                    <a:pt x="553" y="157"/>
                  </a:cubicBezTo>
                  <a:cubicBezTo>
                    <a:pt x="120" y="448"/>
                    <a:pt x="0" y="1040"/>
                    <a:pt x="289" y="1478"/>
                  </a:cubicBezTo>
                  <a:cubicBezTo>
                    <a:pt x="473" y="1755"/>
                    <a:pt x="774" y="1905"/>
                    <a:pt x="1081" y="1905"/>
                  </a:cubicBezTo>
                  <a:cubicBezTo>
                    <a:pt x="1261" y="1905"/>
                    <a:pt x="1443" y="1853"/>
                    <a:pt x="1605" y="1746"/>
                  </a:cubicBezTo>
                  <a:cubicBezTo>
                    <a:pt x="2044" y="1457"/>
                    <a:pt x="2164" y="865"/>
                    <a:pt x="1875" y="425"/>
                  </a:cubicBezTo>
                  <a:cubicBezTo>
                    <a:pt x="1691" y="149"/>
                    <a:pt x="1388" y="1"/>
                    <a:pt x="107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39" name="Google Shape;2439;p38"/>
            <p:cNvSpPr/>
            <p:nvPr/>
          </p:nvSpPr>
          <p:spPr>
            <a:xfrm>
              <a:off x="7785200" y="3425300"/>
              <a:ext cx="54150" cy="47600"/>
            </a:xfrm>
            <a:custGeom>
              <a:avLst/>
              <a:gdLst/>
              <a:ahLst/>
              <a:cxnLst/>
              <a:rect l="l" t="t" r="r" b="b"/>
              <a:pathLst>
                <a:path w="2166" h="1904" extrusionOk="0">
                  <a:moveTo>
                    <a:pt x="1085" y="1"/>
                  </a:moveTo>
                  <a:cubicBezTo>
                    <a:pt x="904" y="1"/>
                    <a:pt x="721" y="51"/>
                    <a:pt x="559" y="157"/>
                  </a:cubicBezTo>
                  <a:cubicBezTo>
                    <a:pt x="121" y="447"/>
                    <a:pt x="0" y="1039"/>
                    <a:pt x="291" y="1477"/>
                  </a:cubicBezTo>
                  <a:cubicBezTo>
                    <a:pt x="474" y="1754"/>
                    <a:pt x="778" y="1904"/>
                    <a:pt x="1087" y="1904"/>
                  </a:cubicBezTo>
                  <a:cubicBezTo>
                    <a:pt x="1268" y="1904"/>
                    <a:pt x="1450" y="1853"/>
                    <a:pt x="1611" y="1746"/>
                  </a:cubicBezTo>
                  <a:cubicBezTo>
                    <a:pt x="2051" y="1455"/>
                    <a:pt x="2165" y="863"/>
                    <a:pt x="1881" y="425"/>
                  </a:cubicBezTo>
                  <a:cubicBezTo>
                    <a:pt x="1698" y="149"/>
                    <a:pt x="1394" y="1"/>
                    <a:pt x="108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40" name="Google Shape;2440;p38"/>
            <p:cNvSpPr/>
            <p:nvPr/>
          </p:nvSpPr>
          <p:spPr>
            <a:xfrm>
              <a:off x="7799725" y="3724225"/>
              <a:ext cx="104700" cy="53150"/>
            </a:xfrm>
            <a:custGeom>
              <a:avLst/>
              <a:gdLst/>
              <a:ahLst/>
              <a:cxnLst/>
              <a:rect l="l" t="t" r="r" b="b"/>
              <a:pathLst>
                <a:path w="4188" h="2126" extrusionOk="0">
                  <a:moveTo>
                    <a:pt x="582" y="0"/>
                  </a:moveTo>
                  <a:lnTo>
                    <a:pt x="0" y="871"/>
                  </a:lnTo>
                  <a:lnTo>
                    <a:pt x="3607" y="2126"/>
                  </a:lnTo>
                  <a:lnTo>
                    <a:pt x="4187" y="739"/>
                  </a:lnTo>
                  <a:lnTo>
                    <a:pt x="4187" y="739"/>
                  </a:lnTo>
                  <a:cubicBezTo>
                    <a:pt x="3993" y="756"/>
                    <a:pt x="3804" y="764"/>
                    <a:pt x="3621" y="764"/>
                  </a:cubicBezTo>
                  <a:cubicBezTo>
                    <a:pt x="1807" y="764"/>
                    <a:pt x="582" y="0"/>
                    <a:pt x="582" y="0"/>
                  </a:cubicBez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41" name="Google Shape;2441;p38"/>
            <p:cNvSpPr/>
            <p:nvPr/>
          </p:nvSpPr>
          <p:spPr>
            <a:xfrm>
              <a:off x="7961000" y="3659025"/>
              <a:ext cx="145950" cy="108800"/>
            </a:xfrm>
            <a:custGeom>
              <a:avLst/>
              <a:gdLst/>
              <a:ahLst/>
              <a:cxnLst/>
              <a:rect l="l" t="t" r="r" b="b"/>
              <a:pathLst>
                <a:path w="5838" h="4352" extrusionOk="0">
                  <a:moveTo>
                    <a:pt x="4556" y="0"/>
                  </a:moveTo>
                  <a:cubicBezTo>
                    <a:pt x="3505" y="0"/>
                    <a:pt x="2171" y="886"/>
                    <a:pt x="2171" y="886"/>
                  </a:cubicBezTo>
                  <a:cubicBezTo>
                    <a:pt x="2171" y="886"/>
                    <a:pt x="0" y="2509"/>
                    <a:pt x="1174" y="3534"/>
                  </a:cubicBezTo>
                  <a:cubicBezTo>
                    <a:pt x="1678" y="3971"/>
                    <a:pt x="2611" y="4352"/>
                    <a:pt x="3507" y="4352"/>
                  </a:cubicBezTo>
                  <a:cubicBezTo>
                    <a:pt x="4704" y="4352"/>
                    <a:pt x="5837" y="3671"/>
                    <a:pt x="5800" y="1533"/>
                  </a:cubicBezTo>
                  <a:cubicBezTo>
                    <a:pt x="5778" y="359"/>
                    <a:pt x="5225" y="0"/>
                    <a:pt x="4556" y="0"/>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42" name="Google Shape;2442;p38"/>
            <p:cNvSpPr/>
            <p:nvPr/>
          </p:nvSpPr>
          <p:spPr>
            <a:xfrm>
              <a:off x="8010750" y="3693650"/>
              <a:ext cx="81275" cy="39900"/>
            </a:xfrm>
            <a:custGeom>
              <a:avLst/>
              <a:gdLst/>
              <a:ahLst/>
              <a:cxnLst/>
              <a:rect l="l" t="t" r="r" b="b"/>
              <a:pathLst>
                <a:path w="3251" h="1596" extrusionOk="0">
                  <a:moveTo>
                    <a:pt x="2481" y="1"/>
                  </a:moveTo>
                  <a:cubicBezTo>
                    <a:pt x="1868" y="1"/>
                    <a:pt x="1049" y="476"/>
                    <a:pt x="44" y="1409"/>
                  </a:cubicBezTo>
                  <a:cubicBezTo>
                    <a:pt x="0" y="1453"/>
                    <a:pt x="0" y="1519"/>
                    <a:pt x="39" y="1562"/>
                  </a:cubicBezTo>
                  <a:cubicBezTo>
                    <a:pt x="61" y="1585"/>
                    <a:pt x="87" y="1595"/>
                    <a:pt x="115" y="1595"/>
                  </a:cubicBezTo>
                  <a:cubicBezTo>
                    <a:pt x="142" y="1595"/>
                    <a:pt x="170" y="1585"/>
                    <a:pt x="186" y="1568"/>
                  </a:cubicBezTo>
                  <a:cubicBezTo>
                    <a:pt x="1355" y="480"/>
                    <a:pt x="2068" y="209"/>
                    <a:pt x="2485" y="209"/>
                  </a:cubicBezTo>
                  <a:cubicBezTo>
                    <a:pt x="2545" y="209"/>
                    <a:pt x="2599" y="215"/>
                    <a:pt x="2647" y="225"/>
                  </a:cubicBezTo>
                  <a:cubicBezTo>
                    <a:pt x="2932" y="280"/>
                    <a:pt x="3031" y="477"/>
                    <a:pt x="3036" y="488"/>
                  </a:cubicBezTo>
                  <a:cubicBezTo>
                    <a:pt x="3053" y="524"/>
                    <a:pt x="3092" y="549"/>
                    <a:pt x="3131" y="549"/>
                  </a:cubicBezTo>
                  <a:cubicBezTo>
                    <a:pt x="3145" y="549"/>
                    <a:pt x="3160" y="545"/>
                    <a:pt x="3173" y="538"/>
                  </a:cubicBezTo>
                  <a:cubicBezTo>
                    <a:pt x="3228" y="515"/>
                    <a:pt x="3251" y="455"/>
                    <a:pt x="3228" y="401"/>
                  </a:cubicBezTo>
                  <a:cubicBezTo>
                    <a:pt x="3223" y="389"/>
                    <a:pt x="3092" y="98"/>
                    <a:pt x="2697" y="22"/>
                  </a:cubicBezTo>
                  <a:cubicBezTo>
                    <a:pt x="2628" y="8"/>
                    <a:pt x="2556" y="1"/>
                    <a:pt x="248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43" name="Google Shape;2443;p38"/>
            <p:cNvSpPr/>
            <p:nvPr/>
          </p:nvSpPr>
          <p:spPr>
            <a:xfrm>
              <a:off x="7810975" y="3503050"/>
              <a:ext cx="64025" cy="57025"/>
            </a:xfrm>
            <a:custGeom>
              <a:avLst/>
              <a:gdLst/>
              <a:ahLst/>
              <a:cxnLst/>
              <a:rect l="l" t="t" r="r" b="b"/>
              <a:pathLst>
                <a:path w="2561" h="2281" extrusionOk="0">
                  <a:moveTo>
                    <a:pt x="2447" y="0"/>
                  </a:moveTo>
                  <a:cubicBezTo>
                    <a:pt x="2420" y="0"/>
                    <a:pt x="2392" y="12"/>
                    <a:pt x="2373" y="34"/>
                  </a:cubicBezTo>
                  <a:lnTo>
                    <a:pt x="1146" y="1223"/>
                  </a:lnTo>
                  <a:lnTo>
                    <a:pt x="186" y="72"/>
                  </a:lnTo>
                  <a:cubicBezTo>
                    <a:pt x="167" y="45"/>
                    <a:pt x="137" y="32"/>
                    <a:pt x="106" y="32"/>
                  </a:cubicBezTo>
                  <a:cubicBezTo>
                    <a:pt x="93" y="32"/>
                    <a:pt x="79" y="34"/>
                    <a:pt x="66" y="39"/>
                  </a:cubicBezTo>
                  <a:cubicBezTo>
                    <a:pt x="28" y="55"/>
                    <a:pt x="0" y="100"/>
                    <a:pt x="0" y="143"/>
                  </a:cubicBezTo>
                  <a:lnTo>
                    <a:pt x="104" y="2182"/>
                  </a:lnTo>
                  <a:cubicBezTo>
                    <a:pt x="109" y="2237"/>
                    <a:pt x="153" y="2281"/>
                    <a:pt x="208" y="2281"/>
                  </a:cubicBezTo>
                  <a:lnTo>
                    <a:pt x="213" y="2281"/>
                  </a:lnTo>
                  <a:cubicBezTo>
                    <a:pt x="274" y="2275"/>
                    <a:pt x="317" y="2225"/>
                    <a:pt x="317" y="2171"/>
                  </a:cubicBezTo>
                  <a:lnTo>
                    <a:pt x="231" y="450"/>
                  </a:lnTo>
                  <a:lnTo>
                    <a:pt x="231" y="450"/>
                  </a:lnTo>
                  <a:lnTo>
                    <a:pt x="1058" y="1448"/>
                  </a:lnTo>
                  <a:cubicBezTo>
                    <a:pt x="1080" y="1469"/>
                    <a:pt x="1107" y="1481"/>
                    <a:pt x="1134" y="1486"/>
                  </a:cubicBezTo>
                  <a:cubicBezTo>
                    <a:pt x="1162" y="1486"/>
                    <a:pt x="1189" y="1474"/>
                    <a:pt x="1212" y="1453"/>
                  </a:cubicBezTo>
                  <a:lnTo>
                    <a:pt x="2521" y="181"/>
                  </a:lnTo>
                  <a:cubicBezTo>
                    <a:pt x="2560" y="143"/>
                    <a:pt x="2560" y="77"/>
                    <a:pt x="2521" y="34"/>
                  </a:cubicBezTo>
                  <a:cubicBezTo>
                    <a:pt x="2502" y="12"/>
                    <a:pt x="2474" y="0"/>
                    <a:pt x="244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44" name="Google Shape;2444;p38"/>
            <p:cNvSpPr/>
            <p:nvPr/>
          </p:nvSpPr>
          <p:spPr>
            <a:xfrm>
              <a:off x="7759450" y="3237775"/>
              <a:ext cx="527950" cy="355400"/>
            </a:xfrm>
            <a:custGeom>
              <a:avLst/>
              <a:gdLst/>
              <a:ahLst/>
              <a:cxnLst/>
              <a:rect l="l" t="t" r="r" b="b"/>
              <a:pathLst>
                <a:path w="21118" h="14216" extrusionOk="0">
                  <a:moveTo>
                    <a:pt x="8082" y="0"/>
                  </a:moveTo>
                  <a:cubicBezTo>
                    <a:pt x="3664" y="0"/>
                    <a:pt x="590" y="3053"/>
                    <a:pt x="0" y="3914"/>
                  </a:cubicBezTo>
                  <a:cubicBezTo>
                    <a:pt x="0" y="3914"/>
                    <a:pt x="2710" y="7970"/>
                    <a:pt x="4785" y="7970"/>
                  </a:cubicBezTo>
                  <a:cubicBezTo>
                    <a:pt x="4846" y="7970"/>
                    <a:pt x="4906" y="7966"/>
                    <a:pt x="4966" y="7959"/>
                  </a:cubicBezTo>
                  <a:cubicBezTo>
                    <a:pt x="6101" y="7822"/>
                    <a:pt x="7114" y="6826"/>
                    <a:pt x="7804" y="5943"/>
                  </a:cubicBezTo>
                  <a:lnTo>
                    <a:pt x="7804" y="5943"/>
                  </a:lnTo>
                  <a:cubicBezTo>
                    <a:pt x="7203" y="6981"/>
                    <a:pt x="6580" y="8382"/>
                    <a:pt x="6840" y="9406"/>
                  </a:cubicBezTo>
                  <a:cubicBezTo>
                    <a:pt x="7277" y="11118"/>
                    <a:pt x="11686" y="14216"/>
                    <a:pt x="13533" y="14216"/>
                  </a:cubicBezTo>
                  <a:cubicBezTo>
                    <a:pt x="13654" y="14216"/>
                    <a:pt x="13764" y="14202"/>
                    <a:pt x="13862" y="14174"/>
                  </a:cubicBezTo>
                  <a:cubicBezTo>
                    <a:pt x="15440" y="13719"/>
                    <a:pt x="21118" y="6145"/>
                    <a:pt x="13862" y="1744"/>
                  </a:cubicBezTo>
                  <a:cubicBezTo>
                    <a:pt x="11773" y="474"/>
                    <a:pt x="9823" y="0"/>
                    <a:pt x="808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45" name="Google Shape;2445;p38"/>
            <p:cNvSpPr/>
            <p:nvPr/>
          </p:nvSpPr>
          <p:spPr>
            <a:xfrm>
              <a:off x="8041975" y="3511725"/>
              <a:ext cx="144750" cy="178750"/>
            </a:xfrm>
            <a:custGeom>
              <a:avLst/>
              <a:gdLst/>
              <a:ahLst/>
              <a:cxnLst/>
              <a:rect l="l" t="t" r="r" b="b"/>
              <a:pathLst>
                <a:path w="5790" h="7150" extrusionOk="0">
                  <a:moveTo>
                    <a:pt x="4182" y="1"/>
                  </a:moveTo>
                  <a:cubicBezTo>
                    <a:pt x="3766" y="1"/>
                    <a:pt x="3237" y="212"/>
                    <a:pt x="2561" y="722"/>
                  </a:cubicBezTo>
                  <a:cubicBezTo>
                    <a:pt x="2561" y="722"/>
                    <a:pt x="2561" y="3972"/>
                    <a:pt x="72" y="7020"/>
                  </a:cubicBezTo>
                  <a:cubicBezTo>
                    <a:pt x="0" y="7109"/>
                    <a:pt x="18" y="7150"/>
                    <a:pt x="106" y="7150"/>
                  </a:cubicBezTo>
                  <a:cubicBezTo>
                    <a:pt x="796" y="7150"/>
                    <a:pt x="5789" y="4636"/>
                    <a:pt x="5668" y="2799"/>
                  </a:cubicBezTo>
                  <a:cubicBezTo>
                    <a:pt x="5576" y="1465"/>
                    <a:pt x="5275" y="1"/>
                    <a:pt x="418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46" name="Google Shape;2446;p38"/>
            <p:cNvSpPr/>
            <p:nvPr/>
          </p:nvSpPr>
          <p:spPr>
            <a:xfrm>
              <a:off x="8177225" y="3531575"/>
              <a:ext cx="246775" cy="289950"/>
            </a:xfrm>
            <a:custGeom>
              <a:avLst/>
              <a:gdLst/>
              <a:ahLst/>
              <a:cxnLst/>
              <a:rect l="l" t="t" r="r" b="b"/>
              <a:pathLst>
                <a:path w="9871" h="11598" extrusionOk="0">
                  <a:moveTo>
                    <a:pt x="2841" y="1"/>
                  </a:moveTo>
                  <a:cubicBezTo>
                    <a:pt x="1998" y="1"/>
                    <a:pt x="1409" y="93"/>
                    <a:pt x="1409" y="93"/>
                  </a:cubicBezTo>
                  <a:cubicBezTo>
                    <a:pt x="0" y="6894"/>
                    <a:pt x="5504" y="11597"/>
                    <a:pt x="5504" y="11597"/>
                  </a:cubicBezTo>
                  <a:cubicBezTo>
                    <a:pt x="5504" y="11597"/>
                    <a:pt x="9871" y="5968"/>
                    <a:pt x="8315" y="2614"/>
                  </a:cubicBezTo>
                  <a:cubicBezTo>
                    <a:pt x="7275" y="373"/>
                    <a:pt x="4541" y="1"/>
                    <a:pt x="284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47" name="Google Shape;2447;p38"/>
            <p:cNvSpPr/>
            <p:nvPr/>
          </p:nvSpPr>
          <p:spPr>
            <a:xfrm>
              <a:off x="7416350" y="3624050"/>
              <a:ext cx="331600" cy="251850"/>
            </a:xfrm>
            <a:custGeom>
              <a:avLst/>
              <a:gdLst/>
              <a:ahLst/>
              <a:cxnLst/>
              <a:rect l="l" t="t" r="r" b="b"/>
              <a:pathLst>
                <a:path w="13264" h="10074" extrusionOk="0">
                  <a:moveTo>
                    <a:pt x="4734" y="0"/>
                  </a:moveTo>
                  <a:cubicBezTo>
                    <a:pt x="4707" y="0"/>
                    <a:pt x="4689" y="7"/>
                    <a:pt x="4681" y="21"/>
                  </a:cubicBezTo>
                  <a:cubicBezTo>
                    <a:pt x="4450" y="406"/>
                    <a:pt x="581" y="4007"/>
                    <a:pt x="581" y="4007"/>
                  </a:cubicBezTo>
                  <a:cubicBezTo>
                    <a:pt x="1" y="4550"/>
                    <a:pt x="5085" y="10073"/>
                    <a:pt x="6352" y="10073"/>
                  </a:cubicBezTo>
                  <a:cubicBezTo>
                    <a:pt x="6390" y="10073"/>
                    <a:pt x="6425" y="10068"/>
                    <a:pt x="6456" y="10058"/>
                  </a:cubicBezTo>
                  <a:cubicBezTo>
                    <a:pt x="7514" y="9707"/>
                    <a:pt x="13264" y="5070"/>
                    <a:pt x="13264" y="5070"/>
                  </a:cubicBezTo>
                  <a:cubicBezTo>
                    <a:pt x="12440" y="4727"/>
                    <a:pt x="5448" y="0"/>
                    <a:pt x="4734"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48" name="Google Shape;2448;p38"/>
            <p:cNvSpPr/>
            <p:nvPr/>
          </p:nvSpPr>
          <p:spPr>
            <a:xfrm>
              <a:off x="7852075" y="3810800"/>
              <a:ext cx="309975" cy="274350"/>
            </a:xfrm>
            <a:custGeom>
              <a:avLst/>
              <a:gdLst/>
              <a:ahLst/>
              <a:cxnLst/>
              <a:rect l="l" t="t" r="r" b="b"/>
              <a:pathLst>
                <a:path w="12399" h="10974" extrusionOk="0">
                  <a:moveTo>
                    <a:pt x="2571" y="1"/>
                  </a:moveTo>
                  <a:lnTo>
                    <a:pt x="1" y="7871"/>
                  </a:lnTo>
                  <a:cubicBezTo>
                    <a:pt x="55" y="7868"/>
                    <a:pt x="111" y="7866"/>
                    <a:pt x="168" y="7866"/>
                  </a:cubicBezTo>
                  <a:cubicBezTo>
                    <a:pt x="2900" y="7866"/>
                    <a:pt x="9477" y="10974"/>
                    <a:pt x="9477" y="10974"/>
                  </a:cubicBezTo>
                  <a:cubicBezTo>
                    <a:pt x="9833" y="10436"/>
                    <a:pt x="12398" y="4774"/>
                    <a:pt x="12398" y="4774"/>
                  </a:cubicBezTo>
                  <a:cubicBezTo>
                    <a:pt x="8468" y="970"/>
                    <a:pt x="2571" y="1"/>
                    <a:pt x="2571"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49" name="Google Shape;2449;p38"/>
            <p:cNvSpPr/>
            <p:nvPr/>
          </p:nvSpPr>
          <p:spPr>
            <a:xfrm>
              <a:off x="7971975" y="3844150"/>
              <a:ext cx="41650" cy="170950"/>
            </a:xfrm>
            <a:custGeom>
              <a:avLst/>
              <a:gdLst/>
              <a:ahLst/>
              <a:cxnLst/>
              <a:rect l="l" t="t" r="r" b="b"/>
              <a:pathLst>
                <a:path w="1666" h="6838" extrusionOk="0">
                  <a:moveTo>
                    <a:pt x="384" y="1"/>
                  </a:moveTo>
                  <a:cubicBezTo>
                    <a:pt x="369" y="1"/>
                    <a:pt x="355" y="4"/>
                    <a:pt x="340" y="10"/>
                  </a:cubicBezTo>
                  <a:cubicBezTo>
                    <a:pt x="285" y="37"/>
                    <a:pt x="264" y="103"/>
                    <a:pt x="290" y="152"/>
                  </a:cubicBezTo>
                  <a:cubicBezTo>
                    <a:pt x="302" y="179"/>
                    <a:pt x="1436" y="2590"/>
                    <a:pt x="22" y="6696"/>
                  </a:cubicBezTo>
                  <a:cubicBezTo>
                    <a:pt x="1" y="6751"/>
                    <a:pt x="33" y="6812"/>
                    <a:pt x="87" y="6833"/>
                  </a:cubicBezTo>
                  <a:cubicBezTo>
                    <a:pt x="99" y="6838"/>
                    <a:pt x="110" y="6838"/>
                    <a:pt x="120" y="6838"/>
                  </a:cubicBezTo>
                  <a:cubicBezTo>
                    <a:pt x="165" y="6838"/>
                    <a:pt x="208" y="6812"/>
                    <a:pt x="219" y="6767"/>
                  </a:cubicBezTo>
                  <a:cubicBezTo>
                    <a:pt x="1666" y="2569"/>
                    <a:pt x="532" y="162"/>
                    <a:pt x="482" y="58"/>
                  </a:cubicBezTo>
                  <a:cubicBezTo>
                    <a:pt x="462" y="22"/>
                    <a:pt x="424" y="1"/>
                    <a:pt x="38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50" name="Google Shape;2450;p38"/>
            <p:cNvSpPr/>
            <p:nvPr/>
          </p:nvSpPr>
          <p:spPr>
            <a:xfrm>
              <a:off x="7553650" y="3728275"/>
              <a:ext cx="133900" cy="121200"/>
            </a:xfrm>
            <a:custGeom>
              <a:avLst/>
              <a:gdLst/>
              <a:ahLst/>
              <a:cxnLst/>
              <a:rect l="l" t="t" r="r" b="b"/>
              <a:pathLst>
                <a:path w="5356" h="4848" extrusionOk="0">
                  <a:moveTo>
                    <a:pt x="5245" y="0"/>
                  </a:moveTo>
                  <a:cubicBezTo>
                    <a:pt x="5238" y="0"/>
                    <a:pt x="5231" y="1"/>
                    <a:pt x="5224" y="3"/>
                  </a:cubicBezTo>
                  <a:cubicBezTo>
                    <a:pt x="3284" y="342"/>
                    <a:pt x="170" y="4501"/>
                    <a:pt x="38" y="4677"/>
                  </a:cubicBezTo>
                  <a:cubicBezTo>
                    <a:pt x="0" y="4726"/>
                    <a:pt x="11" y="4792"/>
                    <a:pt x="61" y="4825"/>
                  </a:cubicBezTo>
                  <a:cubicBezTo>
                    <a:pt x="77" y="4842"/>
                    <a:pt x="99" y="4847"/>
                    <a:pt x="120" y="4847"/>
                  </a:cubicBezTo>
                  <a:cubicBezTo>
                    <a:pt x="153" y="4847"/>
                    <a:pt x="186" y="4830"/>
                    <a:pt x="208" y="4804"/>
                  </a:cubicBezTo>
                  <a:cubicBezTo>
                    <a:pt x="241" y="4764"/>
                    <a:pt x="3403" y="539"/>
                    <a:pt x="5262" y="210"/>
                  </a:cubicBezTo>
                  <a:cubicBezTo>
                    <a:pt x="5316" y="200"/>
                    <a:pt x="5355" y="145"/>
                    <a:pt x="5343" y="84"/>
                  </a:cubicBezTo>
                  <a:cubicBezTo>
                    <a:pt x="5339" y="36"/>
                    <a:pt x="5296" y="0"/>
                    <a:pt x="524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51" name="Google Shape;2451;p38"/>
            <p:cNvSpPr/>
            <p:nvPr/>
          </p:nvSpPr>
          <p:spPr>
            <a:xfrm>
              <a:off x="7734900" y="3786175"/>
              <a:ext cx="172550" cy="87400"/>
            </a:xfrm>
            <a:custGeom>
              <a:avLst/>
              <a:gdLst/>
              <a:ahLst/>
              <a:cxnLst/>
              <a:rect l="l" t="t" r="r" b="b"/>
              <a:pathLst>
                <a:path w="6902" h="3496" extrusionOk="0">
                  <a:moveTo>
                    <a:pt x="116" y="1"/>
                  </a:moveTo>
                  <a:cubicBezTo>
                    <a:pt x="107" y="1"/>
                    <a:pt x="98" y="2"/>
                    <a:pt x="89" y="4"/>
                  </a:cubicBezTo>
                  <a:cubicBezTo>
                    <a:pt x="34" y="21"/>
                    <a:pt x="1" y="75"/>
                    <a:pt x="13" y="131"/>
                  </a:cubicBezTo>
                  <a:cubicBezTo>
                    <a:pt x="34" y="207"/>
                    <a:pt x="494" y="2038"/>
                    <a:pt x="2188" y="3118"/>
                  </a:cubicBezTo>
                  <a:cubicBezTo>
                    <a:pt x="2621" y="3391"/>
                    <a:pt x="3120" y="3495"/>
                    <a:pt x="3623" y="3495"/>
                  </a:cubicBezTo>
                  <a:cubicBezTo>
                    <a:pt x="5143" y="3495"/>
                    <a:pt x="6742" y="2569"/>
                    <a:pt x="6830" y="2514"/>
                  </a:cubicBezTo>
                  <a:cubicBezTo>
                    <a:pt x="6886" y="2488"/>
                    <a:pt x="6901" y="2422"/>
                    <a:pt x="6869" y="2372"/>
                  </a:cubicBezTo>
                  <a:cubicBezTo>
                    <a:pt x="6850" y="2339"/>
                    <a:pt x="6814" y="2321"/>
                    <a:pt x="6777" y="2321"/>
                  </a:cubicBezTo>
                  <a:cubicBezTo>
                    <a:pt x="6760" y="2321"/>
                    <a:pt x="6742" y="2325"/>
                    <a:pt x="6726" y="2334"/>
                  </a:cubicBezTo>
                  <a:cubicBezTo>
                    <a:pt x="6705" y="2346"/>
                    <a:pt x="5094" y="3282"/>
                    <a:pt x="3614" y="3282"/>
                  </a:cubicBezTo>
                  <a:cubicBezTo>
                    <a:pt x="3146" y="3282"/>
                    <a:pt x="2690" y="3188"/>
                    <a:pt x="2303" y="2942"/>
                  </a:cubicBezTo>
                  <a:cubicBezTo>
                    <a:pt x="681" y="1906"/>
                    <a:pt x="220" y="98"/>
                    <a:pt x="220" y="81"/>
                  </a:cubicBezTo>
                  <a:cubicBezTo>
                    <a:pt x="206" y="35"/>
                    <a:pt x="165" y="1"/>
                    <a:pt x="11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452" name="Google Shape;2452;p38"/>
          <p:cNvGrpSpPr/>
          <p:nvPr/>
        </p:nvGrpSpPr>
        <p:grpSpPr>
          <a:xfrm>
            <a:off x="7045650" y="285350"/>
            <a:ext cx="1579225" cy="2727475"/>
            <a:chOff x="7045650" y="285350"/>
            <a:chExt cx="1579225" cy="2727475"/>
          </a:xfrm>
        </p:grpSpPr>
        <p:grpSp>
          <p:nvGrpSpPr>
            <p:cNvPr id="2453" name="Google Shape;2453;p38"/>
            <p:cNvGrpSpPr/>
            <p:nvPr/>
          </p:nvGrpSpPr>
          <p:grpSpPr>
            <a:xfrm flipH="1">
              <a:off x="8185275" y="2099425"/>
              <a:ext cx="439600" cy="913400"/>
              <a:chOff x="7212850" y="2109375"/>
              <a:chExt cx="439600" cy="913400"/>
            </a:xfrm>
          </p:grpSpPr>
          <p:sp>
            <p:nvSpPr>
              <p:cNvPr id="2454" name="Google Shape;2454;p38"/>
              <p:cNvSpPr/>
              <p:nvPr/>
            </p:nvSpPr>
            <p:spPr>
              <a:xfrm>
                <a:off x="7379875" y="2398250"/>
                <a:ext cx="172675" cy="624525"/>
              </a:xfrm>
              <a:custGeom>
                <a:avLst/>
                <a:gdLst/>
                <a:ahLst/>
                <a:cxnLst/>
                <a:rect l="l" t="t" r="r" b="b"/>
                <a:pathLst>
                  <a:path w="6907" h="24981" extrusionOk="0">
                    <a:moveTo>
                      <a:pt x="888" y="13898"/>
                    </a:moveTo>
                    <a:cubicBezTo>
                      <a:pt x="1421" y="13898"/>
                      <a:pt x="2198" y="14288"/>
                      <a:pt x="2960" y="14957"/>
                    </a:cubicBezTo>
                    <a:cubicBezTo>
                      <a:pt x="2371" y="15347"/>
                      <a:pt x="1743" y="15553"/>
                      <a:pt x="1245" y="15553"/>
                    </a:cubicBezTo>
                    <a:cubicBezTo>
                      <a:pt x="1072" y="15553"/>
                      <a:pt x="914" y="15528"/>
                      <a:pt x="779" y="15477"/>
                    </a:cubicBezTo>
                    <a:cubicBezTo>
                      <a:pt x="401" y="15340"/>
                      <a:pt x="220" y="15017"/>
                      <a:pt x="248" y="14535"/>
                    </a:cubicBezTo>
                    <a:cubicBezTo>
                      <a:pt x="263" y="14194"/>
                      <a:pt x="407" y="13992"/>
                      <a:pt x="670" y="13926"/>
                    </a:cubicBezTo>
                    <a:cubicBezTo>
                      <a:pt x="736" y="13910"/>
                      <a:pt x="812" y="13898"/>
                      <a:pt x="888" y="13898"/>
                    </a:cubicBezTo>
                    <a:close/>
                    <a:moveTo>
                      <a:pt x="3308" y="0"/>
                    </a:moveTo>
                    <a:cubicBezTo>
                      <a:pt x="3277" y="0"/>
                      <a:pt x="3246" y="13"/>
                      <a:pt x="3223" y="38"/>
                    </a:cubicBezTo>
                    <a:cubicBezTo>
                      <a:pt x="3190" y="81"/>
                      <a:pt x="2446" y="1052"/>
                      <a:pt x="2133" y="2669"/>
                    </a:cubicBezTo>
                    <a:cubicBezTo>
                      <a:pt x="1848" y="4154"/>
                      <a:pt x="1902" y="6484"/>
                      <a:pt x="3789" y="9147"/>
                    </a:cubicBezTo>
                    <a:cubicBezTo>
                      <a:pt x="5433" y="11454"/>
                      <a:pt x="4621" y="13175"/>
                      <a:pt x="3997" y="13992"/>
                    </a:cubicBezTo>
                    <a:cubicBezTo>
                      <a:pt x="3744" y="14321"/>
                      <a:pt x="3448" y="14601"/>
                      <a:pt x="3141" y="14831"/>
                    </a:cubicBezTo>
                    <a:cubicBezTo>
                      <a:pt x="2315" y="14099"/>
                      <a:pt x="1468" y="13689"/>
                      <a:pt x="875" y="13689"/>
                    </a:cubicBezTo>
                    <a:cubicBezTo>
                      <a:pt x="784" y="13689"/>
                      <a:pt x="698" y="13698"/>
                      <a:pt x="620" y="13718"/>
                    </a:cubicBezTo>
                    <a:cubicBezTo>
                      <a:pt x="263" y="13806"/>
                      <a:pt x="61" y="14096"/>
                      <a:pt x="33" y="14523"/>
                    </a:cubicBezTo>
                    <a:cubicBezTo>
                      <a:pt x="0" y="15099"/>
                      <a:pt x="242" y="15505"/>
                      <a:pt x="703" y="15681"/>
                    </a:cubicBezTo>
                    <a:cubicBezTo>
                      <a:pt x="868" y="15742"/>
                      <a:pt x="1053" y="15771"/>
                      <a:pt x="1249" y="15771"/>
                    </a:cubicBezTo>
                    <a:cubicBezTo>
                      <a:pt x="1826" y="15771"/>
                      <a:pt x="2506" y="15521"/>
                      <a:pt x="3119" y="15099"/>
                    </a:cubicBezTo>
                    <a:cubicBezTo>
                      <a:pt x="3602" y="15549"/>
                      <a:pt x="4068" y="16102"/>
                      <a:pt x="4452" y="16744"/>
                    </a:cubicBezTo>
                    <a:cubicBezTo>
                      <a:pt x="5400" y="18295"/>
                      <a:pt x="6539" y="21408"/>
                      <a:pt x="3547" y="24806"/>
                    </a:cubicBezTo>
                    <a:cubicBezTo>
                      <a:pt x="3508" y="24849"/>
                      <a:pt x="3508" y="24915"/>
                      <a:pt x="3552" y="24954"/>
                    </a:cubicBezTo>
                    <a:cubicBezTo>
                      <a:pt x="3574" y="24975"/>
                      <a:pt x="3602" y="24981"/>
                      <a:pt x="3624" y="24981"/>
                    </a:cubicBezTo>
                    <a:cubicBezTo>
                      <a:pt x="3657" y="24981"/>
                      <a:pt x="3683" y="24970"/>
                      <a:pt x="3706" y="24948"/>
                    </a:cubicBezTo>
                    <a:cubicBezTo>
                      <a:pt x="6906" y="21315"/>
                      <a:pt x="5421" y="17922"/>
                      <a:pt x="4632" y="16635"/>
                    </a:cubicBezTo>
                    <a:cubicBezTo>
                      <a:pt x="4237" y="15982"/>
                      <a:pt x="3777" y="15428"/>
                      <a:pt x="3295" y="14973"/>
                    </a:cubicBezTo>
                    <a:cubicBezTo>
                      <a:pt x="3618" y="14732"/>
                      <a:pt x="3914" y="14447"/>
                      <a:pt x="4166" y="14118"/>
                    </a:cubicBezTo>
                    <a:cubicBezTo>
                      <a:pt x="4824" y="13258"/>
                      <a:pt x="5679" y="11444"/>
                      <a:pt x="3964" y="9021"/>
                    </a:cubicBezTo>
                    <a:cubicBezTo>
                      <a:pt x="440" y="4061"/>
                      <a:pt x="3361" y="208"/>
                      <a:pt x="3394" y="170"/>
                    </a:cubicBezTo>
                    <a:cubicBezTo>
                      <a:pt x="3427" y="126"/>
                      <a:pt x="3420" y="60"/>
                      <a:pt x="3372" y="21"/>
                    </a:cubicBezTo>
                    <a:cubicBezTo>
                      <a:pt x="3353" y="7"/>
                      <a:pt x="3331" y="0"/>
                      <a:pt x="330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55" name="Google Shape;2455;p38"/>
              <p:cNvSpPr/>
              <p:nvPr/>
            </p:nvSpPr>
            <p:spPr>
              <a:xfrm>
                <a:off x="7212850" y="2109375"/>
                <a:ext cx="439600" cy="491250"/>
              </a:xfrm>
              <a:custGeom>
                <a:avLst/>
                <a:gdLst/>
                <a:ahLst/>
                <a:cxnLst/>
                <a:rect l="l" t="t" r="r" b="b"/>
                <a:pathLst>
                  <a:path w="17584" h="19650" extrusionOk="0">
                    <a:moveTo>
                      <a:pt x="8793" y="0"/>
                    </a:moveTo>
                    <a:cubicBezTo>
                      <a:pt x="3936" y="0"/>
                      <a:pt x="0" y="4397"/>
                      <a:pt x="0" y="9823"/>
                    </a:cubicBezTo>
                    <a:cubicBezTo>
                      <a:pt x="0" y="15249"/>
                      <a:pt x="3936" y="19650"/>
                      <a:pt x="8793" y="19650"/>
                    </a:cubicBezTo>
                    <a:cubicBezTo>
                      <a:pt x="13648" y="19650"/>
                      <a:pt x="17583" y="15249"/>
                      <a:pt x="17583" y="9823"/>
                    </a:cubicBezTo>
                    <a:cubicBezTo>
                      <a:pt x="17583" y="4397"/>
                      <a:pt x="13648" y="0"/>
                      <a:pt x="879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56" name="Google Shape;2456;p38"/>
              <p:cNvSpPr/>
              <p:nvPr/>
            </p:nvSpPr>
            <p:spPr>
              <a:xfrm>
                <a:off x="7443875" y="2576275"/>
                <a:ext cx="56150" cy="64750"/>
              </a:xfrm>
              <a:custGeom>
                <a:avLst/>
                <a:gdLst/>
                <a:ahLst/>
                <a:cxnLst/>
                <a:rect l="l" t="t" r="r" b="b"/>
                <a:pathLst>
                  <a:path w="2246" h="2590" extrusionOk="0">
                    <a:moveTo>
                      <a:pt x="429" y="1"/>
                    </a:moveTo>
                    <a:cubicBezTo>
                      <a:pt x="322" y="1"/>
                      <a:pt x="267" y="64"/>
                      <a:pt x="296" y="212"/>
                    </a:cubicBezTo>
                    <a:cubicBezTo>
                      <a:pt x="296" y="212"/>
                      <a:pt x="0" y="2322"/>
                      <a:pt x="296" y="2530"/>
                    </a:cubicBezTo>
                    <a:cubicBezTo>
                      <a:pt x="351" y="2570"/>
                      <a:pt x="440" y="2589"/>
                      <a:pt x="550" y="2589"/>
                    </a:cubicBezTo>
                    <a:cubicBezTo>
                      <a:pt x="1029" y="2589"/>
                      <a:pt x="1903" y="2227"/>
                      <a:pt x="2072" y="1670"/>
                    </a:cubicBezTo>
                    <a:cubicBezTo>
                      <a:pt x="2245" y="1116"/>
                      <a:pt x="880" y="1"/>
                      <a:pt x="42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57" name="Google Shape;2457;p38"/>
              <p:cNvSpPr/>
              <p:nvPr/>
            </p:nvSpPr>
            <p:spPr>
              <a:xfrm>
                <a:off x="7393800" y="2141850"/>
                <a:ext cx="207625" cy="129925"/>
              </a:xfrm>
              <a:custGeom>
                <a:avLst/>
                <a:gdLst/>
                <a:ahLst/>
                <a:cxnLst/>
                <a:rect l="l" t="t" r="r" b="b"/>
                <a:pathLst>
                  <a:path w="8305" h="5197" extrusionOk="0">
                    <a:moveTo>
                      <a:pt x="1619" y="1"/>
                    </a:moveTo>
                    <a:cubicBezTo>
                      <a:pt x="393" y="1"/>
                      <a:pt x="0" y="527"/>
                      <a:pt x="3126" y="1957"/>
                    </a:cubicBezTo>
                    <a:cubicBezTo>
                      <a:pt x="5688" y="3134"/>
                      <a:pt x="7851" y="5197"/>
                      <a:pt x="8240" y="5197"/>
                    </a:cubicBezTo>
                    <a:cubicBezTo>
                      <a:pt x="8283" y="5197"/>
                      <a:pt x="8305" y="5171"/>
                      <a:pt x="8301" y="5114"/>
                    </a:cubicBezTo>
                    <a:cubicBezTo>
                      <a:pt x="8099" y="1804"/>
                      <a:pt x="4092" y="467"/>
                      <a:pt x="4092" y="467"/>
                    </a:cubicBezTo>
                    <a:cubicBezTo>
                      <a:pt x="3342" y="181"/>
                      <a:pt x="2338" y="1"/>
                      <a:pt x="161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458" name="Google Shape;2458;p38"/>
            <p:cNvGrpSpPr/>
            <p:nvPr/>
          </p:nvGrpSpPr>
          <p:grpSpPr>
            <a:xfrm flipH="1">
              <a:off x="7045650" y="1449350"/>
              <a:ext cx="439600" cy="913400"/>
              <a:chOff x="7212850" y="2109375"/>
              <a:chExt cx="439600" cy="913400"/>
            </a:xfrm>
          </p:grpSpPr>
          <p:sp>
            <p:nvSpPr>
              <p:cNvPr id="2459" name="Google Shape;2459;p38"/>
              <p:cNvSpPr/>
              <p:nvPr/>
            </p:nvSpPr>
            <p:spPr>
              <a:xfrm>
                <a:off x="7379875" y="2398250"/>
                <a:ext cx="172675" cy="624525"/>
              </a:xfrm>
              <a:custGeom>
                <a:avLst/>
                <a:gdLst/>
                <a:ahLst/>
                <a:cxnLst/>
                <a:rect l="l" t="t" r="r" b="b"/>
                <a:pathLst>
                  <a:path w="6907" h="24981" extrusionOk="0">
                    <a:moveTo>
                      <a:pt x="888" y="13898"/>
                    </a:moveTo>
                    <a:cubicBezTo>
                      <a:pt x="1421" y="13898"/>
                      <a:pt x="2198" y="14288"/>
                      <a:pt x="2960" y="14957"/>
                    </a:cubicBezTo>
                    <a:cubicBezTo>
                      <a:pt x="2371" y="15347"/>
                      <a:pt x="1743" y="15553"/>
                      <a:pt x="1245" y="15553"/>
                    </a:cubicBezTo>
                    <a:cubicBezTo>
                      <a:pt x="1072" y="15553"/>
                      <a:pt x="914" y="15528"/>
                      <a:pt x="779" y="15477"/>
                    </a:cubicBezTo>
                    <a:cubicBezTo>
                      <a:pt x="401" y="15340"/>
                      <a:pt x="220" y="15017"/>
                      <a:pt x="248" y="14535"/>
                    </a:cubicBezTo>
                    <a:cubicBezTo>
                      <a:pt x="263" y="14194"/>
                      <a:pt x="407" y="13992"/>
                      <a:pt x="670" y="13926"/>
                    </a:cubicBezTo>
                    <a:cubicBezTo>
                      <a:pt x="736" y="13910"/>
                      <a:pt x="812" y="13898"/>
                      <a:pt x="888" y="13898"/>
                    </a:cubicBezTo>
                    <a:close/>
                    <a:moveTo>
                      <a:pt x="3308" y="0"/>
                    </a:moveTo>
                    <a:cubicBezTo>
                      <a:pt x="3277" y="0"/>
                      <a:pt x="3246" y="13"/>
                      <a:pt x="3223" y="38"/>
                    </a:cubicBezTo>
                    <a:cubicBezTo>
                      <a:pt x="3190" y="81"/>
                      <a:pt x="2446" y="1052"/>
                      <a:pt x="2133" y="2669"/>
                    </a:cubicBezTo>
                    <a:cubicBezTo>
                      <a:pt x="1848" y="4154"/>
                      <a:pt x="1902" y="6484"/>
                      <a:pt x="3789" y="9147"/>
                    </a:cubicBezTo>
                    <a:cubicBezTo>
                      <a:pt x="5433" y="11454"/>
                      <a:pt x="4621" y="13175"/>
                      <a:pt x="3997" y="13992"/>
                    </a:cubicBezTo>
                    <a:cubicBezTo>
                      <a:pt x="3744" y="14321"/>
                      <a:pt x="3448" y="14601"/>
                      <a:pt x="3141" y="14831"/>
                    </a:cubicBezTo>
                    <a:cubicBezTo>
                      <a:pt x="2315" y="14099"/>
                      <a:pt x="1468" y="13689"/>
                      <a:pt x="875" y="13689"/>
                    </a:cubicBezTo>
                    <a:cubicBezTo>
                      <a:pt x="784" y="13689"/>
                      <a:pt x="698" y="13698"/>
                      <a:pt x="620" y="13718"/>
                    </a:cubicBezTo>
                    <a:cubicBezTo>
                      <a:pt x="263" y="13806"/>
                      <a:pt x="61" y="14096"/>
                      <a:pt x="33" y="14523"/>
                    </a:cubicBezTo>
                    <a:cubicBezTo>
                      <a:pt x="0" y="15099"/>
                      <a:pt x="242" y="15505"/>
                      <a:pt x="703" y="15681"/>
                    </a:cubicBezTo>
                    <a:cubicBezTo>
                      <a:pt x="868" y="15742"/>
                      <a:pt x="1053" y="15771"/>
                      <a:pt x="1249" y="15771"/>
                    </a:cubicBezTo>
                    <a:cubicBezTo>
                      <a:pt x="1826" y="15771"/>
                      <a:pt x="2506" y="15521"/>
                      <a:pt x="3119" y="15099"/>
                    </a:cubicBezTo>
                    <a:cubicBezTo>
                      <a:pt x="3602" y="15549"/>
                      <a:pt x="4068" y="16102"/>
                      <a:pt x="4452" y="16744"/>
                    </a:cubicBezTo>
                    <a:cubicBezTo>
                      <a:pt x="5400" y="18295"/>
                      <a:pt x="6539" y="21408"/>
                      <a:pt x="3547" y="24806"/>
                    </a:cubicBezTo>
                    <a:cubicBezTo>
                      <a:pt x="3508" y="24849"/>
                      <a:pt x="3508" y="24915"/>
                      <a:pt x="3552" y="24954"/>
                    </a:cubicBezTo>
                    <a:cubicBezTo>
                      <a:pt x="3574" y="24975"/>
                      <a:pt x="3602" y="24981"/>
                      <a:pt x="3624" y="24981"/>
                    </a:cubicBezTo>
                    <a:cubicBezTo>
                      <a:pt x="3657" y="24981"/>
                      <a:pt x="3683" y="24970"/>
                      <a:pt x="3706" y="24948"/>
                    </a:cubicBezTo>
                    <a:cubicBezTo>
                      <a:pt x="6906" y="21315"/>
                      <a:pt x="5421" y="17922"/>
                      <a:pt x="4632" y="16635"/>
                    </a:cubicBezTo>
                    <a:cubicBezTo>
                      <a:pt x="4237" y="15982"/>
                      <a:pt x="3777" y="15428"/>
                      <a:pt x="3295" y="14973"/>
                    </a:cubicBezTo>
                    <a:cubicBezTo>
                      <a:pt x="3618" y="14732"/>
                      <a:pt x="3914" y="14447"/>
                      <a:pt x="4166" y="14118"/>
                    </a:cubicBezTo>
                    <a:cubicBezTo>
                      <a:pt x="4824" y="13258"/>
                      <a:pt x="5679" y="11444"/>
                      <a:pt x="3964" y="9021"/>
                    </a:cubicBezTo>
                    <a:cubicBezTo>
                      <a:pt x="440" y="4061"/>
                      <a:pt x="3361" y="208"/>
                      <a:pt x="3394" y="170"/>
                    </a:cubicBezTo>
                    <a:cubicBezTo>
                      <a:pt x="3427" y="126"/>
                      <a:pt x="3420" y="60"/>
                      <a:pt x="3372" y="21"/>
                    </a:cubicBezTo>
                    <a:cubicBezTo>
                      <a:pt x="3353" y="7"/>
                      <a:pt x="3331" y="0"/>
                      <a:pt x="330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60" name="Google Shape;2460;p38"/>
              <p:cNvSpPr/>
              <p:nvPr/>
            </p:nvSpPr>
            <p:spPr>
              <a:xfrm>
                <a:off x="7212850" y="2109375"/>
                <a:ext cx="439600" cy="491250"/>
              </a:xfrm>
              <a:custGeom>
                <a:avLst/>
                <a:gdLst/>
                <a:ahLst/>
                <a:cxnLst/>
                <a:rect l="l" t="t" r="r" b="b"/>
                <a:pathLst>
                  <a:path w="17584" h="19650" extrusionOk="0">
                    <a:moveTo>
                      <a:pt x="8793" y="0"/>
                    </a:moveTo>
                    <a:cubicBezTo>
                      <a:pt x="3936" y="0"/>
                      <a:pt x="0" y="4397"/>
                      <a:pt x="0" y="9823"/>
                    </a:cubicBezTo>
                    <a:cubicBezTo>
                      <a:pt x="0" y="15249"/>
                      <a:pt x="3936" y="19650"/>
                      <a:pt x="8793" y="19650"/>
                    </a:cubicBezTo>
                    <a:cubicBezTo>
                      <a:pt x="13648" y="19650"/>
                      <a:pt x="17583" y="15249"/>
                      <a:pt x="17583" y="9823"/>
                    </a:cubicBezTo>
                    <a:cubicBezTo>
                      <a:pt x="17583" y="4397"/>
                      <a:pt x="13648" y="0"/>
                      <a:pt x="8793"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61" name="Google Shape;2461;p38"/>
              <p:cNvSpPr/>
              <p:nvPr/>
            </p:nvSpPr>
            <p:spPr>
              <a:xfrm>
                <a:off x="7443875" y="2576275"/>
                <a:ext cx="56150" cy="64750"/>
              </a:xfrm>
              <a:custGeom>
                <a:avLst/>
                <a:gdLst/>
                <a:ahLst/>
                <a:cxnLst/>
                <a:rect l="l" t="t" r="r" b="b"/>
                <a:pathLst>
                  <a:path w="2246" h="2590" extrusionOk="0">
                    <a:moveTo>
                      <a:pt x="429" y="1"/>
                    </a:moveTo>
                    <a:cubicBezTo>
                      <a:pt x="322" y="1"/>
                      <a:pt x="267" y="64"/>
                      <a:pt x="296" y="212"/>
                    </a:cubicBezTo>
                    <a:cubicBezTo>
                      <a:pt x="296" y="212"/>
                      <a:pt x="0" y="2322"/>
                      <a:pt x="296" y="2530"/>
                    </a:cubicBezTo>
                    <a:cubicBezTo>
                      <a:pt x="351" y="2570"/>
                      <a:pt x="440" y="2589"/>
                      <a:pt x="550" y="2589"/>
                    </a:cubicBezTo>
                    <a:cubicBezTo>
                      <a:pt x="1029" y="2589"/>
                      <a:pt x="1903" y="2227"/>
                      <a:pt x="2072" y="1670"/>
                    </a:cubicBezTo>
                    <a:cubicBezTo>
                      <a:pt x="2245" y="1116"/>
                      <a:pt x="880" y="1"/>
                      <a:pt x="429"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62" name="Google Shape;2462;p38"/>
              <p:cNvSpPr/>
              <p:nvPr/>
            </p:nvSpPr>
            <p:spPr>
              <a:xfrm>
                <a:off x="7393800" y="2141850"/>
                <a:ext cx="207625" cy="129925"/>
              </a:xfrm>
              <a:custGeom>
                <a:avLst/>
                <a:gdLst/>
                <a:ahLst/>
                <a:cxnLst/>
                <a:rect l="l" t="t" r="r" b="b"/>
                <a:pathLst>
                  <a:path w="8305" h="5197" extrusionOk="0">
                    <a:moveTo>
                      <a:pt x="1619" y="1"/>
                    </a:moveTo>
                    <a:cubicBezTo>
                      <a:pt x="393" y="1"/>
                      <a:pt x="0" y="527"/>
                      <a:pt x="3126" y="1957"/>
                    </a:cubicBezTo>
                    <a:cubicBezTo>
                      <a:pt x="5688" y="3134"/>
                      <a:pt x="7851" y="5197"/>
                      <a:pt x="8240" y="5197"/>
                    </a:cubicBezTo>
                    <a:cubicBezTo>
                      <a:pt x="8283" y="5197"/>
                      <a:pt x="8305" y="5171"/>
                      <a:pt x="8301" y="5114"/>
                    </a:cubicBezTo>
                    <a:cubicBezTo>
                      <a:pt x="8099" y="1804"/>
                      <a:pt x="4092" y="467"/>
                      <a:pt x="4092" y="467"/>
                    </a:cubicBezTo>
                    <a:cubicBezTo>
                      <a:pt x="3342" y="181"/>
                      <a:pt x="2338" y="1"/>
                      <a:pt x="161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463" name="Google Shape;2463;p38"/>
            <p:cNvGrpSpPr/>
            <p:nvPr/>
          </p:nvGrpSpPr>
          <p:grpSpPr>
            <a:xfrm flipH="1">
              <a:off x="8157625" y="285350"/>
              <a:ext cx="439600" cy="913400"/>
              <a:chOff x="7212850" y="2109375"/>
              <a:chExt cx="439600" cy="913400"/>
            </a:xfrm>
          </p:grpSpPr>
          <p:sp>
            <p:nvSpPr>
              <p:cNvPr id="2464" name="Google Shape;2464;p38"/>
              <p:cNvSpPr/>
              <p:nvPr/>
            </p:nvSpPr>
            <p:spPr>
              <a:xfrm>
                <a:off x="7379875" y="2398250"/>
                <a:ext cx="172675" cy="624525"/>
              </a:xfrm>
              <a:custGeom>
                <a:avLst/>
                <a:gdLst/>
                <a:ahLst/>
                <a:cxnLst/>
                <a:rect l="l" t="t" r="r" b="b"/>
                <a:pathLst>
                  <a:path w="6907" h="24981" extrusionOk="0">
                    <a:moveTo>
                      <a:pt x="888" y="13898"/>
                    </a:moveTo>
                    <a:cubicBezTo>
                      <a:pt x="1421" y="13898"/>
                      <a:pt x="2198" y="14288"/>
                      <a:pt x="2960" y="14957"/>
                    </a:cubicBezTo>
                    <a:cubicBezTo>
                      <a:pt x="2371" y="15347"/>
                      <a:pt x="1743" y="15553"/>
                      <a:pt x="1245" y="15553"/>
                    </a:cubicBezTo>
                    <a:cubicBezTo>
                      <a:pt x="1072" y="15553"/>
                      <a:pt x="914" y="15528"/>
                      <a:pt x="779" y="15477"/>
                    </a:cubicBezTo>
                    <a:cubicBezTo>
                      <a:pt x="401" y="15340"/>
                      <a:pt x="220" y="15017"/>
                      <a:pt x="248" y="14535"/>
                    </a:cubicBezTo>
                    <a:cubicBezTo>
                      <a:pt x="263" y="14194"/>
                      <a:pt x="407" y="13992"/>
                      <a:pt x="670" y="13926"/>
                    </a:cubicBezTo>
                    <a:cubicBezTo>
                      <a:pt x="736" y="13910"/>
                      <a:pt x="812" y="13898"/>
                      <a:pt x="888" y="13898"/>
                    </a:cubicBezTo>
                    <a:close/>
                    <a:moveTo>
                      <a:pt x="3308" y="0"/>
                    </a:moveTo>
                    <a:cubicBezTo>
                      <a:pt x="3277" y="0"/>
                      <a:pt x="3246" y="13"/>
                      <a:pt x="3223" y="38"/>
                    </a:cubicBezTo>
                    <a:cubicBezTo>
                      <a:pt x="3190" y="81"/>
                      <a:pt x="2446" y="1052"/>
                      <a:pt x="2133" y="2669"/>
                    </a:cubicBezTo>
                    <a:cubicBezTo>
                      <a:pt x="1848" y="4154"/>
                      <a:pt x="1902" y="6484"/>
                      <a:pt x="3789" y="9147"/>
                    </a:cubicBezTo>
                    <a:cubicBezTo>
                      <a:pt x="5433" y="11454"/>
                      <a:pt x="4621" y="13175"/>
                      <a:pt x="3997" y="13992"/>
                    </a:cubicBezTo>
                    <a:cubicBezTo>
                      <a:pt x="3744" y="14321"/>
                      <a:pt x="3448" y="14601"/>
                      <a:pt x="3141" y="14831"/>
                    </a:cubicBezTo>
                    <a:cubicBezTo>
                      <a:pt x="2315" y="14099"/>
                      <a:pt x="1468" y="13689"/>
                      <a:pt x="875" y="13689"/>
                    </a:cubicBezTo>
                    <a:cubicBezTo>
                      <a:pt x="784" y="13689"/>
                      <a:pt x="698" y="13698"/>
                      <a:pt x="620" y="13718"/>
                    </a:cubicBezTo>
                    <a:cubicBezTo>
                      <a:pt x="263" y="13806"/>
                      <a:pt x="61" y="14096"/>
                      <a:pt x="33" y="14523"/>
                    </a:cubicBezTo>
                    <a:cubicBezTo>
                      <a:pt x="0" y="15099"/>
                      <a:pt x="242" y="15505"/>
                      <a:pt x="703" y="15681"/>
                    </a:cubicBezTo>
                    <a:cubicBezTo>
                      <a:pt x="868" y="15742"/>
                      <a:pt x="1053" y="15771"/>
                      <a:pt x="1249" y="15771"/>
                    </a:cubicBezTo>
                    <a:cubicBezTo>
                      <a:pt x="1826" y="15771"/>
                      <a:pt x="2506" y="15521"/>
                      <a:pt x="3119" y="15099"/>
                    </a:cubicBezTo>
                    <a:cubicBezTo>
                      <a:pt x="3602" y="15549"/>
                      <a:pt x="4068" y="16102"/>
                      <a:pt x="4452" y="16744"/>
                    </a:cubicBezTo>
                    <a:cubicBezTo>
                      <a:pt x="5400" y="18295"/>
                      <a:pt x="6539" y="21408"/>
                      <a:pt x="3547" y="24806"/>
                    </a:cubicBezTo>
                    <a:cubicBezTo>
                      <a:pt x="3508" y="24849"/>
                      <a:pt x="3508" y="24915"/>
                      <a:pt x="3552" y="24954"/>
                    </a:cubicBezTo>
                    <a:cubicBezTo>
                      <a:pt x="3574" y="24975"/>
                      <a:pt x="3602" y="24981"/>
                      <a:pt x="3624" y="24981"/>
                    </a:cubicBezTo>
                    <a:cubicBezTo>
                      <a:pt x="3657" y="24981"/>
                      <a:pt x="3683" y="24970"/>
                      <a:pt x="3706" y="24948"/>
                    </a:cubicBezTo>
                    <a:cubicBezTo>
                      <a:pt x="6906" y="21315"/>
                      <a:pt x="5421" y="17922"/>
                      <a:pt x="4632" y="16635"/>
                    </a:cubicBezTo>
                    <a:cubicBezTo>
                      <a:pt x="4237" y="15982"/>
                      <a:pt x="3777" y="15428"/>
                      <a:pt x="3295" y="14973"/>
                    </a:cubicBezTo>
                    <a:cubicBezTo>
                      <a:pt x="3618" y="14732"/>
                      <a:pt x="3914" y="14447"/>
                      <a:pt x="4166" y="14118"/>
                    </a:cubicBezTo>
                    <a:cubicBezTo>
                      <a:pt x="4824" y="13258"/>
                      <a:pt x="5679" y="11444"/>
                      <a:pt x="3964" y="9021"/>
                    </a:cubicBezTo>
                    <a:cubicBezTo>
                      <a:pt x="440" y="4061"/>
                      <a:pt x="3361" y="208"/>
                      <a:pt x="3394" y="170"/>
                    </a:cubicBezTo>
                    <a:cubicBezTo>
                      <a:pt x="3427" y="126"/>
                      <a:pt x="3420" y="60"/>
                      <a:pt x="3372" y="21"/>
                    </a:cubicBezTo>
                    <a:cubicBezTo>
                      <a:pt x="3353" y="7"/>
                      <a:pt x="3331" y="0"/>
                      <a:pt x="330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65" name="Google Shape;2465;p38"/>
              <p:cNvSpPr/>
              <p:nvPr/>
            </p:nvSpPr>
            <p:spPr>
              <a:xfrm>
                <a:off x="7212850" y="2109375"/>
                <a:ext cx="439600" cy="491250"/>
              </a:xfrm>
              <a:custGeom>
                <a:avLst/>
                <a:gdLst/>
                <a:ahLst/>
                <a:cxnLst/>
                <a:rect l="l" t="t" r="r" b="b"/>
                <a:pathLst>
                  <a:path w="17584" h="19650" extrusionOk="0">
                    <a:moveTo>
                      <a:pt x="8793" y="0"/>
                    </a:moveTo>
                    <a:cubicBezTo>
                      <a:pt x="3936" y="0"/>
                      <a:pt x="0" y="4397"/>
                      <a:pt x="0" y="9823"/>
                    </a:cubicBezTo>
                    <a:cubicBezTo>
                      <a:pt x="0" y="15249"/>
                      <a:pt x="3936" y="19650"/>
                      <a:pt x="8793" y="19650"/>
                    </a:cubicBezTo>
                    <a:cubicBezTo>
                      <a:pt x="13648" y="19650"/>
                      <a:pt x="17583" y="15249"/>
                      <a:pt x="17583" y="9823"/>
                    </a:cubicBezTo>
                    <a:cubicBezTo>
                      <a:pt x="17583" y="4397"/>
                      <a:pt x="13648" y="0"/>
                      <a:pt x="8793"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66" name="Google Shape;2466;p38"/>
              <p:cNvSpPr/>
              <p:nvPr/>
            </p:nvSpPr>
            <p:spPr>
              <a:xfrm>
                <a:off x="7443875" y="2576275"/>
                <a:ext cx="56150" cy="64750"/>
              </a:xfrm>
              <a:custGeom>
                <a:avLst/>
                <a:gdLst/>
                <a:ahLst/>
                <a:cxnLst/>
                <a:rect l="l" t="t" r="r" b="b"/>
                <a:pathLst>
                  <a:path w="2246" h="2590" extrusionOk="0">
                    <a:moveTo>
                      <a:pt x="429" y="1"/>
                    </a:moveTo>
                    <a:cubicBezTo>
                      <a:pt x="322" y="1"/>
                      <a:pt x="267" y="64"/>
                      <a:pt x="296" y="212"/>
                    </a:cubicBezTo>
                    <a:cubicBezTo>
                      <a:pt x="296" y="212"/>
                      <a:pt x="0" y="2322"/>
                      <a:pt x="296" y="2530"/>
                    </a:cubicBezTo>
                    <a:cubicBezTo>
                      <a:pt x="351" y="2570"/>
                      <a:pt x="440" y="2589"/>
                      <a:pt x="550" y="2589"/>
                    </a:cubicBezTo>
                    <a:cubicBezTo>
                      <a:pt x="1029" y="2589"/>
                      <a:pt x="1903" y="2227"/>
                      <a:pt x="2072" y="1670"/>
                    </a:cubicBezTo>
                    <a:cubicBezTo>
                      <a:pt x="2245" y="1116"/>
                      <a:pt x="880" y="1"/>
                      <a:pt x="429"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67" name="Google Shape;2467;p38"/>
              <p:cNvSpPr/>
              <p:nvPr/>
            </p:nvSpPr>
            <p:spPr>
              <a:xfrm>
                <a:off x="7393800" y="2141850"/>
                <a:ext cx="207625" cy="129925"/>
              </a:xfrm>
              <a:custGeom>
                <a:avLst/>
                <a:gdLst/>
                <a:ahLst/>
                <a:cxnLst/>
                <a:rect l="l" t="t" r="r" b="b"/>
                <a:pathLst>
                  <a:path w="8305" h="5197" extrusionOk="0">
                    <a:moveTo>
                      <a:pt x="1619" y="1"/>
                    </a:moveTo>
                    <a:cubicBezTo>
                      <a:pt x="393" y="1"/>
                      <a:pt x="0" y="527"/>
                      <a:pt x="3126" y="1957"/>
                    </a:cubicBezTo>
                    <a:cubicBezTo>
                      <a:pt x="5688" y="3134"/>
                      <a:pt x="7851" y="5197"/>
                      <a:pt x="8240" y="5197"/>
                    </a:cubicBezTo>
                    <a:cubicBezTo>
                      <a:pt x="8283" y="5197"/>
                      <a:pt x="8305" y="5171"/>
                      <a:pt x="8301" y="5114"/>
                    </a:cubicBezTo>
                    <a:cubicBezTo>
                      <a:pt x="8099" y="1804"/>
                      <a:pt x="4092" y="467"/>
                      <a:pt x="4092" y="467"/>
                    </a:cubicBezTo>
                    <a:cubicBezTo>
                      <a:pt x="3342" y="181"/>
                      <a:pt x="2338" y="1"/>
                      <a:pt x="161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grpSp>
        <p:nvGrpSpPr>
          <p:cNvPr id="2468" name="Google Shape;2468;p38"/>
          <p:cNvGrpSpPr/>
          <p:nvPr/>
        </p:nvGrpSpPr>
        <p:grpSpPr>
          <a:xfrm>
            <a:off x="955876" y="768600"/>
            <a:ext cx="764300" cy="754550"/>
            <a:chOff x="955876" y="768600"/>
            <a:chExt cx="764300" cy="754550"/>
          </a:xfrm>
        </p:grpSpPr>
        <p:sp>
          <p:nvSpPr>
            <p:cNvPr id="2469" name="Google Shape;2469;p38"/>
            <p:cNvSpPr/>
            <p:nvPr/>
          </p:nvSpPr>
          <p:spPr>
            <a:xfrm flipH="1">
              <a:off x="1526676" y="770125"/>
              <a:ext cx="193500" cy="183900"/>
            </a:xfrm>
            <a:prstGeom prst="star5">
              <a:avLst>
                <a:gd name="adj" fmla="val 19098"/>
                <a:gd name="hf" fmla="val 105146"/>
                <a:gd name="vf" fmla="val 110557"/>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70" name="Google Shape;2470;p38"/>
            <p:cNvSpPr/>
            <p:nvPr/>
          </p:nvSpPr>
          <p:spPr>
            <a:xfrm flipH="1">
              <a:off x="955876" y="768600"/>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71" name="Google Shape;2471;p38"/>
            <p:cNvSpPr/>
            <p:nvPr/>
          </p:nvSpPr>
          <p:spPr>
            <a:xfrm flipH="1">
              <a:off x="1333176" y="1339250"/>
              <a:ext cx="193500" cy="183900"/>
            </a:xfrm>
            <a:prstGeom prst="star5">
              <a:avLst>
                <a:gd name="adj" fmla="val 19098"/>
                <a:gd name="hf" fmla="val 105146"/>
                <a:gd name="vf" fmla="val 110557"/>
              </a:avLst>
            </a:pr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2472" name="Google Shape;2472;p38"/>
          <p:cNvSpPr/>
          <p:nvPr/>
        </p:nvSpPr>
        <p:spPr>
          <a:xfrm rot="8823568">
            <a:off x="1691164" y="4133107"/>
            <a:ext cx="2036345" cy="1855222"/>
          </a:xfrm>
          <a:custGeom>
            <a:avLst/>
            <a:gdLst/>
            <a:ahLst/>
            <a:cxnLst/>
            <a:rect l="l" t="t" r="r" b="b"/>
            <a:pathLst>
              <a:path w="40958" h="37315" extrusionOk="0">
                <a:moveTo>
                  <a:pt x="947" y="1"/>
                </a:moveTo>
                <a:cubicBezTo>
                  <a:pt x="421" y="1"/>
                  <a:pt x="115" y="39"/>
                  <a:pt x="104" y="39"/>
                </a:cubicBezTo>
                <a:cubicBezTo>
                  <a:pt x="43" y="44"/>
                  <a:pt x="0" y="99"/>
                  <a:pt x="11" y="154"/>
                </a:cubicBezTo>
                <a:cubicBezTo>
                  <a:pt x="16" y="208"/>
                  <a:pt x="59" y="248"/>
                  <a:pt x="115" y="248"/>
                </a:cubicBezTo>
                <a:lnTo>
                  <a:pt x="125" y="248"/>
                </a:lnTo>
                <a:cubicBezTo>
                  <a:pt x="125" y="248"/>
                  <a:pt x="438" y="215"/>
                  <a:pt x="959" y="215"/>
                </a:cubicBezTo>
                <a:cubicBezTo>
                  <a:pt x="1013" y="215"/>
                  <a:pt x="1058" y="165"/>
                  <a:pt x="1058" y="104"/>
                </a:cubicBezTo>
                <a:cubicBezTo>
                  <a:pt x="1058" y="51"/>
                  <a:pt x="1002" y="1"/>
                  <a:pt x="947" y="1"/>
                </a:cubicBezTo>
                <a:close/>
                <a:moveTo>
                  <a:pt x="1803" y="33"/>
                </a:moveTo>
                <a:cubicBezTo>
                  <a:pt x="1743" y="33"/>
                  <a:pt x="1703" y="75"/>
                  <a:pt x="1698" y="132"/>
                </a:cubicBezTo>
                <a:cubicBezTo>
                  <a:pt x="1693" y="187"/>
                  <a:pt x="1736" y="241"/>
                  <a:pt x="1797" y="241"/>
                </a:cubicBezTo>
                <a:cubicBezTo>
                  <a:pt x="2072" y="264"/>
                  <a:pt x="2356" y="291"/>
                  <a:pt x="2631" y="329"/>
                </a:cubicBezTo>
                <a:lnTo>
                  <a:pt x="2647" y="329"/>
                </a:lnTo>
                <a:cubicBezTo>
                  <a:pt x="2697" y="329"/>
                  <a:pt x="2745" y="291"/>
                  <a:pt x="2751" y="236"/>
                </a:cubicBezTo>
                <a:cubicBezTo>
                  <a:pt x="2756" y="182"/>
                  <a:pt x="2718" y="127"/>
                  <a:pt x="2657" y="122"/>
                </a:cubicBezTo>
                <a:cubicBezTo>
                  <a:pt x="2378" y="83"/>
                  <a:pt x="2093" y="51"/>
                  <a:pt x="1814" y="33"/>
                </a:cubicBezTo>
                <a:cubicBezTo>
                  <a:pt x="1810" y="33"/>
                  <a:pt x="1807" y="33"/>
                  <a:pt x="1803" y="33"/>
                </a:cubicBezTo>
                <a:close/>
                <a:moveTo>
                  <a:pt x="3481" y="262"/>
                </a:moveTo>
                <a:cubicBezTo>
                  <a:pt x="3432" y="262"/>
                  <a:pt x="3386" y="293"/>
                  <a:pt x="3375" y="346"/>
                </a:cubicBezTo>
                <a:cubicBezTo>
                  <a:pt x="3365" y="400"/>
                  <a:pt x="3403" y="456"/>
                  <a:pt x="3458" y="466"/>
                </a:cubicBezTo>
                <a:cubicBezTo>
                  <a:pt x="3732" y="527"/>
                  <a:pt x="4005" y="587"/>
                  <a:pt x="4275" y="664"/>
                </a:cubicBezTo>
                <a:cubicBezTo>
                  <a:pt x="4286" y="664"/>
                  <a:pt x="4291" y="669"/>
                  <a:pt x="4301" y="669"/>
                </a:cubicBezTo>
                <a:cubicBezTo>
                  <a:pt x="4351" y="669"/>
                  <a:pt x="4390" y="636"/>
                  <a:pt x="4407" y="587"/>
                </a:cubicBezTo>
                <a:cubicBezTo>
                  <a:pt x="4422" y="532"/>
                  <a:pt x="4384" y="471"/>
                  <a:pt x="4329" y="461"/>
                </a:cubicBezTo>
                <a:cubicBezTo>
                  <a:pt x="4061" y="385"/>
                  <a:pt x="3782" y="319"/>
                  <a:pt x="3502" y="264"/>
                </a:cubicBezTo>
                <a:cubicBezTo>
                  <a:pt x="3495" y="262"/>
                  <a:pt x="3488" y="262"/>
                  <a:pt x="3481" y="262"/>
                </a:cubicBezTo>
                <a:close/>
                <a:moveTo>
                  <a:pt x="5113" y="708"/>
                </a:moveTo>
                <a:cubicBezTo>
                  <a:pt x="5069" y="708"/>
                  <a:pt x="5027" y="735"/>
                  <a:pt x="5009" y="779"/>
                </a:cubicBezTo>
                <a:cubicBezTo>
                  <a:pt x="4992" y="833"/>
                  <a:pt x="5020" y="894"/>
                  <a:pt x="5075" y="916"/>
                </a:cubicBezTo>
                <a:cubicBezTo>
                  <a:pt x="5338" y="1009"/>
                  <a:pt x="5601" y="1113"/>
                  <a:pt x="5854" y="1223"/>
                </a:cubicBezTo>
                <a:cubicBezTo>
                  <a:pt x="5864" y="1228"/>
                  <a:pt x="5880" y="1234"/>
                  <a:pt x="5897" y="1234"/>
                </a:cubicBezTo>
                <a:cubicBezTo>
                  <a:pt x="5935" y="1234"/>
                  <a:pt x="5973" y="1207"/>
                  <a:pt x="5990" y="1169"/>
                </a:cubicBezTo>
                <a:cubicBezTo>
                  <a:pt x="6018" y="1113"/>
                  <a:pt x="5990" y="1053"/>
                  <a:pt x="5935" y="1031"/>
                </a:cubicBezTo>
                <a:cubicBezTo>
                  <a:pt x="5677" y="916"/>
                  <a:pt x="5414" y="812"/>
                  <a:pt x="5146" y="713"/>
                </a:cubicBezTo>
                <a:cubicBezTo>
                  <a:pt x="5135" y="710"/>
                  <a:pt x="5124" y="708"/>
                  <a:pt x="5113" y="708"/>
                </a:cubicBezTo>
                <a:close/>
                <a:moveTo>
                  <a:pt x="6656" y="1392"/>
                </a:moveTo>
                <a:cubicBezTo>
                  <a:pt x="6618" y="1392"/>
                  <a:pt x="6579" y="1413"/>
                  <a:pt x="6560" y="1447"/>
                </a:cubicBezTo>
                <a:cubicBezTo>
                  <a:pt x="6532" y="1497"/>
                  <a:pt x="6555" y="1563"/>
                  <a:pt x="6603" y="1590"/>
                </a:cubicBezTo>
                <a:cubicBezTo>
                  <a:pt x="6851" y="1721"/>
                  <a:pt x="7091" y="1870"/>
                  <a:pt x="7322" y="2017"/>
                </a:cubicBezTo>
                <a:cubicBezTo>
                  <a:pt x="7339" y="2029"/>
                  <a:pt x="7360" y="2034"/>
                  <a:pt x="7382" y="2034"/>
                </a:cubicBezTo>
                <a:cubicBezTo>
                  <a:pt x="7415" y="2034"/>
                  <a:pt x="7448" y="2017"/>
                  <a:pt x="7470" y="1984"/>
                </a:cubicBezTo>
                <a:cubicBezTo>
                  <a:pt x="7503" y="1936"/>
                  <a:pt x="7486" y="1875"/>
                  <a:pt x="7437" y="1842"/>
                </a:cubicBezTo>
                <a:cubicBezTo>
                  <a:pt x="7202" y="1688"/>
                  <a:pt x="6955" y="1541"/>
                  <a:pt x="6702" y="1404"/>
                </a:cubicBezTo>
                <a:cubicBezTo>
                  <a:pt x="6688" y="1396"/>
                  <a:pt x="6672" y="1392"/>
                  <a:pt x="6656" y="1392"/>
                </a:cubicBezTo>
                <a:close/>
                <a:moveTo>
                  <a:pt x="8069" y="2314"/>
                </a:moveTo>
                <a:cubicBezTo>
                  <a:pt x="8038" y="2314"/>
                  <a:pt x="8007" y="2327"/>
                  <a:pt x="7985" y="2352"/>
                </a:cubicBezTo>
                <a:cubicBezTo>
                  <a:pt x="7946" y="2401"/>
                  <a:pt x="7958" y="2467"/>
                  <a:pt x="8002" y="2505"/>
                </a:cubicBezTo>
                <a:cubicBezTo>
                  <a:pt x="8221" y="2675"/>
                  <a:pt x="8434" y="2856"/>
                  <a:pt x="8642" y="3043"/>
                </a:cubicBezTo>
                <a:cubicBezTo>
                  <a:pt x="8659" y="3064"/>
                  <a:pt x="8687" y="3069"/>
                  <a:pt x="8715" y="3069"/>
                </a:cubicBezTo>
                <a:cubicBezTo>
                  <a:pt x="8741" y="3069"/>
                  <a:pt x="8769" y="3059"/>
                  <a:pt x="8791" y="3036"/>
                </a:cubicBezTo>
                <a:cubicBezTo>
                  <a:pt x="8829" y="2993"/>
                  <a:pt x="8829" y="2927"/>
                  <a:pt x="8786" y="2889"/>
                </a:cubicBezTo>
                <a:cubicBezTo>
                  <a:pt x="8577" y="2697"/>
                  <a:pt x="8358" y="2510"/>
                  <a:pt x="8133" y="2335"/>
                </a:cubicBezTo>
                <a:cubicBezTo>
                  <a:pt x="8115" y="2321"/>
                  <a:pt x="8092" y="2314"/>
                  <a:pt x="8069" y="2314"/>
                </a:cubicBezTo>
                <a:close/>
                <a:moveTo>
                  <a:pt x="9308" y="3458"/>
                </a:moveTo>
                <a:cubicBezTo>
                  <a:pt x="9282" y="3458"/>
                  <a:pt x="9256" y="3468"/>
                  <a:pt x="9234" y="3486"/>
                </a:cubicBezTo>
                <a:cubicBezTo>
                  <a:pt x="9191" y="3525"/>
                  <a:pt x="9191" y="3590"/>
                  <a:pt x="9229" y="3635"/>
                </a:cubicBezTo>
                <a:cubicBezTo>
                  <a:pt x="9416" y="3838"/>
                  <a:pt x="9596" y="4056"/>
                  <a:pt x="9767" y="4276"/>
                </a:cubicBezTo>
                <a:cubicBezTo>
                  <a:pt x="9788" y="4303"/>
                  <a:pt x="9816" y="4319"/>
                  <a:pt x="9849" y="4319"/>
                </a:cubicBezTo>
                <a:cubicBezTo>
                  <a:pt x="9871" y="4319"/>
                  <a:pt x="9892" y="4308"/>
                  <a:pt x="9914" y="4298"/>
                </a:cubicBezTo>
                <a:cubicBezTo>
                  <a:pt x="9958" y="4260"/>
                  <a:pt x="9970" y="4194"/>
                  <a:pt x="9931" y="4144"/>
                </a:cubicBezTo>
                <a:cubicBezTo>
                  <a:pt x="9760" y="3919"/>
                  <a:pt x="9575" y="3701"/>
                  <a:pt x="9383" y="3492"/>
                </a:cubicBezTo>
                <a:cubicBezTo>
                  <a:pt x="9363" y="3469"/>
                  <a:pt x="9336" y="3458"/>
                  <a:pt x="9308" y="3458"/>
                </a:cubicBezTo>
                <a:close/>
                <a:moveTo>
                  <a:pt x="10342" y="4794"/>
                </a:moveTo>
                <a:cubicBezTo>
                  <a:pt x="10322" y="4794"/>
                  <a:pt x="10300" y="4800"/>
                  <a:pt x="10281" y="4812"/>
                </a:cubicBezTo>
                <a:cubicBezTo>
                  <a:pt x="10233" y="4845"/>
                  <a:pt x="10216" y="4906"/>
                  <a:pt x="10248" y="4956"/>
                </a:cubicBezTo>
                <a:cubicBezTo>
                  <a:pt x="10402" y="5186"/>
                  <a:pt x="10544" y="5432"/>
                  <a:pt x="10676" y="5674"/>
                </a:cubicBezTo>
                <a:cubicBezTo>
                  <a:pt x="10698" y="5712"/>
                  <a:pt x="10736" y="5728"/>
                  <a:pt x="10769" y="5728"/>
                </a:cubicBezTo>
                <a:cubicBezTo>
                  <a:pt x="10792" y="5728"/>
                  <a:pt x="10807" y="5723"/>
                  <a:pt x="10825" y="5717"/>
                </a:cubicBezTo>
                <a:cubicBezTo>
                  <a:pt x="10873" y="5690"/>
                  <a:pt x="10890" y="5624"/>
                  <a:pt x="10863" y="5575"/>
                </a:cubicBezTo>
                <a:cubicBezTo>
                  <a:pt x="10726" y="5323"/>
                  <a:pt x="10577" y="5075"/>
                  <a:pt x="10425" y="4840"/>
                </a:cubicBezTo>
                <a:cubicBezTo>
                  <a:pt x="10408" y="4810"/>
                  <a:pt x="10376" y="4794"/>
                  <a:pt x="10342" y="4794"/>
                </a:cubicBezTo>
                <a:close/>
                <a:moveTo>
                  <a:pt x="11152" y="6271"/>
                </a:moveTo>
                <a:cubicBezTo>
                  <a:pt x="11137" y="6271"/>
                  <a:pt x="11122" y="6274"/>
                  <a:pt x="11109" y="6282"/>
                </a:cubicBezTo>
                <a:cubicBezTo>
                  <a:pt x="11055" y="6304"/>
                  <a:pt x="11032" y="6370"/>
                  <a:pt x="11055" y="6424"/>
                </a:cubicBezTo>
                <a:cubicBezTo>
                  <a:pt x="11169" y="6671"/>
                  <a:pt x="11280" y="6929"/>
                  <a:pt x="11378" y="7192"/>
                </a:cubicBezTo>
                <a:cubicBezTo>
                  <a:pt x="11394" y="7235"/>
                  <a:pt x="11438" y="7263"/>
                  <a:pt x="11477" y="7263"/>
                </a:cubicBezTo>
                <a:cubicBezTo>
                  <a:pt x="11493" y="7263"/>
                  <a:pt x="11503" y="7258"/>
                  <a:pt x="11515" y="7252"/>
                </a:cubicBezTo>
                <a:cubicBezTo>
                  <a:pt x="11569" y="7230"/>
                  <a:pt x="11597" y="7169"/>
                  <a:pt x="11576" y="7114"/>
                </a:cubicBezTo>
                <a:cubicBezTo>
                  <a:pt x="11477" y="6851"/>
                  <a:pt x="11361" y="6588"/>
                  <a:pt x="11247" y="6332"/>
                </a:cubicBezTo>
                <a:cubicBezTo>
                  <a:pt x="11231" y="6295"/>
                  <a:pt x="11191" y="6271"/>
                  <a:pt x="11152" y="6271"/>
                </a:cubicBezTo>
                <a:close/>
                <a:moveTo>
                  <a:pt x="11758" y="7845"/>
                </a:moveTo>
                <a:cubicBezTo>
                  <a:pt x="11748" y="7845"/>
                  <a:pt x="11738" y="7846"/>
                  <a:pt x="11728" y="7850"/>
                </a:cubicBezTo>
                <a:cubicBezTo>
                  <a:pt x="11668" y="7865"/>
                  <a:pt x="11641" y="7926"/>
                  <a:pt x="11657" y="7981"/>
                </a:cubicBezTo>
                <a:cubicBezTo>
                  <a:pt x="11740" y="8244"/>
                  <a:pt x="11816" y="8518"/>
                  <a:pt x="11887" y="8786"/>
                </a:cubicBezTo>
                <a:cubicBezTo>
                  <a:pt x="11898" y="8836"/>
                  <a:pt x="11943" y="8869"/>
                  <a:pt x="11991" y="8869"/>
                </a:cubicBezTo>
                <a:cubicBezTo>
                  <a:pt x="11997" y="8869"/>
                  <a:pt x="12008" y="8869"/>
                  <a:pt x="12019" y="8864"/>
                </a:cubicBezTo>
                <a:cubicBezTo>
                  <a:pt x="12074" y="8852"/>
                  <a:pt x="12107" y="8791"/>
                  <a:pt x="12090" y="8737"/>
                </a:cubicBezTo>
                <a:cubicBezTo>
                  <a:pt x="12019" y="8463"/>
                  <a:pt x="11943" y="8184"/>
                  <a:pt x="11860" y="7921"/>
                </a:cubicBezTo>
                <a:cubicBezTo>
                  <a:pt x="11847" y="7875"/>
                  <a:pt x="11804" y="7845"/>
                  <a:pt x="11758" y="7845"/>
                </a:cubicBezTo>
                <a:close/>
                <a:moveTo>
                  <a:pt x="12181" y="9480"/>
                </a:moveTo>
                <a:cubicBezTo>
                  <a:pt x="12175" y="9480"/>
                  <a:pt x="12168" y="9481"/>
                  <a:pt x="12161" y="9482"/>
                </a:cubicBezTo>
                <a:cubicBezTo>
                  <a:pt x="12102" y="9494"/>
                  <a:pt x="12062" y="9548"/>
                  <a:pt x="12079" y="9608"/>
                </a:cubicBezTo>
                <a:cubicBezTo>
                  <a:pt x="12112" y="9767"/>
                  <a:pt x="12140" y="9932"/>
                  <a:pt x="12173" y="10096"/>
                </a:cubicBezTo>
                <a:cubicBezTo>
                  <a:pt x="12189" y="10212"/>
                  <a:pt x="12211" y="10321"/>
                  <a:pt x="12227" y="10436"/>
                </a:cubicBezTo>
                <a:cubicBezTo>
                  <a:pt x="12239" y="10486"/>
                  <a:pt x="12282" y="10524"/>
                  <a:pt x="12332" y="10524"/>
                </a:cubicBezTo>
                <a:cubicBezTo>
                  <a:pt x="12337" y="10524"/>
                  <a:pt x="12343" y="10524"/>
                  <a:pt x="12348" y="10519"/>
                </a:cubicBezTo>
                <a:cubicBezTo>
                  <a:pt x="12408" y="10513"/>
                  <a:pt x="12446" y="10458"/>
                  <a:pt x="12436" y="10397"/>
                </a:cubicBezTo>
                <a:cubicBezTo>
                  <a:pt x="12419" y="10288"/>
                  <a:pt x="12398" y="10173"/>
                  <a:pt x="12381" y="10058"/>
                </a:cubicBezTo>
                <a:cubicBezTo>
                  <a:pt x="12348" y="9894"/>
                  <a:pt x="12315" y="9724"/>
                  <a:pt x="12282" y="9565"/>
                </a:cubicBezTo>
                <a:cubicBezTo>
                  <a:pt x="12273" y="9512"/>
                  <a:pt x="12229" y="9480"/>
                  <a:pt x="12181" y="9480"/>
                </a:cubicBezTo>
                <a:close/>
                <a:moveTo>
                  <a:pt x="12470" y="11147"/>
                </a:moveTo>
                <a:cubicBezTo>
                  <a:pt x="12464" y="11147"/>
                  <a:pt x="12458" y="11147"/>
                  <a:pt x="12452" y="11149"/>
                </a:cubicBezTo>
                <a:cubicBezTo>
                  <a:pt x="12391" y="11154"/>
                  <a:pt x="12353" y="11209"/>
                  <a:pt x="12365" y="11270"/>
                </a:cubicBezTo>
                <a:cubicBezTo>
                  <a:pt x="12403" y="11554"/>
                  <a:pt x="12441" y="11834"/>
                  <a:pt x="12474" y="12102"/>
                </a:cubicBezTo>
                <a:cubicBezTo>
                  <a:pt x="12485" y="12158"/>
                  <a:pt x="12529" y="12196"/>
                  <a:pt x="12583" y="12196"/>
                </a:cubicBezTo>
                <a:lnTo>
                  <a:pt x="12595" y="12196"/>
                </a:lnTo>
                <a:cubicBezTo>
                  <a:pt x="12654" y="12185"/>
                  <a:pt x="12694" y="12135"/>
                  <a:pt x="12687" y="12075"/>
                </a:cubicBezTo>
                <a:cubicBezTo>
                  <a:pt x="12654" y="11806"/>
                  <a:pt x="12616" y="11527"/>
                  <a:pt x="12573" y="11237"/>
                </a:cubicBezTo>
                <a:cubicBezTo>
                  <a:pt x="12563" y="11183"/>
                  <a:pt x="12519" y="11147"/>
                  <a:pt x="12470" y="11147"/>
                </a:cubicBezTo>
                <a:close/>
                <a:moveTo>
                  <a:pt x="12677" y="12825"/>
                </a:moveTo>
                <a:cubicBezTo>
                  <a:pt x="12674" y="12825"/>
                  <a:pt x="12670" y="12825"/>
                  <a:pt x="12666" y="12826"/>
                </a:cubicBezTo>
                <a:cubicBezTo>
                  <a:pt x="12606" y="12831"/>
                  <a:pt x="12567" y="12881"/>
                  <a:pt x="12573" y="12941"/>
                </a:cubicBezTo>
                <a:cubicBezTo>
                  <a:pt x="12600" y="13226"/>
                  <a:pt x="12621" y="13511"/>
                  <a:pt x="12639" y="13779"/>
                </a:cubicBezTo>
                <a:cubicBezTo>
                  <a:pt x="12644" y="13835"/>
                  <a:pt x="12687" y="13878"/>
                  <a:pt x="12742" y="13878"/>
                </a:cubicBezTo>
                <a:lnTo>
                  <a:pt x="12748" y="13878"/>
                </a:lnTo>
                <a:cubicBezTo>
                  <a:pt x="12808" y="13873"/>
                  <a:pt x="12852" y="13823"/>
                  <a:pt x="12852" y="13764"/>
                </a:cubicBezTo>
                <a:cubicBezTo>
                  <a:pt x="12831" y="13494"/>
                  <a:pt x="12808" y="13210"/>
                  <a:pt x="12781" y="12919"/>
                </a:cubicBezTo>
                <a:cubicBezTo>
                  <a:pt x="12776" y="12862"/>
                  <a:pt x="12732" y="12825"/>
                  <a:pt x="12677" y="12825"/>
                </a:cubicBezTo>
                <a:close/>
                <a:moveTo>
                  <a:pt x="12775" y="14508"/>
                </a:moveTo>
                <a:cubicBezTo>
                  <a:pt x="12720" y="14508"/>
                  <a:pt x="12671" y="14558"/>
                  <a:pt x="12677" y="14619"/>
                </a:cubicBezTo>
                <a:lnTo>
                  <a:pt x="12677" y="14930"/>
                </a:lnTo>
                <a:cubicBezTo>
                  <a:pt x="12677" y="15112"/>
                  <a:pt x="12677" y="15287"/>
                  <a:pt x="12666" y="15451"/>
                </a:cubicBezTo>
                <a:cubicBezTo>
                  <a:pt x="12523" y="15474"/>
                  <a:pt x="12381" y="15500"/>
                  <a:pt x="12239" y="15539"/>
                </a:cubicBezTo>
                <a:cubicBezTo>
                  <a:pt x="12178" y="15555"/>
                  <a:pt x="12145" y="15610"/>
                  <a:pt x="12161" y="15664"/>
                </a:cubicBezTo>
                <a:cubicBezTo>
                  <a:pt x="12173" y="15714"/>
                  <a:pt x="12216" y="15747"/>
                  <a:pt x="12266" y="15747"/>
                </a:cubicBezTo>
                <a:cubicBezTo>
                  <a:pt x="12272" y="15747"/>
                  <a:pt x="12282" y="15747"/>
                  <a:pt x="12293" y="15742"/>
                </a:cubicBezTo>
                <a:cubicBezTo>
                  <a:pt x="12556" y="15671"/>
                  <a:pt x="12831" y="15631"/>
                  <a:pt x="13099" y="15631"/>
                </a:cubicBezTo>
                <a:cubicBezTo>
                  <a:pt x="13159" y="15631"/>
                  <a:pt x="13208" y="15583"/>
                  <a:pt x="13203" y="15522"/>
                </a:cubicBezTo>
                <a:cubicBezTo>
                  <a:pt x="13203" y="15467"/>
                  <a:pt x="13159" y="15418"/>
                  <a:pt x="13099" y="15418"/>
                </a:cubicBezTo>
                <a:cubicBezTo>
                  <a:pt x="13028" y="15418"/>
                  <a:pt x="12950" y="15424"/>
                  <a:pt x="12879" y="15429"/>
                </a:cubicBezTo>
                <a:cubicBezTo>
                  <a:pt x="12884" y="15270"/>
                  <a:pt x="12891" y="15105"/>
                  <a:pt x="12891" y="14930"/>
                </a:cubicBezTo>
                <a:cubicBezTo>
                  <a:pt x="12891" y="14826"/>
                  <a:pt x="12884" y="14723"/>
                  <a:pt x="12884" y="14612"/>
                </a:cubicBezTo>
                <a:cubicBezTo>
                  <a:pt x="12884" y="14558"/>
                  <a:pt x="12836" y="14508"/>
                  <a:pt x="12781" y="14508"/>
                </a:cubicBezTo>
                <a:close/>
                <a:moveTo>
                  <a:pt x="13935" y="15518"/>
                </a:moveTo>
                <a:cubicBezTo>
                  <a:pt x="13887" y="15518"/>
                  <a:pt x="13847" y="15549"/>
                  <a:pt x="13833" y="15599"/>
                </a:cubicBezTo>
                <a:cubicBezTo>
                  <a:pt x="13817" y="15654"/>
                  <a:pt x="13855" y="15714"/>
                  <a:pt x="13911" y="15725"/>
                </a:cubicBezTo>
                <a:cubicBezTo>
                  <a:pt x="14179" y="15796"/>
                  <a:pt x="14430" y="15906"/>
                  <a:pt x="14655" y="16043"/>
                </a:cubicBezTo>
                <a:cubicBezTo>
                  <a:pt x="14672" y="16054"/>
                  <a:pt x="14688" y="16059"/>
                  <a:pt x="14710" y="16059"/>
                </a:cubicBezTo>
                <a:cubicBezTo>
                  <a:pt x="14743" y="16059"/>
                  <a:pt x="14781" y="16043"/>
                  <a:pt x="14798" y="16010"/>
                </a:cubicBezTo>
                <a:cubicBezTo>
                  <a:pt x="14831" y="15960"/>
                  <a:pt x="14814" y="15901"/>
                  <a:pt x="14766" y="15868"/>
                </a:cubicBezTo>
                <a:cubicBezTo>
                  <a:pt x="14523" y="15714"/>
                  <a:pt x="14250" y="15599"/>
                  <a:pt x="13964" y="15522"/>
                </a:cubicBezTo>
                <a:cubicBezTo>
                  <a:pt x="13954" y="15520"/>
                  <a:pt x="13944" y="15518"/>
                  <a:pt x="13935" y="15518"/>
                </a:cubicBezTo>
                <a:close/>
                <a:moveTo>
                  <a:pt x="11485" y="15855"/>
                </a:moveTo>
                <a:cubicBezTo>
                  <a:pt x="11467" y="15855"/>
                  <a:pt x="11449" y="15859"/>
                  <a:pt x="11432" y="15868"/>
                </a:cubicBezTo>
                <a:cubicBezTo>
                  <a:pt x="11159" y="16026"/>
                  <a:pt x="10934" y="16213"/>
                  <a:pt x="10754" y="16427"/>
                </a:cubicBezTo>
                <a:cubicBezTo>
                  <a:pt x="10714" y="16471"/>
                  <a:pt x="10721" y="16536"/>
                  <a:pt x="10769" y="16575"/>
                </a:cubicBezTo>
                <a:cubicBezTo>
                  <a:pt x="10786" y="16592"/>
                  <a:pt x="10813" y="16597"/>
                  <a:pt x="10835" y="16597"/>
                </a:cubicBezTo>
                <a:cubicBezTo>
                  <a:pt x="10863" y="16597"/>
                  <a:pt x="10896" y="16585"/>
                  <a:pt x="10918" y="16564"/>
                </a:cubicBezTo>
                <a:cubicBezTo>
                  <a:pt x="11076" y="16367"/>
                  <a:pt x="11290" y="16197"/>
                  <a:pt x="11536" y="16048"/>
                </a:cubicBezTo>
                <a:cubicBezTo>
                  <a:pt x="11586" y="16021"/>
                  <a:pt x="11602" y="15955"/>
                  <a:pt x="11576" y="15906"/>
                </a:cubicBezTo>
                <a:cubicBezTo>
                  <a:pt x="11557" y="15873"/>
                  <a:pt x="11521" y="15855"/>
                  <a:pt x="11485" y="15855"/>
                </a:cubicBezTo>
                <a:close/>
                <a:moveTo>
                  <a:pt x="12707" y="16196"/>
                </a:moveTo>
                <a:cubicBezTo>
                  <a:pt x="12653" y="16196"/>
                  <a:pt x="12605" y="16234"/>
                  <a:pt x="12600" y="16289"/>
                </a:cubicBezTo>
                <a:cubicBezTo>
                  <a:pt x="12562" y="16592"/>
                  <a:pt x="12507" y="16865"/>
                  <a:pt x="12441" y="17101"/>
                </a:cubicBezTo>
                <a:cubicBezTo>
                  <a:pt x="12424" y="17156"/>
                  <a:pt x="12457" y="17217"/>
                  <a:pt x="12512" y="17232"/>
                </a:cubicBezTo>
                <a:cubicBezTo>
                  <a:pt x="12523" y="17232"/>
                  <a:pt x="12535" y="17238"/>
                  <a:pt x="12545" y="17238"/>
                </a:cubicBezTo>
                <a:cubicBezTo>
                  <a:pt x="12589" y="17238"/>
                  <a:pt x="12633" y="17205"/>
                  <a:pt x="12644" y="17161"/>
                </a:cubicBezTo>
                <a:cubicBezTo>
                  <a:pt x="12715" y="16909"/>
                  <a:pt x="12770" y="16630"/>
                  <a:pt x="12808" y="16317"/>
                </a:cubicBezTo>
                <a:cubicBezTo>
                  <a:pt x="12819" y="16256"/>
                  <a:pt x="12775" y="16202"/>
                  <a:pt x="12720" y="16197"/>
                </a:cubicBezTo>
                <a:cubicBezTo>
                  <a:pt x="12716" y="16197"/>
                  <a:pt x="12711" y="16196"/>
                  <a:pt x="12707" y="16196"/>
                </a:cubicBezTo>
                <a:close/>
                <a:moveTo>
                  <a:pt x="15343" y="16407"/>
                </a:moveTo>
                <a:cubicBezTo>
                  <a:pt x="15318" y="16407"/>
                  <a:pt x="15294" y="16415"/>
                  <a:pt x="15275" y="16433"/>
                </a:cubicBezTo>
                <a:cubicBezTo>
                  <a:pt x="15231" y="16471"/>
                  <a:pt x="15219" y="16536"/>
                  <a:pt x="15259" y="16580"/>
                </a:cubicBezTo>
                <a:cubicBezTo>
                  <a:pt x="15406" y="16761"/>
                  <a:pt x="15532" y="16964"/>
                  <a:pt x="15636" y="17189"/>
                </a:cubicBezTo>
                <a:cubicBezTo>
                  <a:pt x="15653" y="17217"/>
                  <a:pt x="15664" y="17243"/>
                  <a:pt x="15674" y="17276"/>
                </a:cubicBezTo>
                <a:cubicBezTo>
                  <a:pt x="15692" y="17315"/>
                  <a:pt x="15730" y="17342"/>
                  <a:pt x="15773" y="17342"/>
                </a:cubicBezTo>
                <a:cubicBezTo>
                  <a:pt x="15785" y="17342"/>
                  <a:pt x="15801" y="17336"/>
                  <a:pt x="15811" y="17331"/>
                </a:cubicBezTo>
                <a:cubicBezTo>
                  <a:pt x="15867" y="17315"/>
                  <a:pt x="15894" y="17249"/>
                  <a:pt x="15872" y="17194"/>
                </a:cubicBezTo>
                <a:cubicBezTo>
                  <a:pt x="15856" y="17161"/>
                  <a:pt x="15844" y="17128"/>
                  <a:pt x="15828" y="17101"/>
                </a:cubicBezTo>
                <a:cubicBezTo>
                  <a:pt x="15719" y="16860"/>
                  <a:pt x="15581" y="16640"/>
                  <a:pt x="15423" y="16443"/>
                </a:cubicBezTo>
                <a:cubicBezTo>
                  <a:pt x="15402" y="16419"/>
                  <a:pt x="15372" y="16407"/>
                  <a:pt x="15343" y="16407"/>
                </a:cubicBezTo>
                <a:close/>
                <a:moveTo>
                  <a:pt x="10501" y="17249"/>
                </a:moveTo>
                <a:lnTo>
                  <a:pt x="10397" y="17265"/>
                </a:lnTo>
                <a:cubicBezTo>
                  <a:pt x="10397" y="17556"/>
                  <a:pt x="10511" y="17857"/>
                  <a:pt x="10714" y="18093"/>
                </a:cubicBezTo>
                <a:cubicBezTo>
                  <a:pt x="10736" y="18115"/>
                  <a:pt x="10769" y="18131"/>
                  <a:pt x="10797" y="18131"/>
                </a:cubicBezTo>
                <a:cubicBezTo>
                  <a:pt x="10819" y="18131"/>
                  <a:pt x="10846" y="18120"/>
                  <a:pt x="10868" y="18104"/>
                </a:cubicBezTo>
                <a:cubicBezTo>
                  <a:pt x="10911" y="18065"/>
                  <a:pt x="10911" y="17999"/>
                  <a:pt x="10873" y="17956"/>
                </a:cubicBezTo>
                <a:cubicBezTo>
                  <a:pt x="10704" y="17758"/>
                  <a:pt x="10605" y="17506"/>
                  <a:pt x="10605" y="17255"/>
                </a:cubicBezTo>
                <a:lnTo>
                  <a:pt x="10501" y="17249"/>
                </a:lnTo>
                <a:close/>
                <a:moveTo>
                  <a:pt x="12212" y="17796"/>
                </a:moveTo>
                <a:cubicBezTo>
                  <a:pt x="12178" y="17796"/>
                  <a:pt x="12144" y="17813"/>
                  <a:pt x="12123" y="17841"/>
                </a:cubicBezTo>
                <a:cubicBezTo>
                  <a:pt x="11953" y="18093"/>
                  <a:pt x="11745" y="18236"/>
                  <a:pt x="11526" y="18257"/>
                </a:cubicBezTo>
                <a:cubicBezTo>
                  <a:pt x="11470" y="18262"/>
                  <a:pt x="11427" y="18312"/>
                  <a:pt x="11432" y="18373"/>
                </a:cubicBezTo>
                <a:cubicBezTo>
                  <a:pt x="11438" y="18427"/>
                  <a:pt x="11482" y="18471"/>
                  <a:pt x="11536" y="18471"/>
                </a:cubicBezTo>
                <a:cubicBezTo>
                  <a:pt x="11543" y="18471"/>
                  <a:pt x="11543" y="18466"/>
                  <a:pt x="11548" y="18466"/>
                </a:cubicBezTo>
                <a:cubicBezTo>
                  <a:pt x="11745" y="18449"/>
                  <a:pt x="12036" y="18350"/>
                  <a:pt x="12299" y="17961"/>
                </a:cubicBezTo>
                <a:cubicBezTo>
                  <a:pt x="12332" y="17912"/>
                  <a:pt x="12315" y="17847"/>
                  <a:pt x="12266" y="17814"/>
                </a:cubicBezTo>
                <a:cubicBezTo>
                  <a:pt x="12250" y="17802"/>
                  <a:pt x="12231" y="17796"/>
                  <a:pt x="12212" y="17796"/>
                </a:cubicBezTo>
                <a:close/>
                <a:moveTo>
                  <a:pt x="16010" y="17943"/>
                </a:moveTo>
                <a:cubicBezTo>
                  <a:pt x="16002" y="17943"/>
                  <a:pt x="15995" y="17944"/>
                  <a:pt x="15988" y="17945"/>
                </a:cubicBezTo>
                <a:cubicBezTo>
                  <a:pt x="15932" y="17961"/>
                  <a:pt x="15894" y="18016"/>
                  <a:pt x="15910" y="18072"/>
                </a:cubicBezTo>
                <a:cubicBezTo>
                  <a:pt x="15965" y="18318"/>
                  <a:pt x="16026" y="18591"/>
                  <a:pt x="16091" y="18899"/>
                </a:cubicBezTo>
                <a:cubicBezTo>
                  <a:pt x="16102" y="18948"/>
                  <a:pt x="16147" y="18980"/>
                  <a:pt x="16195" y="18980"/>
                </a:cubicBezTo>
                <a:lnTo>
                  <a:pt x="16218" y="18980"/>
                </a:lnTo>
                <a:cubicBezTo>
                  <a:pt x="16272" y="18970"/>
                  <a:pt x="16311" y="18915"/>
                  <a:pt x="16299" y="18854"/>
                </a:cubicBezTo>
                <a:cubicBezTo>
                  <a:pt x="16234" y="18548"/>
                  <a:pt x="16173" y="18269"/>
                  <a:pt x="16114" y="18022"/>
                </a:cubicBezTo>
                <a:cubicBezTo>
                  <a:pt x="16104" y="17974"/>
                  <a:pt x="16057" y="17943"/>
                  <a:pt x="16010" y="17943"/>
                </a:cubicBezTo>
                <a:close/>
                <a:moveTo>
                  <a:pt x="16372" y="19608"/>
                </a:moveTo>
                <a:cubicBezTo>
                  <a:pt x="16364" y="19608"/>
                  <a:pt x="16357" y="19609"/>
                  <a:pt x="16349" y="19611"/>
                </a:cubicBezTo>
                <a:cubicBezTo>
                  <a:pt x="16289" y="19622"/>
                  <a:pt x="16256" y="19683"/>
                  <a:pt x="16266" y="19742"/>
                </a:cubicBezTo>
                <a:cubicBezTo>
                  <a:pt x="16316" y="20000"/>
                  <a:pt x="16377" y="20275"/>
                  <a:pt x="16436" y="20559"/>
                </a:cubicBezTo>
                <a:cubicBezTo>
                  <a:pt x="16443" y="20609"/>
                  <a:pt x="16486" y="20642"/>
                  <a:pt x="16535" y="20642"/>
                </a:cubicBezTo>
                <a:lnTo>
                  <a:pt x="16557" y="20642"/>
                </a:lnTo>
                <a:cubicBezTo>
                  <a:pt x="16618" y="20630"/>
                  <a:pt x="16651" y="20576"/>
                  <a:pt x="16640" y="20516"/>
                </a:cubicBezTo>
                <a:cubicBezTo>
                  <a:pt x="16579" y="20230"/>
                  <a:pt x="16524" y="19957"/>
                  <a:pt x="16469" y="19699"/>
                </a:cubicBezTo>
                <a:lnTo>
                  <a:pt x="16469" y="19688"/>
                </a:lnTo>
                <a:cubicBezTo>
                  <a:pt x="16460" y="19636"/>
                  <a:pt x="16418" y="19608"/>
                  <a:pt x="16372" y="19608"/>
                </a:cubicBezTo>
                <a:close/>
                <a:moveTo>
                  <a:pt x="16714" y="21259"/>
                </a:moveTo>
                <a:cubicBezTo>
                  <a:pt x="16708" y="21259"/>
                  <a:pt x="16701" y="21260"/>
                  <a:pt x="16694" y="21261"/>
                </a:cubicBezTo>
                <a:cubicBezTo>
                  <a:pt x="16633" y="21277"/>
                  <a:pt x="16601" y="21332"/>
                  <a:pt x="16612" y="21386"/>
                </a:cubicBezTo>
                <a:cubicBezTo>
                  <a:pt x="16673" y="21656"/>
                  <a:pt x="16732" y="21935"/>
                  <a:pt x="16798" y="22215"/>
                </a:cubicBezTo>
                <a:cubicBezTo>
                  <a:pt x="16810" y="22264"/>
                  <a:pt x="16853" y="22297"/>
                  <a:pt x="16903" y="22297"/>
                </a:cubicBezTo>
                <a:lnTo>
                  <a:pt x="16924" y="22297"/>
                </a:lnTo>
                <a:cubicBezTo>
                  <a:pt x="16985" y="22281"/>
                  <a:pt x="17018" y="22226"/>
                  <a:pt x="17007" y="22170"/>
                </a:cubicBezTo>
                <a:cubicBezTo>
                  <a:pt x="16941" y="21886"/>
                  <a:pt x="16875" y="21611"/>
                  <a:pt x="16820" y="21343"/>
                </a:cubicBezTo>
                <a:cubicBezTo>
                  <a:pt x="16806" y="21295"/>
                  <a:pt x="16762" y="21259"/>
                  <a:pt x="16714" y="21259"/>
                </a:cubicBezTo>
                <a:close/>
                <a:moveTo>
                  <a:pt x="17104" y="22912"/>
                </a:moveTo>
                <a:cubicBezTo>
                  <a:pt x="17094" y="22912"/>
                  <a:pt x="17084" y="22913"/>
                  <a:pt x="17073" y="22916"/>
                </a:cubicBezTo>
                <a:cubicBezTo>
                  <a:pt x="17018" y="22927"/>
                  <a:pt x="16985" y="22987"/>
                  <a:pt x="16995" y="23042"/>
                </a:cubicBezTo>
                <a:cubicBezTo>
                  <a:pt x="17061" y="23311"/>
                  <a:pt x="17133" y="23584"/>
                  <a:pt x="17210" y="23865"/>
                </a:cubicBezTo>
                <a:cubicBezTo>
                  <a:pt x="17220" y="23913"/>
                  <a:pt x="17265" y="23941"/>
                  <a:pt x="17308" y="23941"/>
                </a:cubicBezTo>
                <a:lnTo>
                  <a:pt x="17336" y="23941"/>
                </a:lnTo>
                <a:cubicBezTo>
                  <a:pt x="17396" y="23925"/>
                  <a:pt x="17429" y="23865"/>
                  <a:pt x="17412" y="23809"/>
                </a:cubicBezTo>
                <a:cubicBezTo>
                  <a:pt x="17336" y="23536"/>
                  <a:pt x="17270" y="23261"/>
                  <a:pt x="17204" y="22992"/>
                </a:cubicBezTo>
                <a:cubicBezTo>
                  <a:pt x="17190" y="22943"/>
                  <a:pt x="17151" y="22912"/>
                  <a:pt x="17104" y="22912"/>
                </a:cubicBezTo>
                <a:close/>
                <a:moveTo>
                  <a:pt x="17537" y="24545"/>
                </a:moveTo>
                <a:cubicBezTo>
                  <a:pt x="17527" y="24545"/>
                  <a:pt x="17516" y="24547"/>
                  <a:pt x="17506" y="24550"/>
                </a:cubicBezTo>
                <a:cubicBezTo>
                  <a:pt x="17450" y="24566"/>
                  <a:pt x="17417" y="24626"/>
                  <a:pt x="17434" y="24681"/>
                </a:cubicBezTo>
                <a:cubicBezTo>
                  <a:pt x="17511" y="24950"/>
                  <a:pt x="17594" y="25223"/>
                  <a:pt x="17675" y="25497"/>
                </a:cubicBezTo>
                <a:cubicBezTo>
                  <a:pt x="17692" y="25542"/>
                  <a:pt x="17736" y="25569"/>
                  <a:pt x="17779" y="25569"/>
                </a:cubicBezTo>
                <a:cubicBezTo>
                  <a:pt x="17791" y="25569"/>
                  <a:pt x="17801" y="25569"/>
                  <a:pt x="17812" y="25563"/>
                </a:cubicBezTo>
                <a:cubicBezTo>
                  <a:pt x="17867" y="25547"/>
                  <a:pt x="17895" y="25486"/>
                  <a:pt x="17878" y="25431"/>
                </a:cubicBezTo>
                <a:cubicBezTo>
                  <a:pt x="17796" y="25163"/>
                  <a:pt x="17713" y="24889"/>
                  <a:pt x="17637" y="24626"/>
                </a:cubicBezTo>
                <a:cubicBezTo>
                  <a:pt x="17623" y="24576"/>
                  <a:pt x="17584" y="24545"/>
                  <a:pt x="17537" y="24545"/>
                </a:cubicBezTo>
                <a:close/>
                <a:moveTo>
                  <a:pt x="18039" y="26162"/>
                </a:moveTo>
                <a:cubicBezTo>
                  <a:pt x="18028" y="26162"/>
                  <a:pt x="18016" y="26163"/>
                  <a:pt x="18004" y="26167"/>
                </a:cubicBezTo>
                <a:cubicBezTo>
                  <a:pt x="17949" y="26188"/>
                  <a:pt x="17923" y="26248"/>
                  <a:pt x="17938" y="26303"/>
                </a:cubicBezTo>
                <a:cubicBezTo>
                  <a:pt x="18032" y="26566"/>
                  <a:pt x="18125" y="26835"/>
                  <a:pt x="18224" y="27103"/>
                </a:cubicBezTo>
                <a:cubicBezTo>
                  <a:pt x="18240" y="27148"/>
                  <a:pt x="18278" y="27174"/>
                  <a:pt x="18322" y="27174"/>
                </a:cubicBezTo>
                <a:cubicBezTo>
                  <a:pt x="18333" y="27174"/>
                  <a:pt x="18350" y="27169"/>
                  <a:pt x="18361" y="27164"/>
                </a:cubicBezTo>
                <a:cubicBezTo>
                  <a:pt x="18416" y="27148"/>
                  <a:pt x="18442" y="27087"/>
                  <a:pt x="18421" y="27032"/>
                </a:cubicBezTo>
                <a:cubicBezTo>
                  <a:pt x="18322" y="26764"/>
                  <a:pt x="18229" y="26501"/>
                  <a:pt x="18141" y="26232"/>
                </a:cubicBezTo>
                <a:cubicBezTo>
                  <a:pt x="18124" y="26188"/>
                  <a:pt x="18085" y="26162"/>
                  <a:pt x="18039" y="26162"/>
                </a:cubicBezTo>
                <a:close/>
                <a:moveTo>
                  <a:pt x="18627" y="27753"/>
                </a:moveTo>
                <a:cubicBezTo>
                  <a:pt x="18614" y="27753"/>
                  <a:pt x="18599" y="27755"/>
                  <a:pt x="18585" y="27761"/>
                </a:cubicBezTo>
                <a:cubicBezTo>
                  <a:pt x="18530" y="27778"/>
                  <a:pt x="18508" y="27844"/>
                  <a:pt x="18530" y="27898"/>
                </a:cubicBezTo>
                <a:cubicBezTo>
                  <a:pt x="18634" y="28155"/>
                  <a:pt x="18745" y="28419"/>
                  <a:pt x="18854" y="28676"/>
                </a:cubicBezTo>
                <a:cubicBezTo>
                  <a:pt x="18876" y="28714"/>
                  <a:pt x="18914" y="28742"/>
                  <a:pt x="18952" y="28742"/>
                </a:cubicBezTo>
                <a:cubicBezTo>
                  <a:pt x="18968" y="28742"/>
                  <a:pt x="18980" y="28737"/>
                  <a:pt x="18996" y="28732"/>
                </a:cubicBezTo>
                <a:cubicBezTo>
                  <a:pt x="19051" y="28709"/>
                  <a:pt x="19073" y="28643"/>
                  <a:pt x="19051" y="28595"/>
                </a:cubicBezTo>
                <a:cubicBezTo>
                  <a:pt x="18935" y="28337"/>
                  <a:pt x="18826" y="28079"/>
                  <a:pt x="18722" y="27816"/>
                </a:cubicBezTo>
                <a:cubicBezTo>
                  <a:pt x="18706" y="27775"/>
                  <a:pt x="18668" y="27753"/>
                  <a:pt x="18627" y="27753"/>
                </a:cubicBezTo>
                <a:close/>
                <a:moveTo>
                  <a:pt x="19303" y="29298"/>
                </a:moveTo>
                <a:cubicBezTo>
                  <a:pt x="19288" y="29298"/>
                  <a:pt x="19273" y="29301"/>
                  <a:pt x="19259" y="29306"/>
                </a:cubicBezTo>
                <a:cubicBezTo>
                  <a:pt x="19210" y="29334"/>
                  <a:pt x="19188" y="29395"/>
                  <a:pt x="19210" y="29450"/>
                </a:cubicBezTo>
                <a:cubicBezTo>
                  <a:pt x="19337" y="29706"/>
                  <a:pt x="19468" y="29964"/>
                  <a:pt x="19593" y="30206"/>
                </a:cubicBezTo>
                <a:cubicBezTo>
                  <a:pt x="19615" y="30244"/>
                  <a:pt x="19648" y="30265"/>
                  <a:pt x="19686" y="30265"/>
                </a:cubicBezTo>
                <a:cubicBezTo>
                  <a:pt x="19704" y="30265"/>
                  <a:pt x="19719" y="30260"/>
                  <a:pt x="19736" y="30250"/>
                </a:cubicBezTo>
                <a:cubicBezTo>
                  <a:pt x="19790" y="30222"/>
                  <a:pt x="19807" y="30161"/>
                  <a:pt x="19780" y="30107"/>
                </a:cubicBezTo>
                <a:cubicBezTo>
                  <a:pt x="19654" y="29865"/>
                  <a:pt x="19527" y="29614"/>
                  <a:pt x="19402" y="29356"/>
                </a:cubicBezTo>
                <a:cubicBezTo>
                  <a:pt x="19382" y="29319"/>
                  <a:pt x="19344" y="29298"/>
                  <a:pt x="19303" y="29298"/>
                </a:cubicBezTo>
                <a:close/>
                <a:moveTo>
                  <a:pt x="40843" y="30196"/>
                </a:moveTo>
                <a:cubicBezTo>
                  <a:pt x="40794" y="30196"/>
                  <a:pt x="40753" y="30230"/>
                  <a:pt x="40738" y="30277"/>
                </a:cubicBezTo>
                <a:cubicBezTo>
                  <a:pt x="40722" y="30353"/>
                  <a:pt x="40646" y="30644"/>
                  <a:pt x="40475" y="31066"/>
                </a:cubicBezTo>
                <a:cubicBezTo>
                  <a:pt x="40454" y="31120"/>
                  <a:pt x="40482" y="31181"/>
                  <a:pt x="40536" y="31203"/>
                </a:cubicBezTo>
                <a:cubicBezTo>
                  <a:pt x="40548" y="31208"/>
                  <a:pt x="40563" y="31208"/>
                  <a:pt x="40574" y="31208"/>
                </a:cubicBezTo>
                <a:cubicBezTo>
                  <a:pt x="40619" y="31208"/>
                  <a:pt x="40657" y="31186"/>
                  <a:pt x="40672" y="31143"/>
                </a:cubicBezTo>
                <a:cubicBezTo>
                  <a:pt x="40849" y="30710"/>
                  <a:pt x="40925" y="30409"/>
                  <a:pt x="40947" y="30326"/>
                </a:cubicBezTo>
                <a:cubicBezTo>
                  <a:pt x="40958" y="30272"/>
                  <a:pt x="40925" y="30211"/>
                  <a:pt x="40870" y="30200"/>
                </a:cubicBezTo>
                <a:cubicBezTo>
                  <a:pt x="40861" y="30197"/>
                  <a:pt x="40852" y="30196"/>
                  <a:pt x="40843" y="30196"/>
                </a:cubicBezTo>
                <a:close/>
                <a:moveTo>
                  <a:pt x="20105" y="30791"/>
                </a:moveTo>
                <a:cubicBezTo>
                  <a:pt x="20086" y="30791"/>
                  <a:pt x="20066" y="30797"/>
                  <a:pt x="20048" y="30809"/>
                </a:cubicBezTo>
                <a:cubicBezTo>
                  <a:pt x="20000" y="30836"/>
                  <a:pt x="19982" y="30902"/>
                  <a:pt x="20010" y="30951"/>
                </a:cubicBezTo>
                <a:cubicBezTo>
                  <a:pt x="20152" y="31198"/>
                  <a:pt x="20306" y="31444"/>
                  <a:pt x="20460" y="31674"/>
                </a:cubicBezTo>
                <a:cubicBezTo>
                  <a:pt x="20476" y="31707"/>
                  <a:pt x="20514" y="31724"/>
                  <a:pt x="20547" y="31724"/>
                </a:cubicBezTo>
                <a:cubicBezTo>
                  <a:pt x="20564" y="31724"/>
                  <a:pt x="20586" y="31719"/>
                  <a:pt x="20602" y="31707"/>
                </a:cubicBezTo>
                <a:cubicBezTo>
                  <a:pt x="20652" y="31674"/>
                  <a:pt x="20668" y="31608"/>
                  <a:pt x="20635" y="31560"/>
                </a:cubicBezTo>
                <a:cubicBezTo>
                  <a:pt x="20488" y="31330"/>
                  <a:pt x="20334" y="31087"/>
                  <a:pt x="20192" y="30841"/>
                </a:cubicBezTo>
                <a:cubicBezTo>
                  <a:pt x="20174" y="30809"/>
                  <a:pt x="20140" y="30791"/>
                  <a:pt x="20105" y="30791"/>
                </a:cubicBezTo>
                <a:close/>
                <a:moveTo>
                  <a:pt x="40226" y="31769"/>
                </a:moveTo>
                <a:cubicBezTo>
                  <a:pt x="40187" y="31769"/>
                  <a:pt x="40150" y="31788"/>
                  <a:pt x="40131" y="31828"/>
                </a:cubicBezTo>
                <a:cubicBezTo>
                  <a:pt x="40004" y="32074"/>
                  <a:pt x="39862" y="32316"/>
                  <a:pt x="39714" y="32552"/>
                </a:cubicBezTo>
                <a:cubicBezTo>
                  <a:pt x="39681" y="32600"/>
                  <a:pt x="39693" y="32666"/>
                  <a:pt x="39741" y="32699"/>
                </a:cubicBezTo>
                <a:cubicBezTo>
                  <a:pt x="39764" y="32711"/>
                  <a:pt x="39779" y="32716"/>
                  <a:pt x="39802" y="32716"/>
                </a:cubicBezTo>
                <a:cubicBezTo>
                  <a:pt x="39835" y="32716"/>
                  <a:pt x="39867" y="32694"/>
                  <a:pt x="39890" y="32666"/>
                </a:cubicBezTo>
                <a:cubicBezTo>
                  <a:pt x="40042" y="32425"/>
                  <a:pt x="40186" y="32173"/>
                  <a:pt x="40317" y="31921"/>
                </a:cubicBezTo>
                <a:cubicBezTo>
                  <a:pt x="40344" y="31871"/>
                  <a:pt x="40323" y="31806"/>
                  <a:pt x="40273" y="31778"/>
                </a:cubicBezTo>
                <a:cubicBezTo>
                  <a:pt x="40257" y="31772"/>
                  <a:pt x="40242" y="31769"/>
                  <a:pt x="40226" y="31769"/>
                </a:cubicBezTo>
                <a:close/>
                <a:moveTo>
                  <a:pt x="21026" y="32209"/>
                </a:moveTo>
                <a:cubicBezTo>
                  <a:pt x="21005" y="32209"/>
                  <a:pt x="20983" y="32215"/>
                  <a:pt x="20964" y="32228"/>
                </a:cubicBezTo>
                <a:cubicBezTo>
                  <a:pt x="20915" y="32266"/>
                  <a:pt x="20908" y="32332"/>
                  <a:pt x="20941" y="32377"/>
                </a:cubicBezTo>
                <a:cubicBezTo>
                  <a:pt x="21112" y="32612"/>
                  <a:pt x="21287" y="32837"/>
                  <a:pt x="21462" y="33050"/>
                </a:cubicBezTo>
                <a:cubicBezTo>
                  <a:pt x="21485" y="33078"/>
                  <a:pt x="21512" y="33093"/>
                  <a:pt x="21545" y="33093"/>
                </a:cubicBezTo>
                <a:cubicBezTo>
                  <a:pt x="21566" y="33093"/>
                  <a:pt x="21589" y="33083"/>
                  <a:pt x="21611" y="33067"/>
                </a:cubicBezTo>
                <a:cubicBezTo>
                  <a:pt x="21654" y="33028"/>
                  <a:pt x="21660" y="32962"/>
                  <a:pt x="21627" y="32919"/>
                </a:cubicBezTo>
                <a:cubicBezTo>
                  <a:pt x="21452" y="32705"/>
                  <a:pt x="21277" y="32486"/>
                  <a:pt x="21112" y="32256"/>
                </a:cubicBezTo>
                <a:cubicBezTo>
                  <a:pt x="21092" y="32225"/>
                  <a:pt x="21060" y="32209"/>
                  <a:pt x="21026" y="32209"/>
                </a:cubicBezTo>
                <a:close/>
                <a:moveTo>
                  <a:pt x="39316" y="33194"/>
                </a:moveTo>
                <a:cubicBezTo>
                  <a:pt x="39284" y="33194"/>
                  <a:pt x="39251" y="33208"/>
                  <a:pt x="39232" y="33237"/>
                </a:cubicBezTo>
                <a:cubicBezTo>
                  <a:pt x="39061" y="33455"/>
                  <a:pt x="38881" y="33670"/>
                  <a:pt x="38689" y="33872"/>
                </a:cubicBezTo>
                <a:cubicBezTo>
                  <a:pt x="38651" y="33916"/>
                  <a:pt x="38651" y="33981"/>
                  <a:pt x="38694" y="34021"/>
                </a:cubicBezTo>
                <a:cubicBezTo>
                  <a:pt x="38716" y="34042"/>
                  <a:pt x="38744" y="34047"/>
                  <a:pt x="38765" y="34047"/>
                </a:cubicBezTo>
                <a:cubicBezTo>
                  <a:pt x="38793" y="34047"/>
                  <a:pt x="38826" y="34037"/>
                  <a:pt x="38843" y="34014"/>
                </a:cubicBezTo>
                <a:cubicBezTo>
                  <a:pt x="39040" y="33806"/>
                  <a:pt x="39226" y="33587"/>
                  <a:pt x="39397" y="33363"/>
                </a:cubicBezTo>
                <a:cubicBezTo>
                  <a:pt x="39435" y="33318"/>
                  <a:pt x="39423" y="33253"/>
                  <a:pt x="39379" y="33214"/>
                </a:cubicBezTo>
                <a:cubicBezTo>
                  <a:pt x="39361" y="33201"/>
                  <a:pt x="39339" y="33194"/>
                  <a:pt x="39316" y="33194"/>
                </a:cubicBezTo>
                <a:close/>
                <a:moveTo>
                  <a:pt x="22098" y="33519"/>
                </a:moveTo>
                <a:cubicBezTo>
                  <a:pt x="22073" y="33519"/>
                  <a:pt x="22048" y="33528"/>
                  <a:pt x="22027" y="33549"/>
                </a:cubicBezTo>
                <a:cubicBezTo>
                  <a:pt x="21983" y="33587"/>
                  <a:pt x="21983" y="33653"/>
                  <a:pt x="22021" y="33697"/>
                </a:cubicBezTo>
                <a:cubicBezTo>
                  <a:pt x="22213" y="33905"/>
                  <a:pt x="22416" y="34108"/>
                  <a:pt x="22619" y="34300"/>
                </a:cubicBezTo>
                <a:cubicBezTo>
                  <a:pt x="22641" y="34322"/>
                  <a:pt x="22663" y="34327"/>
                  <a:pt x="22691" y="34327"/>
                </a:cubicBezTo>
                <a:cubicBezTo>
                  <a:pt x="22717" y="34327"/>
                  <a:pt x="22745" y="34317"/>
                  <a:pt x="22767" y="34294"/>
                </a:cubicBezTo>
                <a:cubicBezTo>
                  <a:pt x="22811" y="34256"/>
                  <a:pt x="22805" y="34185"/>
                  <a:pt x="22762" y="34146"/>
                </a:cubicBezTo>
                <a:cubicBezTo>
                  <a:pt x="22565" y="33960"/>
                  <a:pt x="22367" y="33758"/>
                  <a:pt x="22175" y="33554"/>
                </a:cubicBezTo>
                <a:cubicBezTo>
                  <a:pt x="22155" y="33531"/>
                  <a:pt x="22127" y="33519"/>
                  <a:pt x="22098" y="33519"/>
                </a:cubicBezTo>
                <a:close/>
                <a:moveTo>
                  <a:pt x="38168" y="34431"/>
                </a:moveTo>
                <a:cubicBezTo>
                  <a:pt x="38142" y="34431"/>
                  <a:pt x="38115" y="34440"/>
                  <a:pt x="38097" y="34459"/>
                </a:cubicBezTo>
                <a:cubicBezTo>
                  <a:pt x="37889" y="34639"/>
                  <a:pt x="37669" y="34821"/>
                  <a:pt x="37450" y="34985"/>
                </a:cubicBezTo>
                <a:cubicBezTo>
                  <a:pt x="37401" y="35018"/>
                  <a:pt x="37391" y="35089"/>
                  <a:pt x="37429" y="35132"/>
                </a:cubicBezTo>
                <a:cubicBezTo>
                  <a:pt x="37444" y="35160"/>
                  <a:pt x="37477" y="35177"/>
                  <a:pt x="37510" y="35177"/>
                </a:cubicBezTo>
                <a:cubicBezTo>
                  <a:pt x="37533" y="35177"/>
                  <a:pt x="37555" y="35172"/>
                  <a:pt x="37576" y="35155"/>
                </a:cubicBezTo>
                <a:cubicBezTo>
                  <a:pt x="37801" y="34985"/>
                  <a:pt x="38026" y="34803"/>
                  <a:pt x="38234" y="34613"/>
                </a:cubicBezTo>
                <a:cubicBezTo>
                  <a:pt x="38278" y="34573"/>
                  <a:pt x="38284" y="34508"/>
                  <a:pt x="38246" y="34464"/>
                </a:cubicBezTo>
                <a:cubicBezTo>
                  <a:pt x="38225" y="34442"/>
                  <a:pt x="38196" y="34431"/>
                  <a:pt x="38168" y="34431"/>
                </a:cubicBezTo>
                <a:close/>
                <a:moveTo>
                  <a:pt x="23322" y="34675"/>
                </a:moveTo>
                <a:cubicBezTo>
                  <a:pt x="23291" y="34675"/>
                  <a:pt x="23262" y="34688"/>
                  <a:pt x="23243" y="34717"/>
                </a:cubicBezTo>
                <a:cubicBezTo>
                  <a:pt x="23205" y="34760"/>
                  <a:pt x="23210" y="34826"/>
                  <a:pt x="23255" y="34864"/>
                </a:cubicBezTo>
                <a:cubicBezTo>
                  <a:pt x="23480" y="35046"/>
                  <a:pt x="23704" y="35215"/>
                  <a:pt x="23934" y="35374"/>
                </a:cubicBezTo>
                <a:cubicBezTo>
                  <a:pt x="23951" y="35390"/>
                  <a:pt x="23973" y="35395"/>
                  <a:pt x="23994" y="35395"/>
                </a:cubicBezTo>
                <a:cubicBezTo>
                  <a:pt x="24027" y="35395"/>
                  <a:pt x="24060" y="35380"/>
                  <a:pt x="24083" y="35352"/>
                </a:cubicBezTo>
                <a:cubicBezTo>
                  <a:pt x="24115" y="35303"/>
                  <a:pt x="24105" y="35238"/>
                  <a:pt x="24055" y="35205"/>
                </a:cubicBezTo>
                <a:cubicBezTo>
                  <a:pt x="23830" y="35046"/>
                  <a:pt x="23605" y="34876"/>
                  <a:pt x="23392" y="34700"/>
                </a:cubicBezTo>
                <a:cubicBezTo>
                  <a:pt x="23370" y="34683"/>
                  <a:pt x="23345" y="34675"/>
                  <a:pt x="23322" y="34675"/>
                </a:cubicBezTo>
                <a:close/>
                <a:moveTo>
                  <a:pt x="36813" y="35439"/>
                </a:moveTo>
                <a:cubicBezTo>
                  <a:pt x="36793" y="35439"/>
                  <a:pt x="36773" y="35444"/>
                  <a:pt x="36754" y="35456"/>
                </a:cubicBezTo>
                <a:cubicBezTo>
                  <a:pt x="36524" y="35599"/>
                  <a:pt x="36278" y="35736"/>
                  <a:pt x="36025" y="35862"/>
                </a:cubicBezTo>
                <a:cubicBezTo>
                  <a:pt x="35976" y="35889"/>
                  <a:pt x="35954" y="35949"/>
                  <a:pt x="35982" y="36004"/>
                </a:cubicBezTo>
                <a:cubicBezTo>
                  <a:pt x="35998" y="36043"/>
                  <a:pt x="36036" y="36060"/>
                  <a:pt x="36075" y="36060"/>
                </a:cubicBezTo>
                <a:cubicBezTo>
                  <a:pt x="36091" y="36060"/>
                  <a:pt x="36108" y="36060"/>
                  <a:pt x="36124" y="36048"/>
                </a:cubicBezTo>
                <a:cubicBezTo>
                  <a:pt x="36376" y="35922"/>
                  <a:pt x="36628" y="35780"/>
                  <a:pt x="36870" y="35637"/>
                </a:cubicBezTo>
                <a:cubicBezTo>
                  <a:pt x="36918" y="35605"/>
                  <a:pt x="36935" y="35539"/>
                  <a:pt x="36903" y="35489"/>
                </a:cubicBezTo>
                <a:cubicBezTo>
                  <a:pt x="36881" y="35457"/>
                  <a:pt x="36848" y="35439"/>
                  <a:pt x="36813" y="35439"/>
                </a:cubicBezTo>
                <a:close/>
                <a:moveTo>
                  <a:pt x="24705" y="35640"/>
                </a:moveTo>
                <a:cubicBezTo>
                  <a:pt x="24669" y="35640"/>
                  <a:pt x="24633" y="35658"/>
                  <a:pt x="24614" y="35691"/>
                </a:cubicBezTo>
                <a:cubicBezTo>
                  <a:pt x="24586" y="35741"/>
                  <a:pt x="24603" y="35807"/>
                  <a:pt x="24652" y="35835"/>
                </a:cubicBezTo>
                <a:cubicBezTo>
                  <a:pt x="24894" y="35982"/>
                  <a:pt x="25145" y="36114"/>
                  <a:pt x="25403" y="36240"/>
                </a:cubicBezTo>
                <a:cubicBezTo>
                  <a:pt x="25420" y="36245"/>
                  <a:pt x="25431" y="36250"/>
                  <a:pt x="25447" y="36250"/>
                </a:cubicBezTo>
                <a:cubicBezTo>
                  <a:pt x="25486" y="36250"/>
                  <a:pt x="25524" y="36229"/>
                  <a:pt x="25545" y="36191"/>
                </a:cubicBezTo>
                <a:cubicBezTo>
                  <a:pt x="25568" y="36136"/>
                  <a:pt x="25545" y="36075"/>
                  <a:pt x="25497" y="36048"/>
                </a:cubicBezTo>
                <a:cubicBezTo>
                  <a:pt x="25244" y="35928"/>
                  <a:pt x="24998" y="35797"/>
                  <a:pt x="24756" y="35653"/>
                </a:cubicBezTo>
                <a:cubicBezTo>
                  <a:pt x="24740" y="35644"/>
                  <a:pt x="24723" y="35640"/>
                  <a:pt x="24705" y="35640"/>
                </a:cubicBezTo>
                <a:close/>
                <a:moveTo>
                  <a:pt x="35304" y="36199"/>
                </a:moveTo>
                <a:cubicBezTo>
                  <a:pt x="35291" y="36199"/>
                  <a:pt x="35277" y="36202"/>
                  <a:pt x="35264" y="36207"/>
                </a:cubicBezTo>
                <a:cubicBezTo>
                  <a:pt x="35011" y="36311"/>
                  <a:pt x="34748" y="36404"/>
                  <a:pt x="34480" y="36492"/>
                </a:cubicBezTo>
                <a:cubicBezTo>
                  <a:pt x="34424" y="36508"/>
                  <a:pt x="34391" y="36569"/>
                  <a:pt x="34409" y="36624"/>
                </a:cubicBezTo>
                <a:cubicBezTo>
                  <a:pt x="34424" y="36667"/>
                  <a:pt x="34469" y="36695"/>
                  <a:pt x="34512" y="36695"/>
                </a:cubicBezTo>
                <a:cubicBezTo>
                  <a:pt x="34523" y="36695"/>
                  <a:pt x="34535" y="36695"/>
                  <a:pt x="34545" y="36690"/>
                </a:cubicBezTo>
                <a:cubicBezTo>
                  <a:pt x="34819" y="36602"/>
                  <a:pt x="35089" y="36508"/>
                  <a:pt x="35345" y="36404"/>
                </a:cubicBezTo>
                <a:cubicBezTo>
                  <a:pt x="35400" y="36382"/>
                  <a:pt x="35428" y="36316"/>
                  <a:pt x="35406" y="36262"/>
                </a:cubicBezTo>
                <a:cubicBezTo>
                  <a:pt x="35390" y="36224"/>
                  <a:pt x="35348" y="36199"/>
                  <a:pt x="35304" y="36199"/>
                </a:cubicBezTo>
                <a:close/>
                <a:moveTo>
                  <a:pt x="26227" y="36372"/>
                </a:moveTo>
                <a:cubicBezTo>
                  <a:pt x="26182" y="36372"/>
                  <a:pt x="26140" y="36399"/>
                  <a:pt x="26121" y="36442"/>
                </a:cubicBezTo>
                <a:cubicBezTo>
                  <a:pt x="26099" y="36492"/>
                  <a:pt x="26127" y="36558"/>
                  <a:pt x="26182" y="36574"/>
                </a:cubicBezTo>
                <a:cubicBezTo>
                  <a:pt x="26445" y="36678"/>
                  <a:pt x="26719" y="36771"/>
                  <a:pt x="26987" y="36849"/>
                </a:cubicBezTo>
                <a:cubicBezTo>
                  <a:pt x="26999" y="36854"/>
                  <a:pt x="27009" y="36854"/>
                  <a:pt x="27020" y="36854"/>
                </a:cubicBezTo>
                <a:cubicBezTo>
                  <a:pt x="27065" y="36854"/>
                  <a:pt x="27108" y="36827"/>
                  <a:pt x="27119" y="36777"/>
                </a:cubicBezTo>
                <a:cubicBezTo>
                  <a:pt x="27136" y="36723"/>
                  <a:pt x="27103" y="36662"/>
                  <a:pt x="27047" y="36645"/>
                </a:cubicBezTo>
                <a:cubicBezTo>
                  <a:pt x="26784" y="36569"/>
                  <a:pt x="26516" y="36481"/>
                  <a:pt x="26258" y="36377"/>
                </a:cubicBezTo>
                <a:cubicBezTo>
                  <a:pt x="26248" y="36374"/>
                  <a:pt x="26237" y="36372"/>
                  <a:pt x="26227" y="36372"/>
                </a:cubicBezTo>
                <a:close/>
                <a:moveTo>
                  <a:pt x="33703" y="36713"/>
                </a:moveTo>
                <a:cubicBezTo>
                  <a:pt x="33694" y="36713"/>
                  <a:pt x="33684" y="36715"/>
                  <a:pt x="33675" y="36717"/>
                </a:cubicBezTo>
                <a:cubicBezTo>
                  <a:pt x="33411" y="36777"/>
                  <a:pt x="33131" y="36837"/>
                  <a:pt x="32852" y="36887"/>
                </a:cubicBezTo>
                <a:cubicBezTo>
                  <a:pt x="32797" y="36898"/>
                  <a:pt x="32759" y="36948"/>
                  <a:pt x="32770" y="37007"/>
                </a:cubicBezTo>
                <a:cubicBezTo>
                  <a:pt x="32775" y="37057"/>
                  <a:pt x="32819" y="37095"/>
                  <a:pt x="32873" y="37095"/>
                </a:cubicBezTo>
                <a:lnTo>
                  <a:pt x="32891" y="37095"/>
                </a:lnTo>
                <a:cubicBezTo>
                  <a:pt x="33175" y="37046"/>
                  <a:pt x="33455" y="36986"/>
                  <a:pt x="33723" y="36920"/>
                </a:cubicBezTo>
                <a:cubicBezTo>
                  <a:pt x="33778" y="36908"/>
                  <a:pt x="33817" y="36849"/>
                  <a:pt x="33799" y="36794"/>
                </a:cubicBezTo>
                <a:cubicBezTo>
                  <a:pt x="33791" y="36748"/>
                  <a:pt x="33751" y="36713"/>
                  <a:pt x="33703" y="36713"/>
                </a:cubicBezTo>
                <a:close/>
                <a:moveTo>
                  <a:pt x="27836" y="36852"/>
                </a:moveTo>
                <a:cubicBezTo>
                  <a:pt x="27788" y="36852"/>
                  <a:pt x="27742" y="36883"/>
                  <a:pt x="27733" y="36936"/>
                </a:cubicBezTo>
                <a:cubicBezTo>
                  <a:pt x="27722" y="36991"/>
                  <a:pt x="27755" y="37046"/>
                  <a:pt x="27814" y="37062"/>
                </a:cubicBezTo>
                <a:cubicBezTo>
                  <a:pt x="28089" y="37117"/>
                  <a:pt x="28368" y="37166"/>
                  <a:pt x="28654" y="37204"/>
                </a:cubicBezTo>
                <a:lnTo>
                  <a:pt x="28664" y="37204"/>
                </a:lnTo>
                <a:cubicBezTo>
                  <a:pt x="28719" y="37204"/>
                  <a:pt x="28763" y="37166"/>
                  <a:pt x="28768" y="37117"/>
                </a:cubicBezTo>
                <a:cubicBezTo>
                  <a:pt x="28780" y="37057"/>
                  <a:pt x="28735" y="37002"/>
                  <a:pt x="28681" y="36996"/>
                </a:cubicBezTo>
                <a:cubicBezTo>
                  <a:pt x="28401" y="36958"/>
                  <a:pt x="28127" y="36908"/>
                  <a:pt x="27859" y="36854"/>
                </a:cubicBezTo>
                <a:cubicBezTo>
                  <a:pt x="27852" y="36853"/>
                  <a:pt x="27844" y="36852"/>
                  <a:pt x="27836" y="36852"/>
                </a:cubicBezTo>
                <a:close/>
                <a:moveTo>
                  <a:pt x="32033" y="37001"/>
                </a:moveTo>
                <a:cubicBezTo>
                  <a:pt x="32030" y="37001"/>
                  <a:pt x="32027" y="37001"/>
                  <a:pt x="32024" y="37002"/>
                </a:cubicBezTo>
                <a:cubicBezTo>
                  <a:pt x="31745" y="37034"/>
                  <a:pt x="31459" y="37062"/>
                  <a:pt x="31186" y="37079"/>
                </a:cubicBezTo>
                <a:cubicBezTo>
                  <a:pt x="31131" y="37084"/>
                  <a:pt x="31087" y="37133"/>
                  <a:pt x="31087" y="37188"/>
                </a:cubicBezTo>
                <a:cubicBezTo>
                  <a:pt x="31092" y="37249"/>
                  <a:pt x="31136" y="37292"/>
                  <a:pt x="31196" y="37292"/>
                </a:cubicBezTo>
                <a:lnTo>
                  <a:pt x="31202" y="37292"/>
                </a:lnTo>
                <a:cubicBezTo>
                  <a:pt x="31476" y="37270"/>
                  <a:pt x="31761" y="37249"/>
                  <a:pt x="32046" y="37216"/>
                </a:cubicBezTo>
                <a:cubicBezTo>
                  <a:pt x="32107" y="37211"/>
                  <a:pt x="32150" y="37155"/>
                  <a:pt x="32139" y="37095"/>
                </a:cubicBezTo>
                <a:cubicBezTo>
                  <a:pt x="32134" y="37043"/>
                  <a:pt x="32085" y="37001"/>
                  <a:pt x="32033" y="37001"/>
                </a:cubicBezTo>
                <a:close/>
                <a:moveTo>
                  <a:pt x="29514" y="37079"/>
                </a:moveTo>
                <a:cubicBezTo>
                  <a:pt x="29459" y="37079"/>
                  <a:pt x="29405" y="37117"/>
                  <a:pt x="29399" y="37178"/>
                </a:cubicBezTo>
                <a:cubicBezTo>
                  <a:pt x="29393" y="37237"/>
                  <a:pt x="29443" y="37287"/>
                  <a:pt x="29498" y="37287"/>
                </a:cubicBezTo>
                <a:cubicBezTo>
                  <a:pt x="29772" y="37309"/>
                  <a:pt x="30051" y="37315"/>
                  <a:pt x="30347" y="37315"/>
                </a:cubicBezTo>
                <a:lnTo>
                  <a:pt x="30341" y="37105"/>
                </a:lnTo>
                <a:cubicBezTo>
                  <a:pt x="30299" y="37106"/>
                  <a:pt x="30257" y="37107"/>
                  <a:pt x="30215" y="37107"/>
                </a:cubicBezTo>
                <a:cubicBezTo>
                  <a:pt x="29978" y="37107"/>
                  <a:pt x="29742" y="37093"/>
                  <a:pt x="29514" y="37079"/>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73" name="Google Shape;2473;p38"/>
          <p:cNvSpPr/>
          <p:nvPr/>
        </p:nvSpPr>
        <p:spPr>
          <a:xfrm rot="-8552197" flipH="1">
            <a:off x="5402924" y="4133059"/>
            <a:ext cx="2036439" cy="1855308"/>
          </a:xfrm>
          <a:custGeom>
            <a:avLst/>
            <a:gdLst/>
            <a:ahLst/>
            <a:cxnLst/>
            <a:rect l="l" t="t" r="r" b="b"/>
            <a:pathLst>
              <a:path w="40958" h="37315" extrusionOk="0">
                <a:moveTo>
                  <a:pt x="947" y="1"/>
                </a:moveTo>
                <a:cubicBezTo>
                  <a:pt x="421" y="1"/>
                  <a:pt x="115" y="39"/>
                  <a:pt x="104" y="39"/>
                </a:cubicBezTo>
                <a:cubicBezTo>
                  <a:pt x="43" y="44"/>
                  <a:pt x="0" y="99"/>
                  <a:pt x="11" y="154"/>
                </a:cubicBezTo>
                <a:cubicBezTo>
                  <a:pt x="16" y="208"/>
                  <a:pt x="59" y="248"/>
                  <a:pt x="115" y="248"/>
                </a:cubicBezTo>
                <a:lnTo>
                  <a:pt x="125" y="248"/>
                </a:lnTo>
                <a:cubicBezTo>
                  <a:pt x="125" y="248"/>
                  <a:pt x="438" y="215"/>
                  <a:pt x="959" y="215"/>
                </a:cubicBezTo>
                <a:cubicBezTo>
                  <a:pt x="1013" y="215"/>
                  <a:pt x="1058" y="165"/>
                  <a:pt x="1058" y="104"/>
                </a:cubicBezTo>
                <a:cubicBezTo>
                  <a:pt x="1058" y="51"/>
                  <a:pt x="1002" y="1"/>
                  <a:pt x="947" y="1"/>
                </a:cubicBezTo>
                <a:close/>
                <a:moveTo>
                  <a:pt x="1803" y="33"/>
                </a:moveTo>
                <a:cubicBezTo>
                  <a:pt x="1743" y="33"/>
                  <a:pt x="1703" y="75"/>
                  <a:pt x="1698" y="132"/>
                </a:cubicBezTo>
                <a:cubicBezTo>
                  <a:pt x="1693" y="187"/>
                  <a:pt x="1736" y="241"/>
                  <a:pt x="1797" y="241"/>
                </a:cubicBezTo>
                <a:cubicBezTo>
                  <a:pt x="2072" y="264"/>
                  <a:pt x="2356" y="291"/>
                  <a:pt x="2631" y="329"/>
                </a:cubicBezTo>
                <a:lnTo>
                  <a:pt x="2647" y="329"/>
                </a:lnTo>
                <a:cubicBezTo>
                  <a:pt x="2697" y="329"/>
                  <a:pt x="2745" y="291"/>
                  <a:pt x="2751" y="236"/>
                </a:cubicBezTo>
                <a:cubicBezTo>
                  <a:pt x="2756" y="182"/>
                  <a:pt x="2718" y="127"/>
                  <a:pt x="2657" y="122"/>
                </a:cubicBezTo>
                <a:cubicBezTo>
                  <a:pt x="2378" y="83"/>
                  <a:pt x="2093" y="51"/>
                  <a:pt x="1814" y="33"/>
                </a:cubicBezTo>
                <a:cubicBezTo>
                  <a:pt x="1810" y="33"/>
                  <a:pt x="1807" y="33"/>
                  <a:pt x="1803" y="33"/>
                </a:cubicBezTo>
                <a:close/>
                <a:moveTo>
                  <a:pt x="3481" y="262"/>
                </a:moveTo>
                <a:cubicBezTo>
                  <a:pt x="3432" y="262"/>
                  <a:pt x="3386" y="293"/>
                  <a:pt x="3375" y="346"/>
                </a:cubicBezTo>
                <a:cubicBezTo>
                  <a:pt x="3365" y="400"/>
                  <a:pt x="3403" y="456"/>
                  <a:pt x="3458" y="466"/>
                </a:cubicBezTo>
                <a:cubicBezTo>
                  <a:pt x="3732" y="527"/>
                  <a:pt x="4005" y="587"/>
                  <a:pt x="4275" y="664"/>
                </a:cubicBezTo>
                <a:cubicBezTo>
                  <a:pt x="4286" y="664"/>
                  <a:pt x="4291" y="669"/>
                  <a:pt x="4301" y="669"/>
                </a:cubicBezTo>
                <a:cubicBezTo>
                  <a:pt x="4351" y="669"/>
                  <a:pt x="4390" y="636"/>
                  <a:pt x="4407" y="587"/>
                </a:cubicBezTo>
                <a:cubicBezTo>
                  <a:pt x="4422" y="532"/>
                  <a:pt x="4384" y="471"/>
                  <a:pt x="4329" y="461"/>
                </a:cubicBezTo>
                <a:cubicBezTo>
                  <a:pt x="4061" y="385"/>
                  <a:pt x="3782" y="319"/>
                  <a:pt x="3502" y="264"/>
                </a:cubicBezTo>
                <a:cubicBezTo>
                  <a:pt x="3495" y="262"/>
                  <a:pt x="3488" y="262"/>
                  <a:pt x="3481" y="262"/>
                </a:cubicBezTo>
                <a:close/>
                <a:moveTo>
                  <a:pt x="5113" y="708"/>
                </a:moveTo>
                <a:cubicBezTo>
                  <a:pt x="5069" y="708"/>
                  <a:pt x="5027" y="735"/>
                  <a:pt x="5009" y="779"/>
                </a:cubicBezTo>
                <a:cubicBezTo>
                  <a:pt x="4992" y="833"/>
                  <a:pt x="5020" y="894"/>
                  <a:pt x="5075" y="916"/>
                </a:cubicBezTo>
                <a:cubicBezTo>
                  <a:pt x="5338" y="1009"/>
                  <a:pt x="5601" y="1113"/>
                  <a:pt x="5854" y="1223"/>
                </a:cubicBezTo>
                <a:cubicBezTo>
                  <a:pt x="5864" y="1228"/>
                  <a:pt x="5880" y="1234"/>
                  <a:pt x="5897" y="1234"/>
                </a:cubicBezTo>
                <a:cubicBezTo>
                  <a:pt x="5935" y="1234"/>
                  <a:pt x="5973" y="1207"/>
                  <a:pt x="5990" y="1169"/>
                </a:cubicBezTo>
                <a:cubicBezTo>
                  <a:pt x="6018" y="1113"/>
                  <a:pt x="5990" y="1053"/>
                  <a:pt x="5935" y="1031"/>
                </a:cubicBezTo>
                <a:cubicBezTo>
                  <a:pt x="5677" y="916"/>
                  <a:pt x="5414" y="812"/>
                  <a:pt x="5146" y="713"/>
                </a:cubicBezTo>
                <a:cubicBezTo>
                  <a:pt x="5135" y="710"/>
                  <a:pt x="5124" y="708"/>
                  <a:pt x="5113" y="708"/>
                </a:cubicBezTo>
                <a:close/>
                <a:moveTo>
                  <a:pt x="6656" y="1392"/>
                </a:moveTo>
                <a:cubicBezTo>
                  <a:pt x="6618" y="1392"/>
                  <a:pt x="6579" y="1413"/>
                  <a:pt x="6560" y="1447"/>
                </a:cubicBezTo>
                <a:cubicBezTo>
                  <a:pt x="6532" y="1497"/>
                  <a:pt x="6555" y="1563"/>
                  <a:pt x="6603" y="1590"/>
                </a:cubicBezTo>
                <a:cubicBezTo>
                  <a:pt x="6851" y="1721"/>
                  <a:pt x="7091" y="1870"/>
                  <a:pt x="7322" y="2017"/>
                </a:cubicBezTo>
                <a:cubicBezTo>
                  <a:pt x="7339" y="2029"/>
                  <a:pt x="7360" y="2034"/>
                  <a:pt x="7382" y="2034"/>
                </a:cubicBezTo>
                <a:cubicBezTo>
                  <a:pt x="7415" y="2034"/>
                  <a:pt x="7448" y="2017"/>
                  <a:pt x="7470" y="1984"/>
                </a:cubicBezTo>
                <a:cubicBezTo>
                  <a:pt x="7503" y="1936"/>
                  <a:pt x="7486" y="1875"/>
                  <a:pt x="7437" y="1842"/>
                </a:cubicBezTo>
                <a:cubicBezTo>
                  <a:pt x="7202" y="1688"/>
                  <a:pt x="6955" y="1541"/>
                  <a:pt x="6702" y="1404"/>
                </a:cubicBezTo>
                <a:cubicBezTo>
                  <a:pt x="6688" y="1396"/>
                  <a:pt x="6672" y="1392"/>
                  <a:pt x="6656" y="1392"/>
                </a:cubicBezTo>
                <a:close/>
                <a:moveTo>
                  <a:pt x="8069" y="2314"/>
                </a:moveTo>
                <a:cubicBezTo>
                  <a:pt x="8038" y="2314"/>
                  <a:pt x="8007" y="2327"/>
                  <a:pt x="7985" y="2352"/>
                </a:cubicBezTo>
                <a:cubicBezTo>
                  <a:pt x="7946" y="2401"/>
                  <a:pt x="7958" y="2467"/>
                  <a:pt x="8002" y="2505"/>
                </a:cubicBezTo>
                <a:cubicBezTo>
                  <a:pt x="8221" y="2675"/>
                  <a:pt x="8434" y="2856"/>
                  <a:pt x="8642" y="3043"/>
                </a:cubicBezTo>
                <a:cubicBezTo>
                  <a:pt x="8659" y="3064"/>
                  <a:pt x="8687" y="3069"/>
                  <a:pt x="8715" y="3069"/>
                </a:cubicBezTo>
                <a:cubicBezTo>
                  <a:pt x="8741" y="3069"/>
                  <a:pt x="8769" y="3059"/>
                  <a:pt x="8791" y="3036"/>
                </a:cubicBezTo>
                <a:cubicBezTo>
                  <a:pt x="8829" y="2993"/>
                  <a:pt x="8829" y="2927"/>
                  <a:pt x="8786" y="2889"/>
                </a:cubicBezTo>
                <a:cubicBezTo>
                  <a:pt x="8577" y="2697"/>
                  <a:pt x="8358" y="2510"/>
                  <a:pt x="8133" y="2335"/>
                </a:cubicBezTo>
                <a:cubicBezTo>
                  <a:pt x="8115" y="2321"/>
                  <a:pt x="8092" y="2314"/>
                  <a:pt x="8069" y="2314"/>
                </a:cubicBezTo>
                <a:close/>
                <a:moveTo>
                  <a:pt x="9308" y="3458"/>
                </a:moveTo>
                <a:cubicBezTo>
                  <a:pt x="9282" y="3458"/>
                  <a:pt x="9256" y="3468"/>
                  <a:pt x="9234" y="3486"/>
                </a:cubicBezTo>
                <a:cubicBezTo>
                  <a:pt x="9191" y="3525"/>
                  <a:pt x="9191" y="3590"/>
                  <a:pt x="9229" y="3635"/>
                </a:cubicBezTo>
                <a:cubicBezTo>
                  <a:pt x="9416" y="3838"/>
                  <a:pt x="9596" y="4056"/>
                  <a:pt x="9767" y="4276"/>
                </a:cubicBezTo>
                <a:cubicBezTo>
                  <a:pt x="9788" y="4303"/>
                  <a:pt x="9816" y="4319"/>
                  <a:pt x="9849" y="4319"/>
                </a:cubicBezTo>
                <a:cubicBezTo>
                  <a:pt x="9871" y="4319"/>
                  <a:pt x="9892" y="4308"/>
                  <a:pt x="9914" y="4298"/>
                </a:cubicBezTo>
                <a:cubicBezTo>
                  <a:pt x="9958" y="4260"/>
                  <a:pt x="9970" y="4194"/>
                  <a:pt x="9931" y="4144"/>
                </a:cubicBezTo>
                <a:cubicBezTo>
                  <a:pt x="9760" y="3919"/>
                  <a:pt x="9575" y="3701"/>
                  <a:pt x="9383" y="3492"/>
                </a:cubicBezTo>
                <a:cubicBezTo>
                  <a:pt x="9363" y="3469"/>
                  <a:pt x="9336" y="3458"/>
                  <a:pt x="9308" y="3458"/>
                </a:cubicBezTo>
                <a:close/>
                <a:moveTo>
                  <a:pt x="10342" y="4794"/>
                </a:moveTo>
                <a:cubicBezTo>
                  <a:pt x="10322" y="4794"/>
                  <a:pt x="10300" y="4800"/>
                  <a:pt x="10281" y="4812"/>
                </a:cubicBezTo>
                <a:cubicBezTo>
                  <a:pt x="10233" y="4845"/>
                  <a:pt x="10216" y="4906"/>
                  <a:pt x="10248" y="4956"/>
                </a:cubicBezTo>
                <a:cubicBezTo>
                  <a:pt x="10402" y="5186"/>
                  <a:pt x="10544" y="5432"/>
                  <a:pt x="10676" y="5674"/>
                </a:cubicBezTo>
                <a:cubicBezTo>
                  <a:pt x="10698" y="5712"/>
                  <a:pt x="10736" y="5728"/>
                  <a:pt x="10769" y="5728"/>
                </a:cubicBezTo>
                <a:cubicBezTo>
                  <a:pt x="10792" y="5728"/>
                  <a:pt x="10807" y="5723"/>
                  <a:pt x="10825" y="5717"/>
                </a:cubicBezTo>
                <a:cubicBezTo>
                  <a:pt x="10873" y="5690"/>
                  <a:pt x="10890" y="5624"/>
                  <a:pt x="10863" y="5575"/>
                </a:cubicBezTo>
                <a:cubicBezTo>
                  <a:pt x="10726" y="5323"/>
                  <a:pt x="10577" y="5075"/>
                  <a:pt x="10425" y="4840"/>
                </a:cubicBezTo>
                <a:cubicBezTo>
                  <a:pt x="10408" y="4810"/>
                  <a:pt x="10376" y="4794"/>
                  <a:pt x="10342" y="4794"/>
                </a:cubicBezTo>
                <a:close/>
                <a:moveTo>
                  <a:pt x="11152" y="6271"/>
                </a:moveTo>
                <a:cubicBezTo>
                  <a:pt x="11137" y="6271"/>
                  <a:pt x="11122" y="6274"/>
                  <a:pt x="11109" y="6282"/>
                </a:cubicBezTo>
                <a:cubicBezTo>
                  <a:pt x="11055" y="6304"/>
                  <a:pt x="11032" y="6370"/>
                  <a:pt x="11055" y="6424"/>
                </a:cubicBezTo>
                <a:cubicBezTo>
                  <a:pt x="11169" y="6671"/>
                  <a:pt x="11280" y="6929"/>
                  <a:pt x="11378" y="7192"/>
                </a:cubicBezTo>
                <a:cubicBezTo>
                  <a:pt x="11394" y="7235"/>
                  <a:pt x="11438" y="7263"/>
                  <a:pt x="11477" y="7263"/>
                </a:cubicBezTo>
                <a:cubicBezTo>
                  <a:pt x="11493" y="7263"/>
                  <a:pt x="11503" y="7258"/>
                  <a:pt x="11515" y="7252"/>
                </a:cubicBezTo>
                <a:cubicBezTo>
                  <a:pt x="11569" y="7230"/>
                  <a:pt x="11597" y="7169"/>
                  <a:pt x="11576" y="7114"/>
                </a:cubicBezTo>
                <a:cubicBezTo>
                  <a:pt x="11477" y="6851"/>
                  <a:pt x="11361" y="6588"/>
                  <a:pt x="11247" y="6332"/>
                </a:cubicBezTo>
                <a:cubicBezTo>
                  <a:pt x="11231" y="6295"/>
                  <a:pt x="11191" y="6271"/>
                  <a:pt x="11152" y="6271"/>
                </a:cubicBezTo>
                <a:close/>
                <a:moveTo>
                  <a:pt x="11758" y="7845"/>
                </a:moveTo>
                <a:cubicBezTo>
                  <a:pt x="11748" y="7845"/>
                  <a:pt x="11738" y="7846"/>
                  <a:pt x="11728" y="7850"/>
                </a:cubicBezTo>
                <a:cubicBezTo>
                  <a:pt x="11668" y="7865"/>
                  <a:pt x="11641" y="7926"/>
                  <a:pt x="11657" y="7981"/>
                </a:cubicBezTo>
                <a:cubicBezTo>
                  <a:pt x="11740" y="8244"/>
                  <a:pt x="11816" y="8518"/>
                  <a:pt x="11887" y="8786"/>
                </a:cubicBezTo>
                <a:cubicBezTo>
                  <a:pt x="11898" y="8836"/>
                  <a:pt x="11943" y="8869"/>
                  <a:pt x="11991" y="8869"/>
                </a:cubicBezTo>
                <a:cubicBezTo>
                  <a:pt x="11997" y="8869"/>
                  <a:pt x="12008" y="8869"/>
                  <a:pt x="12019" y="8864"/>
                </a:cubicBezTo>
                <a:cubicBezTo>
                  <a:pt x="12074" y="8852"/>
                  <a:pt x="12107" y="8791"/>
                  <a:pt x="12090" y="8737"/>
                </a:cubicBezTo>
                <a:cubicBezTo>
                  <a:pt x="12019" y="8463"/>
                  <a:pt x="11943" y="8184"/>
                  <a:pt x="11860" y="7921"/>
                </a:cubicBezTo>
                <a:cubicBezTo>
                  <a:pt x="11847" y="7875"/>
                  <a:pt x="11804" y="7845"/>
                  <a:pt x="11758" y="7845"/>
                </a:cubicBezTo>
                <a:close/>
                <a:moveTo>
                  <a:pt x="12181" y="9480"/>
                </a:moveTo>
                <a:cubicBezTo>
                  <a:pt x="12175" y="9480"/>
                  <a:pt x="12168" y="9481"/>
                  <a:pt x="12161" y="9482"/>
                </a:cubicBezTo>
                <a:cubicBezTo>
                  <a:pt x="12102" y="9494"/>
                  <a:pt x="12062" y="9548"/>
                  <a:pt x="12079" y="9608"/>
                </a:cubicBezTo>
                <a:cubicBezTo>
                  <a:pt x="12112" y="9767"/>
                  <a:pt x="12140" y="9932"/>
                  <a:pt x="12173" y="10096"/>
                </a:cubicBezTo>
                <a:cubicBezTo>
                  <a:pt x="12189" y="10212"/>
                  <a:pt x="12211" y="10321"/>
                  <a:pt x="12227" y="10436"/>
                </a:cubicBezTo>
                <a:cubicBezTo>
                  <a:pt x="12239" y="10486"/>
                  <a:pt x="12282" y="10524"/>
                  <a:pt x="12332" y="10524"/>
                </a:cubicBezTo>
                <a:cubicBezTo>
                  <a:pt x="12337" y="10524"/>
                  <a:pt x="12343" y="10524"/>
                  <a:pt x="12348" y="10519"/>
                </a:cubicBezTo>
                <a:cubicBezTo>
                  <a:pt x="12408" y="10513"/>
                  <a:pt x="12446" y="10458"/>
                  <a:pt x="12436" y="10397"/>
                </a:cubicBezTo>
                <a:cubicBezTo>
                  <a:pt x="12419" y="10288"/>
                  <a:pt x="12398" y="10173"/>
                  <a:pt x="12381" y="10058"/>
                </a:cubicBezTo>
                <a:cubicBezTo>
                  <a:pt x="12348" y="9894"/>
                  <a:pt x="12315" y="9724"/>
                  <a:pt x="12282" y="9565"/>
                </a:cubicBezTo>
                <a:cubicBezTo>
                  <a:pt x="12273" y="9512"/>
                  <a:pt x="12229" y="9480"/>
                  <a:pt x="12181" y="9480"/>
                </a:cubicBezTo>
                <a:close/>
                <a:moveTo>
                  <a:pt x="12470" y="11147"/>
                </a:moveTo>
                <a:cubicBezTo>
                  <a:pt x="12464" y="11147"/>
                  <a:pt x="12458" y="11147"/>
                  <a:pt x="12452" y="11149"/>
                </a:cubicBezTo>
                <a:cubicBezTo>
                  <a:pt x="12391" y="11154"/>
                  <a:pt x="12353" y="11209"/>
                  <a:pt x="12365" y="11270"/>
                </a:cubicBezTo>
                <a:cubicBezTo>
                  <a:pt x="12403" y="11554"/>
                  <a:pt x="12441" y="11834"/>
                  <a:pt x="12474" y="12102"/>
                </a:cubicBezTo>
                <a:cubicBezTo>
                  <a:pt x="12485" y="12158"/>
                  <a:pt x="12529" y="12196"/>
                  <a:pt x="12583" y="12196"/>
                </a:cubicBezTo>
                <a:lnTo>
                  <a:pt x="12595" y="12196"/>
                </a:lnTo>
                <a:cubicBezTo>
                  <a:pt x="12654" y="12185"/>
                  <a:pt x="12694" y="12135"/>
                  <a:pt x="12687" y="12075"/>
                </a:cubicBezTo>
                <a:cubicBezTo>
                  <a:pt x="12654" y="11806"/>
                  <a:pt x="12616" y="11527"/>
                  <a:pt x="12573" y="11237"/>
                </a:cubicBezTo>
                <a:cubicBezTo>
                  <a:pt x="12563" y="11183"/>
                  <a:pt x="12519" y="11147"/>
                  <a:pt x="12470" y="11147"/>
                </a:cubicBezTo>
                <a:close/>
                <a:moveTo>
                  <a:pt x="12677" y="12825"/>
                </a:moveTo>
                <a:cubicBezTo>
                  <a:pt x="12674" y="12825"/>
                  <a:pt x="12670" y="12825"/>
                  <a:pt x="12666" y="12826"/>
                </a:cubicBezTo>
                <a:cubicBezTo>
                  <a:pt x="12606" y="12831"/>
                  <a:pt x="12567" y="12881"/>
                  <a:pt x="12573" y="12941"/>
                </a:cubicBezTo>
                <a:cubicBezTo>
                  <a:pt x="12600" y="13226"/>
                  <a:pt x="12621" y="13511"/>
                  <a:pt x="12639" y="13779"/>
                </a:cubicBezTo>
                <a:cubicBezTo>
                  <a:pt x="12644" y="13835"/>
                  <a:pt x="12687" y="13878"/>
                  <a:pt x="12742" y="13878"/>
                </a:cubicBezTo>
                <a:lnTo>
                  <a:pt x="12748" y="13878"/>
                </a:lnTo>
                <a:cubicBezTo>
                  <a:pt x="12808" y="13873"/>
                  <a:pt x="12852" y="13823"/>
                  <a:pt x="12852" y="13764"/>
                </a:cubicBezTo>
                <a:cubicBezTo>
                  <a:pt x="12831" y="13494"/>
                  <a:pt x="12808" y="13210"/>
                  <a:pt x="12781" y="12919"/>
                </a:cubicBezTo>
                <a:cubicBezTo>
                  <a:pt x="12776" y="12862"/>
                  <a:pt x="12732" y="12825"/>
                  <a:pt x="12677" y="12825"/>
                </a:cubicBezTo>
                <a:close/>
                <a:moveTo>
                  <a:pt x="12775" y="14508"/>
                </a:moveTo>
                <a:cubicBezTo>
                  <a:pt x="12720" y="14508"/>
                  <a:pt x="12671" y="14558"/>
                  <a:pt x="12677" y="14619"/>
                </a:cubicBezTo>
                <a:lnTo>
                  <a:pt x="12677" y="14930"/>
                </a:lnTo>
                <a:cubicBezTo>
                  <a:pt x="12677" y="15112"/>
                  <a:pt x="12677" y="15287"/>
                  <a:pt x="12666" y="15451"/>
                </a:cubicBezTo>
                <a:cubicBezTo>
                  <a:pt x="12523" y="15474"/>
                  <a:pt x="12381" y="15500"/>
                  <a:pt x="12239" y="15539"/>
                </a:cubicBezTo>
                <a:cubicBezTo>
                  <a:pt x="12178" y="15555"/>
                  <a:pt x="12145" y="15610"/>
                  <a:pt x="12161" y="15664"/>
                </a:cubicBezTo>
                <a:cubicBezTo>
                  <a:pt x="12173" y="15714"/>
                  <a:pt x="12216" y="15747"/>
                  <a:pt x="12266" y="15747"/>
                </a:cubicBezTo>
                <a:cubicBezTo>
                  <a:pt x="12272" y="15747"/>
                  <a:pt x="12282" y="15747"/>
                  <a:pt x="12293" y="15742"/>
                </a:cubicBezTo>
                <a:cubicBezTo>
                  <a:pt x="12556" y="15671"/>
                  <a:pt x="12831" y="15631"/>
                  <a:pt x="13099" y="15631"/>
                </a:cubicBezTo>
                <a:cubicBezTo>
                  <a:pt x="13159" y="15631"/>
                  <a:pt x="13208" y="15583"/>
                  <a:pt x="13203" y="15522"/>
                </a:cubicBezTo>
                <a:cubicBezTo>
                  <a:pt x="13203" y="15467"/>
                  <a:pt x="13159" y="15418"/>
                  <a:pt x="13099" y="15418"/>
                </a:cubicBezTo>
                <a:cubicBezTo>
                  <a:pt x="13028" y="15418"/>
                  <a:pt x="12950" y="15424"/>
                  <a:pt x="12879" y="15429"/>
                </a:cubicBezTo>
                <a:cubicBezTo>
                  <a:pt x="12884" y="15270"/>
                  <a:pt x="12891" y="15105"/>
                  <a:pt x="12891" y="14930"/>
                </a:cubicBezTo>
                <a:cubicBezTo>
                  <a:pt x="12891" y="14826"/>
                  <a:pt x="12884" y="14723"/>
                  <a:pt x="12884" y="14612"/>
                </a:cubicBezTo>
                <a:cubicBezTo>
                  <a:pt x="12884" y="14558"/>
                  <a:pt x="12836" y="14508"/>
                  <a:pt x="12781" y="14508"/>
                </a:cubicBezTo>
                <a:close/>
                <a:moveTo>
                  <a:pt x="13935" y="15518"/>
                </a:moveTo>
                <a:cubicBezTo>
                  <a:pt x="13887" y="15518"/>
                  <a:pt x="13847" y="15549"/>
                  <a:pt x="13833" y="15599"/>
                </a:cubicBezTo>
                <a:cubicBezTo>
                  <a:pt x="13817" y="15654"/>
                  <a:pt x="13855" y="15714"/>
                  <a:pt x="13911" y="15725"/>
                </a:cubicBezTo>
                <a:cubicBezTo>
                  <a:pt x="14179" y="15796"/>
                  <a:pt x="14430" y="15906"/>
                  <a:pt x="14655" y="16043"/>
                </a:cubicBezTo>
                <a:cubicBezTo>
                  <a:pt x="14672" y="16054"/>
                  <a:pt x="14688" y="16059"/>
                  <a:pt x="14710" y="16059"/>
                </a:cubicBezTo>
                <a:cubicBezTo>
                  <a:pt x="14743" y="16059"/>
                  <a:pt x="14781" y="16043"/>
                  <a:pt x="14798" y="16010"/>
                </a:cubicBezTo>
                <a:cubicBezTo>
                  <a:pt x="14831" y="15960"/>
                  <a:pt x="14814" y="15901"/>
                  <a:pt x="14766" y="15868"/>
                </a:cubicBezTo>
                <a:cubicBezTo>
                  <a:pt x="14523" y="15714"/>
                  <a:pt x="14250" y="15599"/>
                  <a:pt x="13964" y="15522"/>
                </a:cubicBezTo>
                <a:cubicBezTo>
                  <a:pt x="13954" y="15520"/>
                  <a:pt x="13944" y="15518"/>
                  <a:pt x="13935" y="15518"/>
                </a:cubicBezTo>
                <a:close/>
                <a:moveTo>
                  <a:pt x="11485" y="15855"/>
                </a:moveTo>
                <a:cubicBezTo>
                  <a:pt x="11467" y="15855"/>
                  <a:pt x="11449" y="15859"/>
                  <a:pt x="11432" y="15868"/>
                </a:cubicBezTo>
                <a:cubicBezTo>
                  <a:pt x="11159" y="16026"/>
                  <a:pt x="10934" y="16213"/>
                  <a:pt x="10754" y="16427"/>
                </a:cubicBezTo>
                <a:cubicBezTo>
                  <a:pt x="10714" y="16471"/>
                  <a:pt x="10721" y="16536"/>
                  <a:pt x="10769" y="16575"/>
                </a:cubicBezTo>
                <a:cubicBezTo>
                  <a:pt x="10786" y="16592"/>
                  <a:pt x="10813" y="16597"/>
                  <a:pt x="10835" y="16597"/>
                </a:cubicBezTo>
                <a:cubicBezTo>
                  <a:pt x="10863" y="16597"/>
                  <a:pt x="10896" y="16585"/>
                  <a:pt x="10918" y="16564"/>
                </a:cubicBezTo>
                <a:cubicBezTo>
                  <a:pt x="11076" y="16367"/>
                  <a:pt x="11290" y="16197"/>
                  <a:pt x="11536" y="16048"/>
                </a:cubicBezTo>
                <a:cubicBezTo>
                  <a:pt x="11586" y="16021"/>
                  <a:pt x="11602" y="15955"/>
                  <a:pt x="11576" y="15906"/>
                </a:cubicBezTo>
                <a:cubicBezTo>
                  <a:pt x="11557" y="15873"/>
                  <a:pt x="11521" y="15855"/>
                  <a:pt x="11485" y="15855"/>
                </a:cubicBezTo>
                <a:close/>
                <a:moveTo>
                  <a:pt x="12707" y="16196"/>
                </a:moveTo>
                <a:cubicBezTo>
                  <a:pt x="12653" y="16196"/>
                  <a:pt x="12605" y="16234"/>
                  <a:pt x="12600" y="16289"/>
                </a:cubicBezTo>
                <a:cubicBezTo>
                  <a:pt x="12562" y="16592"/>
                  <a:pt x="12507" y="16865"/>
                  <a:pt x="12441" y="17101"/>
                </a:cubicBezTo>
                <a:cubicBezTo>
                  <a:pt x="12424" y="17156"/>
                  <a:pt x="12457" y="17217"/>
                  <a:pt x="12512" y="17232"/>
                </a:cubicBezTo>
                <a:cubicBezTo>
                  <a:pt x="12523" y="17232"/>
                  <a:pt x="12535" y="17238"/>
                  <a:pt x="12545" y="17238"/>
                </a:cubicBezTo>
                <a:cubicBezTo>
                  <a:pt x="12589" y="17238"/>
                  <a:pt x="12633" y="17205"/>
                  <a:pt x="12644" y="17161"/>
                </a:cubicBezTo>
                <a:cubicBezTo>
                  <a:pt x="12715" y="16909"/>
                  <a:pt x="12770" y="16630"/>
                  <a:pt x="12808" y="16317"/>
                </a:cubicBezTo>
                <a:cubicBezTo>
                  <a:pt x="12819" y="16256"/>
                  <a:pt x="12775" y="16202"/>
                  <a:pt x="12720" y="16197"/>
                </a:cubicBezTo>
                <a:cubicBezTo>
                  <a:pt x="12716" y="16197"/>
                  <a:pt x="12711" y="16196"/>
                  <a:pt x="12707" y="16196"/>
                </a:cubicBezTo>
                <a:close/>
                <a:moveTo>
                  <a:pt x="15343" y="16407"/>
                </a:moveTo>
                <a:cubicBezTo>
                  <a:pt x="15318" y="16407"/>
                  <a:pt x="15294" y="16415"/>
                  <a:pt x="15275" y="16433"/>
                </a:cubicBezTo>
                <a:cubicBezTo>
                  <a:pt x="15231" y="16471"/>
                  <a:pt x="15219" y="16536"/>
                  <a:pt x="15259" y="16580"/>
                </a:cubicBezTo>
                <a:cubicBezTo>
                  <a:pt x="15406" y="16761"/>
                  <a:pt x="15532" y="16964"/>
                  <a:pt x="15636" y="17189"/>
                </a:cubicBezTo>
                <a:cubicBezTo>
                  <a:pt x="15653" y="17217"/>
                  <a:pt x="15664" y="17243"/>
                  <a:pt x="15674" y="17276"/>
                </a:cubicBezTo>
                <a:cubicBezTo>
                  <a:pt x="15692" y="17315"/>
                  <a:pt x="15730" y="17342"/>
                  <a:pt x="15773" y="17342"/>
                </a:cubicBezTo>
                <a:cubicBezTo>
                  <a:pt x="15785" y="17342"/>
                  <a:pt x="15801" y="17336"/>
                  <a:pt x="15811" y="17331"/>
                </a:cubicBezTo>
                <a:cubicBezTo>
                  <a:pt x="15867" y="17315"/>
                  <a:pt x="15894" y="17249"/>
                  <a:pt x="15872" y="17194"/>
                </a:cubicBezTo>
                <a:cubicBezTo>
                  <a:pt x="15856" y="17161"/>
                  <a:pt x="15844" y="17128"/>
                  <a:pt x="15828" y="17101"/>
                </a:cubicBezTo>
                <a:cubicBezTo>
                  <a:pt x="15719" y="16860"/>
                  <a:pt x="15581" y="16640"/>
                  <a:pt x="15423" y="16443"/>
                </a:cubicBezTo>
                <a:cubicBezTo>
                  <a:pt x="15402" y="16419"/>
                  <a:pt x="15372" y="16407"/>
                  <a:pt x="15343" y="16407"/>
                </a:cubicBezTo>
                <a:close/>
                <a:moveTo>
                  <a:pt x="10501" y="17249"/>
                </a:moveTo>
                <a:lnTo>
                  <a:pt x="10397" y="17265"/>
                </a:lnTo>
                <a:cubicBezTo>
                  <a:pt x="10397" y="17556"/>
                  <a:pt x="10511" y="17857"/>
                  <a:pt x="10714" y="18093"/>
                </a:cubicBezTo>
                <a:cubicBezTo>
                  <a:pt x="10736" y="18115"/>
                  <a:pt x="10769" y="18131"/>
                  <a:pt x="10797" y="18131"/>
                </a:cubicBezTo>
                <a:cubicBezTo>
                  <a:pt x="10819" y="18131"/>
                  <a:pt x="10846" y="18120"/>
                  <a:pt x="10868" y="18104"/>
                </a:cubicBezTo>
                <a:cubicBezTo>
                  <a:pt x="10911" y="18065"/>
                  <a:pt x="10911" y="17999"/>
                  <a:pt x="10873" y="17956"/>
                </a:cubicBezTo>
                <a:cubicBezTo>
                  <a:pt x="10704" y="17758"/>
                  <a:pt x="10605" y="17506"/>
                  <a:pt x="10605" y="17255"/>
                </a:cubicBezTo>
                <a:lnTo>
                  <a:pt x="10501" y="17249"/>
                </a:lnTo>
                <a:close/>
                <a:moveTo>
                  <a:pt x="12212" y="17796"/>
                </a:moveTo>
                <a:cubicBezTo>
                  <a:pt x="12178" y="17796"/>
                  <a:pt x="12144" y="17813"/>
                  <a:pt x="12123" y="17841"/>
                </a:cubicBezTo>
                <a:cubicBezTo>
                  <a:pt x="11953" y="18093"/>
                  <a:pt x="11745" y="18236"/>
                  <a:pt x="11526" y="18257"/>
                </a:cubicBezTo>
                <a:cubicBezTo>
                  <a:pt x="11470" y="18262"/>
                  <a:pt x="11427" y="18312"/>
                  <a:pt x="11432" y="18373"/>
                </a:cubicBezTo>
                <a:cubicBezTo>
                  <a:pt x="11438" y="18427"/>
                  <a:pt x="11482" y="18471"/>
                  <a:pt x="11536" y="18471"/>
                </a:cubicBezTo>
                <a:cubicBezTo>
                  <a:pt x="11543" y="18471"/>
                  <a:pt x="11543" y="18466"/>
                  <a:pt x="11548" y="18466"/>
                </a:cubicBezTo>
                <a:cubicBezTo>
                  <a:pt x="11745" y="18449"/>
                  <a:pt x="12036" y="18350"/>
                  <a:pt x="12299" y="17961"/>
                </a:cubicBezTo>
                <a:cubicBezTo>
                  <a:pt x="12332" y="17912"/>
                  <a:pt x="12315" y="17847"/>
                  <a:pt x="12266" y="17814"/>
                </a:cubicBezTo>
                <a:cubicBezTo>
                  <a:pt x="12250" y="17802"/>
                  <a:pt x="12231" y="17796"/>
                  <a:pt x="12212" y="17796"/>
                </a:cubicBezTo>
                <a:close/>
                <a:moveTo>
                  <a:pt x="16010" y="17943"/>
                </a:moveTo>
                <a:cubicBezTo>
                  <a:pt x="16002" y="17943"/>
                  <a:pt x="15995" y="17944"/>
                  <a:pt x="15988" y="17945"/>
                </a:cubicBezTo>
                <a:cubicBezTo>
                  <a:pt x="15932" y="17961"/>
                  <a:pt x="15894" y="18016"/>
                  <a:pt x="15910" y="18072"/>
                </a:cubicBezTo>
                <a:cubicBezTo>
                  <a:pt x="15965" y="18318"/>
                  <a:pt x="16026" y="18591"/>
                  <a:pt x="16091" y="18899"/>
                </a:cubicBezTo>
                <a:cubicBezTo>
                  <a:pt x="16102" y="18948"/>
                  <a:pt x="16147" y="18980"/>
                  <a:pt x="16195" y="18980"/>
                </a:cubicBezTo>
                <a:lnTo>
                  <a:pt x="16218" y="18980"/>
                </a:lnTo>
                <a:cubicBezTo>
                  <a:pt x="16272" y="18970"/>
                  <a:pt x="16311" y="18915"/>
                  <a:pt x="16299" y="18854"/>
                </a:cubicBezTo>
                <a:cubicBezTo>
                  <a:pt x="16234" y="18548"/>
                  <a:pt x="16173" y="18269"/>
                  <a:pt x="16114" y="18022"/>
                </a:cubicBezTo>
                <a:cubicBezTo>
                  <a:pt x="16104" y="17974"/>
                  <a:pt x="16057" y="17943"/>
                  <a:pt x="16010" y="17943"/>
                </a:cubicBezTo>
                <a:close/>
                <a:moveTo>
                  <a:pt x="16372" y="19608"/>
                </a:moveTo>
                <a:cubicBezTo>
                  <a:pt x="16364" y="19608"/>
                  <a:pt x="16357" y="19609"/>
                  <a:pt x="16349" y="19611"/>
                </a:cubicBezTo>
                <a:cubicBezTo>
                  <a:pt x="16289" y="19622"/>
                  <a:pt x="16256" y="19683"/>
                  <a:pt x="16266" y="19742"/>
                </a:cubicBezTo>
                <a:cubicBezTo>
                  <a:pt x="16316" y="20000"/>
                  <a:pt x="16377" y="20275"/>
                  <a:pt x="16436" y="20559"/>
                </a:cubicBezTo>
                <a:cubicBezTo>
                  <a:pt x="16443" y="20609"/>
                  <a:pt x="16486" y="20642"/>
                  <a:pt x="16535" y="20642"/>
                </a:cubicBezTo>
                <a:lnTo>
                  <a:pt x="16557" y="20642"/>
                </a:lnTo>
                <a:cubicBezTo>
                  <a:pt x="16618" y="20630"/>
                  <a:pt x="16651" y="20576"/>
                  <a:pt x="16640" y="20516"/>
                </a:cubicBezTo>
                <a:cubicBezTo>
                  <a:pt x="16579" y="20230"/>
                  <a:pt x="16524" y="19957"/>
                  <a:pt x="16469" y="19699"/>
                </a:cubicBezTo>
                <a:lnTo>
                  <a:pt x="16469" y="19688"/>
                </a:lnTo>
                <a:cubicBezTo>
                  <a:pt x="16460" y="19636"/>
                  <a:pt x="16418" y="19608"/>
                  <a:pt x="16372" y="19608"/>
                </a:cubicBezTo>
                <a:close/>
                <a:moveTo>
                  <a:pt x="16714" y="21259"/>
                </a:moveTo>
                <a:cubicBezTo>
                  <a:pt x="16708" y="21259"/>
                  <a:pt x="16701" y="21260"/>
                  <a:pt x="16694" y="21261"/>
                </a:cubicBezTo>
                <a:cubicBezTo>
                  <a:pt x="16633" y="21277"/>
                  <a:pt x="16601" y="21332"/>
                  <a:pt x="16612" y="21386"/>
                </a:cubicBezTo>
                <a:cubicBezTo>
                  <a:pt x="16673" y="21656"/>
                  <a:pt x="16732" y="21935"/>
                  <a:pt x="16798" y="22215"/>
                </a:cubicBezTo>
                <a:cubicBezTo>
                  <a:pt x="16810" y="22264"/>
                  <a:pt x="16853" y="22297"/>
                  <a:pt x="16903" y="22297"/>
                </a:cubicBezTo>
                <a:lnTo>
                  <a:pt x="16924" y="22297"/>
                </a:lnTo>
                <a:cubicBezTo>
                  <a:pt x="16985" y="22281"/>
                  <a:pt x="17018" y="22226"/>
                  <a:pt x="17007" y="22170"/>
                </a:cubicBezTo>
                <a:cubicBezTo>
                  <a:pt x="16941" y="21886"/>
                  <a:pt x="16875" y="21611"/>
                  <a:pt x="16820" y="21343"/>
                </a:cubicBezTo>
                <a:cubicBezTo>
                  <a:pt x="16806" y="21295"/>
                  <a:pt x="16762" y="21259"/>
                  <a:pt x="16714" y="21259"/>
                </a:cubicBezTo>
                <a:close/>
                <a:moveTo>
                  <a:pt x="17104" y="22912"/>
                </a:moveTo>
                <a:cubicBezTo>
                  <a:pt x="17094" y="22912"/>
                  <a:pt x="17084" y="22913"/>
                  <a:pt x="17073" y="22916"/>
                </a:cubicBezTo>
                <a:cubicBezTo>
                  <a:pt x="17018" y="22927"/>
                  <a:pt x="16985" y="22987"/>
                  <a:pt x="16995" y="23042"/>
                </a:cubicBezTo>
                <a:cubicBezTo>
                  <a:pt x="17061" y="23311"/>
                  <a:pt x="17133" y="23584"/>
                  <a:pt x="17210" y="23865"/>
                </a:cubicBezTo>
                <a:cubicBezTo>
                  <a:pt x="17220" y="23913"/>
                  <a:pt x="17265" y="23941"/>
                  <a:pt x="17308" y="23941"/>
                </a:cubicBezTo>
                <a:lnTo>
                  <a:pt x="17336" y="23941"/>
                </a:lnTo>
                <a:cubicBezTo>
                  <a:pt x="17396" y="23925"/>
                  <a:pt x="17429" y="23865"/>
                  <a:pt x="17412" y="23809"/>
                </a:cubicBezTo>
                <a:cubicBezTo>
                  <a:pt x="17336" y="23536"/>
                  <a:pt x="17270" y="23261"/>
                  <a:pt x="17204" y="22992"/>
                </a:cubicBezTo>
                <a:cubicBezTo>
                  <a:pt x="17190" y="22943"/>
                  <a:pt x="17151" y="22912"/>
                  <a:pt x="17104" y="22912"/>
                </a:cubicBezTo>
                <a:close/>
                <a:moveTo>
                  <a:pt x="17537" y="24545"/>
                </a:moveTo>
                <a:cubicBezTo>
                  <a:pt x="17527" y="24545"/>
                  <a:pt x="17516" y="24547"/>
                  <a:pt x="17506" y="24550"/>
                </a:cubicBezTo>
                <a:cubicBezTo>
                  <a:pt x="17450" y="24566"/>
                  <a:pt x="17417" y="24626"/>
                  <a:pt x="17434" y="24681"/>
                </a:cubicBezTo>
                <a:cubicBezTo>
                  <a:pt x="17511" y="24950"/>
                  <a:pt x="17594" y="25223"/>
                  <a:pt x="17675" y="25497"/>
                </a:cubicBezTo>
                <a:cubicBezTo>
                  <a:pt x="17692" y="25542"/>
                  <a:pt x="17736" y="25569"/>
                  <a:pt x="17779" y="25569"/>
                </a:cubicBezTo>
                <a:cubicBezTo>
                  <a:pt x="17791" y="25569"/>
                  <a:pt x="17801" y="25569"/>
                  <a:pt x="17812" y="25563"/>
                </a:cubicBezTo>
                <a:cubicBezTo>
                  <a:pt x="17867" y="25547"/>
                  <a:pt x="17895" y="25486"/>
                  <a:pt x="17878" y="25431"/>
                </a:cubicBezTo>
                <a:cubicBezTo>
                  <a:pt x="17796" y="25163"/>
                  <a:pt x="17713" y="24889"/>
                  <a:pt x="17637" y="24626"/>
                </a:cubicBezTo>
                <a:cubicBezTo>
                  <a:pt x="17623" y="24576"/>
                  <a:pt x="17584" y="24545"/>
                  <a:pt x="17537" y="24545"/>
                </a:cubicBezTo>
                <a:close/>
                <a:moveTo>
                  <a:pt x="18039" y="26162"/>
                </a:moveTo>
                <a:cubicBezTo>
                  <a:pt x="18028" y="26162"/>
                  <a:pt x="18016" y="26163"/>
                  <a:pt x="18004" y="26167"/>
                </a:cubicBezTo>
                <a:cubicBezTo>
                  <a:pt x="17949" y="26188"/>
                  <a:pt x="17923" y="26248"/>
                  <a:pt x="17938" y="26303"/>
                </a:cubicBezTo>
                <a:cubicBezTo>
                  <a:pt x="18032" y="26566"/>
                  <a:pt x="18125" y="26835"/>
                  <a:pt x="18224" y="27103"/>
                </a:cubicBezTo>
                <a:cubicBezTo>
                  <a:pt x="18240" y="27148"/>
                  <a:pt x="18278" y="27174"/>
                  <a:pt x="18322" y="27174"/>
                </a:cubicBezTo>
                <a:cubicBezTo>
                  <a:pt x="18333" y="27174"/>
                  <a:pt x="18350" y="27169"/>
                  <a:pt x="18361" y="27164"/>
                </a:cubicBezTo>
                <a:cubicBezTo>
                  <a:pt x="18416" y="27148"/>
                  <a:pt x="18442" y="27087"/>
                  <a:pt x="18421" y="27032"/>
                </a:cubicBezTo>
                <a:cubicBezTo>
                  <a:pt x="18322" y="26764"/>
                  <a:pt x="18229" y="26501"/>
                  <a:pt x="18141" y="26232"/>
                </a:cubicBezTo>
                <a:cubicBezTo>
                  <a:pt x="18124" y="26188"/>
                  <a:pt x="18085" y="26162"/>
                  <a:pt x="18039" y="26162"/>
                </a:cubicBezTo>
                <a:close/>
                <a:moveTo>
                  <a:pt x="18627" y="27753"/>
                </a:moveTo>
                <a:cubicBezTo>
                  <a:pt x="18614" y="27753"/>
                  <a:pt x="18599" y="27755"/>
                  <a:pt x="18585" y="27761"/>
                </a:cubicBezTo>
                <a:cubicBezTo>
                  <a:pt x="18530" y="27778"/>
                  <a:pt x="18508" y="27844"/>
                  <a:pt x="18530" y="27898"/>
                </a:cubicBezTo>
                <a:cubicBezTo>
                  <a:pt x="18634" y="28155"/>
                  <a:pt x="18745" y="28419"/>
                  <a:pt x="18854" y="28676"/>
                </a:cubicBezTo>
                <a:cubicBezTo>
                  <a:pt x="18876" y="28714"/>
                  <a:pt x="18914" y="28742"/>
                  <a:pt x="18952" y="28742"/>
                </a:cubicBezTo>
                <a:cubicBezTo>
                  <a:pt x="18968" y="28742"/>
                  <a:pt x="18980" y="28737"/>
                  <a:pt x="18996" y="28732"/>
                </a:cubicBezTo>
                <a:cubicBezTo>
                  <a:pt x="19051" y="28709"/>
                  <a:pt x="19073" y="28643"/>
                  <a:pt x="19051" y="28595"/>
                </a:cubicBezTo>
                <a:cubicBezTo>
                  <a:pt x="18935" y="28337"/>
                  <a:pt x="18826" y="28079"/>
                  <a:pt x="18722" y="27816"/>
                </a:cubicBezTo>
                <a:cubicBezTo>
                  <a:pt x="18706" y="27775"/>
                  <a:pt x="18668" y="27753"/>
                  <a:pt x="18627" y="27753"/>
                </a:cubicBezTo>
                <a:close/>
                <a:moveTo>
                  <a:pt x="19303" y="29298"/>
                </a:moveTo>
                <a:cubicBezTo>
                  <a:pt x="19288" y="29298"/>
                  <a:pt x="19273" y="29301"/>
                  <a:pt x="19259" y="29306"/>
                </a:cubicBezTo>
                <a:cubicBezTo>
                  <a:pt x="19210" y="29334"/>
                  <a:pt x="19188" y="29395"/>
                  <a:pt x="19210" y="29450"/>
                </a:cubicBezTo>
                <a:cubicBezTo>
                  <a:pt x="19337" y="29706"/>
                  <a:pt x="19468" y="29964"/>
                  <a:pt x="19593" y="30206"/>
                </a:cubicBezTo>
                <a:cubicBezTo>
                  <a:pt x="19615" y="30244"/>
                  <a:pt x="19648" y="30265"/>
                  <a:pt x="19686" y="30265"/>
                </a:cubicBezTo>
                <a:cubicBezTo>
                  <a:pt x="19704" y="30265"/>
                  <a:pt x="19719" y="30260"/>
                  <a:pt x="19736" y="30250"/>
                </a:cubicBezTo>
                <a:cubicBezTo>
                  <a:pt x="19790" y="30222"/>
                  <a:pt x="19807" y="30161"/>
                  <a:pt x="19780" y="30107"/>
                </a:cubicBezTo>
                <a:cubicBezTo>
                  <a:pt x="19654" y="29865"/>
                  <a:pt x="19527" y="29614"/>
                  <a:pt x="19402" y="29356"/>
                </a:cubicBezTo>
                <a:cubicBezTo>
                  <a:pt x="19382" y="29319"/>
                  <a:pt x="19344" y="29298"/>
                  <a:pt x="19303" y="29298"/>
                </a:cubicBezTo>
                <a:close/>
                <a:moveTo>
                  <a:pt x="40843" y="30196"/>
                </a:moveTo>
                <a:cubicBezTo>
                  <a:pt x="40794" y="30196"/>
                  <a:pt x="40753" y="30230"/>
                  <a:pt x="40738" y="30277"/>
                </a:cubicBezTo>
                <a:cubicBezTo>
                  <a:pt x="40722" y="30353"/>
                  <a:pt x="40646" y="30644"/>
                  <a:pt x="40475" y="31066"/>
                </a:cubicBezTo>
                <a:cubicBezTo>
                  <a:pt x="40454" y="31120"/>
                  <a:pt x="40482" y="31181"/>
                  <a:pt x="40536" y="31203"/>
                </a:cubicBezTo>
                <a:cubicBezTo>
                  <a:pt x="40548" y="31208"/>
                  <a:pt x="40563" y="31208"/>
                  <a:pt x="40574" y="31208"/>
                </a:cubicBezTo>
                <a:cubicBezTo>
                  <a:pt x="40619" y="31208"/>
                  <a:pt x="40657" y="31186"/>
                  <a:pt x="40672" y="31143"/>
                </a:cubicBezTo>
                <a:cubicBezTo>
                  <a:pt x="40849" y="30710"/>
                  <a:pt x="40925" y="30409"/>
                  <a:pt x="40947" y="30326"/>
                </a:cubicBezTo>
                <a:cubicBezTo>
                  <a:pt x="40958" y="30272"/>
                  <a:pt x="40925" y="30211"/>
                  <a:pt x="40870" y="30200"/>
                </a:cubicBezTo>
                <a:cubicBezTo>
                  <a:pt x="40861" y="30197"/>
                  <a:pt x="40852" y="30196"/>
                  <a:pt x="40843" y="30196"/>
                </a:cubicBezTo>
                <a:close/>
                <a:moveTo>
                  <a:pt x="20105" y="30791"/>
                </a:moveTo>
                <a:cubicBezTo>
                  <a:pt x="20086" y="30791"/>
                  <a:pt x="20066" y="30797"/>
                  <a:pt x="20048" y="30809"/>
                </a:cubicBezTo>
                <a:cubicBezTo>
                  <a:pt x="20000" y="30836"/>
                  <a:pt x="19982" y="30902"/>
                  <a:pt x="20010" y="30951"/>
                </a:cubicBezTo>
                <a:cubicBezTo>
                  <a:pt x="20152" y="31198"/>
                  <a:pt x="20306" y="31444"/>
                  <a:pt x="20460" y="31674"/>
                </a:cubicBezTo>
                <a:cubicBezTo>
                  <a:pt x="20476" y="31707"/>
                  <a:pt x="20514" y="31724"/>
                  <a:pt x="20547" y="31724"/>
                </a:cubicBezTo>
                <a:cubicBezTo>
                  <a:pt x="20564" y="31724"/>
                  <a:pt x="20586" y="31719"/>
                  <a:pt x="20602" y="31707"/>
                </a:cubicBezTo>
                <a:cubicBezTo>
                  <a:pt x="20652" y="31674"/>
                  <a:pt x="20668" y="31608"/>
                  <a:pt x="20635" y="31560"/>
                </a:cubicBezTo>
                <a:cubicBezTo>
                  <a:pt x="20488" y="31330"/>
                  <a:pt x="20334" y="31087"/>
                  <a:pt x="20192" y="30841"/>
                </a:cubicBezTo>
                <a:cubicBezTo>
                  <a:pt x="20174" y="30809"/>
                  <a:pt x="20140" y="30791"/>
                  <a:pt x="20105" y="30791"/>
                </a:cubicBezTo>
                <a:close/>
                <a:moveTo>
                  <a:pt x="40226" y="31769"/>
                </a:moveTo>
                <a:cubicBezTo>
                  <a:pt x="40187" y="31769"/>
                  <a:pt x="40150" y="31788"/>
                  <a:pt x="40131" y="31828"/>
                </a:cubicBezTo>
                <a:cubicBezTo>
                  <a:pt x="40004" y="32074"/>
                  <a:pt x="39862" y="32316"/>
                  <a:pt x="39714" y="32552"/>
                </a:cubicBezTo>
                <a:cubicBezTo>
                  <a:pt x="39681" y="32600"/>
                  <a:pt x="39693" y="32666"/>
                  <a:pt x="39741" y="32699"/>
                </a:cubicBezTo>
                <a:cubicBezTo>
                  <a:pt x="39764" y="32711"/>
                  <a:pt x="39779" y="32716"/>
                  <a:pt x="39802" y="32716"/>
                </a:cubicBezTo>
                <a:cubicBezTo>
                  <a:pt x="39835" y="32716"/>
                  <a:pt x="39867" y="32694"/>
                  <a:pt x="39890" y="32666"/>
                </a:cubicBezTo>
                <a:cubicBezTo>
                  <a:pt x="40042" y="32425"/>
                  <a:pt x="40186" y="32173"/>
                  <a:pt x="40317" y="31921"/>
                </a:cubicBezTo>
                <a:cubicBezTo>
                  <a:pt x="40344" y="31871"/>
                  <a:pt x="40323" y="31806"/>
                  <a:pt x="40273" y="31778"/>
                </a:cubicBezTo>
                <a:cubicBezTo>
                  <a:pt x="40257" y="31772"/>
                  <a:pt x="40242" y="31769"/>
                  <a:pt x="40226" y="31769"/>
                </a:cubicBezTo>
                <a:close/>
                <a:moveTo>
                  <a:pt x="21026" y="32209"/>
                </a:moveTo>
                <a:cubicBezTo>
                  <a:pt x="21005" y="32209"/>
                  <a:pt x="20983" y="32215"/>
                  <a:pt x="20964" y="32228"/>
                </a:cubicBezTo>
                <a:cubicBezTo>
                  <a:pt x="20915" y="32266"/>
                  <a:pt x="20908" y="32332"/>
                  <a:pt x="20941" y="32377"/>
                </a:cubicBezTo>
                <a:cubicBezTo>
                  <a:pt x="21112" y="32612"/>
                  <a:pt x="21287" y="32837"/>
                  <a:pt x="21462" y="33050"/>
                </a:cubicBezTo>
                <a:cubicBezTo>
                  <a:pt x="21485" y="33078"/>
                  <a:pt x="21512" y="33093"/>
                  <a:pt x="21545" y="33093"/>
                </a:cubicBezTo>
                <a:cubicBezTo>
                  <a:pt x="21566" y="33093"/>
                  <a:pt x="21589" y="33083"/>
                  <a:pt x="21611" y="33067"/>
                </a:cubicBezTo>
                <a:cubicBezTo>
                  <a:pt x="21654" y="33028"/>
                  <a:pt x="21660" y="32962"/>
                  <a:pt x="21627" y="32919"/>
                </a:cubicBezTo>
                <a:cubicBezTo>
                  <a:pt x="21452" y="32705"/>
                  <a:pt x="21277" y="32486"/>
                  <a:pt x="21112" y="32256"/>
                </a:cubicBezTo>
                <a:cubicBezTo>
                  <a:pt x="21092" y="32225"/>
                  <a:pt x="21060" y="32209"/>
                  <a:pt x="21026" y="32209"/>
                </a:cubicBezTo>
                <a:close/>
                <a:moveTo>
                  <a:pt x="39316" y="33194"/>
                </a:moveTo>
                <a:cubicBezTo>
                  <a:pt x="39284" y="33194"/>
                  <a:pt x="39251" y="33208"/>
                  <a:pt x="39232" y="33237"/>
                </a:cubicBezTo>
                <a:cubicBezTo>
                  <a:pt x="39061" y="33455"/>
                  <a:pt x="38881" y="33670"/>
                  <a:pt x="38689" y="33872"/>
                </a:cubicBezTo>
                <a:cubicBezTo>
                  <a:pt x="38651" y="33916"/>
                  <a:pt x="38651" y="33981"/>
                  <a:pt x="38694" y="34021"/>
                </a:cubicBezTo>
                <a:cubicBezTo>
                  <a:pt x="38716" y="34042"/>
                  <a:pt x="38744" y="34047"/>
                  <a:pt x="38765" y="34047"/>
                </a:cubicBezTo>
                <a:cubicBezTo>
                  <a:pt x="38793" y="34047"/>
                  <a:pt x="38826" y="34037"/>
                  <a:pt x="38843" y="34014"/>
                </a:cubicBezTo>
                <a:cubicBezTo>
                  <a:pt x="39040" y="33806"/>
                  <a:pt x="39226" y="33587"/>
                  <a:pt x="39397" y="33363"/>
                </a:cubicBezTo>
                <a:cubicBezTo>
                  <a:pt x="39435" y="33318"/>
                  <a:pt x="39423" y="33253"/>
                  <a:pt x="39379" y="33214"/>
                </a:cubicBezTo>
                <a:cubicBezTo>
                  <a:pt x="39361" y="33201"/>
                  <a:pt x="39339" y="33194"/>
                  <a:pt x="39316" y="33194"/>
                </a:cubicBezTo>
                <a:close/>
                <a:moveTo>
                  <a:pt x="22098" y="33519"/>
                </a:moveTo>
                <a:cubicBezTo>
                  <a:pt x="22073" y="33519"/>
                  <a:pt x="22048" y="33528"/>
                  <a:pt x="22027" y="33549"/>
                </a:cubicBezTo>
                <a:cubicBezTo>
                  <a:pt x="21983" y="33587"/>
                  <a:pt x="21983" y="33653"/>
                  <a:pt x="22021" y="33697"/>
                </a:cubicBezTo>
                <a:cubicBezTo>
                  <a:pt x="22213" y="33905"/>
                  <a:pt x="22416" y="34108"/>
                  <a:pt x="22619" y="34300"/>
                </a:cubicBezTo>
                <a:cubicBezTo>
                  <a:pt x="22641" y="34322"/>
                  <a:pt x="22663" y="34327"/>
                  <a:pt x="22691" y="34327"/>
                </a:cubicBezTo>
                <a:cubicBezTo>
                  <a:pt x="22717" y="34327"/>
                  <a:pt x="22745" y="34317"/>
                  <a:pt x="22767" y="34294"/>
                </a:cubicBezTo>
                <a:cubicBezTo>
                  <a:pt x="22811" y="34256"/>
                  <a:pt x="22805" y="34185"/>
                  <a:pt x="22762" y="34146"/>
                </a:cubicBezTo>
                <a:cubicBezTo>
                  <a:pt x="22565" y="33960"/>
                  <a:pt x="22367" y="33758"/>
                  <a:pt x="22175" y="33554"/>
                </a:cubicBezTo>
                <a:cubicBezTo>
                  <a:pt x="22155" y="33531"/>
                  <a:pt x="22127" y="33519"/>
                  <a:pt x="22098" y="33519"/>
                </a:cubicBezTo>
                <a:close/>
                <a:moveTo>
                  <a:pt x="38168" y="34431"/>
                </a:moveTo>
                <a:cubicBezTo>
                  <a:pt x="38142" y="34431"/>
                  <a:pt x="38115" y="34440"/>
                  <a:pt x="38097" y="34459"/>
                </a:cubicBezTo>
                <a:cubicBezTo>
                  <a:pt x="37889" y="34639"/>
                  <a:pt x="37669" y="34821"/>
                  <a:pt x="37450" y="34985"/>
                </a:cubicBezTo>
                <a:cubicBezTo>
                  <a:pt x="37401" y="35018"/>
                  <a:pt x="37391" y="35089"/>
                  <a:pt x="37429" y="35132"/>
                </a:cubicBezTo>
                <a:cubicBezTo>
                  <a:pt x="37444" y="35160"/>
                  <a:pt x="37477" y="35177"/>
                  <a:pt x="37510" y="35177"/>
                </a:cubicBezTo>
                <a:cubicBezTo>
                  <a:pt x="37533" y="35177"/>
                  <a:pt x="37555" y="35172"/>
                  <a:pt x="37576" y="35155"/>
                </a:cubicBezTo>
                <a:cubicBezTo>
                  <a:pt x="37801" y="34985"/>
                  <a:pt x="38026" y="34803"/>
                  <a:pt x="38234" y="34613"/>
                </a:cubicBezTo>
                <a:cubicBezTo>
                  <a:pt x="38278" y="34573"/>
                  <a:pt x="38284" y="34508"/>
                  <a:pt x="38246" y="34464"/>
                </a:cubicBezTo>
                <a:cubicBezTo>
                  <a:pt x="38225" y="34442"/>
                  <a:pt x="38196" y="34431"/>
                  <a:pt x="38168" y="34431"/>
                </a:cubicBezTo>
                <a:close/>
                <a:moveTo>
                  <a:pt x="23322" y="34675"/>
                </a:moveTo>
                <a:cubicBezTo>
                  <a:pt x="23291" y="34675"/>
                  <a:pt x="23262" y="34688"/>
                  <a:pt x="23243" y="34717"/>
                </a:cubicBezTo>
                <a:cubicBezTo>
                  <a:pt x="23205" y="34760"/>
                  <a:pt x="23210" y="34826"/>
                  <a:pt x="23255" y="34864"/>
                </a:cubicBezTo>
                <a:cubicBezTo>
                  <a:pt x="23480" y="35046"/>
                  <a:pt x="23704" y="35215"/>
                  <a:pt x="23934" y="35374"/>
                </a:cubicBezTo>
                <a:cubicBezTo>
                  <a:pt x="23951" y="35390"/>
                  <a:pt x="23973" y="35395"/>
                  <a:pt x="23994" y="35395"/>
                </a:cubicBezTo>
                <a:cubicBezTo>
                  <a:pt x="24027" y="35395"/>
                  <a:pt x="24060" y="35380"/>
                  <a:pt x="24083" y="35352"/>
                </a:cubicBezTo>
                <a:cubicBezTo>
                  <a:pt x="24115" y="35303"/>
                  <a:pt x="24105" y="35238"/>
                  <a:pt x="24055" y="35205"/>
                </a:cubicBezTo>
                <a:cubicBezTo>
                  <a:pt x="23830" y="35046"/>
                  <a:pt x="23605" y="34876"/>
                  <a:pt x="23392" y="34700"/>
                </a:cubicBezTo>
                <a:cubicBezTo>
                  <a:pt x="23370" y="34683"/>
                  <a:pt x="23345" y="34675"/>
                  <a:pt x="23322" y="34675"/>
                </a:cubicBezTo>
                <a:close/>
                <a:moveTo>
                  <a:pt x="36813" y="35439"/>
                </a:moveTo>
                <a:cubicBezTo>
                  <a:pt x="36793" y="35439"/>
                  <a:pt x="36773" y="35444"/>
                  <a:pt x="36754" y="35456"/>
                </a:cubicBezTo>
                <a:cubicBezTo>
                  <a:pt x="36524" y="35599"/>
                  <a:pt x="36278" y="35736"/>
                  <a:pt x="36025" y="35862"/>
                </a:cubicBezTo>
                <a:cubicBezTo>
                  <a:pt x="35976" y="35889"/>
                  <a:pt x="35954" y="35949"/>
                  <a:pt x="35982" y="36004"/>
                </a:cubicBezTo>
                <a:cubicBezTo>
                  <a:pt x="35998" y="36043"/>
                  <a:pt x="36036" y="36060"/>
                  <a:pt x="36075" y="36060"/>
                </a:cubicBezTo>
                <a:cubicBezTo>
                  <a:pt x="36091" y="36060"/>
                  <a:pt x="36108" y="36060"/>
                  <a:pt x="36124" y="36048"/>
                </a:cubicBezTo>
                <a:cubicBezTo>
                  <a:pt x="36376" y="35922"/>
                  <a:pt x="36628" y="35780"/>
                  <a:pt x="36870" y="35637"/>
                </a:cubicBezTo>
                <a:cubicBezTo>
                  <a:pt x="36918" y="35605"/>
                  <a:pt x="36935" y="35539"/>
                  <a:pt x="36903" y="35489"/>
                </a:cubicBezTo>
                <a:cubicBezTo>
                  <a:pt x="36881" y="35457"/>
                  <a:pt x="36848" y="35439"/>
                  <a:pt x="36813" y="35439"/>
                </a:cubicBezTo>
                <a:close/>
                <a:moveTo>
                  <a:pt x="24705" y="35640"/>
                </a:moveTo>
                <a:cubicBezTo>
                  <a:pt x="24669" y="35640"/>
                  <a:pt x="24633" y="35658"/>
                  <a:pt x="24614" y="35691"/>
                </a:cubicBezTo>
                <a:cubicBezTo>
                  <a:pt x="24586" y="35741"/>
                  <a:pt x="24603" y="35807"/>
                  <a:pt x="24652" y="35835"/>
                </a:cubicBezTo>
                <a:cubicBezTo>
                  <a:pt x="24894" y="35982"/>
                  <a:pt x="25145" y="36114"/>
                  <a:pt x="25403" y="36240"/>
                </a:cubicBezTo>
                <a:cubicBezTo>
                  <a:pt x="25420" y="36245"/>
                  <a:pt x="25431" y="36250"/>
                  <a:pt x="25447" y="36250"/>
                </a:cubicBezTo>
                <a:cubicBezTo>
                  <a:pt x="25486" y="36250"/>
                  <a:pt x="25524" y="36229"/>
                  <a:pt x="25545" y="36191"/>
                </a:cubicBezTo>
                <a:cubicBezTo>
                  <a:pt x="25568" y="36136"/>
                  <a:pt x="25545" y="36075"/>
                  <a:pt x="25497" y="36048"/>
                </a:cubicBezTo>
                <a:cubicBezTo>
                  <a:pt x="25244" y="35928"/>
                  <a:pt x="24998" y="35797"/>
                  <a:pt x="24756" y="35653"/>
                </a:cubicBezTo>
                <a:cubicBezTo>
                  <a:pt x="24740" y="35644"/>
                  <a:pt x="24723" y="35640"/>
                  <a:pt x="24705" y="35640"/>
                </a:cubicBezTo>
                <a:close/>
                <a:moveTo>
                  <a:pt x="35304" y="36199"/>
                </a:moveTo>
                <a:cubicBezTo>
                  <a:pt x="35291" y="36199"/>
                  <a:pt x="35277" y="36202"/>
                  <a:pt x="35264" y="36207"/>
                </a:cubicBezTo>
                <a:cubicBezTo>
                  <a:pt x="35011" y="36311"/>
                  <a:pt x="34748" y="36404"/>
                  <a:pt x="34480" y="36492"/>
                </a:cubicBezTo>
                <a:cubicBezTo>
                  <a:pt x="34424" y="36508"/>
                  <a:pt x="34391" y="36569"/>
                  <a:pt x="34409" y="36624"/>
                </a:cubicBezTo>
                <a:cubicBezTo>
                  <a:pt x="34424" y="36667"/>
                  <a:pt x="34469" y="36695"/>
                  <a:pt x="34512" y="36695"/>
                </a:cubicBezTo>
                <a:cubicBezTo>
                  <a:pt x="34523" y="36695"/>
                  <a:pt x="34535" y="36695"/>
                  <a:pt x="34545" y="36690"/>
                </a:cubicBezTo>
                <a:cubicBezTo>
                  <a:pt x="34819" y="36602"/>
                  <a:pt x="35089" y="36508"/>
                  <a:pt x="35345" y="36404"/>
                </a:cubicBezTo>
                <a:cubicBezTo>
                  <a:pt x="35400" y="36382"/>
                  <a:pt x="35428" y="36316"/>
                  <a:pt x="35406" y="36262"/>
                </a:cubicBezTo>
                <a:cubicBezTo>
                  <a:pt x="35390" y="36224"/>
                  <a:pt x="35348" y="36199"/>
                  <a:pt x="35304" y="36199"/>
                </a:cubicBezTo>
                <a:close/>
                <a:moveTo>
                  <a:pt x="26227" y="36372"/>
                </a:moveTo>
                <a:cubicBezTo>
                  <a:pt x="26182" y="36372"/>
                  <a:pt x="26140" y="36399"/>
                  <a:pt x="26121" y="36442"/>
                </a:cubicBezTo>
                <a:cubicBezTo>
                  <a:pt x="26099" y="36492"/>
                  <a:pt x="26127" y="36558"/>
                  <a:pt x="26182" y="36574"/>
                </a:cubicBezTo>
                <a:cubicBezTo>
                  <a:pt x="26445" y="36678"/>
                  <a:pt x="26719" y="36771"/>
                  <a:pt x="26987" y="36849"/>
                </a:cubicBezTo>
                <a:cubicBezTo>
                  <a:pt x="26999" y="36854"/>
                  <a:pt x="27009" y="36854"/>
                  <a:pt x="27020" y="36854"/>
                </a:cubicBezTo>
                <a:cubicBezTo>
                  <a:pt x="27065" y="36854"/>
                  <a:pt x="27108" y="36827"/>
                  <a:pt x="27119" y="36777"/>
                </a:cubicBezTo>
                <a:cubicBezTo>
                  <a:pt x="27136" y="36723"/>
                  <a:pt x="27103" y="36662"/>
                  <a:pt x="27047" y="36645"/>
                </a:cubicBezTo>
                <a:cubicBezTo>
                  <a:pt x="26784" y="36569"/>
                  <a:pt x="26516" y="36481"/>
                  <a:pt x="26258" y="36377"/>
                </a:cubicBezTo>
                <a:cubicBezTo>
                  <a:pt x="26248" y="36374"/>
                  <a:pt x="26237" y="36372"/>
                  <a:pt x="26227" y="36372"/>
                </a:cubicBezTo>
                <a:close/>
                <a:moveTo>
                  <a:pt x="33703" y="36713"/>
                </a:moveTo>
                <a:cubicBezTo>
                  <a:pt x="33694" y="36713"/>
                  <a:pt x="33684" y="36715"/>
                  <a:pt x="33675" y="36717"/>
                </a:cubicBezTo>
                <a:cubicBezTo>
                  <a:pt x="33411" y="36777"/>
                  <a:pt x="33131" y="36837"/>
                  <a:pt x="32852" y="36887"/>
                </a:cubicBezTo>
                <a:cubicBezTo>
                  <a:pt x="32797" y="36898"/>
                  <a:pt x="32759" y="36948"/>
                  <a:pt x="32770" y="37007"/>
                </a:cubicBezTo>
                <a:cubicBezTo>
                  <a:pt x="32775" y="37057"/>
                  <a:pt x="32819" y="37095"/>
                  <a:pt x="32873" y="37095"/>
                </a:cubicBezTo>
                <a:lnTo>
                  <a:pt x="32891" y="37095"/>
                </a:lnTo>
                <a:cubicBezTo>
                  <a:pt x="33175" y="37046"/>
                  <a:pt x="33455" y="36986"/>
                  <a:pt x="33723" y="36920"/>
                </a:cubicBezTo>
                <a:cubicBezTo>
                  <a:pt x="33778" y="36908"/>
                  <a:pt x="33817" y="36849"/>
                  <a:pt x="33799" y="36794"/>
                </a:cubicBezTo>
                <a:cubicBezTo>
                  <a:pt x="33791" y="36748"/>
                  <a:pt x="33751" y="36713"/>
                  <a:pt x="33703" y="36713"/>
                </a:cubicBezTo>
                <a:close/>
                <a:moveTo>
                  <a:pt x="27836" y="36852"/>
                </a:moveTo>
                <a:cubicBezTo>
                  <a:pt x="27788" y="36852"/>
                  <a:pt x="27742" y="36883"/>
                  <a:pt x="27733" y="36936"/>
                </a:cubicBezTo>
                <a:cubicBezTo>
                  <a:pt x="27722" y="36991"/>
                  <a:pt x="27755" y="37046"/>
                  <a:pt x="27814" y="37062"/>
                </a:cubicBezTo>
                <a:cubicBezTo>
                  <a:pt x="28089" y="37117"/>
                  <a:pt x="28368" y="37166"/>
                  <a:pt x="28654" y="37204"/>
                </a:cubicBezTo>
                <a:lnTo>
                  <a:pt x="28664" y="37204"/>
                </a:lnTo>
                <a:cubicBezTo>
                  <a:pt x="28719" y="37204"/>
                  <a:pt x="28763" y="37166"/>
                  <a:pt x="28768" y="37117"/>
                </a:cubicBezTo>
                <a:cubicBezTo>
                  <a:pt x="28780" y="37057"/>
                  <a:pt x="28735" y="37002"/>
                  <a:pt x="28681" y="36996"/>
                </a:cubicBezTo>
                <a:cubicBezTo>
                  <a:pt x="28401" y="36958"/>
                  <a:pt x="28127" y="36908"/>
                  <a:pt x="27859" y="36854"/>
                </a:cubicBezTo>
                <a:cubicBezTo>
                  <a:pt x="27852" y="36853"/>
                  <a:pt x="27844" y="36852"/>
                  <a:pt x="27836" y="36852"/>
                </a:cubicBezTo>
                <a:close/>
                <a:moveTo>
                  <a:pt x="32033" y="37001"/>
                </a:moveTo>
                <a:cubicBezTo>
                  <a:pt x="32030" y="37001"/>
                  <a:pt x="32027" y="37001"/>
                  <a:pt x="32024" y="37002"/>
                </a:cubicBezTo>
                <a:cubicBezTo>
                  <a:pt x="31745" y="37034"/>
                  <a:pt x="31459" y="37062"/>
                  <a:pt x="31186" y="37079"/>
                </a:cubicBezTo>
                <a:cubicBezTo>
                  <a:pt x="31131" y="37084"/>
                  <a:pt x="31087" y="37133"/>
                  <a:pt x="31087" y="37188"/>
                </a:cubicBezTo>
                <a:cubicBezTo>
                  <a:pt x="31092" y="37249"/>
                  <a:pt x="31136" y="37292"/>
                  <a:pt x="31196" y="37292"/>
                </a:cubicBezTo>
                <a:lnTo>
                  <a:pt x="31202" y="37292"/>
                </a:lnTo>
                <a:cubicBezTo>
                  <a:pt x="31476" y="37270"/>
                  <a:pt x="31761" y="37249"/>
                  <a:pt x="32046" y="37216"/>
                </a:cubicBezTo>
                <a:cubicBezTo>
                  <a:pt x="32107" y="37211"/>
                  <a:pt x="32150" y="37155"/>
                  <a:pt x="32139" y="37095"/>
                </a:cubicBezTo>
                <a:cubicBezTo>
                  <a:pt x="32134" y="37043"/>
                  <a:pt x="32085" y="37001"/>
                  <a:pt x="32033" y="37001"/>
                </a:cubicBezTo>
                <a:close/>
                <a:moveTo>
                  <a:pt x="29514" y="37079"/>
                </a:moveTo>
                <a:cubicBezTo>
                  <a:pt x="29459" y="37079"/>
                  <a:pt x="29405" y="37117"/>
                  <a:pt x="29399" y="37178"/>
                </a:cubicBezTo>
                <a:cubicBezTo>
                  <a:pt x="29393" y="37237"/>
                  <a:pt x="29443" y="37287"/>
                  <a:pt x="29498" y="37287"/>
                </a:cubicBezTo>
                <a:cubicBezTo>
                  <a:pt x="29772" y="37309"/>
                  <a:pt x="30051" y="37315"/>
                  <a:pt x="30347" y="37315"/>
                </a:cubicBezTo>
                <a:lnTo>
                  <a:pt x="30341" y="37105"/>
                </a:lnTo>
                <a:cubicBezTo>
                  <a:pt x="30299" y="37106"/>
                  <a:pt x="30257" y="37107"/>
                  <a:pt x="30215" y="37107"/>
                </a:cubicBezTo>
                <a:cubicBezTo>
                  <a:pt x="29978" y="37107"/>
                  <a:pt x="29742" y="37093"/>
                  <a:pt x="29514" y="37079"/>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1095652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1_Title only">
    <p:spTree>
      <p:nvGrpSpPr>
        <p:cNvPr id="1" name="Shape 83"/>
        <p:cNvGrpSpPr/>
        <p:nvPr/>
      </p:nvGrpSpPr>
      <p:grpSpPr>
        <a:xfrm>
          <a:off x="0" y="0"/>
          <a:ext cx="0" cy="0"/>
          <a:chOff x="0" y="0"/>
          <a:chExt cx="0" cy="0"/>
        </a:xfrm>
      </p:grpSpPr>
      <p:pic>
        <p:nvPicPr>
          <p:cNvPr id="84" name="Google Shape;84;p6"/>
          <p:cNvPicPr preferRelativeResize="0"/>
          <p:nvPr/>
        </p:nvPicPr>
        <p:blipFill>
          <a:blip r:embed="rId2">
            <a:alphaModFix amt="15000"/>
          </a:blip>
          <a:stretch>
            <a:fillRect/>
          </a:stretch>
        </p:blipFill>
        <p:spPr>
          <a:xfrm rot="8764059">
            <a:off x="-584700" y="3206302"/>
            <a:ext cx="1830778" cy="3505771"/>
          </a:xfrm>
          <a:prstGeom prst="rect">
            <a:avLst/>
          </a:prstGeom>
          <a:noFill/>
          <a:ln>
            <a:noFill/>
          </a:ln>
        </p:spPr>
      </p:pic>
      <p:pic>
        <p:nvPicPr>
          <p:cNvPr id="85" name="Google Shape;85;p6"/>
          <p:cNvPicPr preferRelativeResize="0"/>
          <p:nvPr/>
        </p:nvPicPr>
        <p:blipFill>
          <a:blip r:embed="rId3">
            <a:alphaModFix amt="86000"/>
          </a:blip>
          <a:stretch>
            <a:fillRect/>
          </a:stretch>
        </p:blipFill>
        <p:spPr>
          <a:xfrm rot="-865446">
            <a:off x="-461344" y="3304302"/>
            <a:ext cx="1134279" cy="2239513"/>
          </a:xfrm>
          <a:prstGeom prst="rect">
            <a:avLst/>
          </a:prstGeom>
          <a:noFill/>
          <a:ln>
            <a:noFill/>
          </a:ln>
        </p:spPr>
      </p:pic>
      <p:pic>
        <p:nvPicPr>
          <p:cNvPr id="86" name="Google Shape;86;p6"/>
          <p:cNvPicPr preferRelativeResize="0"/>
          <p:nvPr/>
        </p:nvPicPr>
        <p:blipFill>
          <a:blip r:embed="rId2">
            <a:alphaModFix amt="15000"/>
          </a:blip>
          <a:stretch>
            <a:fillRect/>
          </a:stretch>
        </p:blipFill>
        <p:spPr>
          <a:xfrm rot="3279065">
            <a:off x="7965757" y="3439642"/>
            <a:ext cx="1680309" cy="3217639"/>
          </a:xfrm>
          <a:prstGeom prst="rect">
            <a:avLst/>
          </a:prstGeom>
          <a:noFill/>
          <a:ln>
            <a:noFill/>
          </a:ln>
        </p:spPr>
      </p:pic>
      <p:pic>
        <p:nvPicPr>
          <p:cNvPr id="87" name="Google Shape;87;p6"/>
          <p:cNvPicPr preferRelativeResize="0"/>
          <p:nvPr/>
        </p:nvPicPr>
        <p:blipFill>
          <a:blip r:embed="rId4">
            <a:alphaModFix amt="84000"/>
          </a:blip>
          <a:stretch>
            <a:fillRect/>
          </a:stretch>
        </p:blipFill>
        <p:spPr>
          <a:xfrm rot="2391190">
            <a:off x="8438578" y="4258735"/>
            <a:ext cx="876269" cy="1730102"/>
          </a:xfrm>
          <a:prstGeom prst="rect">
            <a:avLst/>
          </a:prstGeom>
          <a:noFill/>
          <a:ln>
            <a:noFill/>
          </a:ln>
        </p:spPr>
      </p:pic>
      <p:pic>
        <p:nvPicPr>
          <p:cNvPr id="88" name="Google Shape;88;p6"/>
          <p:cNvPicPr preferRelativeResize="0"/>
          <p:nvPr/>
        </p:nvPicPr>
        <p:blipFill rotWithShape="1">
          <a:blip r:embed="rId5">
            <a:alphaModFix/>
          </a:blip>
          <a:srcRect l="9978" t="7909" r="6171" b="5839"/>
          <a:stretch/>
        </p:blipFill>
        <p:spPr>
          <a:xfrm rot="5399989" flipH="1">
            <a:off x="7805907" y="1655977"/>
            <a:ext cx="3165532" cy="1831553"/>
          </a:xfrm>
          <a:prstGeom prst="rect">
            <a:avLst/>
          </a:prstGeom>
          <a:noFill/>
          <a:ln>
            <a:noFill/>
          </a:ln>
        </p:spPr>
      </p:pic>
      <p:pic>
        <p:nvPicPr>
          <p:cNvPr id="89" name="Google Shape;89;p6"/>
          <p:cNvPicPr preferRelativeResize="0"/>
          <p:nvPr/>
        </p:nvPicPr>
        <p:blipFill>
          <a:blip r:embed="rId6">
            <a:alphaModFix amt="70000"/>
          </a:blip>
          <a:stretch>
            <a:fillRect/>
          </a:stretch>
        </p:blipFill>
        <p:spPr>
          <a:xfrm rot="6573969">
            <a:off x="-38269" y="3943422"/>
            <a:ext cx="549173" cy="1802739"/>
          </a:xfrm>
          <a:prstGeom prst="rect">
            <a:avLst/>
          </a:prstGeom>
          <a:noFill/>
          <a:ln>
            <a:noFill/>
          </a:ln>
        </p:spPr>
      </p:pic>
      <p:pic>
        <p:nvPicPr>
          <p:cNvPr id="90" name="Google Shape;90;p6"/>
          <p:cNvPicPr preferRelativeResize="0"/>
          <p:nvPr/>
        </p:nvPicPr>
        <p:blipFill>
          <a:blip r:embed="rId7">
            <a:alphaModFix/>
          </a:blip>
          <a:stretch>
            <a:fillRect/>
          </a:stretch>
        </p:blipFill>
        <p:spPr>
          <a:xfrm rot="-888895">
            <a:off x="8687735" y="3794138"/>
            <a:ext cx="377927" cy="342151"/>
          </a:xfrm>
          <a:prstGeom prst="rect">
            <a:avLst/>
          </a:prstGeom>
          <a:noFill/>
          <a:ln>
            <a:noFill/>
          </a:ln>
        </p:spPr>
      </p:pic>
      <p:pic>
        <p:nvPicPr>
          <p:cNvPr id="91" name="Google Shape;91;p6"/>
          <p:cNvPicPr preferRelativeResize="0"/>
          <p:nvPr/>
        </p:nvPicPr>
        <p:blipFill>
          <a:blip r:embed="rId7">
            <a:alphaModFix/>
          </a:blip>
          <a:stretch>
            <a:fillRect/>
          </a:stretch>
        </p:blipFill>
        <p:spPr>
          <a:xfrm rot="-888895">
            <a:off x="141723" y="231788"/>
            <a:ext cx="377927" cy="342151"/>
          </a:xfrm>
          <a:prstGeom prst="rect">
            <a:avLst/>
          </a:prstGeom>
          <a:noFill/>
          <a:ln>
            <a:noFill/>
          </a:ln>
        </p:spPr>
      </p:pic>
      <p:pic>
        <p:nvPicPr>
          <p:cNvPr id="92" name="Google Shape;92;p6"/>
          <p:cNvPicPr preferRelativeResize="0"/>
          <p:nvPr/>
        </p:nvPicPr>
        <p:blipFill>
          <a:blip r:embed="rId2">
            <a:alphaModFix amt="15000"/>
          </a:blip>
          <a:stretch>
            <a:fillRect/>
          </a:stretch>
        </p:blipFill>
        <p:spPr>
          <a:xfrm rot="-3135631">
            <a:off x="7580195" y="-1996762"/>
            <a:ext cx="2593021" cy="3980747"/>
          </a:xfrm>
          <a:prstGeom prst="rect">
            <a:avLst/>
          </a:prstGeom>
          <a:noFill/>
          <a:ln>
            <a:noFill/>
          </a:ln>
        </p:spPr>
      </p:pic>
      <p:pic>
        <p:nvPicPr>
          <p:cNvPr id="93" name="Google Shape;93;p6"/>
          <p:cNvPicPr preferRelativeResize="0"/>
          <p:nvPr/>
        </p:nvPicPr>
        <p:blipFill>
          <a:blip r:embed="rId8">
            <a:alphaModFix amt="68000"/>
          </a:blip>
          <a:stretch>
            <a:fillRect/>
          </a:stretch>
        </p:blipFill>
        <p:spPr>
          <a:xfrm rot="3605494" flipH="1">
            <a:off x="8329604" y="-76172"/>
            <a:ext cx="952603" cy="908875"/>
          </a:xfrm>
          <a:prstGeom prst="rect">
            <a:avLst/>
          </a:prstGeom>
          <a:noFill/>
          <a:ln>
            <a:noFill/>
          </a:ln>
        </p:spPr>
      </p:pic>
      <p:pic>
        <p:nvPicPr>
          <p:cNvPr id="94" name="Google Shape;94;p6"/>
          <p:cNvPicPr preferRelativeResize="0"/>
          <p:nvPr/>
        </p:nvPicPr>
        <p:blipFill>
          <a:blip r:embed="rId9">
            <a:alphaModFix amt="75000"/>
          </a:blip>
          <a:stretch>
            <a:fillRect/>
          </a:stretch>
        </p:blipFill>
        <p:spPr>
          <a:xfrm rot="-864916" flipH="1">
            <a:off x="8428657" y="870399"/>
            <a:ext cx="374546" cy="357622"/>
          </a:xfrm>
          <a:prstGeom prst="rect">
            <a:avLst/>
          </a:prstGeom>
          <a:noFill/>
          <a:ln>
            <a:noFill/>
          </a:ln>
        </p:spPr>
      </p:pic>
      <p:pic>
        <p:nvPicPr>
          <p:cNvPr id="95" name="Google Shape;95;p6"/>
          <p:cNvPicPr preferRelativeResize="0"/>
          <p:nvPr/>
        </p:nvPicPr>
        <p:blipFill>
          <a:blip r:embed="rId10">
            <a:alphaModFix amt="72000"/>
          </a:blip>
          <a:stretch>
            <a:fillRect/>
          </a:stretch>
        </p:blipFill>
        <p:spPr>
          <a:xfrm rot="3197529" flipH="1">
            <a:off x="8193119" y="-418320"/>
            <a:ext cx="278190" cy="913192"/>
          </a:xfrm>
          <a:prstGeom prst="rect">
            <a:avLst/>
          </a:prstGeom>
          <a:noFill/>
          <a:ln>
            <a:noFill/>
          </a:ln>
        </p:spPr>
      </p:pic>
      <p:pic>
        <p:nvPicPr>
          <p:cNvPr id="96" name="Google Shape;96;p6"/>
          <p:cNvPicPr preferRelativeResize="0"/>
          <p:nvPr/>
        </p:nvPicPr>
        <p:blipFill>
          <a:blip r:embed="rId11">
            <a:alphaModFix/>
          </a:blip>
          <a:stretch>
            <a:fillRect/>
          </a:stretch>
        </p:blipFill>
        <p:spPr>
          <a:xfrm rot="-8492988" flipH="1">
            <a:off x="55014" y="3156098"/>
            <a:ext cx="362621" cy="328280"/>
          </a:xfrm>
          <a:prstGeom prst="rect">
            <a:avLst/>
          </a:prstGeom>
          <a:noFill/>
          <a:ln>
            <a:noFill/>
          </a:ln>
        </p:spPr>
      </p:pic>
      <p:pic>
        <p:nvPicPr>
          <p:cNvPr id="97" name="Google Shape;97;p6"/>
          <p:cNvPicPr preferRelativeResize="0"/>
          <p:nvPr/>
        </p:nvPicPr>
        <p:blipFill>
          <a:blip r:embed="rId2">
            <a:alphaModFix amt="15000"/>
          </a:blip>
          <a:stretch>
            <a:fillRect/>
          </a:stretch>
        </p:blipFill>
        <p:spPr>
          <a:xfrm rot="3055372" flipH="1">
            <a:off x="-632654" y="-1583664"/>
            <a:ext cx="2182018" cy="4178351"/>
          </a:xfrm>
          <a:prstGeom prst="rect">
            <a:avLst/>
          </a:prstGeom>
          <a:noFill/>
          <a:ln>
            <a:noFill/>
          </a:ln>
        </p:spPr>
      </p:pic>
      <p:pic>
        <p:nvPicPr>
          <p:cNvPr id="98" name="Google Shape;98;p6"/>
          <p:cNvPicPr preferRelativeResize="0"/>
          <p:nvPr/>
        </p:nvPicPr>
        <p:blipFill>
          <a:blip r:embed="rId12">
            <a:alphaModFix/>
          </a:blip>
          <a:stretch>
            <a:fillRect/>
          </a:stretch>
        </p:blipFill>
        <p:spPr>
          <a:xfrm rot="-8430343" flipH="1">
            <a:off x="-245553" y="-141126"/>
            <a:ext cx="963766" cy="1845503"/>
          </a:xfrm>
          <a:prstGeom prst="rect">
            <a:avLst/>
          </a:prstGeom>
          <a:noFill/>
          <a:ln>
            <a:noFill/>
          </a:ln>
        </p:spPr>
      </p:pic>
      <p:pic>
        <p:nvPicPr>
          <p:cNvPr id="99" name="Google Shape;99;p6"/>
          <p:cNvPicPr preferRelativeResize="0"/>
          <p:nvPr/>
        </p:nvPicPr>
        <p:blipFill>
          <a:blip r:embed="rId9">
            <a:alphaModFix amt="84000"/>
          </a:blip>
          <a:stretch>
            <a:fillRect/>
          </a:stretch>
        </p:blipFill>
        <p:spPr>
          <a:xfrm rot="8717672" flipH="1">
            <a:off x="986031" y="392418"/>
            <a:ext cx="176699" cy="168718"/>
          </a:xfrm>
          <a:prstGeom prst="rect">
            <a:avLst/>
          </a:prstGeom>
          <a:noFill/>
          <a:ln>
            <a:noFill/>
          </a:ln>
        </p:spPr>
      </p:pic>
      <p:pic>
        <p:nvPicPr>
          <p:cNvPr id="100" name="Google Shape;100;p6"/>
          <p:cNvPicPr preferRelativeResize="0"/>
          <p:nvPr/>
        </p:nvPicPr>
        <p:blipFill>
          <a:blip r:embed="rId13">
            <a:alphaModFix amt="72000"/>
          </a:blip>
          <a:stretch>
            <a:fillRect/>
          </a:stretch>
        </p:blipFill>
        <p:spPr>
          <a:xfrm rot="9074899" flipH="1">
            <a:off x="-882986" y="-1757697"/>
            <a:ext cx="1134280" cy="2239510"/>
          </a:xfrm>
          <a:prstGeom prst="rect">
            <a:avLst/>
          </a:prstGeom>
          <a:noFill/>
          <a:ln>
            <a:noFill/>
          </a:ln>
        </p:spPr>
      </p:pic>
      <p:sp>
        <p:nvSpPr>
          <p:cNvPr id="101" name="Google Shape;101;p6"/>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2716284982"/>
      </p:ext>
    </p:extLst>
  </p:cSld>
  <p:clrMapOvr>
    <a:masterClrMapping/>
  </p:clrMapOvr>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Background 1">
  <p:cSld name="Background 1">
    <p:bg>
      <p:bgPr>
        <a:solidFill>
          <a:schemeClr val="lt1"/>
        </a:solidFill>
        <a:effectLst/>
      </p:bgPr>
    </p:bg>
    <p:spTree>
      <p:nvGrpSpPr>
        <p:cNvPr id="1" name="Shape 2474"/>
        <p:cNvGrpSpPr/>
        <p:nvPr/>
      </p:nvGrpSpPr>
      <p:grpSpPr>
        <a:xfrm>
          <a:off x="0" y="0"/>
          <a:ext cx="0" cy="0"/>
          <a:chOff x="0" y="0"/>
          <a:chExt cx="0" cy="0"/>
        </a:xfrm>
      </p:grpSpPr>
      <p:grpSp>
        <p:nvGrpSpPr>
          <p:cNvPr id="2475" name="Google Shape;2475;p39"/>
          <p:cNvGrpSpPr/>
          <p:nvPr/>
        </p:nvGrpSpPr>
        <p:grpSpPr>
          <a:xfrm>
            <a:off x="140683" y="110399"/>
            <a:ext cx="8890673" cy="4933293"/>
            <a:chOff x="140683" y="110399"/>
            <a:chExt cx="8890673" cy="4933293"/>
          </a:xfrm>
        </p:grpSpPr>
        <p:sp>
          <p:nvSpPr>
            <p:cNvPr id="2476" name="Google Shape;2476;p39"/>
            <p:cNvSpPr/>
            <p:nvPr/>
          </p:nvSpPr>
          <p:spPr>
            <a:xfrm rot="2700000">
              <a:off x="3062991" y="49280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77" name="Google Shape;2477;p39"/>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478" name="Google Shape;2478;p39"/>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479" name="Google Shape;2479;p39"/>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80" name="Google Shape;2480;p39"/>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81" name="Google Shape;2481;p39"/>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82" name="Google Shape;2482;p39"/>
            <p:cNvSpPr/>
            <p:nvPr/>
          </p:nvSpPr>
          <p:spPr>
            <a:xfrm>
              <a:off x="8327250" y="448575"/>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83" name="Google Shape;2483;p39"/>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484" name="Google Shape;2484;p39"/>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485" name="Google Shape;2485;p39"/>
            <p:cNvSpPr/>
            <p:nvPr/>
          </p:nvSpPr>
          <p:spPr>
            <a:xfrm rot="-8100000" flipH="1">
              <a:off x="698288" y="350184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86" name="Google Shape;2486;p39"/>
            <p:cNvSpPr/>
            <p:nvPr/>
          </p:nvSpPr>
          <p:spPr>
            <a:xfrm>
              <a:off x="423763" y="128322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87" name="Google Shape;2487;p39"/>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488" name="Google Shape;2488;p39"/>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489" name="Google Shape;2489;p39"/>
            <p:cNvSpPr/>
            <p:nvPr/>
          </p:nvSpPr>
          <p:spPr>
            <a:xfrm rot="-9899594">
              <a:off x="850870" y="161560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90" name="Google Shape;2490;p39"/>
            <p:cNvSpPr/>
            <p:nvPr/>
          </p:nvSpPr>
          <p:spPr>
            <a:xfrm rot="-5400000">
              <a:off x="245215" y="29518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491" name="Google Shape;2491;p39"/>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92" name="Google Shape;2492;p39"/>
            <p:cNvSpPr/>
            <p:nvPr/>
          </p:nvSpPr>
          <p:spPr>
            <a:xfrm rot="6300406">
              <a:off x="8522057" y="18110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493" name="Google Shape;2493;p39"/>
            <p:cNvSpPr/>
            <p:nvPr/>
          </p:nvSpPr>
          <p:spPr>
            <a:xfrm rot="8999773">
              <a:off x="6460822" y="1700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494" name="Google Shape;2494;p39"/>
            <p:cNvSpPr/>
            <p:nvPr/>
          </p:nvSpPr>
          <p:spPr>
            <a:xfrm rot="8100000" flipH="1">
              <a:off x="7654844" y="2149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95" name="Google Shape;2495;p39"/>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96" name="Google Shape;2496;p39"/>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497" name="Google Shape;2497;p39"/>
            <p:cNvSpPr/>
            <p:nvPr/>
          </p:nvSpPr>
          <p:spPr>
            <a:xfrm>
              <a:off x="8671789" y="11406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498" name="Google Shape;2498;p39"/>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499" name="Google Shape;2499;p39"/>
            <p:cNvSpPr/>
            <p:nvPr/>
          </p:nvSpPr>
          <p:spPr>
            <a:xfrm rot="2700000">
              <a:off x="895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00" name="Google Shape;2500;p39"/>
            <p:cNvSpPr/>
            <p:nvPr/>
          </p:nvSpPr>
          <p:spPr>
            <a:xfrm rot="-2700000">
              <a:off x="14224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01" name="Google Shape;2501;p39"/>
            <p:cNvSpPr/>
            <p:nvPr/>
          </p:nvSpPr>
          <p:spPr>
            <a:xfrm rot="8999773">
              <a:off x="426372" y="48856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02" name="Google Shape;2502;p39"/>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03" name="Google Shape;2503;p39"/>
            <p:cNvSpPr/>
            <p:nvPr/>
          </p:nvSpPr>
          <p:spPr>
            <a:xfrm rot="8100000" flipH="1">
              <a:off x="8869731"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04" name="Google Shape;2504;p39"/>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05" name="Google Shape;2505;p39"/>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06" name="Google Shape;2506;p39"/>
            <p:cNvSpPr/>
            <p:nvPr/>
          </p:nvSpPr>
          <p:spPr>
            <a:xfrm rot="5400000">
              <a:off x="1109249" y="83406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07" name="Google Shape;2507;p39"/>
            <p:cNvSpPr/>
            <p:nvPr/>
          </p:nvSpPr>
          <p:spPr>
            <a:xfrm rot="8100000">
              <a:off x="803211" y="206261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08" name="Google Shape;2508;p39"/>
            <p:cNvSpPr/>
            <p:nvPr/>
          </p:nvSpPr>
          <p:spPr>
            <a:xfrm rot="-900406" flipH="1">
              <a:off x="3959085" y="48988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09" name="Google Shape;2509;p39"/>
            <p:cNvSpPr/>
            <p:nvPr/>
          </p:nvSpPr>
          <p:spPr>
            <a:xfrm>
              <a:off x="49427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10" name="Google Shape;2510;p39"/>
            <p:cNvSpPr/>
            <p:nvPr/>
          </p:nvSpPr>
          <p:spPr>
            <a:xfrm rot="-7200227">
              <a:off x="1285269" y="3078455"/>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11" name="Google Shape;2511;p39"/>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12" name="Google Shape;2512;p39"/>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13" name="Google Shape;2513;p39"/>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14" name="Google Shape;2514;p39"/>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15" name="Google Shape;2515;p39"/>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16" name="Google Shape;2516;p39"/>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17" name="Google Shape;2517;p39"/>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18" name="Google Shape;2518;p39"/>
            <p:cNvSpPr/>
            <p:nvPr/>
          </p:nvSpPr>
          <p:spPr>
            <a:xfrm rot="8100000" flipH="1">
              <a:off x="66312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19" name="Google Shape;2519;p39"/>
            <p:cNvSpPr/>
            <p:nvPr/>
          </p:nvSpPr>
          <p:spPr>
            <a:xfrm rot="10800000" flipH="1">
              <a:off x="7743555" y="265951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520" name="Google Shape;2520;p39"/>
            <p:cNvSpPr/>
            <p:nvPr/>
          </p:nvSpPr>
          <p:spPr>
            <a:xfrm rot="-8100000" flipH="1">
              <a:off x="7858613" y="350184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21" name="Google Shape;2521;p39"/>
            <p:cNvSpPr/>
            <p:nvPr/>
          </p:nvSpPr>
          <p:spPr>
            <a:xfrm rot="-9899594">
              <a:off x="7782595" y="161560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22" name="Google Shape;2522;p39"/>
            <p:cNvSpPr/>
            <p:nvPr/>
          </p:nvSpPr>
          <p:spPr>
            <a:xfrm rot="8100000">
              <a:off x="8115936" y="229121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23" name="Google Shape;2523;p39"/>
            <p:cNvSpPr/>
            <p:nvPr/>
          </p:nvSpPr>
          <p:spPr>
            <a:xfrm rot="-7200227">
              <a:off x="8216994" y="3078455"/>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24" name="Google Shape;2524;p39"/>
            <p:cNvSpPr/>
            <p:nvPr/>
          </p:nvSpPr>
          <p:spPr>
            <a:xfrm rot="8100000" flipH="1">
              <a:off x="7955331" y="41656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grpSp>
      <p:sp>
        <p:nvSpPr>
          <p:cNvPr id="2525" name="Google Shape;2525;p39"/>
          <p:cNvSpPr/>
          <p:nvPr/>
        </p:nvSpPr>
        <p:spPr>
          <a:xfrm>
            <a:off x="720000" y="544975"/>
            <a:ext cx="7704000" cy="4053600"/>
          </a:xfrm>
          <a:prstGeom prst="roundRect">
            <a:avLst>
              <a:gd name="adj" fmla="val 5634"/>
            </a:avLst>
          </a:pr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26" name="Google Shape;2526;p39"/>
          <p:cNvSpPr/>
          <p:nvPr/>
        </p:nvSpPr>
        <p:spPr>
          <a:xfrm>
            <a:off x="5602987" y="1704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527" name="Google Shape;2527;p39"/>
          <p:cNvGrpSpPr/>
          <p:nvPr/>
        </p:nvGrpSpPr>
        <p:grpSpPr>
          <a:xfrm>
            <a:off x="6536225" y="2319800"/>
            <a:ext cx="868425" cy="514500"/>
            <a:chOff x="2575700" y="1885000"/>
            <a:chExt cx="868425" cy="514500"/>
          </a:xfrm>
        </p:grpSpPr>
        <p:sp>
          <p:nvSpPr>
            <p:cNvPr id="2528" name="Google Shape;2528;p39"/>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29" name="Google Shape;2529;p39"/>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30" name="Google Shape;2530;p39"/>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31" name="Google Shape;2531;p39"/>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2532" name="Google Shape;2532;p39"/>
          <p:cNvSpPr/>
          <p:nvPr/>
        </p:nvSpPr>
        <p:spPr>
          <a:xfrm flipH="1">
            <a:off x="6859674" y="1528925"/>
            <a:ext cx="193500" cy="183900"/>
          </a:xfrm>
          <a:prstGeom prst="star5">
            <a:avLst>
              <a:gd name="adj" fmla="val 19098"/>
              <a:gd name="hf" fmla="val 105146"/>
              <a:gd name="vf" fmla="val 110557"/>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33" name="Google Shape;2533;p39"/>
          <p:cNvSpPr/>
          <p:nvPr/>
        </p:nvSpPr>
        <p:spPr>
          <a:xfrm>
            <a:off x="7176062" y="3048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34" name="Google Shape;2534;p39"/>
          <p:cNvSpPr/>
          <p:nvPr/>
        </p:nvSpPr>
        <p:spPr>
          <a:xfrm>
            <a:off x="7176062" y="1236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35" name="Google Shape;2535;p39"/>
          <p:cNvSpPr/>
          <p:nvPr/>
        </p:nvSpPr>
        <p:spPr>
          <a:xfrm>
            <a:off x="5835587" y="3732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36" name="Google Shape;2536;p39"/>
          <p:cNvSpPr/>
          <p:nvPr/>
        </p:nvSpPr>
        <p:spPr>
          <a:xfrm flipH="1">
            <a:off x="6859674" y="3363725"/>
            <a:ext cx="193500" cy="183900"/>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37" name="Google Shape;2537;p39"/>
          <p:cNvSpPr/>
          <p:nvPr/>
        </p:nvSpPr>
        <p:spPr>
          <a:xfrm flipH="1">
            <a:off x="5745474" y="2485100"/>
            <a:ext cx="193500" cy="183900"/>
          </a:xfrm>
          <a:prstGeom prst="star5">
            <a:avLst>
              <a:gd name="adj" fmla="val 19098"/>
              <a:gd name="hf" fmla="val 105146"/>
              <a:gd name="vf" fmla="val 110557"/>
            </a:avLst>
          </a:pr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38" name="Google Shape;2538;p39"/>
          <p:cNvSpPr/>
          <p:nvPr/>
        </p:nvSpPr>
        <p:spPr>
          <a:xfrm flipH="1">
            <a:off x="8001899" y="248510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70594693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Background 2">
  <p:cSld name="Background 2">
    <p:bg>
      <p:bgPr>
        <a:solidFill>
          <a:schemeClr val="lt1"/>
        </a:solidFill>
        <a:effectLst/>
      </p:bgPr>
    </p:bg>
    <p:spTree>
      <p:nvGrpSpPr>
        <p:cNvPr id="1" name="Shape 2539"/>
        <p:cNvGrpSpPr/>
        <p:nvPr/>
      </p:nvGrpSpPr>
      <p:grpSpPr>
        <a:xfrm>
          <a:off x="0" y="0"/>
          <a:ext cx="0" cy="0"/>
          <a:chOff x="0" y="0"/>
          <a:chExt cx="0" cy="0"/>
        </a:xfrm>
      </p:grpSpPr>
      <p:grpSp>
        <p:nvGrpSpPr>
          <p:cNvPr id="2540" name="Google Shape;2540;p40"/>
          <p:cNvGrpSpPr/>
          <p:nvPr/>
        </p:nvGrpSpPr>
        <p:grpSpPr>
          <a:xfrm flipH="1">
            <a:off x="140683" y="110399"/>
            <a:ext cx="8890673" cy="4933293"/>
            <a:chOff x="140683" y="110399"/>
            <a:chExt cx="8890673" cy="4933293"/>
          </a:xfrm>
        </p:grpSpPr>
        <p:sp>
          <p:nvSpPr>
            <p:cNvPr id="2541" name="Google Shape;2541;p40"/>
            <p:cNvSpPr/>
            <p:nvPr/>
          </p:nvSpPr>
          <p:spPr>
            <a:xfrm rot="2700000">
              <a:off x="3062991" y="49280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42" name="Google Shape;2542;p40"/>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543" name="Google Shape;2543;p40"/>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44" name="Google Shape;2544;p40"/>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45" name="Google Shape;2545;p40"/>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46" name="Google Shape;2546;p40"/>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47" name="Google Shape;2547;p40"/>
            <p:cNvSpPr/>
            <p:nvPr/>
          </p:nvSpPr>
          <p:spPr>
            <a:xfrm>
              <a:off x="8327250" y="448575"/>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48" name="Google Shape;2548;p40"/>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49" name="Google Shape;2549;p40"/>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50" name="Google Shape;2550;p40"/>
            <p:cNvSpPr/>
            <p:nvPr/>
          </p:nvSpPr>
          <p:spPr>
            <a:xfrm rot="-8100000" flipH="1">
              <a:off x="698288" y="350184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51" name="Google Shape;2551;p40"/>
            <p:cNvSpPr/>
            <p:nvPr/>
          </p:nvSpPr>
          <p:spPr>
            <a:xfrm>
              <a:off x="423763" y="128322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52" name="Google Shape;2552;p40"/>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53" name="Google Shape;2553;p40"/>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54" name="Google Shape;2554;p40"/>
            <p:cNvSpPr/>
            <p:nvPr/>
          </p:nvSpPr>
          <p:spPr>
            <a:xfrm rot="-9899594">
              <a:off x="850870" y="161560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55" name="Google Shape;2555;p40"/>
            <p:cNvSpPr/>
            <p:nvPr/>
          </p:nvSpPr>
          <p:spPr>
            <a:xfrm rot="-5400000">
              <a:off x="245215" y="29518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556" name="Google Shape;2556;p40"/>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57" name="Google Shape;2557;p40"/>
            <p:cNvSpPr/>
            <p:nvPr/>
          </p:nvSpPr>
          <p:spPr>
            <a:xfrm rot="6300406">
              <a:off x="8522057" y="18110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58" name="Google Shape;2558;p40"/>
            <p:cNvSpPr/>
            <p:nvPr/>
          </p:nvSpPr>
          <p:spPr>
            <a:xfrm rot="8999773">
              <a:off x="6460822" y="1700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59" name="Google Shape;2559;p40"/>
            <p:cNvSpPr/>
            <p:nvPr/>
          </p:nvSpPr>
          <p:spPr>
            <a:xfrm rot="8100000" flipH="1">
              <a:off x="7654844" y="2149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60" name="Google Shape;2560;p40"/>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61" name="Google Shape;2561;p40"/>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562" name="Google Shape;2562;p40"/>
            <p:cNvSpPr/>
            <p:nvPr/>
          </p:nvSpPr>
          <p:spPr>
            <a:xfrm>
              <a:off x="8671789" y="11406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563" name="Google Shape;2563;p40"/>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564" name="Google Shape;2564;p40"/>
            <p:cNvSpPr/>
            <p:nvPr/>
          </p:nvSpPr>
          <p:spPr>
            <a:xfrm rot="2700000">
              <a:off x="895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65" name="Google Shape;2565;p40"/>
            <p:cNvSpPr/>
            <p:nvPr/>
          </p:nvSpPr>
          <p:spPr>
            <a:xfrm rot="-2700000">
              <a:off x="14224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66" name="Google Shape;2566;p40"/>
            <p:cNvSpPr/>
            <p:nvPr/>
          </p:nvSpPr>
          <p:spPr>
            <a:xfrm rot="8999773">
              <a:off x="426372" y="48856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67" name="Google Shape;2567;p40"/>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68" name="Google Shape;2568;p40"/>
            <p:cNvSpPr/>
            <p:nvPr/>
          </p:nvSpPr>
          <p:spPr>
            <a:xfrm rot="8100000" flipH="1">
              <a:off x="8869731"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69" name="Google Shape;2569;p40"/>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70" name="Google Shape;2570;p40"/>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71" name="Google Shape;2571;p40"/>
            <p:cNvSpPr/>
            <p:nvPr/>
          </p:nvSpPr>
          <p:spPr>
            <a:xfrm rot="5400000">
              <a:off x="1109249" y="83406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72" name="Google Shape;2572;p40"/>
            <p:cNvSpPr/>
            <p:nvPr/>
          </p:nvSpPr>
          <p:spPr>
            <a:xfrm rot="8100000">
              <a:off x="803211" y="206261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73" name="Google Shape;2573;p40"/>
            <p:cNvSpPr/>
            <p:nvPr/>
          </p:nvSpPr>
          <p:spPr>
            <a:xfrm rot="-900406" flipH="1">
              <a:off x="3959085" y="48988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74" name="Google Shape;2574;p40"/>
            <p:cNvSpPr/>
            <p:nvPr/>
          </p:nvSpPr>
          <p:spPr>
            <a:xfrm>
              <a:off x="49427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75" name="Google Shape;2575;p40"/>
            <p:cNvSpPr/>
            <p:nvPr/>
          </p:nvSpPr>
          <p:spPr>
            <a:xfrm rot="-7200227">
              <a:off x="1285269" y="3078455"/>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76" name="Google Shape;2576;p40"/>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77" name="Google Shape;2577;p40"/>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78" name="Google Shape;2578;p40"/>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79" name="Google Shape;2579;p40"/>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80" name="Google Shape;2580;p40"/>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81" name="Google Shape;2581;p40"/>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82" name="Google Shape;2582;p40"/>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83" name="Google Shape;2583;p40"/>
            <p:cNvSpPr/>
            <p:nvPr/>
          </p:nvSpPr>
          <p:spPr>
            <a:xfrm rot="8100000" flipH="1">
              <a:off x="66312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84" name="Google Shape;2584;p40"/>
            <p:cNvSpPr/>
            <p:nvPr/>
          </p:nvSpPr>
          <p:spPr>
            <a:xfrm rot="10800000" flipH="1">
              <a:off x="7743555" y="265951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585" name="Google Shape;2585;p40"/>
            <p:cNvSpPr/>
            <p:nvPr/>
          </p:nvSpPr>
          <p:spPr>
            <a:xfrm rot="-8100000" flipH="1">
              <a:off x="7858613" y="350184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86" name="Google Shape;2586;p40"/>
            <p:cNvSpPr/>
            <p:nvPr/>
          </p:nvSpPr>
          <p:spPr>
            <a:xfrm rot="-9899594">
              <a:off x="7782595" y="161560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87" name="Google Shape;2587;p40"/>
            <p:cNvSpPr/>
            <p:nvPr/>
          </p:nvSpPr>
          <p:spPr>
            <a:xfrm rot="8100000">
              <a:off x="8115936" y="229121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88" name="Google Shape;2588;p40"/>
            <p:cNvSpPr/>
            <p:nvPr/>
          </p:nvSpPr>
          <p:spPr>
            <a:xfrm rot="-7200227">
              <a:off x="8216994" y="3078455"/>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89" name="Google Shape;2589;p40"/>
            <p:cNvSpPr/>
            <p:nvPr/>
          </p:nvSpPr>
          <p:spPr>
            <a:xfrm rot="8100000" flipH="1">
              <a:off x="7955331" y="41656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grpSp>
      <p:sp>
        <p:nvSpPr>
          <p:cNvPr id="2590" name="Google Shape;2590;p40"/>
          <p:cNvSpPr/>
          <p:nvPr/>
        </p:nvSpPr>
        <p:spPr>
          <a:xfrm>
            <a:off x="1615150" y="544975"/>
            <a:ext cx="5941800" cy="4053600"/>
          </a:xfrm>
          <a:prstGeom prst="roundRect">
            <a:avLst>
              <a:gd name="adj" fmla="val 5634"/>
            </a:avLst>
          </a:pr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591" name="Google Shape;2591;p40"/>
          <p:cNvGrpSpPr/>
          <p:nvPr/>
        </p:nvGrpSpPr>
        <p:grpSpPr>
          <a:xfrm>
            <a:off x="416320" y="2056053"/>
            <a:ext cx="1847045" cy="3432959"/>
            <a:chOff x="6622012" y="795963"/>
            <a:chExt cx="1304687" cy="2425262"/>
          </a:xfrm>
        </p:grpSpPr>
        <p:sp>
          <p:nvSpPr>
            <p:cNvPr id="2592" name="Google Shape;2592;p40"/>
            <p:cNvSpPr/>
            <p:nvPr/>
          </p:nvSpPr>
          <p:spPr>
            <a:xfrm rot="676147">
              <a:off x="7263594" y="835063"/>
              <a:ext cx="436082" cy="363936"/>
            </a:xfrm>
            <a:custGeom>
              <a:avLst/>
              <a:gdLst/>
              <a:ahLst/>
              <a:cxnLst/>
              <a:rect l="l" t="t" r="r" b="b"/>
              <a:pathLst>
                <a:path w="10218" h="8528" extrusionOk="0">
                  <a:moveTo>
                    <a:pt x="0" y="0"/>
                  </a:moveTo>
                  <a:lnTo>
                    <a:pt x="4834" y="8528"/>
                  </a:lnTo>
                  <a:lnTo>
                    <a:pt x="5864" y="6560"/>
                  </a:lnTo>
                  <a:lnTo>
                    <a:pt x="7521" y="7931"/>
                  </a:lnTo>
                  <a:lnTo>
                    <a:pt x="7542" y="4253"/>
                  </a:lnTo>
                  <a:lnTo>
                    <a:pt x="10217" y="3283"/>
                  </a:lnTo>
                  <a:lnTo>
                    <a:pt x="0"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93" name="Google Shape;2593;p40"/>
            <p:cNvSpPr/>
            <p:nvPr/>
          </p:nvSpPr>
          <p:spPr>
            <a:xfrm rot="676147">
              <a:off x="7284315" y="828697"/>
              <a:ext cx="324479" cy="183888"/>
            </a:xfrm>
            <a:custGeom>
              <a:avLst/>
              <a:gdLst/>
              <a:ahLst/>
              <a:cxnLst/>
              <a:rect l="l" t="t" r="r" b="b"/>
              <a:pathLst>
                <a:path w="7603" h="4309" extrusionOk="0">
                  <a:moveTo>
                    <a:pt x="120" y="1"/>
                  </a:moveTo>
                  <a:cubicBezTo>
                    <a:pt x="83" y="1"/>
                    <a:pt x="47" y="21"/>
                    <a:pt x="29" y="54"/>
                  </a:cubicBezTo>
                  <a:cubicBezTo>
                    <a:pt x="1" y="104"/>
                    <a:pt x="17" y="170"/>
                    <a:pt x="67" y="198"/>
                  </a:cubicBezTo>
                  <a:lnTo>
                    <a:pt x="7433" y="4291"/>
                  </a:lnTo>
                  <a:cubicBezTo>
                    <a:pt x="7449" y="4302"/>
                    <a:pt x="7466" y="4308"/>
                    <a:pt x="7482" y="4308"/>
                  </a:cubicBezTo>
                  <a:cubicBezTo>
                    <a:pt x="7521" y="4308"/>
                    <a:pt x="7559" y="4286"/>
                    <a:pt x="7575" y="4253"/>
                  </a:cubicBezTo>
                  <a:cubicBezTo>
                    <a:pt x="7603" y="4198"/>
                    <a:pt x="7587" y="4137"/>
                    <a:pt x="7537" y="4104"/>
                  </a:cubicBezTo>
                  <a:lnTo>
                    <a:pt x="171" y="16"/>
                  </a:lnTo>
                  <a:cubicBezTo>
                    <a:pt x="155" y="5"/>
                    <a:pt x="137" y="1"/>
                    <a:pt x="12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94" name="Google Shape;2594;p40"/>
            <p:cNvSpPr/>
            <p:nvPr/>
          </p:nvSpPr>
          <p:spPr>
            <a:xfrm rot="676147">
              <a:off x="7504274" y="1069992"/>
              <a:ext cx="64315" cy="120857"/>
            </a:xfrm>
            <a:custGeom>
              <a:avLst/>
              <a:gdLst/>
              <a:ahLst/>
              <a:cxnLst/>
              <a:rect l="l" t="t" r="r" b="b"/>
              <a:pathLst>
                <a:path w="1507" h="2832" extrusionOk="0">
                  <a:moveTo>
                    <a:pt x="117" y="1"/>
                  </a:moveTo>
                  <a:cubicBezTo>
                    <a:pt x="103" y="1"/>
                    <a:pt x="89" y="3"/>
                    <a:pt x="76" y="9"/>
                  </a:cubicBezTo>
                  <a:cubicBezTo>
                    <a:pt x="21" y="36"/>
                    <a:pt x="0" y="97"/>
                    <a:pt x="26" y="152"/>
                  </a:cubicBezTo>
                  <a:lnTo>
                    <a:pt x="1293" y="2771"/>
                  </a:lnTo>
                  <a:cubicBezTo>
                    <a:pt x="1309" y="2811"/>
                    <a:pt x="1348" y="2832"/>
                    <a:pt x="1387" y="2832"/>
                  </a:cubicBezTo>
                  <a:cubicBezTo>
                    <a:pt x="1402" y="2832"/>
                    <a:pt x="1419" y="2826"/>
                    <a:pt x="1435" y="2821"/>
                  </a:cubicBezTo>
                  <a:cubicBezTo>
                    <a:pt x="1485" y="2793"/>
                    <a:pt x="1506" y="2733"/>
                    <a:pt x="1480" y="2679"/>
                  </a:cubicBezTo>
                  <a:lnTo>
                    <a:pt x="213" y="59"/>
                  </a:lnTo>
                  <a:cubicBezTo>
                    <a:pt x="197" y="22"/>
                    <a:pt x="156" y="1"/>
                    <a:pt x="11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95" name="Google Shape;2595;p40"/>
            <p:cNvSpPr/>
            <p:nvPr/>
          </p:nvSpPr>
          <p:spPr>
            <a:xfrm rot="676147">
              <a:off x="7280454" y="822935"/>
              <a:ext cx="269510" cy="228740"/>
            </a:xfrm>
            <a:custGeom>
              <a:avLst/>
              <a:gdLst/>
              <a:ahLst/>
              <a:cxnLst/>
              <a:rect l="l" t="t" r="r" b="b"/>
              <a:pathLst>
                <a:path w="6315" h="5360" extrusionOk="0">
                  <a:moveTo>
                    <a:pt x="119" y="0"/>
                  </a:moveTo>
                  <a:cubicBezTo>
                    <a:pt x="89" y="0"/>
                    <a:pt x="60" y="13"/>
                    <a:pt x="39" y="37"/>
                  </a:cubicBezTo>
                  <a:cubicBezTo>
                    <a:pt x="1" y="81"/>
                    <a:pt x="6" y="147"/>
                    <a:pt x="50" y="185"/>
                  </a:cubicBezTo>
                  <a:lnTo>
                    <a:pt x="6128" y="5332"/>
                  </a:lnTo>
                  <a:cubicBezTo>
                    <a:pt x="6145" y="5348"/>
                    <a:pt x="6173" y="5360"/>
                    <a:pt x="6194" y="5360"/>
                  </a:cubicBezTo>
                  <a:cubicBezTo>
                    <a:pt x="6221" y="5360"/>
                    <a:pt x="6254" y="5342"/>
                    <a:pt x="6277" y="5320"/>
                  </a:cubicBezTo>
                  <a:cubicBezTo>
                    <a:pt x="6315" y="5277"/>
                    <a:pt x="6310" y="5211"/>
                    <a:pt x="6260" y="5173"/>
                  </a:cubicBezTo>
                  <a:lnTo>
                    <a:pt x="188" y="26"/>
                  </a:lnTo>
                  <a:cubicBezTo>
                    <a:pt x="168" y="9"/>
                    <a:pt x="143" y="0"/>
                    <a:pt x="11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96" name="Google Shape;2596;p40"/>
            <p:cNvSpPr/>
            <p:nvPr/>
          </p:nvSpPr>
          <p:spPr>
            <a:xfrm rot="676147">
              <a:off x="7494024" y="1063608"/>
              <a:ext cx="26930" cy="62477"/>
            </a:xfrm>
            <a:custGeom>
              <a:avLst/>
              <a:gdLst/>
              <a:ahLst/>
              <a:cxnLst/>
              <a:rect l="l" t="t" r="r" b="b"/>
              <a:pathLst>
                <a:path w="631" h="1464" extrusionOk="0">
                  <a:moveTo>
                    <a:pt x="515" y="0"/>
                  </a:moveTo>
                  <a:cubicBezTo>
                    <a:pt x="469" y="0"/>
                    <a:pt x="425" y="31"/>
                    <a:pt x="411" y="75"/>
                  </a:cubicBezTo>
                  <a:lnTo>
                    <a:pt x="17" y="1325"/>
                  </a:lnTo>
                  <a:cubicBezTo>
                    <a:pt x="1" y="1380"/>
                    <a:pt x="34" y="1441"/>
                    <a:pt x="88" y="1457"/>
                  </a:cubicBezTo>
                  <a:cubicBezTo>
                    <a:pt x="99" y="1463"/>
                    <a:pt x="110" y="1463"/>
                    <a:pt x="120" y="1463"/>
                  </a:cubicBezTo>
                  <a:cubicBezTo>
                    <a:pt x="165" y="1463"/>
                    <a:pt x="209" y="1436"/>
                    <a:pt x="219" y="1391"/>
                  </a:cubicBezTo>
                  <a:lnTo>
                    <a:pt x="608" y="136"/>
                  </a:lnTo>
                  <a:cubicBezTo>
                    <a:pt x="631" y="82"/>
                    <a:pt x="598" y="22"/>
                    <a:pt x="543" y="4"/>
                  </a:cubicBezTo>
                  <a:cubicBezTo>
                    <a:pt x="534" y="2"/>
                    <a:pt x="524" y="0"/>
                    <a:pt x="515" y="0"/>
                  </a:cubicBezTo>
                  <a:close/>
                </a:path>
              </a:pathLst>
            </a:custGeom>
            <a:solidFill>
              <a:srgbClr val="2E242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97" name="Google Shape;2597;p40"/>
            <p:cNvSpPr/>
            <p:nvPr/>
          </p:nvSpPr>
          <p:spPr>
            <a:xfrm rot="676147">
              <a:off x="6799863" y="1233217"/>
              <a:ext cx="948984" cy="1913734"/>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598" name="Google Shape;2598;p40"/>
          <p:cNvGrpSpPr/>
          <p:nvPr/>
        </p:nvGrpSpPr>
        <p:grpSpPr>
          <a:xfrm rot="536064" flipH="1">
            <a:off x="6686108" y="902440"/>
            <a:ext cx="1765351" cy="1991753"/>
            <a:chOff x="1917725" y="3910125"/>
            <a:chExt cx="1279950" cy="1444100"/>
          </a:xfrm>
        </p:grpSpPr>
        <p:sp>
          <p:nvSpPr>
            <p:cNvPr id="2599" name="Google Shape;2599;p40"/>
            <p:cNvSpPr/>
            <p:nvPr/>
          </p:nvSpPr>
          <p:spPr>
            <a:xfrm>
              <a:off x="2465000" y="4571425"/>
              <a:ext cx="170475" cy="105500"/>
            </a:xfrm>
            <a:custGeom>
              <a:avLst/>
              <a:gdLst/>
              <a:ahLst/>
              <a:cxnLst/>
              <a:rect l="l" t="t" r="r" b="b"/>
              <a:pathLst>
                <a:path w="6819" h="4220" extrusionOk="0">
                  <a:moveTo>
                    <a:pt x="4217" y="1"/>
                  </a:moveTo>
                  <a:cubicBezTo>
                    <a:pt x="2787" y="1"/>
                    <a:pt x="1088" y="846"/>
                    <a:pt x="0" y="4219"/>
                  </a:cubicBezTo>
                  <a:cubicBezTo>
                    <a:pt x="0" y="4219"/>
                    <a:pt x="6034" y="2641"/>
                    <a:pt x="6818" y="854"/>
                  </a:cubicBezTo>
                  <a:cubicBezTo>
                    <a:pt x="6818" y="854"/>
                    <a:pt x="5653" y="1"/>
                    <a:pt x="421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00" name="Google Shape;2600;p40"/>
            <p:cNvSpPr/>
            <p:nvPr/>
          </p:nvSpPr>
          <p:spPr>
            <a:xfrm>
              <a:off x="2815350" y="4351000"/>
              <a:ext cx="382325" cy="392250"/>
            </a:xfrm>
            <a:custGeom>
              <a:avLst/>
              <a:gdLst/>
              <a:ahLst/>
              <a:cxnLst/>
              <a:rect l="l" t="t" r="r" b="b"/>
              <a:pathLst>
                <a:path w="15293" h="15690" extrusionOk="0">
                  <a:moveTo>
                    <a:pt x="13299" y="0"/>
                  </a:moveTo>
                  <a:cubicBezTo>
                    <a:pt x="13002" y="0"/>
                    <a:pt x="12447" y="2525"/>
                    <a:pt x="12447" y="2525"/>
                  </a:cubicBezTo>
                  <a:cubicBezTo>
                    <a:pt x="12447" y="2525"/>
                    <a:pt x="12163" y="408"/>
                    <a:pt x="11724" y="387"/>
                  </a:cubicBezTo>
                  <a:cubicBezTo>
                    <a:pt x="11722" y="387"/>
                    <a:pt x="11720" y="387"/>
                    <a:pt x="11719" y="387"/>
                  </a:cubicBezTo>
                  <a:cubicBezTo>
                    <a:pt x="11292" y="387"/>
                    <a:pt x="11473" y="3314"/>
                    <a:pt x="11473" y="3314"/>
                  </a:cubicBezTo>
                  <a:cubicBezTo>
                    <a:pt x="11473" y="3314"/>
                    <a:pt x="10651" y="1910"/>
                    <a:pt x="10365" y="1910"/>
                  </a:cubicBezTo>
                  <a:cubicBezTo>
                    <a:pt x="10351" y="1910"/>
                    <a:pt x="10338" y="1914"/>
                    <a:pt x="10327" y="1921"/>
                  </a:cubicBezTo>
                  <a:cubicBezTo>
                    <a:pt x="10091" y="2080"/>
                    <a:pt x="10891" y="4091"/>
                    <a:pt x="10891" y="4091"/>
                  </a:cubicBezTo>
                  <a:cubicBezTo>
                    <a:pt x="9849" y="8827"/>
                    <a:pt x="1" y="10088"/>
                    <a:pt x="1" y="10088"/>
                  </a:cubicBezTo>
                  <a:lnTo>
                    <a:pt x="1623" y="15689"/>
                  </a:lnTo>
                  <a:cubicBezTo>
                    <a:pt x="13709" y="13908"/>
                    <a:pt x="13226" y="4794"/>
                    <a:pt x="13226" y="4794"/>
                  </a:cubicBezTo>
                  <a:cubicBezTo>
                    <a:pt x="13226" y="4794"/>
                    <a:pt x="15292" y="3314"/>
                    <a:pt x="14936" y="2902"/>
                  </a:cubicBezTo>
                  <a:cubicBezTo>
                    <a:pt x="14878" y="2833"/>
                    <a:pt x="14802" y="2804"/>
                    <a:pt x="14717" y="2804"/>
                  </a:cubicBezTo>
                  <a:cubicBezTo>
                    <a:pt x="14290" y="2804"/>
                    <a:pt x="13621" y="3527"/>
                    <a:pt x="13621" y="3527"/>
                  </a:cubicBezTo>
                  <a:cubicBezTo>
                    <a:pt x="13621" y="3527"/>
                    <a:pt x="15194" y="1445"/>
                    <a:pt x="14683" y="1050"/>
                  </a:cubicBezTo>
                  <a:cubicBezTo>
                    <a:pt x="14639" y="1016"/>
                    <a:pt x="14592" y="1001"/>
                    <a:pt x="14544" y="1001"/>
                  </a:cubicBezTo>
                  <a:cubicBezTo>
                    <a:pt x="14042" y="1001"/>
                    <a:pt x="13385" y="2689"/>
                    <a:pt x="13385" y="2689"/>
                  </a:cubicBezTo>
                  <a:cubicBezTo>
                    <a:pt x="13385" y="2689"/>
                    <a:pt x="13626" y="349"/>
                    <a:pt x="13347" y="26"/>
                  </a:cubicBezTo>
                  <a:cubicBezTo>
                    <a:pt x="13332" y="8"/>
                    <a:pt x="13316" y="0"/>
                    <a:pt x="13299" y="0"/>
                  </a:cubicBez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01" name="Google Shape;2601;p40"/>
            <p:cNvSpPr/>
            <p:nvPr/>
          </p:nvSpPr>
          <p:spPr>
            <a:xfrm>
              <a:off x="3099125" y="4431150"/>
              <a:ext cx="23725" cy="26550"/>
            </a:xfrm>
            <a:custGeom>
              <a:avLst/>
              <a:gdLst/>
              <a:ahLst/>
              <a:cxnLst/>
              <a:rect l="l" t="t" r="r" b="b"/>
              <a:pathLst>
                <a:path w="949" h="1062" extrusionOk="0">
                  <a:moveTo>
                    <a:pt x="127" y="1"/>
                  </a:moveTo>
                  <a:cubicBezTo>
                    <a:pt x="87" y="1"/>
                    <a:pt x="49" y="23"/>
                    <a:pt x="28" y="63"/>
                  </a:cubicBezTo>
                  <a:cubicBezTo>
                    <a:pt x="0" y="113"/>
                    <a:pt x="28" y="179"/>
                    <a:pt x="77" y="201"/>
                  </a:cubicBezTo>
                  <a:cubicBezTo>
                    <a:pt x="708" y="503"/>
                    <a:pt x="653" y="918"/>
                    <a:pt x="653" y="941"/>
                  </a:cubicBezTo>
                  <a:cubicBezTo>
                    <a:pt x="642" y="996"/>
                    <a:pt x="681" y="1050"/>
                    <a:pt x="741" y="1062"/>
                  </a:cubicBezTo>
                  <a:lnTo>
                    <a:pt x="757" y="1062"/>
                  </a:lnTo>
                  <a:cubicBezTo>
                    <a:pt x="807" y="1062"/>
                    <a:pt x="850" y="1024"/>
                    <a:pt x="861" y="974"/>
                  </a:cubicBezTo>
                  <a:cubicBezTo>
                    <a:pt x="866" y="951"/>
                    <a:pt x="949" y="382"/>
                    <a:pt x="170" y="9"/>
                  </a:cubicBezTo>
                  <a:cubicBezTo>
                    <a:pt x="156" y="4"/>
                    <a:pt x="142" y="1"/>
                    <a:pt x="12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02" name="Google Shape;2602;p40"/>
            <p:cNvSpPr/>
            <p:nvPr/>
          </p:nvSpPr>
          <p:spPr>
            <a:xfrm>
              <a:off x="1933575" y="4790075"/>
              <a:ext cx="452100" cy="290525"/>
            </a:xfrm>
            <a:custGeom>
              <a:avLst/>
              <a:gdLst/>
              <a:ahLst/>
              <a:cxnLst/>
              <a:rect l="l" t="t" r="r" b="b"/>
              <a:pathLst>
                <a:path w="18084" h="11621" extrusionOk="0">
                  <a:moveTo>
                    <a:pt x="4633" y="1"/>
                  </a:moveTo>
                  <a:cubicBezTo>
                    <a:pt x="4633" y="1"/>
                    <a:pt x="671" y="1097"/>
                    <a:pt x="95" y="1645"/>
                  </a:cubicBezTo>
                  <a:cubicBezTo>
                    <a:pt x="2" y="1735"/>
                    <a:pt x="1" y="1772"/>
                    <a:pt x="63" y="1772"/>
                  </a:cubicBezTo>
                  <a:cubicBezTo>
                    <a:pt x="388" y="1772"/>
                    <a:pt x="2442" y="762"/>
                    <a:pt x="2442" y="762"/>
                  </a:cubicBezTo>
                  <a:cubicBezTo>
                    <a:pt x="2442" y="762"/>
                    <a:pt x="3652" y="6259"/>
                    <a:pt x="7615" y="9729"/>
                  </a:cubicBezTo>
                  <a:cubicBezTo>
                    <a:pt x="9237" y="11150"/>
                    <a:pt x="10956" y="11620"/>
                    <a:pt x="12522" y="11620"/>
                  </a:cubicBezTo>
                  <a:cubicBezTo>
                    <a:pt x="15598" y="11620"/>
                    <a:pt x="18083" y="9806"/>
                    <a:pt x="18083" y="9806"/>
                  </a:cubicBezTo>
                  <a:lnTo>
                    <a:pt x="15063" y="4463"/>
                  </a:lnTo>
                  <a:cubicBezTo>
                    <a:pt x="14009" y="5007"/>
                    <a:pt x="13009" y="5233"/>
                    <a:pt x="12076" y="5233"/>
                  </a:cubicBezTo>
                  <a:cubicBezTo>
                    <a:pt x="7580" y="5233"/>
                    <a:pt x="4633" y="1"/>
                    <a:pt x="4633" y="1"/>
                  </a:cubicBez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03" name="Google Shape;2603;p40"/>
            <p:cNvSpPr/>
            <p:nvPr/>
          </p:nvSpPr>
          <p:spPr>
            <a:xfrm>
              <a:off x="1917725" y="4765025"/>
              <a:ext cx="147875" cy="88000"/>
            </a:xfrm>
            <a:custGeom>
              <a:avLst/>
              <a:gdLst/>
              <a:ahLst/>
              <a:cxnLst/>
              <a:rect l="l" t="t" r="r" b="b"/>
              <a:pathLst>
                <a:path w="5915" h="3520" extrusionOk="0">
                  <a:moveTo>
                    <a:pt x="4610" y="0"/>
                  </a:moveTo>
                  <a:lnTo>
                    <a:pt x="0" y="2861"/>
                  </a:lnTo>
                  <a:cubicBezTo>
                    <a:pt x="283" y="3143"/>
                    <a:pt x="744" y="3233"/>
                    <a:pt x="1220" y="3233"/>
                  </a:cubicBezTo>
                  <a:cubicBezTo>
                    <a:pt x="2066" y="3233"/>
                    <a:pt x="2955" y="2948"/>
                    <a:pt x="2955" y="2948"/>
                  </a:cubicBezTo>
                  <a:lnTo>
                    <a:pt x="3278" y="3519"/>
                  </a:lnTo>
                  <a:lnTo>
                    <a:pt x="5915" y="1984"/>
                  </a:lnTo>
                  <a:lnTo>
                    <a:pt x="4610"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04" name="Google Shape;2604;p40"/>
            <p:cNvSpPr/>
            <p:nvPr/>
          </p:nvSpPr>
          <p:spPr>
            <a:xfrm>
              <a:off x="1991850" y="4825775"/>
              <a:ext cx="19625" cy="24600"/>
            </a:xfrm>
            <a:custGeom>
              <a:avLst/>
              <a:gdLst/>
              <a:ahLst/>
              <a:cxnLst/>
              <a:rect l="l" t="t" r="r" b="b"/>
              <a:pathLst>
                <a:path w="785" h="984" extrusionOk="0">
                  <a:moveTo>
                    <a:pt x="667" y="1"/>
                  </a:moveTo>
                  <a:cubicBezTo>
                    <a:pt x="634" y="1"/>
                    <a:pt x="600" y="17"/>
                    <a:pt x="577" y="47"/>
                  </a:cubicBezTo>
                  <a:lnTo>
                    <a:pt x="39" y="819"/>
                  </a:lnTo>
                  <a:cubicBezTo>
                    <a:pt x="0" y="869"/>
                    <a:pt x="17" y="935"/>
                    <a:pt x="61" y="968"/>
                  </a:cubicBezTo>
                  <a:cubicBezTo>
                    <a:pt x="83" y="979"/>
                    <a:pt x="99" y="984"/>
                    <a:pt x="121" y="984"/>
                  </a:cubicBezTo>
                  <a:cubicBezTo>
                    <a:pt x="154" y="984"/>
                    <a:pt x="187" y="968"/>
                    <a:pt x="210" y="941"/>
                  </a:cubicBezTo>
                  <a:lnTo>
                    <a:pt x="751" y="168"/>
                  </a:lnTo>
                  <a:cubicBezTo>
                    <a:pt x="784" y="118"/>
                    <a:pt x="774" y="53"/>
                    <a:pt x="724" y="20"/>
                  </a:cubicBezTo>
                  <a:cubicBezTo>
                    <a:pt x="707" y="7"/>
                    <a:pt x="687" y="1"/>
                    <a:pt x="66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05" name="Google Shape;2605;p40"/>
            <p:cNvSpPr/>
            <p:nvPr/>
          </p:nvSpPr>
          <p:spPr>
            <a:xfrm>
              <a:off x="1983100" y="4817025"/>
              <a:ext cx="15075" cy="29425"/>
            </a:xfrm>
            <a:custGeom>
              <a:avLst/>
              <a:gdLst/>
              <a:ahLst/>
              <a:cxnLst/>
              <a:rect l="l" t="t" r="r" b="b"/>
              <a:pathLst>
                <a:path w="603" h="1177" extrusionOk="0">
                  <a:moveTo>
                    <a:pt x="481" y="0"/>
                  </a:moveTo>
                  <a:cubicBezTo>
                    <a:pt x="440" y="0"/>
                    <a:pt x="400" y="26"/>
                    <a:pt x="383" y="68"/>
                  </a:cubicBezTo>
                  <a:lnTo>
                    <a:pt x="22" y="1033"/>
                  </a:lnTo>
                  <a:cubicBezTo>
                    <a:pt x="0" y="1088"/>
                    <a:pt x="27" y="1148"/>
                    <a:pt x="82" y="1164"/>
                  </a:cubicBezTo>
                  <a:cubicBezTo>
                    <a:pt x="93" y="1169"/>
                    <a:pt x="104" y="1176"/>
                    <a:pt x="120" y="1176"/>
                  </a:cubicBezTo>
                  <a:cubicBezTo>
                    <a:pt x="158" y="1176"/>
                    <a:pt x="203" y="1148"/>
                    <a:pt x="219" y="1104"/>
                  </a:cubicBezTo>
                  <a:lnTo>
                    <a:pt x="581" y="145"/>
                  </a:lnTo>
                  <a:cubicBezTo>
                    <a:pt x="603" y="91"/>
                    <a:pt x="575" y="30"/>
                    <a:pt x="520" y="8"/>
                  </a:cubicBezTo>
                  <a:cubicBezTo>
                    <a:pt x="507" y="3"/>
                    <a:pt x="494" y="0"/>
                    <a:pt x="48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06" name="Google Shape;2606;p40"/>
            <p:cNvSpPr/>
            <p:nvPr/>
          </p:nvSpPr>
          <p:spPr>
            <a:xfrm>
              <a:off x="2153125" y="5074400"/>
              <a:ext cx="432325" cy="265100"/>
            </a:xfrm>
            <a:custGeom>
              <a:avLst/>
              <a:gdLst/>
              <a:ahLst/>
              <a:cxnLst/>
              <a:rect l="l" t="t" r="r" b="b"/>
              <a:pathLst>
                <a:path w="17293" h="10604" extrusionOk="0">
                  <a:moveTo>
                    <a:pt x="11165" y="1"/>
                  </a:moveTo>
                  <a:cubicBezTo>
                    <a:pt x="10367" y="5287"/>
                    <a:pt x="4966" y="5882"/>
                    <a:pt x="2574" y="5882"/>
                  </a:cubicBezTo>
                  <a:cubicBezTo>
                    <a:pt x="1878" y="5882"/>
                    <a:pt x="1437" y="5832"/>
                    <a:pt x="1437" y="5832"/>
                  </a:cubicBezTo>
                  <a:cubicBezTo>
                    <a:pt x="1437" y="5832"/>
                    <a:pt x="0" y="9691"/>
                    <a:pt x="111" y="10481"/>
                  </a:cubicBezTo>
                  <a:cubicBezTo>
                    <a:pt x="123" y="10566"/>
                    <a:pt x="140" y="10604"/>
                    <a:pt x="161" y="10604"/>
                  </a:cubicBezTo>
                  <a:cubicBezTo>
                    <a:pt x="333" y="10604"/>
                    <a:pt x="768" y="8063"/>
                    <a:pt x="768" y="8063"/>
                  </a:cubicBezTo>
                  <a:cubicBezTo>
                    <a:pt x="768" y="8063"/>
                    <a:pt x="4002" y="9464"/>
                    <a:pt x="7897" y="9464"/>
                  </a:cubicBezTo>
                  <a:cubicBezTo>
                    <a:pt x="8923" y="9464"/>
                    <a:pt x="9996" y="9366"/>
                    <a:pt x="11067" y="9120"/>
                  </a:cubicBezTo>
                  <a:cubicBezTo>
                    <a:pt x="17293" y="7696"/>
                    <a:pt x="17265" y="686"/>
                    <a:pt x="17265" y="686"/>
                  </a:cubicBezTo>
                  <a:lnTo>
                    <a:pt x="11165" y="1"/>
                  </a:ln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07" name="Google Shape;2607;p40"/>
            <p:cNvSpPr/>
            <p:nvPr/>
          </p:nvSpPr>
          <p:spPr>
            <a:xfrm>
              <a:off x="2149425" y="5218975"/>
              <a:ext cx="68950" cy="135250"/>
            </a:xfrm>
            <a:custGeom>
              <a:avLst/>
              <a:gdLst/>
              <a:ahLst/>
              <a:cxnLst/>
              <a:rect l="l" t="t" r="r" b="b"/>
              <a:pathLst>
                <a:path w="2758" h="5410" extrusionOk="0">
                  <a:moveTo>
                    <a:pt x="385" y="0"/>
                  </a:moveTo>
                  <a:lnTo>
                    <a:pt x="1" y="5409"/>
                  </a:lnTo>
                  <a:cubicBezTo>
                    <a:pt x="1102" y="5234"/>
                    <a:pt x="1804" y="3064"/>
                    <a:pt x="1804" y="3064"/>
                  </a:cubicBezTo>
                  <a:lnTo>
                    <a:pt x="2457" y="3140"/>
                  </a:lnTo>
                  <a:lnTo>
                    <a:pt x="2758" y="104"/>
                  </a:lnTo>
                  <a:lnTo>
                    <a:pt x="385"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08" name="Google Shape;2608;p40"/>
            <p:cNvSpPr/>
            <p:nvPr/>
          </p:nvSpPr>
          <p:spPr>
            <a:xfrm>
              <a:off x="2193150" y="5273225"/>
              <a:ext cx="13725" cy="27675"/>
            </a:xfrm>
            <a:custGeom>
              <a:avLst/>
              <a:gdLst/>
              <a:ahLst/>
              <a:cxnLst/>
              <a:rect l="l" t="t" r="r" b="b"/>
              <a:pathLst>
                <a:path w="549" h="1107" extrusionOk="0">
                  <a:moveTo>
                    <a:pt x="115" y="1"/>
                  </a:moveTo>
                  <a:cubicBezTo>
                    <a:pt x="105" y="1"/>
                    <a:pt x="94" y="3"/>
                    <a:pt x="83" y="6"/>
                  </a:cubicBezTo>
                  <a:cubicBezTo>
                    <a:pt x="28" y="28"/>
                    <a:pt x="0" y="87"/>
                    <a:pt x="17" y="143"/>
                  </a:cubicBezTo>
                  <a:lnTo>
                    <a:pt x="329" y="1036"/>
                  </a:lnTo>
                  <a:cubicBezTo>
                    <a:pt x="346" y="1081"/>
                    <a:pt x="384" y="1107"/>
                    <a:pt x="428" y="1107"/>
                  </a:cubicBezTo>
                  <a:cubicBezTo>
                    <a:pt x="438" y="1107"/>
                    <a:pt x="450" y="1107"/>
                    <a:pt x="460" y="1102"/>
                  </a:cubicBezTo>
                  <a:cubicBezTo>
                    <a:pt x="516" y="1081"/>
                    <a:pt x="549" y="1020"/>
                    <a:pt x="526" y="965"/>
                  </a:cubicBezTo>
                  <a:lnTo>
                    <a:pt x="220" y="72"/>
                  </a:lnTo>
                  <a:cubicBezTo>
                    <a:pt x="202" y="27"/>
                    <a:pt x="159" y="1"/>
                    <a:pt x="11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09" name="Google Shape;2609;p40"/>
            <p:cNvSpPr/>
            <p:nvPr/>
          </p:nvSpPr>
          <p:spPr>
            <a:xfrm>
              <a:off x="2178200" y="5278950"/>
              <a:ext cx="20150" cy="26750"/>
            </a:xfrm>
            <a:custGeom>
              <a:avLst/>
              <a:gdLst/>
              <a:ahLst/>
              <a:cxnLst/>
              <a:rect l="l" t="t" r="r" b="b"/>
              <a:pathLst>
                <a:path w="806" h="1070" extrusionOk="0">
                  <a:moveTo>
                    <a:pt x="118" y="0"/>
                  </a:moveTo>
                  <a:cubicBezTo>
                    <a:pt x="99" y="0"/>
                    <a:pt x="79" y="6"/>
                    <a:pt x="61" y="18"/>
                  </a:cubicBezTo>
                  <a:cubicBezTo>
                    <a:pt x="17" y="51"/>
                    <a:pt x="1" y="116"/>
                    <a:pt x="34" y="166"/>
                  </a:cubicBezTo>
                  <a:lnTo>
                    <a:pt x="598" y="1027"/>
                  </a:lnTo>
                  <a:cubicBezTo>
                    <a:pt x="620" y="1054"/>
                    <a:pt x="653" y="1070"/>
                    <a:pt x="686" y="1070"/>
                  </a:cubicBezTo>
                  <a:cubicBezTo>
                    <a:pt x="707" y="1070"/>
                    <a:pt x="724" y="1065"/>
                    <a:pt x="747" y="1054"/>
                  </a:cubicBezTo>
                  <a:cubicBezTo>
                    <a:pt x="795" y="1021"/>
                    <a:pt x="806" y="956"/>
                    <a:pt x="773" y="906"/>
                  </a:cubicBezTo>
                  <a:lnTo>
                    <a:pt x="209" y="45"/>
                  </a:lnTo>
                  <a:cubicBezTo>
                    <a:pt x="188" y="17"/>
                    <a:pt x="153" y="0"/>
                    <a:pt x="11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10" name="Google Shape;2610;p40"/>
            <p:cNvSpPr/>
            <p:nvPr/>
          </p:nvSpPr>
          <p:spPr>
            <a:xfrm>
              <a:off x="2168900" y="5297100"/>
              <a:ext cx="21525" cy="18775"/>
            </a:xfrm>
            <a:custGeom>
              <a:avLst/>
              <a:gdLst/>
              <a:ahLst/>
              <a:cxnLst/>
              <a:rect l="l" t="t" r="r" b="b"/>
              <a:pathLst>
                <a:path w="861" h="751" extrusionOk="0">
                  <a:moveTo>
                    <a:pt x="116" y="1"/>
                  </a:moveTo>
                  <a:cubicBezTo>
                    <a:pt x="85" y="1"/>
                    <a:pt x="54" y="14"/>
                    <a:pt x="33" y="37"/>
                  </a:cubicBezTo>
                  <a:cubicBezTo>
                    <a:pt x="1" y="81"/>
                    <a:pt x="1" y="147"/>
                    <a:pt x="49" y="185"/>
                  </a:cubicBezTo>
                  <a:lnTo>
                    <a:pt x="674" y="723"/>
                  </a:lnTo>
                  <a:cubicBezTo>
                    <a:pt x="691" y="739"/>
                    <a:pt x="717" y="750"/>
                    <a:pt x="740" y="750"/>
                  </a:cubicBezTo>
                  <a:cubicBezTo>
                    <a:pt x="773" y="750"/>
                    <a:pt x="800" y="733"/>
                    <a:pt x="823" y="711"/>
                  </a:cubicBezTo>
                  <a:cubicBezTo>
                    <a:pt x="861" y="668"/>
                    <a:pt x="856" y="602"/>
                    <a:pt x="811" y="564"/>
                  </a:cubicBezTo>
                  <a:lnTo>
                    <a:pt x="186" y="27"/>
                  </a:lnTo>
                  <a:cubicBezTo>
                    <a:pt x="167" y="9"/>
                    <a:pt x="142" y="1"/>
                    <a:pt x="11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11" name="Google Shape;2611;p40"/>
            <p:cNvSpPr/>
            <p:nvPr/>
          </p:nvSpPr>
          <p:spPr>
            <a:xfrm>
              <a:off x="2215475" y="4847750"/>
              <a:ext cx="444275" cy="439350"/>
            </a:xfrm>
            <a:custGeom>
              <a:avLst/>
              <a:gdLst/>
              <a:ahLst/>
              <a:cxnLst/>
              <a:rect l="l" t="t" r="r" b="b"/>
              <a:pathLst>
                <a:path w="17771" h="17574" extrusionOk="0">
                  <a:moveTo>
                    <a:pt x="5153" y="1"/>
                  </a:moveTo>
                  <a:cubicBezTo>
                    <a:pt x="3787" y="2156"/>
                    <a:pt x="111" y="2369"/>
                    <a:pt x="111" y="2369"/>
                  </a:cubicBezTo>
                  <a:cubicBezTo>
                    <a:pt x="0" y="3229"/>
                    <a:pt x="1174" y="10157"/>
                    <a:pt x="1174" y="10157"/>
                  </a:cubicBezTo>
                  <a:cubicBezTo>
                    <a:pt x="1617" y="10218"/>
                    <a:pt x="2097" y="10243"/>
                    <a:pt x="2582" y="10243"/>
                  </a:cubicBezTo>
                  <a:cubicBezTo>
                    <a:pt x="4640" y="10243"/>
                    <a:pt x="6807" y="9801"/>
                    <a:pt x="6807" y="9801"/>
                  </a:cubicBezTo>
                  <a:lnTo>
                    <a:pt x="6807" y="9801"/>
                  </a:lnTo>
                  <a:cubicBezTo>
                    <a:pt x="6807" y="11369"/>
                    <a:pt x="5186" y="13221"/>
                    <a:pt x="5186" y="13221"/>
                  </a:cubicBezTo>
                  <a:cubicBezTo>
                    <a:pt x="5925" y="14701"/>
                    <a:pt x="10321" y="17573"/>
                    <a:pt x="10321" y="17573"/>
                  </a:cubicBezTo>
                  <a:cubicBezTo>
                    <a:pt x="15144" y="14739"/>
                    <a:pt x="17770" y="9313"/>
                    <a:pt x="17770" y="9313"/>
                  </a:cubicBezTo>
                  <a:lnTo>
                    <a:pt x="5153"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12" name="Google Shape;2612;p40"/>
            <p:cNvSpPr/>
            <p:nvPr/>
          </p:nvSpPr>
          <p:spPr>
            <a:xfrm>
              <a:off x="2303575" y="4587175"/>
              <a:ext cx="660350" cy="594950"/>
            </a:xfrm>
            <a:custGeom>
              <a:avLst/>
              <a:gdLst/>
              <a:ahLst/>
              <a:cxnLst/>
              <a:rect l="l" t="t" r="r" b="b"/>
              <a:pathLst>
                <a:path w="26414" h="23798" extrusionOk="0">
                  <a:moveTo>
                    <a:pt x="20916" y="0"/>
                  </a:moveTo>
                  <a:cubicBezTo>
                    <a:pt x="16975" y="0"/>
                    <a:pt x="8211" y="460"/>
                    <a:pt x="8211" y="460"/>
                  </a:cubicBezTo>
                  <a:cubicBezTo>
                    <a:pt x="5904" y="3305"/>
                    <a:pt x="0" y="11646"/>
                    <a:pt x="0" y="11646"/>
                  </a:cubicBezTo>
                  <a:cubicBezTo>
                    <a:pt x="4111" y="17330"/>
                    <a:pt x="12010" y="23798"/>
                    <a:pt x="12010" y="23798"/>
                  </a:cubicBezTo>
                  <a:cubicBezTo>
                    <a:pt x="26414" y="13171"/>
                    <a:pt x="22286" y="32"/>
                    <a:pt x="22286" y="32"/>
                  </a:cubicBezTo>
                  <a:cubicBezTo>
                    <a:pt x="21959" y="10"/>
                    <a:pt x="21488" y="0"/>
                    <a:pt x="2091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13" name="Google Shape;2613;p40"/>
            <p:cNvSpPr/>
            <p:nvPr/>
          </p:nvSpPr>
          <p:spPr>
            <a:xfrm>
              <a:off x="2602975" y="4736250"/>
              <a:ext cx="457975" cy="315500"/>
            </a:xfrm>
            <a:custGeom>
              <a:avLst/>
              <a:gdLst/>
              <a:ahLst/>
              <a:cxnLst/>
              <a:rect l="l" t="t" r="r" b="b"/>
              <a:pathLst>
                <a:path w="18319" h="12620" extrusionOk="0">
                  <a:moveTo>
                    <a:pt x="4982" y="0"/>
                  </a:moveTo>
                  <a:lnTo>
                    <a:pt x="1" y="3036"/>
                  </a:lnTo>
                  <a:cubicBezTo>
                    <a:pt x="3237" y="10457"/>
                    <a:pt x="8137" y="11708"/>
                    <a:pt x="11074" y="11708"/>
                  </a:cubicBezTo>
                  <a:cubicBezTo>
                    <a:pt x="12568" y="11708"/>
                    <a:pt x="13555" y="11384"/>
                    <a:pt x="13555" y="11384"/>
                  </a:cubicBezTo>
                  <a:cubicBezTo>
                    <a:pt x="13555" y="11384"/>
                    <a:pt x="15069" y="12620"/>
                    <a:pt x="15648" y="12620"/>
                  </a:cubicBezTo>
                  <a:cubicBezTo>
                    <a:pt x="15729" y="12620"/>
                    <a:pt x="15792" y="12595"/>
                    <a:pt x="15829" y="12540"/>
                  </a:cubicBezTo>
                  <a:cubicBezTo>
                    <a:pt x="16136" y="12090"/>
                    <a:pt x="14881" y="11433"/>
                    <a:pt x="14881" y="11433"/>
                  </a:cubicBezTo>
                  <a:lnTo>
                    <a:pt x="14881" y="11433"/>
                  </a:lnTo>
                  <a:cubicBezTo>
                    <a:pt x="14881" y="11433"/>
                    <a:pt x="16304" y="12003"/>
                    <a:pt x="17080" y="12003"/>
                  </a:cubicBezTo>
                  <a:cubicBezTo>
                    <a:pt x="17316" y="12003"/>
                    <a:pt x="17492" y="11950"/>
                    <a:pt x="17550" y="11811"/>
                  </a:cubicBezTo>
                  <a:cubicBezTo>
                    <a:pt x="17792" y="11214"/>
                    <a:pt x="15627" y="10984"/>
                    <a:pt x="15627" y="10984"/>
                  </a:cubicBezTo>
                  <a:cubicBezTo>
                    <a:pt x="15627" y="10984"/>
                    <a:pt x="17950" y="10605"/>
                    <a:pt x="18186" y="10249"/>
                  </a:cubicBezTo>
                  <a:cubicBezTo>
                    <a:pt x="18319" y="10052"/>
                    <a:pt x="17469" y="10009"/>
                    <a:pt x="16697" y="10009"/>
                  </a:cubicBezTo>
                  <a:cubicBezTo>
                    <a:pt x="16094" y="10009"/>
                    <a:pt x="15539" y="10036"/>
                    <a:pt x="15539" y="10036"/>
                  </a:cubicBezTo>
                  <a:cubicBezTo>
                    <a:pt x="15539" y="10036"/>
                    <a:pt x="17506" y="9208"/>
                    <a:pt x="17413" y="8781"/>
                  </a:cubicBezTo>
                  <a:cubicBezTo>
                    <a:pt x="17397" y="8703"/>
                    <a:pt x="17290" y="8671"/>
                    <a:pt x="17126" y="8671"/>
                  </a:cubicBezTo>
                  <a:cubicBezTo>
                    <a:pt x="16393" y="8671"/>
                    <a:pt x="14524" y="9307"/>
                    <a:pt x="14524" y="9307"/>
                  </a:cubicBezTo>
                  <a:cubicBezTo>
                    <a:pt x="14524" y="9307"/>
                    <a:pt x="15779" y="8024"/>
                    <a:pt x="15566" y="7832"/>
                  </a:cubicBezTo>
                  <a:cubicBezTo>
                    <a:pt x="15552" y="7820"/>
                    <a:pt x="15531" y="7814"/>
                    <a:pt x="15504" y="7814"/>
                  </a:cubicBezTo>
                  <a:cubicBezTo>
                    <a:pt x="15127" y="7814"/>
                    <a:pt x="13621" y="8945"/>
                    <a:pt x="13621" y="8945"/>
                  </a:cubicBezTo>
                  <a:cubicBezTo>
                    <a:pt x="13559" y="8948"/>
                    <a:pt x="13498" y="8950"/>
                    <a:pt x="13437" y="8950"/>
                  </a:cubicBezTo>
                  <a:cubicBezTo>
                    <a:pt x="8686" y="8950"/>
                    <a:pt x="4982" y="0"/>
                    <a:pt x="4982" y="0"/>
                  </a:cubicBez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14" name="Google Shape;2614;p40"/>
            <p:cNvSpPr/>
            <p:nvPr/>
          </p:nvSpPr>
          <p:spPr>
            <a:xfrm>
              <a:off x="2602975" y="4458500"/>
              <a:ext cx="182200" cy="179600"/>
            </a:xfrm>
            <a:custGeom>
              <a:avLst/>
              <a:gdLst/>
              <a:ahLst/>
              <a:cxnLst/>
              <a:rect l="l" t="t" r="r" b="b"/>
              <a:pathLst>
                <a:path w="7288" h="7184" extrusionOk="0">
                  <a:moveTo>
                    <a:pt x="1645" y="1"/>
                  </a:moveTo>
                  <a:lnTo>
                    <a:pt x="1130" y="4873"/>
                  </a:lnTo>
                  <a:lnTo>
                    <a:pt x="1" y="4724"/>
                  </a:lnTo>
                  <a:lnTo>
                    <a:pt x="1" y="4724"/>
                  </a:lnTo>
                  <a:cubicBezTo>
                    <a:pt x="1" y="4724"/>
                    <a:pt x="1415" y="6895"/>
                    <a:pt x="4467" y="7164"/>
                  </a:cubicBezTo>
                  <a:cubicBezTo>
                    <a:pt x="4620" y="7178"/>
                    <a:pt x="4763" y="7184"/>
                    <a:pt x="4897" y="7184"/>
                  </a:cubicBezTo>
                  <a:cubicBezTo>
                    <a:pt x="7288" y="7184"/>
                    <a:pt x="6791" y="5179"/>
                    <a:pt x="6791" y="5179"/>
                  </a:cubicBezTo>
                  <a:lnTo>
                    <a:pt x="5519" y="5043"/>
                  </a:lnTo>
                  <a:lnTo>
                    <a:pt x="4736" y="762"/>
                  </a:lnTo>
                  <a:lnTo>
                    <a:pt x="1645" y="1"/>
                  </a:ln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15" name="Google Shape;2615;p40"/>
            <p:cNvSpPr/>
            <p:nvPr/>
          </p:nvSpPr>
          <p:spPr>
            <a:xfrm>
              <a:off x="2458125" y="4067700"/>
              <a:ext cx="561550" cy="472775"/>
            </a:xfrm>
            <a:custGeom>
              <a:avLst/>
              <a:gdLst/>
              <a:ahLst/>
              <a:cxnLst/>
              <a:rect l="l" t="t" r="r" b="b"/>
              <a:pathLst>
                <a:path w="22462" h="18911" extrusionOk="0">
                  <a:moveTo>
                    <a:pt x="10263" y="1"/>
                  </a:moveTo>
                  <a:cubicBezTo>
                    <a:pt x="2867" y="1"/>
                    <a:pt x="977" y="7609"/>
                    <a:pt x="977" y="7609"/>
                  </a:cubicBezTo>
                  <a:cubicBezTo>
                    <a:pt x="0" y="13297"/>
                    <a:pt x="5591" y="18910"/>
                    <a:pt x="11328" y="18910"/>
                  </a:cubicBezTo>
                  <a:cubicBezTo>
                    <a:pt x="13319" y="18910"/>
                    <a:pt x="15327" y="18235"/>
                    <a:pt x="17085" y="16652"/>
                  </a:cubicBezTo>
                  <a:cubicBezTo>
                    <a:pt x="22461" y="11806"/>
                    <a:pt x="18274" y="1224"/>
                    <a:pt x="12372" y="192"/>
                  </a:cubicBezTo>
                  <a:cubicBezTo>
                    <a:pt x="11624" y="61"/>
                    <a:pt x="10922" y="1"/>
                    <a:pt x="10263" y="1"/>
                  </a:cubicBez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16" name="Google Shape;2616;p40"/>
            <p:cNvSpPr/>
            <p:nvPr/>
          </p:nvSpPr>
          <p:spPr>
            <a:xfrm>
              <a:off x="2634050" y="4515750"/>
              <a:ext cx="105150" cy="58825"/>
            </a:xfrm>
            <a:custGeom>
              <a:avLst/>
              <a:gdLst/>
              <a:ahLst/>
              <a:cxnLst/>
              <a:rect l="l" t="t" r="r" b="b"/>
              <a:pathLst>
                <a:path w="4206" h="2353" extrusionOk="0">
                  <a:moveTo>
                    <a:pt x="160" y="1"/>
                  </a:moveTo>
                  <a:lnTo>
                    <a:pt x="1" y="1761"/>
                  </a:lnTo>
                  <a:lnTo>
                    <a:pt x="4205" y="2353"/>
                  </a:lnTo>
                  <a:lnTo>
                    <a:pt x="3954" y="987"/>
                  </a:lnTo>
                  <a:cubicBezTo>
                    <a:pt x="3954" y="987"/>
                    <a:pt x="3835" y="998"/>
                    <a:pt x="3630" y="998"/>
                  </a:cubicBezTo>
                  <a:cubicBezTo>
                    <a:pt x="2988" y="998"/>
                    <a:pt x="1495" y="891"/>
                    <a:pt x="160" y="1"/>
                  </a:cubicBezTo>
                  <a:close/>
                </a:path>
              </a:pathLst>
            </a:custGeom>
            <a:solidFill>
              <a:srgbClr val="9E552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17" name="Google Shape;2617;p40"/>
            <p:cNvSpPr/>
            <p:nvPr/>
          </p:nvSpPr>
          <p:spPr>
            <a:xfrm>
              <a:off x="2519525" y="4645750"/>
              <a:ext cx="395325" cy="390500"/>
            </a:xfrm>
            <a:custGeom>
              <a:avLst/>
              <a:gdLst/>
              <a:ahLst/>
              <a:cxnLst/>
              <a:rect l="l" t="t" r="r" b="b"/>
              <a:pathLst>
                <a:path w="15813" h="15620" extrusionOk="0">
                  <a:moveTo>
                    <a:pt x="4580" y="1"/>
                  </a:moveTo>
                  <a:cubicBezTo>
                    <a:pt x="2543" y="1"/>
                    <a:pt x="0" y="732"/>
                    <a:pt x="0" y="732"/>
                  </a:cubicBezTo>
                  <a:cubicBezTo>
                    <a:pt x="0" y="732"/>
                    <a:pt x="532" y="6535"/>
                    <a:pt x="3826" y="10153"/>
                  </a:cubicBezTo>
                  <a:cubicBezTo>
                    <a:pt x="7281" y="13957"/>
                    <a:pt x="11687" y="15620"/>
                    <a:pt x="13300" y="15620"/>
                  </a:cubicBezTo>
                  <a:cubicBezTo>
                    <a:pt x="13437" y="15620"/>
                    <a:pt x="13553" y="15608"/>
                    <a:pt x="13648" y="15584"/>
                  </a:cubicBezTo>
                  <a:cubicBezTo>
                    <a:pt x="14854" y="15283"/>
                    <a:pt x="15813" y="12000"/>
                    <a:pt x="15599" y="11579"/>
                  </a:cubicBezTo>
                  <a:cubicBezTo>
                    <a:pt x="15385" y="11156"/>
                    <a:pt x="7290" y="3828"/>
                    <a:pt x="7076" y="1296"/>
                  </a:cubicBezTo>
                  <a:cubicBezTo>
                    <a:pt x="6993" y="303"/>
                    <a:pt x="5891" y="1"/>
                    <a:pt x="458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18" name="Google Shape;2618;p40"/>
            <p:cNvSpPr/>
            <p:nvPr/>
          </p:nvSpPr>
          <p:spPr>
            <a:xfrm>
              <a:off x="2492650" y="4703650"/>
              <a:ext cx="272325" cy="302125"/>
            </a:xfrm>
            <a:custGeom>
              <a:avLst/>
              <a:gdLst/>
              <a:ahLst/>
              <a:cxnLst/>
              <a:rect l="l" t="t" r="r" b="b"/>
              <a:pathLst>
                <a:path w="10893" h="12085" extrusionOk="0">
                  <a:moveTo>
                    <a:pt x="121" y="0"/>
                  </a:moveTo>
                  <a:cubicBezTo>
                    <a:pt x="110" y="0"/>
                    <a:pt x="100" y="2"/>
                    <a:pt x="89" y="5"/>
                  </a:cubicBezTo>
                  <a:cubicBezTo>
                    <a:pt x="34" y="22"/>
                    <a:pt x="1" y="81"/>
                    <a:pt x="23" y="136"/>
                  </a:cubicBezTo>
                  <a:cubicBezTo>
                    <a:pt x="51" y="230"/>
                    <a:pt x="3185" y="9317"/>
                    <a:pt x="10738" y="12079"/>
                  </a:cubicBezTo>
                  <a:cubicBezTo>
                    <a:pt x="10749" y="12084"/>
                    <a:pt x="10761" y="12084"/>
                    <a:pt x="10777" y="12084"/>
                  </a:cubicBezTo>
                  <a:cubicBezTo>
                    <a:pt x="10815" y="12084"/>
                    <a:pt x="10859" y="12058"/>
                    <a:pt x="10875" y="12013"/>
                  </a:cubicBezTo>
                  <a:cubicBezTo>
                    <a:pt x="10892" y="11959"/>
                    <a:pt x="10865" y="11899"/>
                    <a:pt x="10809" y="11882"/>
                  </a:cubicBezTo>
                  <a:cubicBezTo>
                    <a:pt x="3355" y="9152"/>
                    <a:pt x="253" y="164"/>
                    <a:pt x="220" y="71"/>
                  </a:cubicBezTo>
                  <a:cubicBezTo>
                    <a:pt x="208" y="26"/>
                    <a:pt x="166" y="0"/>
                    <a:pt x="12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19" name="Google Shape;2619;p40"/>
            <p:cNvSpPr/>
            <p:nvPr/>
          </p:nvSpPr>
          <p:spPr>
            <a:xfrm>
              <a:off x="2684900" y="4675475"/>
              <a:ext cx="156375" cy="185475"/>
            </a:xfrm>
            <a:custGeom>
              <a:avLst/>
              <a:gdLst/>
              <a:ahLst/>
              <a:cxnLst/>
              <a:rect l="l" t="t" r="r" b="b"/>
              <a:pathLst>
                <a:path w="6255" h="7419" extrusionOk="0">
                  <a:moveTo>
                    <a:pt x="122" y="0"/>
                  </a:moveTo>
                  <a:cubicBezTo>
                    <a:pt x="101" y="0"/>
                    <a:pt x="80" y="7"/>
                    <a:pt x="61" y="19"/>
                  </a:cubicBezTo>
                  <a:cubicBezTo>
                    <a:pt x="12" y="47"/>
                    <a:pt x="1" y="112"/>
                    <a:pt x="28" y="162"/>
                  </a:cubicBezTo>
                  <a:cubicBezTo>
                    <a:pt x="193" y="408"/>
                    <a:pt x="4078" y="6234"/>
                    <a:pt x="6079" y="7408"/>
                  </a:cubicBezTo>
                  <a:cubicBezTo>
                    <a:pt x="6096" y="7413"/>
                    <a:pt x="6117" y="7418"/>
                    <a:pt x="6134" y="7418"/>
                  </a:cubicBezTo>
                  <a:cubicBezTo>
                    <a:pt x="6173" y="7418"/>
                    <a:pt x="6205" y="7402"/>
                    <a:pt x="6228" y="7369"/>
                  </a:cubicBezTo>
                  <a:cubicBezTo>
                    <a:pt x="6254" y="7320"/>
                    <a:pt x="6238" y="7254"/>
                    <a:pt x="6188" y="7221"/>
                  </a:cubicBezTo>
                  <a:cubicBezTo>
                    <a:pt x="4227" y="6075"/>
                    <a:pt x="248" y="107"/>
                    <a:pt x="210" y="47"/>
                  </a:cubicBezTo>
                  <a:cubicBezTo>
                    <a:pt x="189" y="16"/>
                    <a:pt x="156" y="0"/>
                    <a:pt x="12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20" name="Google Shape;2620;p40"/>
            <p:cNvSpPr/>
            <p:nvPr/>
          </p:nvSpPr>
          <p:spPr>
            <a:xfrm>
              <a:off x="2833575" y="4511650"/>
              <a:ext cx="292150" cy="247775"/>
            </a:xfrm>
            <a:custGeom>
              <a:avLst/>
              <a:gdLst/>
              <a:ahLst/>
              <a:cxnLst/>
              <a:rect l="l" t="t" r="r" b="b"/>
              <a:pathLst>
                <a:path w="11686" h="9911" extrusionOk="0">
                  <a:moveTo>
                    <a:pt x="8533" y="1"/>
                  </a:moveTo>
                  <a:cubicBezTo>
                    <a:pt x="8327" y="1"/>
                    <a:pt x="8125" y="51"/>
                    <a:pt x="7931" y="165"/>
                  </a:cubicBezTo>
                  <a:cubicBezTo>
                    <a:pt x="3919" y="2517"/>
                    <a:pt x="1" y="3020"/>
                    <a:pt x="1" y="3020"/>
                  </a:cubicBezTo>
                  <a:lnTo>
                    <a:pt x="1086" y="9911"/>
                  </a:lnTo>
                  <a:cubicBezTo>
                    <a:pt x="9411" y="8984"/>
                    <a:pt x="11685" y="4090"/>
                    <a:pt x="11384" y="2856"/>
                  </a:cubicBezTo>
                  <a:cubicBezTo>
                    <a:pt x="11122" y="1805"/>
                    <a:pt x="9765" y="1"/>
                    <a:pt x="853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21" name="Google Shape;2621;p40"/>
            <p:cNvSpPr/>
            <p:nvPr/>
          </p:nvSpPr>
          <p:spPr>
            <a:xfrm>
              <a:off x="2825350" y="4596025"/>
              <a:ext cx="53600" cy="142975"/>
            </a:xfrm>
            <a:custGeom>
              <a:avLst/>
              <a:gdLst/>
              <a:ahLst/>
              <a:cxnLst/>
              <a:rect l="l" t="t" r="r" b="b"/>
              <a:pathLst>
                <a:path w="2144" h="5719" extrusionOk="0">
                  <a:moveTo>
                    <a:pt x="118" y="1"/>
                  </a:moveTo>
                  <a:cubicBezTo>
                    <a:pt x="87" y="1"/>
                    <a:pt x="56" y="15"/>
                    <a:pt x="34" y="40"/>
                  </a:cubicBezTo>
                  <a:cubicBezTo>
                    <a:pt x="1" y="85"/>
                    <a:pt x="6" y="151"/>
                    <a:pt x="51" y="189"/>
                  </a:cubicBezTo>
                  <a:cubicBezTo>
                    <a:pt x="1913" y="1674"/>
                    <a:pt x="1316" y="5554"/>
                    <a:pt x="1311" y="5592"/>
                  </a:cubicBezTo>
                  <a:cubicBezTo>
                    <a:pt x="1300" y="5653"/>
                    <a:pt x="1338" y="5708"/>
                    <a:pt x="1399" y="5713"/>
                  </a:cubicBezTo>
                  <a:cubicBezTo>
                    <a:pt x="1404" y="5719"/>
                    <a:pt x="1410" y="5719"/>
                    <a:pt x="1415" y="5719"/>
                  </a:cubicBezTo>
                  <a:cubicBezTo>
                    <a:pt x="1465" y="5719"/>
                    <a:pt x="1508" y="5680"/>
                    <a:pt x="1519" y="5625"/>
                  </a:cubicBezTo>
                  <a:cubicBezTo>
                    <a:pt x="1546" y="5461"/>
                    <a:pt x="2144" y="1586"/>
                    <a:pt x="182" y="24"/>
                  </a:cubicBezTo>
                  <a:cubicBezTo>
                    <a:pt x="163" y="8"/>
                    <a:pt x="141" y="1"/>
                    <a:pt x="11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22" name="Google Shape;2622;p40"/>
            <p:cNvSpPr/>
            <p:nvPr/>
          </p:nvSpPr>
          <p:spPr>
            <a:xfrm>
              <a:off x="2600100" y="4596000"/>
              <a:ext cx="196375" cy="75150"/>
            </a:xfrm>
            <a:custGeom>
              <a:avLst/>
              <a:gdLst/>
              <a:ahLst/>
              <a:cxnLst/>
              <a:rect l="l" t="t" r="r" b="b"/>
              <a:pathLst>
                <a:path w="7855" h="3006" extrusionOk="0">
                  <a:moveTo>
                    <a:pt x="7491" y="1"/>
                  </a:moveTo>
                  <a:cubicBezTo>
                    <a:pt x="7484" y="1"/>
                    <a:pt x="7477" y="2"/>
                    <a:pt x="7470" y="3"/>
                  </a:cubicBezTo>
                  <a:cubicBezTo>
                    <a:pt x="7416" y="20"/>
                    <a:pt x="7377" y="74"/>
                    <a:pt x="7394" y="129"/>
                  </a:cubicBezTo>
                  <a:cubicBezTo>
                    <a:pt x="7394" y="140"/>
                    <a:pt x="7624" y="1159"/>
                    <a:pt x="7126" y="1933"/>
                  </a:cubicBezTo>
                  <a:cubicBezTo>
                    <a:pt x="6846" y="2360"/>
                    <a:pt x="6385" y="2639"/>
                    <a:pt x="5760" y="2755"/>
                  </a:cubicBezTo>
                  <a:cubicBezTo>
                    <a:pt x="5624" y="2780"/>
                    <a:pt x="5484" y="2792"/>
                    <a:pt x="5340" y="2792"/>
                  </a:cubicBezTo>
                  <a:cubicBezTo>
                    <a:pt x="3166" y="2792"/>
                    <a:pt x="218" y="61"/>
                    <a:pt x="187" y="31"/>
                  </a:cubicBezTo>
                  <a:cubicBezTo>
                    <a:pt x="165" y="12"/>
                    <a:pt x="139" y="3"/>
                    <a:pt x="113" y="3"/>
                  </a:cubicBezTo>
                  <a:cubicBezTo>
                    <a:pt x="85" y="3"/>
                    <a:pt x="58" y="13"/>
                    <a:pt x="38" y="36"/>
                  </a:cubicBezTo>
                  <a:cubicBezTo>
                    <a:pt x="0" y="79"/>
                    <a:pt x="0" y="145"/>
                    <a:pt x="44" y="184"/>
                  </a:cubicBezTo>
                  <a:cubicBezTo>
                    <a:pt x="175" y="304"/>
                    <a:pt x="3086" y="3006"/>
                    <a:pt x="5338" y="3006"/>
                  </a:cubicBezTo>
                  <a:cubicBezTo>
                    <a:pt x="5497" y="3006"/>
                    <a:pt x="5651" y="2990"/>
                    <a:pt x="5798" y="2963"/>
                  </a:cubicBezTo>
                  <a:cubicBezTo>
                    <a:pt x="6484" y="2836"/>
                    <a:pt x="6989" y="2525"/>
                    <a:pt x="7301" y="2042"/>
                  </a:cubicBezTo>
                  <a:cubicBezTo>
                    <a:pt x="7854" y="1197"/>
                    <a:pt x="7607" y="129"/>
                    <a:pt x="7597" y="86"/>
                  </a:cubicBezTo>
                  <a:cubicBezTo>
                    <a:pt x="7587" y="33"/>
                    <a:pt x="7540" y="1"/>
                    <a:pt x="749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23" name="Google Shape;2623;p40"/>
            <p:cNvSpPr/>
            <p:nvPr/>
          </p:nvSpPr>
          <p:spPr>
            <a:xfrm>
              <a:off x="2390875" y="5033625"/>
              <a:ext cx="51000" cy="54100"/>
            </a:xfrm>
            <a:custGeom>
              <a:avLst/>
              <a:gdLst/>
              <a:ahLst/>
              <a:cxnLst/>
              <a:rect l="l" t="t" r="r" b="b"/>
              <a:pathLst>
                <a:path w="2040" h="2164" extrusionOk="0">
                  <a:moveTo>
                    <a:pt x="1658" y="0"/>
                  </a:moveTo>
                  <a:cubicBezTo>
                    <a:pt x="1629" y="0"/>
                    <a:pt x="1600" y="12"/>
                    <a:pt x="1579" y="36"/>
                  </a:cubicBezTo>
                  <a:lnTo>
                    <a:pt x="27" y="1812"/>
                  </a:lnTo>
                  <a:cubicBezTo>
                    <a:pt x="11" y="1834"/>
                    <a:pt x="1" y="1862"/>
                    <a:pt x="1" y="1890"/>
                  </a:cubicBezTo>
                  <a:cubicBezTo>
                    <a:pt x="6" y="1917"/>
                    <a:pt x="16" y="1944"/>
                    <a:pt x="39" y="1961"/>
                  </a:cubicBezTo>
                  <a:cubicBezTo>
                    <a:pt x="54" y="1971"/>
                    <a:pt x="297" y="2163"/>
                    <a:pt x="664" y="2163"/>
                  </a:cubicBezTo>
                  <a:cubicBezTo>
                    <a:pt x="717" y="2163"/>
                    <a:pt x="778" y="2158"/>
                    <a:pt x="844" y="2147"/>
                  </a:cubicBezTo>
                  <a:cubicBezTo>
                    <a:pt x="1266" y="2075"/>
                    <a:pt x="1661" y="1746"/>
                    <a:pt x="2007" y="1171"/>
                  </a:cubicBezTo>
                  <a:cubicBezTo>
                    <a:pt x="2039" y="1121"/>
                    <a:pt x="2022" y="1056"/>
                    <a:pt x="1974" y="1023"/>
                  </a:cubicBezTo>
                  <a:cubicBezTo>
                    <a:pt x="1958" y="1014"/>
                    <a:pt x="1940" y="1010"/>
                    <a:pt x="1922" y="1010"/>
                  </a:cubicBezTo>
                  <a:cubicBezTo>
                    <a:pt x="1885" y="1010"/>
                    <a:pt x="1847" y="1028"/>
                    <a:pt x="1825" y="1062"/>
                  </a:cubicBezTo>
                  <a:cubicBezTo>
                    <a:pt x="1513" y="1577"/>
                    <a:pt x="1173" y="1872"/>
                    <a:pt x="811" y="1938"/>
                  </a:cubicBezTo>
                  <a:cubicBezTo>
                    <a:pt x="758" y="1948"/>
                    <a:pt x="708" y="1952"/>
                    <a:pt x="660" y="1952"/>
                  </a:cubicBezTo>
                  <a:cubicBezTo>
                    <a:pt x="490" y="1952"/>
                    <a:pt x="354" y="1899"/>
                    <a:pt x="269" y="1857"/>
                  </a:cubicBezTo>
                  <a:lnTo>
                    <a:pt x="1737" y="174"/>
                  </a:lnTo>
                  <a:cubicBezTo>
                    <a:pt x="1776" y="130"/>
                    <a:pt x="1770" y="64"/>
                    <a:pt x="1726" y="26"/>
                  </a:cubicBezTo>
                  <a:cubicBezTo>
                    <a:pt x="1707" y="8"/>
                    <a:pt x="1683" y="0"/>
                    <a:pt x="165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24" name="Google Shape;2624;p40"/>
            <p:cNvSpPr/>
            <p:nvPr/>
          </p:nvSpPr>
          <p:spPr>
            <a:xfrm>
              <a:off x="2458675" y="4743225"/>
              <a:ext cx="280525" cy="301375"/>
            </a:xfrm>
            <a:custGeom>
              <a:avLst/>
              <a:gdLst/>
              <a:ahLst/>
              <a:cxnLst/>
              <a:rect l="l" t="t" r="r" b="b"/>
              <a:pathLst>
                <a:path w="11221" h="12055" extrusionOk="0">
                  <a:moveTo>
                    <a:pt x="1689" y="0"/>
                  </a:moveTo>
                  <a:cubicBezTo>
                    <a:pt x="1689" y="0"/>
                    <a:pt x="1" y="2254"/>
                    <a:pt x="281" y="4457"/>
                  </a:cubicBezTo>
                  <a:cubicBezTo>
                    <a:pt x="559" y="6617"/>
                    <a:pt x="5768" y="12055"/>
                    <a:pt x="7904" y="12055"/>
                  </a:cubicBezTo>
                  <a:cubicBezTo>
                    <a:pt x="7951" y="12055"/>
                    <a:pt x="7998" y="12052"/>
                    <a:pt x="8042" y="12047"/>
                  </a:cubicBezTo>
                  <a:cubicBezTo>
                    <a:pt x="10074" y="11790"/>
                    <a:pt x="11220" y="10639"/>
                    <a:pt x="11220" y="10639"/>
                  </a:cubicBezTo>
                  <a:cubicBezTo>
                    <a:pt x="5389" y="8808"/>
                    <a:pt x="1689" y="0"/>
                    <a:pt x="168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25" name="Google Shape;2625;p40"/>
            <p:cNvSpPr/>
            <p:nvPr/>
          </p:nvSpPr>
          <p:spPr>
            <a:xfrm>
              <a:off x="2258900" y="3910125"/>
              <a:ext cx="663225" cy="517725"/>
            </a:xfrm>
            <a:custGeom>
              <a:avLst/>
              <a:gdLst/>
              <a:ahLst/>
              <a:cxnLst/>
              <a:rect l="l" t="t" r="r" b="b"/>
              <a:pathLst>
                <a:path w="26529" h="20709" extrusionOk="0">
                  <a:moveTo>
                    <a:pt x="16662" y="1"/>
                  </a:moveTo>
                  <a:cubicBezTo>
                    <a:pt x="15985" y="1"/>
                    <a:pt x="15188" y="119"/>
                    <a:pt x="14251" y="396"/>
                  </a:cubicBezTo>
                  <a:cubicBezTo>
                    <a:pt x="10831" y="1403"/>
                    <a:pt x="12651" y="4391"/>
                    <a:pt x="9987" y="4863"/>
                  </a:cubicBezTo>
                  <a:cubicBezTo>
                    <a:pt x="1" y="6644"/>
                    <a:pt x="5383" y="15708"/>
                    <a:pt x="5383" y="15708"/>
                  </a:cubicBezTo>
                  <a:cubicBezTo>
                    <a:pt x="4629" y="19881"/>
                    <a:pt x="6563" y="20708"/>
                    <a:pt x="8469" y="20708"/>
                  </a:cubicBezTo>
                  <a:cubicBezTo>
                    <a:pt x="9720" y="20708"/>
                    <a:pt x="10959" y="20352"/>
                    <a:pt x="11417" y="20352"/>
                  </a:cubicBezTo>
                  <a:cubicBezTo>
                    <a:pt x="12580" y="20352"/>
                    <a:pt x="11002" y="16750"/>
                    <a:pt x="11002" y="16750"/>
                  </a:cubicBezTo>
                  <a:cubicBezTo>
                    <a:pt x="14799" y="16328"/>
                    <a:pt x="12163" y="12371"/>
                    <a:pt x="14799" y="9379"/>
                  </a:cubicBezTo>
                  <a:cubicBezTo>
                    <a:pt x="16589" y="7345"/>
                    <a:pt x="18217" y="6663"/>
                    <a:pt x="19597" y="6663"/>
                  </a:cubicBezTo>
                  <a:cubicBezTo>
                    <a:pt x="22399" y="6663"/>
                    <a:pt x="24171" y="9477"/>
                    <a:pt x="24171" y="9477"/>
                  </a:cubicBezTo>
                  <a:cubicBezTo>
                    <a:pt x="24171" y="9477"/>
                    <a:pt x="24969" y="10501"/>
                    <a:pt x="25590" y="10501"/>
                  </a:cubicBezTo>
                  <a:cubicBezTo>
                    <a:pt x="25765" y="10501"/>
                    <a:pt x="25926" y="10420"/>
                    <a:pt x="26051" y="10211"/>
                  </a:cubicBezTo>
                  <a:cubicBezTo>
                    <a:pt x="26529" y="9422"/>
                    <a:pt x="25745" y="4725"/>
                    <a:pt x="23405" y="3355"/>
                  </a:cubicBezTo>
                  <a:cubicBezTo>
                    <a:pt x="22758" y="2975"/>
                    <a:pt x="22246" y="2837"/>
                    <a:pt x="21842" y="2837"/>
                  </a:cubicBezTo>
                  <a:cubicBezTo>
                    <a:pt x="20787" y="2837"/>
                    <a:pt x="20478" y="3778"/>
                    <a:pt x="20478" y="3778"/>
                  </a:cubicBezTo>
                  <a:cubicBezTo>
                    <a:pt x="20478" y="3778"/>
                    <a:pt x="20493" y="1"/>
                    <a:pt x="1666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26" name="Google Shape;2626;p40"/>
            <p:cNvSpPr/>
            <p:nvPr/>
          </p:nvSpPr>
          <p:spPr>
            <a:xfrm>
              <a:off x="2440550" y="4354700"/>
              <a:ext cx="155325" cy="120950"/>
            </a:xfrm>
            <a:custGeom>
              <a:avLst/>
              <a:gdLst/>
              <a:ahLst/>
              <a:cxnLst/>
              <a:rect l="l" t="t" r="r" b="b"/>
              <a:pathLst>
                <a:path w="6213" h="4838" extrusionOk="0">
                  <a:moveTo>
                    <a:pt x="2490" y="0"/>
                  </a:moveTo>
                  <a:cubicBezTo>
                    <a:pt x="2051" y="0"/>
                    <a:pt x="1624" y="275"/>
                    <a:pt x="1280" y="1034"/>
                  </a:cubicBezTo>
                  <a:cubicBezTo>
                    <a:pt x="1" y="3846"/>
                    <a:pt x="2167" y="4838"/>
                    <a:pt x="3798" y="4838"/>
                  </a:cubicBezTo>
                  <a:cubicBezTo>
                    <a:pt x="4145" y="4838"/>
                    <a:pt x="4467" y="4793"/>
                    <a:pt x="4727" y="4712"/>
                  </a:cubicBezTo>
                  <a:cubicBezTo>
                    <a:pt x="6212" y="4239"/>
                    <a:pt x="4864" y="1883"/>
                    <a:pt x="4864" y="1883"/>
                  </a:cubicBezTo>
                  <a:cubicBezTo>
                    <a:pt x="4864" y="1883"/>
                    <a:pt x="3639" y="0"/>
                    <a:pt x="2490" y="0"/>
                  </a:cubicBez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27" name="Google Shape;2627;p40"/>
            <p:cNvSpPr/>
            <p:nvPr/>
          </p:nvSpPr>
          <p:spPr>
            <a:xfrm>
              <a:off x="2492650" y="4398075"/>
              <a:ext cx="57575" cy="49075"/>
            </a:xfrm>
            <a:custGeom>
              <a:avLst/>
              <a:gdLst/>
              <a:ahLst/>
              <a:cxnLst/>
              <a:rect l="l" t="t" r="r" b="b"/>
              <a:pathLst>
                <a:path w="2303" h="1963" extrusionOk="0">
                  <a:moveTo>
                    <a:pt x="620" y="1"/>
                  </a:moveTo>
                  <a:cubicBezTo>
                    <a:pt x="287" y="1"/>
                    <a:pt x="65" y="172"/>
                    <a:pt x="56" y="181"/>
                  </a:cubicBezTo>
                  <a:cubicBezTo>
                    <a:pt x="13" y="220"/>
                    <a:pt x="1" y="285"/>
                    <a:pt x="40" y="334"/>
                  </a:cubicBezTo>
                  <a:cubicBezTo>
                    <a:pt x="61" y="359"/>
                    <a:pt x="91" y="371"/>
                    <a:pt x="120" y="371"/>
                  </a:cubicBezTo>
                  <a:cubicBezTo>
                    <a:pt x="144" y="371"/>
                    <a:pt x="168" y="363"/>
                    <a:pt x="188" y="346"/>
                  </a:cubicBezTo>
                  <a:cubicBezTo>
                    <a:pt x="188" y="346"/>
                    <a:pt x="358" y="215"/>
                    <a:pt x="612" y="215"/>
                  </a:cubicBezTo>
                  <a:cubicBezTo>
                    <a:pt x="674" y="215"/>
                    <a:pt x="742" y="223"/>
                    <a:pt x="812" y="242"/>
                  </a:cubicBezTo>
                  <a:cubicBezTo>
                    <a:pt x="1141" y="329"/>
                    <a:pt x="1624" y="685"/>
                    <a:pt x="2084" y="1891"/>
                  </a:cubicBezTo>
                  <a:cubicBezTo>
                    <a:pt x="2100" y="1935"/>
                    <a:pt x="2145" y="1962"/>
                    <a:pt x="2183" y="1962"/>
                  </a:cubicBezTo>
                  <a:cubicBezTo>
                    <a:pt x="2199" y="1962"/>
                    <a:pt x="2211" y="1957"/>
                    <a:pt x="2221" y="1952"/>
                  </a:cubicBezTo>
                  <a:cubicBezTo>
                    <a:pt x="2276" y="1935"/>
                    <a:pt x="2303" y="1869"/>
                    <a:pt x="2282" y="1814"/>
                  </a:cubicBezTo>
                  <a:cubicBezTo>
                    <a:pt x="1887" y="784"/>
                    <a:pt x="1410" y="181"/>
                    <a:pt x="868" y="33"/>
                  </a:cubicBezTo>
                  <a:cubicBezTo>
                    <a:pt x="780" y="10"/>
                    <a:pt x="697" y="1"/>
                    <a:pt x="62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28" name="Google Shape;2628;p40"/>
            <p:cNvSpPr/>
            <p:nvPr/>
          </p:nvSpPr>
          <p:spPr>
            <a:xfrm>
              <a:off x="2749450" y="4347900"/>
              <a:ext cx="92800" cy="67450"/>
            </a:xfrm>
            <a:custGeom>
              <a:avLst/>
              <a:gdLst/>
              <a:ahLst/>
              <a:cxnLst/>
              <a:rect l="l" t="t" r="r" b="b"/>
              <a:pathLst>
                <a:path w="3712" h="2698" extrusionOk="0">
                  <a:moveTo>
                    <a:pt x="3371" y="0"/>
                  </a:moveTo>
                  <a:cubicBezTo>
                    <a:pt x="3367" y="0"/>
                    <a:pt x="3364" y="1"/>
                    <a:pt x="3360" y="1"/>
                  </a:cubicBezTo>
                  <a:cubicBezTo>
                    <a:pt x="3300" y="13"/>
                    <a:pt x="3262" y="61"/>
                    <a:pt x="3267" y="122"/>
                  </a:cubicBezTo>
                  <a:cubicBezTo>
                    <a:pt x="3272" y="138"/>
                    <a:pt x="3481" y="1657"/>
                    <a:pt x="2429" y="2341"/>
                  </a:cubicBezTo>
                  <a:cubicBezTo>
                    <a:pt x="2279" y="2435"/>
                    <a:pt x="2126" y="2485"/>
                    <a:pt x="1963" y="2485"/>
                  </a:cubicBezTo>
                  <a:cubicBezTo>
                    <a:pt x="1899" y="2485"/>
                    <a:pt x="1833" y="2478"/>
                    <a:pt x="1765" y="2462"/>
                  </a:cubicBezTo>
                  <a:cubicBezTo>
                    <a:pt x="954" y="2275"/>
                    <a:pt x="219" y="1091"/>
                    <a:pt x="209" y="1081"/>
                  </a:cubicBezTo>
                  <a:cubicBezTo>
                    <a:pt x="191" y="1049"/>
                    <a:pt x="157" y="1031"/>
                    <a:pt x="122" y="1031"/>
                  </a:cubicBezTo>
                  <a:cubicBezTo>
                    <a:pt x="103" y="1031"/>
                    <a:pt x="84" y="1036"/>
                    <a:pt x="67" y="1048"/>
                  </a:cubicBezTo>
                  <a:cubicBezTo>
                    <a:pt x="17" y="1076"/>
                    <a:pt x="1" y="1141"/>
                    <a:pt x="28" y="1190"/>
                  </a:cubicBezTo>
                  <a:cubicBezTo>
                    <a:pt x="61" y="1245"/>
                    <a:pt x="818" y="2462"/>
                    <a:pt x="1716" y="2665"/>
                  </a:cubicBezTo>
                  <a:cubicBezTo>
                    <a:pt x="1804" y="2687"/>
                    <a:pt x="1886" y="2697"/>
                    <a:pt x="1969" y="2697"/>
                  </a:cubicBezTo>
                  <a:cubicBezTo>
                    <a:pt x="2171" y="2697"/>
                    <a:pt x="2363" y="2637"/>
                    <a:pt x="2543" y="2517"/>
                  </a:cubicBezTo>
                  <a:cubicBezTo>
                    <a:pt x="3712" y="1761"/>
                    <a:pt x="3487" y="160"/>
                    <a:pt x="3481" y="89"/>
                  </a:cubicBezTo>
                  <a:cubicBezTo>
                    <a:pt x="3470" y="37"/>
                    <a:pt x="3422" y="0"/>
                    <a:pt x="337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29" name="Google Shape;2629;p40"/>
            <p:cNvSpPr/>
            <p:nvPr/>
          </p:nvSpPr>
          <p:spPr>
            <a:xfrm>
              <a:off x="2612025" y="4366025"/>
              <a:ext cx="105525" cy="93950"/>
            </a:xfrm>
            <a:custGeom>
              <a:avLst/>
              <a:gdLst/>
              <a:ahLst/>
              <a:cxnLst/>
              <a:rect l="l" t="t" r="r" b="b"/>
              <a:pathLst>
                <a:path w="4221" h="3758" extrusionOk="0">
                  <a:moveTo>
                    <a:pt x="2110" y="0"/>
                  </a:moveTo>
                  <a:cubicBezTo>
                    <a:pt x="1690" y="0"/>
                    <a:pt x="1267" y="140"/>
                    <a:pt x="915" y="427"/>
                  </a:cubicBezTo>
                  <a:cubicBezTo>
                    <a:pt x="115" y="1085"/>
                    <a:pt x="1" y="2268"/>
                    <a:pt x="658" y="3069"/>
                  </a:cubicBezTo>
                  <a:cubicBezTo>
                    <a:pt x="1030" y="3522"/>
                    <a:pt x="1571" y="3757"/>
                    <a:pt x="2115" y="3757"/>
                  </a:cubicBezTo>
                  <a:cubicBezTo>
                    <a:pt x="2532" y="3757"/>
                    <a:pt x="2952" y="3618"/>
                    <a:pt x="3300" y="3333"/>
                  </a:cubicBezTo>
                  <a:cubicBezTo>
                    <a:pt x="4099" y="2675"/>
                    <a:pt x="4220" y="1491"/>
                    <a:pt x="3563" y="685"/>
                  </a:cubicBezTo>
                  <a:cubicBezTo>
                    <a:pt x="3192" y="234"/>
                    <a:pt x="2654" y="0"/>
                    <a:pt x="2110" y="0"/>
                  </a:cubicBezTo>
                  <a:close/>
                </a:path>
              </a:pathLst>
            </a:custGeom>
            <a:solidFill>
              <a:srgbClr val="9E552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30" name="Google Shape;2630;p40"/>
            <p:cNvSpPr/>
            <p:nvPr/>
          </p:nvSpPr>
          <p:spPr>
            <a:xfrm>
              <a:off x="2835225" y="4274650"/>
              <a:ext cx="105375" cy="93950"/>
            </a:xfrm>
            <a:custGeom>
              <a:avLst/>
              <a:gdLst/>
              <a:ahLst/>
              <a:cxnLst/>
              <a:rect l="l" t="t" r="r" b="b"/>
              <a:pathLst>
                <a:path w="4215" h="3758" extrusionOk="0">
                  <a:moveTo>
                    <a:pt x="2104" y="0"/>
                  </a:moveTo>
                  <a:cubicBezTo>
                    <a:pt x="1685" y="0"/>
                    <a:pt x="1264" y="140"/>
                    <a:pt x="916" y="426"/>
                  </a:cubicBezTo>
                  <a:cubicBezTo>
                    <a:pt x="116" y="1084"/>
                    <a:pt x="0" y="2268"/>
                    <a:pt x="658" y="3068"/>
                  </a:cubicBezTo>
                  <a:cubicBezTo>
                    <a:pt x="1029" y="3523"/>
                    <a:pt x="1568" y="3757"/>
                    <a:pt x="2110" y="3757"/>
                  </a:cubicBezTo>
                  <a:cubicBezTo>
                    <a:pt x="2529" y="3757"/>
                    <a:pt x="2951" y="3617"/>
                    <a:pt x="3299" y="3331"/>
                  </a:cubicBezTo>
                  <a:cubicBezTo>
                    <a:pt x="4100" y="2673"/>
                    <a:pt x="4215" y="1489"/>
                    <a:pt x="3557" y="689"/>
                  </a:cubicBezTo>
                  <a:cubicBezTo>
                    <a:pt x="3186" y="235"/>
                    <a:pt x="2647" y="0"/>
                    <a:pt x="2104" y="0"/>
                  </a:cubicBezTo>
                  <a:close/>
                </a:path>
              </a:pathLst>
            </a:custGeom>
            <a:solidFill>
              <a:srgbClr val="9E552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31" name="Google Shape;2631;p40"/>
            <p:cNvSpPr/>
            <p:nvPr/>
          </p:nvSpPr>
          <p:spPr>
            <a:xfrm>
              <a:off x="2656950" y="4301525"/>
              <a:ext cx="53475" cy="47575"/>
            </a:xfrm>
            <a:custGeom>
              <a:avLst/>
              <a:gdLst/>
              <a:ahLst/>
              <a:cxnLst/>
              <a:rect l="l" t="t" r="r" b="b"/>
              <a:pathLst>
                <a:path w="2139" h="1903" extrusionOk="0">
                  <a:moveTo>
                    <a:pt x="1070" y="1"/>
                  </a:moveTo>
                  <a:cubicBezTo>
                    <a:pt x="857" y="1"/>
                    <a:pt x="643" y="71"/>
                    <a:pt x="466" y="217"/>
                  </a:cubicBezTo>
                  <a:cubicBezTo>
                    <a:pt x="61" y="552"/>
                    <a:pt x="1" y="1149"/>
                    <a:pt x="335" y="1555"/>
                  </a:cubicBezTo>
                  <a:cubicBezTo>
                    <a:pt x="524" y="1783"/>
                    <a:pt x="797" y="1902"/>
                    <a:pt x="1072" y="1902"/>
                  </a:cubicBezTo>
                  <a:cubicBezTo>
                    <a:pt x="1283" y="1902"/>
                    <a:pt x="1496" y="1832"/>
                    <a:pt x="1672" y="1686"/>
                  </a:cubicBezTo>
                  <a:cubicBezTo>
                    <a:pt x="2078" y="1352"/>
                    <a:pt x="2138" y="755"/>
                    <a:pt x="1804" y="348"/>
                  </a:cubicBezTo>
                  <a:cubicBezTo>
                    <a:pt x="1618" y="120"/>
                    <a:pt x="1345" y="1"/>
                    <a:pt x="107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32" name="Google Shape;2632;p40"/>
            <p:cNvSpPr/>
            <p:nvPr/>
          </p:nvSpPr>
          <p:spPr>
            <a:xfrm>
              <a:off x="2809350" y="4234550"/>
              <a:ext cx="53450" cy="47625"/>
            </a:xfrm>
            <a:custGeom>
              <a:avLst/>
              <a:gdLst/>
              <a:ahLst/>
              <a:cxnLst/>
              <a:rect l="l" t="t" r="r" b="b"/>
              <a:pathLst>
                <a:path w="2138" h="1905" extrusionOk="0">
                  <a:moveTo>
                    <a:pt x="1067" y="0"/>
                  </a:moveTo>
                  <a:cubicBezTo>
                    <a:pt x="855" y="0"/>
                    <a:pt x="642" y="71"/>
                    <a:pt x="466" y="216"/>
                  </a:cubicBezTo>
                  <a:cubicBezTo>
                    <a:pt x="59" y="551"/>
                    <a:pt x="0" y="1148"/>
                    <a:pt x="334" y="1554"/>
                  </a:cubicBezTo>
                  <a:cubicBezTo>
                    <a:pt x="520" y="1786"/>
                    <a:pt x="793" y="1904"/>
                    <a:pt x="1068" y="1904"/>
                  </a:cubicBezTo>
                  <a:cubicBezTo>
                    <a:pt x="1281" y="1904"/>
                    <a:pt x="1494" y="1834"/>
                    <a:pt x="1671" y="1691"/>
                  </a:cubicBezTo>
                  <a:cubicBezTo>
                    <a:pt x="2077" y="1357"/>
                    <a:pt x="2138" y="753"/>
                    <a:pt x="1802" y="348"/>
                  </a:cubicBezTo>
                  <a:cubicBezTo>
                    <a:pt x="1614" y="119"/>
                    <a:pt x="1341" y="0"/>
                    <a:pt x="106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33" name="Google Shape;2633;p40"/>
            <p:cNvSpPr/>
            <p:nvPr/>
          </p:nvSpPr>
          <p:spPr>
            <a:xfrm>
              <a:off x="2759200" y="4292250"/>
              <a:ext cx="61500" cy="71175"/>
            </a:xfrm>
            <a:custGeom>
              <a:avLst/>
              <a:gdLst/>
              <a:ahLst/>
              <a:cxnLst/>
              <a:rect l="l" t="t" r="r" b="b"/>
              <a:pathLst>
                <a:path w="2460" h="2847" extrusionOk="0">
                  <a:moveTo>
                    <a:pt x="121" y="0"/>
                  </a:moveTo>
                  <a:cubicBezTo>
                    <a:pt x="104" y="0"/>
                    <a:pt x="87" y="4"/>
                    <a:pt x="71" y="13"/>
                  </a:cubicBezTo>
                  <a:cubicBezTo>
                    <a:pt x="21" y="41"/>
                    <a:pt x="0" y="106"/>
                    <a:pt x="26" y="155"/>
                  </a:cubicBezTo>
                  <a:lnTo>
                    <a:pt x="904" y="1756"/>
                  </a:lnTo>
                  <a:cubicBezTo>
                    <a:pt x="914" y="1784"/>
                    <a:pt x="942" y="1799"/>
                    <a:pt x="970" y="1805"/>
                  </a:cubicBezTo>
                  <a:cubicBezTo>
                    <a:pt x="980" y="1809"/>
                    <a:pt x="991" y="1811"/>
                    <a:pt x="1001" y="1811"/>
                  </a:cubicBezTo>
                  <a:cubicBezTo>
                    <a:pt x="1020" y="1811"/>
                    <a:pt x="1038" y="1805"/>
                    <a:pt x="1052" y="1794"/>
                  </a:cubicBezTo>
                  <a:lnTo>
                    <a:pt x="2138" y="1088"/>
                  </a:lnTo>
                  <a:lnTo>
                    <a:pt x="1551" y="2704"/>
                  </a:lnTo>
                  <a:cubicBezTo>
                    <a:pt x="1529" y="2758"/>
                    <a:pt x="1556" y="2819"/>
                    <a:pt x="1611" y="2841"/>
                  </a:cubicBezTo>
                  <a:cubicBezTo>
                    <a:pt x="1627" y="2841"/>
                    <a:pt x="1638" y="2846"/>
                    <a:pt x="1650" y="2846"/>
                  </a:cubicBezTo>
                  <a:cubicBezTo>
                    <a:pt x="1693" y="2846"/>
                    <a:pt x="1731" y="2819"/>
                    <a:pt x="1748" y="2775"/>
                  </a:cubicBezTo>
                  <a:lnTo>
                    <a:pt x="2444" y="863"/>
                  </a:lnTo>
                  <a:cubicBezTo>
                    <a:pt x="2460" y="818"/>
                    <a:pt x="2449" y="769"/>
                    <a:pt x="2411" y="742"/>
                  </a:cubicBezTo>
                  <a:cubicBezTo>
                    <a:pt x="2393" y="727"/>
                    <a:pt x="2370" y="718"/>
                    <a:pt x="2347" y="718"/>
                  </a:cubicBezTo>
                  <a:cubicBezTo>
                    <a:pt x="2327" y="718"/>
                    <a:pt x="2308" y="724"/>
                    <a:pt x="2290" y="737"/>
                  </a:cubicBezTo>
                  <a:lnTo>
                    <a:pt x="1035" y="1553"/>
                  </a:lnTo>
                  <a:lnTo>
                    <a:pt x="213" y="56"/>
                  </a:lnTo>
                  <a:cubicBezTo>
                    <a:pt x="194" y="20"/>
                    <a:pt x="158" y="0"/>
                    <a:pt x="12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34" name="Google Shape;2634;p40"/>
            <p:cNvSpPr/>
            <p:nvPr/>
          </p:nvSpPr>
          <p:spPr>
            <a:xfrm>
              <a:off x="2243275" y="4905400"/>
              <a:ext cx="28675" cy="182325"/>
            </a:xfrm>
            <a:custGeom>
              <a:avLst/>
              <a:gdLst/>
              <a:ahLst/>
              <a:cxnLst/>
              <a:rect l="l" t="t" r="r" b="b"/>
              <a:pathLst>
                <a:path w="1147" h="7293" extrusionOk="0">
                  <a:moveTo>
                    <a:pt x="116" y="1"/>
                  </a:moveTo>
                  <a:cubicBezTo>
                    <a:pt x="111" y="1"/>
                    <a:pt x="105" y="1"/>
                    <a:pt x="100" y="2"/>
                  </a:cubicBezTo>
                  <a:cubicBezTo>
                    <a:pt x="44" y="2"/>
                    <a:pt x="1" y="57"/>
                    <a:pt x="6" y="113"/>
                  </a:cubicBezTo>
                  <a:cubicBezTo>
                    <a:pt x="23" y="338"/>
                    <a:pt x="439" y="5632"/>
                    <a:pt x="927" y="7221"/>
                  </a:cubicBezTo>
                  <a:cubicBezTo>
                    <a:pt x="944" y="7265"/>
                    <a:pt x="982" y="7292"/>
                    <a:pt x="1026" y="7292"/>
                  </a:cubicBezTo>
                  <a:cubicBezTo>
                    <a:pt x="1038" y="7292"/>
                    <a:pt x="1048" y="7292"/>
                    <a:pt x="1059" y="7287"/>
                  </a:cubicBezTo>
                  <a:cubicBezTo>
                    <a:pt x="1114" y="7270"/>
                    <a:pt x="1147" y="7216"/>
                    <a:pt x="1130" y="7155"/>
                  </a:cubicBezTo>
                  <a:cubicBezTo>
                    <a:pt x="648" y="5587"/>
                    <a:pt x="221" y="151"/>
                    <a:pt x="215" y="96"/>
                  </a:cubicBezTo>
                  <a:cubicBezTo>
                    <a:pt x="209" y="47"/>
                    <a:pt x="169" y="1"/>
                    <a:pt x="11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35" name="Google Shape;2635;p40"/>
            <p:cNvSpPr/>
            <p:nvPr/>
          </p:nvSpPr>
          <p:spPr>
            <a:xfrm>
              <a:off x="2217675" y="4905400"/>
              <a:ext cx="111575" cy="37350"/>
            </a:xfrm>
            <a:custGeom>
              <a:avLst/>
              <a:gdLst/>
              <a:ahLst/>
              <a:cxnLst/>
              <a:rect l="l" t="t" r="r" b="b"/>
              <a:pathLst>
                <a:path w="4463" h="1494" extrusionOk="0">
                  <a:moveTo>
                    <a:pt x="4339" y="1"/>
                  </a:moveTo>
                  <a:cubicBezTo>
                    <a:pt x="4321" y="1"/>
                    <a:pt x="4302" y="5"/>
                    <a:pt x="4286" y="14"/>
                  </a:cubicBezTo>
                  <a:cubicBezTo>
                    <a:pt x="2325" y="1170"/>
                    <a:pt x="127" y="1279"/>
                    <a:pt x="104" y="1279"/>
                  </a:cubicBezTo>
                  <a:cubicBezTo>
                    <a:pt x="49" y="1285"/>
                    <a:pt x="0" y="1335"/>
                    <a:pt x="6" y="1390"/>
                  </a:cubicBezTo>
                  <a:cubicBezTo>
                    <a:pt x="6" y="1449"/>
                    <a:pt x="56" y="1494"/>
                    <a:pt x="109" y="1494"/>
                  </a:cubicBezTo>
                  <a:lnTo>
                    <a:pt x="115" y="1494"/>
                  </a:lnTo>
                  <a:cubicBezTo>
                    <a:pt x="137" y="1494"/>
                    <a:pt x="2384" y="1378"/>
                    <a:pt x="4396" y="194"/>
                  </a:cubicBezTo>
                  <a:cubicBezTo>
                    <a:pt x="4445" y="167"/>
                    <a:pt x="4462" y="101"/>
                    <a:pt x="4435" y="52"/>
                  </a:cubicBezTo>
                  <a:cubicBezTo>
                    <a:pt x="4412" y="19"/>
                    <a:pt x="4376" y="1"/>
                    <a:pt x="433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36" name="Google Shape;2636;p40"/>
            <p:cNvSpPr/>
            <p:nvPr/>
          </p:nvSpPr>
          <p:spPr>
            <a:xfrm>
              <a:off x="2371675" y="5169900"/>
              <a:ext cx="118700" cy="100075"/>
            </a:xfrm>
            <a:custGeom>
              <a:avLst/>
              <a:gdLst/>
              <a:ahLst/>
              <a:cxnLst/>
              <a:rect l="l" t="t" r="r" b="b"/>
              <a:pathLst>
                <a:path w="4748" h="4003" extrusionOk="0">
                  <a:moveTo>
                    <a:pt x="117" y="0"/>
                  </a:moveTo>
                  <a:cubicBezTo>
                    <a:pt x="88" y="0"/>
                    <a:pt x="59" y="11"/>
                    <a:pt x="38" y="34"/>
                  </a:cubicBezTo>
                  <a:cubicBezTo>
                    <a:pt x="0" y="77"/>
                    <a:pt x="6" y="143"/>
                    <a:pt x="50" y="187"/>
                  </a:cubicBezTo>
                  <a:cubicBezTo>
                    <a:pt x="187" y="314"/>
                    <a:pt x="3519" y="3339"/>
                    <a:pt x="4571" y="3985"/>
                  </a:cubicBezTo>
                  <a:cubicBezTo>
                    <a:pt x="4588" y="3997"/>
                    <a:pt x="4610" y="4002"/>
                    <a:pt x="4627" y="4002"/>
                  </a:cubicBezTo>
                  <a:cubicBezTo>
                    <a:pt x="4665" y="4002"/>
                    <a:pt x="4698" y="3985"/>
                    <a:pt x="4715" y="3952"/>
                  </a:cubicBezTo>
                  <a:cubicBezTo>
                    <a:pt x="4748" y="3903"/>
                    <a:pt x="4731" y="3838"/>
                    <a:pt x="4682" y="3805"/>
                  </a:cubicBezTo>
                  <a:cubicBezTo>
                    <a:pt x="3645" y="3168"/>
                    <a:pt x="225" y="61"/>
                    <a:pt x="192" y="28"/>
                  </a:cubicBezTo>
                  <a:cubicBezTo>
                    <a:pt x="171" y="10"/>
                    <a:pt x="144" y="0"/>
                    <a:pt x="11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2637" name="Google Shape;2637;p40"/>
          <p:cNvSpPr/>
          <p:nvPr/>
        </p:nvSpPr>
        <p:spPr>
          <a:xfrm flipH="1">
            <a:off x="6944874" y="415310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38" name="Google Shape;2638;p40"/>
          <p:cNvSpPr/>
          <p:nvPr/>
        </p:nvSpPr>
        <p:spPr>
          <a:xfrm flipH="1">
            <a:off x="4489261" y="677100"/>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639" name="Google Shape;2639;p40"/>
          <p:cNvGrpSpPr/>
          <p:nvPr/>
        </p:nvGrpSpPr>
        <p:grpSpPr>
          <a:xfrm>
            <a:off x="1140337" y="588160"/>
            <a:ext cx="7010543" cy="3564252"/>
            <a:chOff x="1140337" y="588160"/>
            <a:chExt cx="7010543" cy="3564252"/>
          </a:xfrm>
        </p:grpSpPr>
        <p:sp>
          <p:nvSpPr>
            <p:cNvPr id="2640" name="Google Shape;2640;p40"/>
            <p:cNvSpPr/>
            <p:nvPr/>
          </p:nvSpPr>
          <p:spPr>
            <a:xfrm>
              <a:off x="1334137" y="3840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641" name="Google Shape;2641;p40"/>
            <p:cNvGrpSpPr/>
            <p:nvPr/>
          </p:nvGrpSpPr>
          <p:grpSpPr>
            <a:xfrm>
              <a:off x="1140337" y="588160"/>
              <a:ext cx="7010543" cy="3120252"/>
              <a:chOff x="1140337" y="588160"/>
              <a:chExt cx="7010543" cy="3120252"/>
            </a:xfrm>
          </p:grpSpPr>
          <p:sp>
            <p:nvSpPr>
              <p:cNvPr id="2642" name="Google Shape;2642;p40"/>
              <p:cNvSpPr/>
              <p:nvPr/>
            </p:nvSpPr>
            <p:spPr>
              <a:xfrm>
                <a:off x="6046837" y="588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43" name="Google Shape;2643;p40"/>
              <p:cNvSpPr/>
              <p:nvPr/>
            </p:nvSpPr>
            <p:spPr>
              <a:xfrm>
                <a:off x="5939437" y="1800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44" name="Google Shape;2644;p40"/>
              <p:cNvSpPr/>
              <p:nvPr/>
            </p:nvSpPr>
            <p:spPr>
              <a:xfrm>
                <a:off x="7221637" y="3396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45" name="Google Shape;2645;p40"/>
              <p:cNvSpPr/>
              <p:nvPr/>
            </p:nvSpPr>
            <p:spPr>
              <a:xfrm>
                <a:off x="1140337" y="10967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sp>
        <p:nvSpPr>
          <p:cNvPr id="2646" name="Google Shape;2646;p40"/>
          <p:cNvSpPr/>
          <p:nvPr/>
        </p:nvSpPr>
        <p:spPr>
          <a:xfrm flipH="1">
            <a:off x="2309824" y="3680575"/>
            <a:ext cx="193500" cy="183900"/>
          </a:xfrm>
          <a:prstGeom prst="star5">
            <a:avLst>
              <a:gd name="adj" fmla="val 19098"/>
              <a:gd name="hf" fmla="val 105146"/>
              <a:gd name="vf" fmla="val 110557"/>
            </a:avLst>
          </a:pr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03245861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bg>
      <p:bgPr>
        <a:solidFill>
          <a:schemeClr val="accent3"/>
        </a:solidFill>
        <a:effectLst/>
      </p:bgPr>
    </p:bg>
    <p:spTree>
      <p:nvGrpSpPr>
        <p:cNvPr id="1" name="Shape 551"/>
        <p:cNvGrpSpPr/>
        <p:nvPr/>
      </p:nvGrpSpPr>
      <p:grpSpPr>
        <a:xfrm>
          <a:off x="0" y="0"/>
          <a:ext cx="0" cy="0"/>
          <a:chOff x="0" y="0"/>
          <a:chExt cx="0" cy="0"/>
        </a:xfrm>
      </p:grpSpPr>
      <p:sp>
        <p:nvSpPr>
          <p:cNvPr id="552" name="Google Shape;552;p16"/>
          <p:cNvSpPr/>
          <p:nvPr/>
        </p:nvSpPr>
        <p:spPr>
          <a:xfrm>
            <a:off x="341975" y="273825"/>
            <a:ext cx="8528100" cy="4611600"/>
          </a:xfrm>
          <a:prstGeom prst="roundRect">
            <a:avLst>
              <a:gd name="adj" fmla="val 4554"/>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3" name="Google Shape;553;p16"/>
          <p:cNvGrpSpPr/>
          <p:nvPr/>
        </p:nvGrpSpPr>
        <p:grpSpPr>
          <a:xfrm>
            <a:off x="435991" y="785819"/>
            <a:ext cx="155400" cy="3538775"/>
            <a:chOff x="435991" y="785819"/>
            <a:chExt cx="155400" cy="3538775"/>
          </a:xfrm>
        </p:grpSpPr>
        <p:sp>
          <p:nvSpPr>
            <p:cNvPr id="554" name="Google Shape;554;p16"/>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16"/>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16"/>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16"/>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16"/>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16"/>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16"/>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16"/>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562" name="Google Shape;562;p16"/>
          <p:cNvCxnSpPr/>
          <p:nvPr/>
        </p:nvCxnSpPr>
        <p:spPr>
          <a:xfrm>
            <a:off x="843750" y="288625"/>
            <a:ext cx="0" cy="4588500"/>
          </a:xfrm>
          <a:prstGeom prst="straightConnector1">
            <a:avLst/>
          </a:prstGeom>
          <a:noFill/>
          <a:ln w="19050" cap="rnd" cmpd="sng">
            <a:solidFill>
              <a:schemeClr val="accent1"/>
            </a:solidFill>
            <a:prstDash val="dot"/>
            <a:round/>
            <a:headEnd type="none" w="med" len="med"/>
            <a:tailEnd type="none" w="med" len="med"/>
          </a:ln>
        </p:spPr>
      </p:cxnSp>
      <p:sp>
        <p:nvSpPr>
          <p:cNvPr id="563" name="Google Shape;563;p16"/>
          <p:cNvSpPr txBox="1">
            <a:spLocks noGrp="1"/>
          </p:cNvSpPr>
          <p:nvPr>
            <p:ph type="title"/>
          </p:nvPr>
        </p:nvSpPr>
        <p:spPr>
          <a:xfrm>
            <a:off x="974600" y="537000"/>
            <a:ext cx="74565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200"/>
              <a:buNone/>
              <a:defRPr>
                <a:solidFill>
                  <a:schemeClr val="accent1"/>
                </a:solidFill>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564" name="Google Shape;564;p16"/>
          <p:cNvSpPr txBox="1">
            <a:spLocks noGrp="1"/>
          </p:cNvSpPr>
          <p:nvPr>
            <p:ph type="subTitle" idx="1"/>
          </p:nvPr>
        </p:nvSpPr>
        <p:spPr>
          <a:xfrm>
            <a:off x="986400" y="1345499"/>
            <a:ext cx="3643200" cy="3198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6"/>
              </a:buClr>
              <a:buSzPts val="1400"/>
              <a:buChar char="●"/>
              <a:defRPr sz="1400"/>
            </a:lvl1pPr>
            <a:lvl2pPr lvl="1" rtl="0">
              <a:lnSpc>
                <a:spcPct val="100000"/>
              </a:lnSpc>
              <a:spcBef>
                <a:spcPts val="0"/>
              </a:spcBef>
              <a:spcAft>
                <a:spcPts val="0"/>
              </a:spcAft>
              <a:buSzPts val="1400"/>
              <a:buChar char="○"/>
              <a:defRPr/>
            </a:lvl2pPr>
            <a:lvl3pPr lvl="2" rtl="0">
              <a:lnSpc>
                <a:spcPct val="100000"/>
              </a:lnSpc>
              <a:spcBef>
                <a:spcPts val="0"/>
              </a:spcBef>
              <a:spcAft>
                <a:spcPts val="0"/>
              </a:spcAft>
              <a:buSzPts val="1400"/>
              <a:buChar char="■"/>
              <a:defRPr/>
            </a:lvl3pPr>
            <a:lvl4pPr lvl="3" rtl="0">
              <a:lnSpc>
                <a:spcPct val="100000"/>
              </a:lnSpc>
              <a:spcBef>
                <a:spcPts val="0"/>
              </a:spcBef>
              <a:spcAft>
                <a:spcPts val="0"/>
              </a:spcAft>
              <a:buSzPts val="1400"/>
              <a:buChar char="●"/>
              <a:defRPr/>
            </a:lvl4pPr>
            <a:lvl5pPr lvl="4" rtl="0">
              <a:lnSpc>
                <a:spcPct val="100000"/>
              </a:lnSpc>
              <a:spcBef>
                <a:spcPts val="0"/>
              </a:spcBef>
              <a:spcAft>
                <a:spcPts val="0"/>
              </a:spcAft>
              <a:buSzPts val="1400"/>
              <a:buChar char="○"/>
              <a:defRPr/>
            </a:lvl5pPr>
            <a:lvl6pPr lvl="5" rtl="0">
              <a:lnSpc>
                <a:spcPct val="100000"/>
              </a:lnSpc>
              <a:spcBef>
                <a:spcPts val="0"/>
              </a:spcBef>
              <a:spcAft>
                <a:spcPts val="0"/>
              </a:spcAft>
              <a:buSzPts val="1400"/>
              <a:buChar char="■"/>
              <a:defRPr/>
            </a:lvl6pPr>
            <a:lvl7pPr lvl="6" rtl="0">
              <a:lnSpc>
                <a:spcPct val="100000"/>
              </a:lnSpc>
              <a:spcBef>
                <a:spcPts val="0"/>
              </a:spcBef>
              <a:spcAft>
                <a:spcPts val="0"/>
              </a:spcAft>
              <a:buSzPts val="1400"/>
              <a:buChar char="●"/>
              <a:defRPr/>
            </a:lvl7pPr>
            <a:lvl8pPr lvl="7" rtl="0">
              <a:lnSpc>
                <a:spcPct val="100000"/>
              </a:lnSpc>
              <a:spcBef>
                <a:spcPts val="0"/>
              </a:spcBef>
              <a:spcAft>
                <a:spcPts val="0"/>
              </a:spcAft>
              <a:buSzPts val="1400"/>
              <a:buChar char="○"/>
              <a:defRPr/>
            </a:lvl8pPr>
            <a:lvl9pPr lvl="8" rtl="0">
              <a:lnSpc>
                <a:spcPct val="100000"/>
              </a:lnSpc>
              <a:spcBef>
                <a:spcPts val="0"/>
              </a:spcBef>
              <a:spcAft>
                <a:spcPts val="0"/>
              </a:spcAft>
              <a:buSzPts val="1400"/>
              <a:buChar char="■"/>
              <a:defRPr/>
            </a:lvl9pPr>
          </a:lstStyle>
          <a:p>
            <a:endParaRPr/>
          </a:p>
        </p:txBody>
      </p:sp>
      <p:sp>
        <p:nvSpPr>
          <p:cNvPr id="565" name="Google Shape;565;p16"/>
          <p:cNvSpPr txBox="1">
            <a:spLocks noGrp="1"/>
          </p:cNvSpPr>
          <p:nvPr>
            <p:ph type="subTitle" idx="2"/>
          </p:nvPr>
        </p:nvSpPr>
        <p:spPr>
          <a:xfrm>
            <a:off x="4779475" y="1345499"/>
            <a:ext cx="3643200" cy="3198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6"/>
              </a:buClr>
              <a:buSzPts val="1400"/>
              <a:buChar char="●"/>
              <a:defRPr sz="1400"/>
            </a:lvl1pPr>
            <a:lvl2pPr lvl="1" rtl="0">
              <a:lnSpc>
                <a:spcPct val="100000"/>
              </a:lnSpc>
              <a:spcBef>
                <a:spcPts val="0"/>
              </a:spcBef>
              <a:spcAft>
                <a:spcPts val="0"/>
              </a:spcAft>
              <a:buSzPts val="1400"/>
              <a:buChar char="○"/>
              <a:defRPr/>
            </a:lvl2pPr>
            <a:lvl3pPr lvl="2" rtl="0">
              <a:lnSpc>
                <a:spcPct val="100000"/>
              </a:lnSpc>
              <a:spcBef>
                <a:spcPts val="0"/>
              </a:spcBef>
              <a:spcAft>
                <a:spcPts val="0"/>
              </a:spcAft>
              <a:buSzPts val="1400"/>
              <a:buChar char="■"/>
              <a:defRPr/>
            </a:lvl3pPr>
            <a:lvl4pPr lvl="3" rtl="0">
              <a:lnSpc>
                <a:spcPct val="100000"/>
              </a:lnSpc>
              <a:spcBef>
                <a:spcPts val="0"/>
              </a:spcBef>
              <a:spcAft>
                <a:spcPts val="0"/>
              </a:spcAft>
              <a:buSzPts val="1400"/>
              <a:buChar char="●"/>
              <a:defRPr/>
            </a:lvl4pPr>
            <a:lvl5pPr lvl="4" rtl="0">
              <a:lnSpc>
                <a:spcPct val="100000"/>
              </a:lnSpc>
              <a:spcBef>
                <a:spcPts val="0"/>
              </a:spcBef>
              <a:spcAft>
                <a:spcPts val="0"/>
              </a:spcAft>
              <a:buSzPts val="1400"/>
              <a:buChar char="○"/>
              <a:defRPr/>
            </a:lvl5pPr>
            <a:lvl6pPr lvl="5" rtl="0">
              <a:lnSpc>
                <a:spcPct val="100000"/>
              </a:lnSpc>
              <a:spcBef>
                <a:spcPts val="0"/>
              </a:spcBef>
              <a:spcAft>
                <a:spcPts val="0"/>
              </a:spcAft>
              <a:buSzPts val="1400"/>
              <a:buChar char="■"/>
              <a:defRPr/>
            </a:lvl6pPr>
            <a:lvl7pPr lvl="6" rtl="0">
              <a:lnSpc>
                <a:spcPct val="100000"/>
              </a:lnSpc>
              <a:spcBef>
                <a:spcPts val="0"/>
              </a:spcBef>
              <a:spcAft>
                <a:spcPts val="0"/>
              </a:spcAft>
              <a:buSzPts val="1400"/>
              <a:buChar char="●"/>
              <a:defRPr/>
            </a:lvl7pPr>
            <a:lvl8pPr lvl="7" rtl="0">
              <a:lnSpc>
                <a:spcPct val="100000"/>
              </a:lnSpc>
              <a:spcBef>
                <a:spcPts val="0"/>
              </a:spcBef>
              <a:spcAft>
                <a:spcPts val="0"/>
              </a:spcAft>
              <a:buSzPts val="1400"/>
              <a:buChar char="○"/>
              <a:defRPr/>
            </a:lvl8pPr>
            <a:lvl9pPr lvl="8" rtl="0">
              <a:lnSpc>
                <a:spcPct val="100000"/>
              </a:lnSpc>
              <a:spcBef>
                <a:spcPts val="0"/>
              </a:spcBef>
              <a:spcAft>
                <a:spcPts val="0"/>
              </a:spcAft>
              <a:buSzPts val="1400"/>
              <a:buChar char="■"/>
              <a:defRPr/>
            </a:lvl9pPr>
          </a:lstStyle>
          <a:p>
            <a:endParaRPr/>
          </a:p>
        </p:txBody>
      </p:sp>
    </p:spTree>
    <p:extLst>
      <p:ext uri="{BB962C8B-B14F-4D97-AF65-F5344CB8AC3E}">
        <p14:creationId xmlns:p14="http://schemas.microsoft.com/office/powerpoint/2010/main" val="1825227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1_Title only">
    <p:spTree>
      <p:nvGrpSpPr>
        <p:cNvPr id="1" name="Shape 83"/>
        <p:cNvGrpSpPr/>
        <p:nvPr/>
      </p:nvGrpSpPr>
      <p:grpSpPr>
        <a:xfrm>
          <a:off x="0" y="0"/>
          <a:ext cx="0" cy="0"/>
          <a:chOff x="0" y="0"/>
          <a:chExt cx="0" cy="0"/>
        </a:xfrm>
      </p:grpSpPr>
      <p:pic>
        <p:nvPicPr>
          <p:cNvPr id="84" name="Google Shape;84;p6"/>
          <p:cNvPicPr preferRelativeResize="0"/>
          <p:nvPr/>
        </p:nvPicPr>
        <p:blipFill>
          <a:blip r:embed="rId2">
            <a:alphaModFix amt="15000"/>
          </a:blip>
          <a:stretch>
            <a:fillRect/>
          </a:stretch>
        </p:blipFill>
        <p:spPr>
          <a:xfrm rot="8764059">
            <a:off x="-584700" y="3206302"/>
            <a:ext cx="1830778" cy="3505771"/>
          </a:xfrm>
          <a:prstGeom prst="rect">
            <a:avLst/>
          </a:prstGeom>
          <a:noFill/>
          <a:ln>
            <a:noFill/>
          </a:ln>
        </p:spPr>
      </p:pic>
      <p:pic>
        <p:nvPicPr>
          <p:cNvPr id="85" name="Google Shape;85;p6"/>
          <p:cNvPicPr preferRelativeResize="0"/>
          <p:nvPr/>
        </p:nvPicPr>
        <p:blipFill>
          <a:blip r:embed="rId3">
            <a:alphaModFix amt="86000"/>
          </a:blip>
          <a:stretch>
            <a:fillRect/>
          </a:stretch>
        </p:blipFill>
        <p:spPr>
          <a:xfrm rot="-865446">
            <a:off x="-461344" y="3304302"/>
            <a:ext cx="1134279" cy="2239513"/>
          </a:xfrm>
          <a:prstGeom prst="rect">
            <a:avLst/>
          </a:prstGeom>
          <a:noFill/>
          <a:ln>
            <a:noFill/>
          </a:ln>
        </p:spPr>
      </p:pic>
      <p:pic>
        <p:nvPicPr>
          <p:cNvPr id="86" name="Google Shape;86;p6"/>
          <p:cNvPicPr preferRelativeResize="0"/>
          <p:nvPr/>
        </p:nvPicPr>
        <p:blipFill>
          <a:blip r:embed="rId2">
            <a:alphaModFix amt="15000"/>
          </a:blip>
          <a:stretch>
            <a:fillRect/>
          </a:stretch>
        </p:blipFill>
        <p:spPr>
          <a:xfrm rot="3279065">
            <a:off x="7965757" y="3439642"/>
            <a:ext cx="1680309" cy="3217639"/>
          </a:xfrm>
          <a:prstGeom prst="rect">
            <a:avLst/>
          </a:prstGeom>
          <a:noFill/>
          <a:ln>
            <a:noFill/>
          </a:ln>
        </p:spPr>
      </p:pic>
      <p:pic>
        <p:nvPicPr>
          <p:cNvPr id="87" name="Google Shape;87;p6"/>
          <p:cNvPicPr preferRelativeResize="0"/>
          <p:nvPr/>
        </p:nvPicPr>
        <p:blipFill>
          <a:blip r:embed="rId4">
            <a:alphaModFix amt="84000"/>
          </a:blip>
          <a:stretch>
            <a:fillRect/>
          </a:stretch>
        </p:blipFill>
        <p:spPr>
          <a:xfrm rot="2391190">
            <a:off x="8438578" y="4258735"/>
            <a:ext cx="876269" cy="1730102"/>
          </a:xfrm>
          <a:prstGeom prst="rect">
            <a:avLst/>
          </a:prstGeom>
          <a:noFill/>
          <a:ln>
            <a:noFill/>
          </a:ln>
        </p:spPr>
      </p:pic>
      <p:pic>
        <p:nvPicPr>
          <p:cNvPr id="88" name="Google Shape;88;p6"/>
          <p:cNvPicPr preferRelativeResize="0"/>
          <p:nvPr/>
        </p:nvPicPr>
        <p:blipFill rotWithShape="1">
          <a:blip r:embed="rId5">
            <a:alphaModFix/>
          </a:blip>
          <a:srcRect l="9978" t="7909" r="6171" b="5839"/>
          <a:stretch/>
        </p:blipFill>
        <p:spPr>
          <a:xfrm rot="5399989" flipH="1">
            <a:off x="7805907" y="1655977"/>
            <a:ext cx="3165532" cy="1831553"/>
          </a:xfrm>
          <a:prstGeom prst="rect">
            <a:avLst/>
          </a:prstGeom>
          <a:noFill/>
          <a:ln>
            <a:noFill/>
          </a:ln>
        </p:spPr>
      </p:pic>
      <p:pic>
        <p:nvPicPr>
          <p:cNvPr id="89" name="Google Shape;89;p6"/>
          <p:cNvPicPr preferRelativeResize="0"/>
          <p:nvPr/>
        </p:nvPicPr>
        <p:blipFill>
          <a:blip r:embed="rId6">
            <a:alphaModFix amt="70000"/>
          </a:blip>
          <a:stretch>
            <a:fillRect/>
          </a:stretch>
        </p:blipFill>
        <p:spPr>
          <a:xfrm rot="6573969">
            <a:off x="-38269" y="3943422"/>
            <a:ext cx="549173" cy="1802739"/>
          </a:xfrm>
          <a:prstGeom prst="rect">
            <a:avLst/>
          </a:prstGeom>
          <a:noFill/>
          <a:ln>
            <a:noFill/>
          </a:ln>
        </p:spPr>
      </p:pic>
      <p:pic>
        <p:nvPicPr>
          <p:cNvPr id="90" name="Google Shape;90;p6"/>
          <p:cNvPicPr preferRelativeResize="0"/>
          <p:nvPr/>
        </p:nvPicPr>
        <p:blipFill>
          <a:blip r:embed="rId7">
            <a:alphaModFix/>
          </a:blip>
          <a:stretch>
            <a:fillRect/>
          </a:stretch>
        </p:blipFill>
        <p:spPr>
          <a:xfrm rot="-888895">
            <a:off x="8687735" y="3794138"/>
            <a:ext cx="377927" cy="342151"/>
          </a:xfrm>
          <a:prstGeom prst="rect">
            <a:avLst/>
          </a:prstGeom>
          <a:noFill/>
          <a:ln>
            <a:noFill/>
          </a:ln>
        </p:spPr>
      </p:pic>
      <p:pic>
        <p:nvPicPr>
          <p:cNvPr id="91" name="Google Shape;91;p6"/>
          <p:cNvPicPr preferRelativeResize="0"/>
          <p:nvPr/>
        </p:nvPicPr>
        <p:blipFill>
          <a:blip r:embed="rId7">
            <a:alphaModFix/>
          </a:blip>
          <a:stretch>
            <a:fillRect/>
          </a:stretch>
        </p:blipFill>
        <p:spPr>
          <a:xfrm rot="-888895">
            <a:off x="141723" y="231788"/>
            <a:ext cx="377927" cy="342151"/>
          </a:xfrm>
          <a:prstGeom prst="rect">
            <a:avLst/>
          </a:prstGeom>
          <a:noFill/>
          <a:ln>
            <a:noFill/>
          </a:ln>
        </p:spPr>
      </p:pic>
      <p:pic>
        <p:nvPicPr>
          <p:cNvPr id="92" name="Google Shape;92;p6"/>
          <p:cNvPicPr preferRelativeResize="0"/>
          <p:nvPr/>
        </p:nvPicPr>
        <p:blipFill>
          <a:blip r:embed="rId2">
            <a:alphaModFix amt="15000"/>
          </a:blip>
          <a:stretch>
            <a:fillRect/>
          </a:stretch>
        </p:blipFill>
        <p:spPr>
          <a:xfrm rot="-3135631">
            <a:off x="7580195" y="-1996762"/>
            <a:ext cx="2593021" cy="3980747"/>
          </a:xfrm>
          <a:prstGeom prst="rect">
            <a:avLst/>
          </a:prstGeom>
          <a:noFill/>
          <a:ln>
            <a:noFill/>
          </a:ln>
        </p:spPr>
      </p:pic>
      <p:pic>
        <p:nvPicPr>
          <p:cNvPr id="93" name="Google Shape;93;p6"/>
          <p:cNvPicPr preferRelativeResize="0"/>
          <p:nvPr/>
        </p:nvPicPr>
        <p:blipFill>
          <a:blip r:embed="rId8">
            <a:alphaModFix amt="68000"/>
          </a:blip>
          <a:stretch>
            <a:fillRect/>
          </a:stretch>
        </p:blipFill>
        <p:spPr>
          <a:xfrm rot="3605494" flipH="1">
            <a:off x="8329604" y="-76172"/>
            <a:ext cx="952603" cy="908875"/>
          </a:xfrm>
          <a:prstGeom prst="rect">
            <a:avLst/>
          </a:prstGeom>
          <a:noFill/>
          <a:ln>
            <a:noFill/>
          </a:ln>
        </p:spPr>
      </p:pic>
      <p:pic>
        <p:nvPicPr>
          <p:cNvPr id="94" name="Google Shape;94;p6"/>
          <p:cNvPicPr preferRelativeResize="0"/>
          <p:nvPr/>
        </p:nvPicPr>
        <p:blipFill>
          <a:blip r:embed="rId9">
            <a:alphaModFix amt="75000"/>
          </a:blip>
          <a:stretch>
            <a:fillRect/>
          </a:stretch>
        </p:blipFill>
        <p:spPr>
          <a:xfrm rot="-864916" flipH="1">
            <a:off x="8428657" y="870399"/>
            <a:ext cx="374546" cy="357622"/>
          </a:xfrm>
          <a:prstGeom prst="rect">
            <a:avLst/>
          </a:prstGeom>
          <a:noFill/>
          <a:ln>
            <a:noFill/>
          </a:ln>
        </p:spPr>
      </p:pic>
      <p:pic>
        <p:nvPicPr>
          <p:cNvPr id="95" name="Google Shape;95;p6"/>
          <p:cNvPicPr preferRelativeResize="0"/>
          <p:nvPr/>
        </p:nvPicPr>
        <p:blipFill>
          <a:blip r:embed="rId10">
            <a:alphaModFix amt="72000"/>
          </a:blip>
          <a:stretch>
            <a:fillRect/>
          </a:stretch>
        </p:blipFill>
        <p:spPr>
          <a:xfrm rot="3197529" flipH="1">
            <a:off x="8193119" y="-418320"/>
            <a:ext cx="278190" cy="913192"/>
          </a:xfrm>
          <a:prstGeom prst="rect">
            <a:avLst/>
          </a:prstGeom>
          <a:noFill/>
          <a:ln>
            <a:noFill/>
          </a:ln>
        </p:spPr>
      </p:pic>
      <p:pic>
        <p:nvPicPr>
          <p:cNvPr id="96" name="Google Shape;96;p6"/>
          <p:cNvPicPr preferRelativeResize="0"/>
          <p:nvPr/>
        </p:nvPicPr>
        <p:blipFill>
          <a:blip r:embed="rId11">
            <a:alphaModFix/>
          </a:blip>
          <a:stretch>
            <a:fillRect/>
          </a:stretch>
        </p:blipFill>
        <p:spPr>
          <a:xfrm rot="-8492988" flipH="1">
            <a:off x="55014" y="3156098"/>
            <a:ext cx="362621" cy="328280"/>
          </a:xfrm>
          <a:prstGeom prst="rect">
            <a:avLst/>
          </a:prstGeom>
          <a:noFill/>
          <a:ln>
            <a:noFill/>
          </a:ln>
        </p:spPr>
      </p:pic>
      <p:pic>
        <p:nvPicPr>
          <p:cNvPr id="97" name="Google Shape;97;p6"/>
          <p:cNvPicPr preferRelativeResize="0"/>
          <p:nvPr/>
        </p:nvPicPr>
        <p:blipFill>
          <a:blip r:embed="rId2">
            <a:alphaModFix amt="15000"/>
          </a:blip>
          <a:stretch>
            <a:fillRect/>
          </a:stretch>
        </p:blipFill>
        <p:spPr>
          <a:xfrm rot="3055372" flipH="1">
            <a:off x="-632654" y="-1583664"/>
            <a:ext cx="2182018" cy="4178351"/>
          </a:xfrm>
          <a:prstGeom prst="rect">
            <a:avLst/>
          </a:prstGeom>
          <a:noFill/>
          <a:ln>
            <a:noFill/>
          </a:ln>
        </p:spPr>
      </p:pic>
      <p:pic>
        <p:nvPicPr>
          <p:cNvPr id="98" name="Google Shape;98;p6"/>
          <p:cNvPicPr preferRelativeResize="0"/>
          <p:nvPr/>
        </p:nvPicPr>
        <p:blipFill>
          <a:blip r:embed="rId12">
            <a:alphaModFix/>
          </a:blip>
          <a:stretch>
            <a:fillRect/>
          </a:stretch>
        </p:blipFill>
        <p:spPr>
          <a:xfrm rot="-8430343" flipH="1">
            <a:off x="-245553" y="-141126"/>
            <a:ext cx="963766" cy="1845503"/>
          </a:xfrm>
          <a:prstGeom prst="rect">
            <a:avLst/>
          </a:prstGeom>
          <a:noFill/>
          <a:ln>
            <a:noFill/>
          </a:ln>
        </p:spPr>
      </p:pic>
      <p:pic>
        <p:nvPicPr>
          <p:cNvPr id="99" name="Google Shape;99;p6"/>
          <p:cNvPicPr preferRelativeResize="0"/>
          <p:nvPr/>
        </p:nvPicPr>
        <p:blipFill>
          <a:blip r:embed="rId9">
            <a:alphaModFix amt="84000"/>
          </a:blip>
          <a:stretch>
            <a:fillRect/>
          </a:stretch>
        </p:blipFill>
        <p:spPr>
          <a:xfrm rot="8717672" flipH="1">
            <a:off x="986031" y="392418"/>
            <a:ext cx="176699" cy="168718"/>
          </a:xfrm>
          <a:prstGeom prst="rect">
            <a:avLst/>
          </a:prstGeom>
          <a:noFill/>
          <a:ln>
            <a:noFill/>
          </a:ln>
        </p:spPr>
      </p:pic>
      <p:pic>
        <p:nvPicPr>
          <p:cNvPr id="100" name="Google Shape;100;p6"/>
          <p:cNvPicPr preferRelativeResize="0"/>
          <p:nvPr/>
        </p:nvPicPr>
        <p:blipFill>
          <a:blip r:embed="rId13">
            <a:alphaModFix amt="72000"/>
          </a:blip>
          <a:stretch>
            <a:fillRect/>
          </a:stretch>
        </p:blipFill>
        <p:spPr>
          <a:xfrm rot="9074899" flipH="1">
            <a:off x="-882986" y="-1757697"/>
            <a:ext cx="1134280" cy="2239510"/>
          </a:xfrm>
          <a:prstGeom prst="rect">
            <a:avLst/>
          </a:prstGeom>
          <a:noFill/>
          <a:ln>
            <a:noFill/>
          </a:ln>
        </p:spPr>
      </p:pic>
      <p:sp>
        <p:nvSpPr>
          <p:cNvPr id="101" name="Google Shape;101;p6"/>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66583348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1_Title only">
    <p:spTree>
      <p:nvGrpSpPr>
        <p:cNvPr id="1" name="Shape 83"/>
        <p:cNvGrpSpPr/>
        <p:nvPr/>
      </p:nvGrpSpPr>
      <p:grpSpPr>
        <a:xfrm>
          <a:off x="0" y="0"/>
          <a:ext cx="0" cy="0"/>
          <a:chOff x="0" y="0"/>
          <a:chExt cx="0" cy="0"/>
        </a:xfrm>
      </p:grpSpPr>
      <p:pic>
        <p:nvPicPr>
          <p:cNvPr id="84" name="Google Shape;84;p6"/>
          <p:cNvPicPr preferRelativeResize="0"/>
          <p:nvPr/>
        </p:nvPicPr>
        <p:blipFill>
          <a:blip r:embed="rId2">
            <a:alphaModFix amt="15000"/>
          </a:blip>
          <a:stretch>
            <a:fillRect/>
          </a:stretch>
        </p:blipFill>
        <p:spPr>
          <a:xfrm rot="8764059">
            <a:off x="-584700" y="3206302"/>
            <a:ext cx="1830778" cy="3505771"/>
          </a:xfrm>
          <a:prstGeom prst="rect">
            <a:avLst/>
          </a:prstGeom>
          <a:noFill/>
          <a:ln>
            <a:noFill/>
          </a:ln>
        </p:spPr>
      </p:pic>
      <p:pic>
        <p:nvPicPr>
          <p:cNvPr id="85" name="Google Shape;85;p6"/>
          <p:cNvPicPr preferRelativeResize="0"/>
          <p:nvPr/>
        </p:nvPicPr>
        <p:blipFill>
          <a:blip r:embed="rId3">
            <a:alphaModFix amt="86000"/>
          </a:blip>
          <a:stretch>
            <a:fillRect/>
          </a:stretch>
        </p:blipFill>
        <p:spPr>
          <a:xfrm rot="-865446">
            <a:off x="-461344" y="3304302"/>
            <a:ext cx="1134279" cy="2239513"/>
          </a:xfrm>
          <a:prstGeom prst="rect">
            <a:avLst/>
          </a:prstGeom>
          <a:noFill/>
          <a:ln>
            <a:noFill/>
          </a:ln>
        </p:spPr>
      </p:pic>
      <p:pic>
        <p:nvPicPr>
          <p:cNvPr id="86" name="Google Shape;86;p6"/>
          <p:cNvPicPr preferRelativeResize="0"/>
          <p:nvPr/>
        </p:nvPicPr>
        <p:blipFill>
          <a:blip r:embed="rId2">
            <a:alphaModFix amt="15000"/>
          </a:blip>
          <a:stretch>
            <a:fillRect/>
          </a:stretch>
        </p:blipFill>
        <p:spPr>
          <a:xfrm rot="3279065">
            <a:off x="7965757" y="3439642"/>
            <a:ext cx="1680309" cy="3217639"/>
          </a:xfrm>
          <a:prstGeom prst="rect">
            <a:avLst/>
          </a:prstGeom>
          <a:noFill/>
          <a:ln>
            <a:noFill/>
          </a:ln>
        </p:spPr>
      </p:pic>
      <p:pic>
        <p:nvPicPr>
          <p:cNvPr id="87" name="Google Shape;87;p6"/>
          <p:cNvPicPr preferRelativeResize="0"/>
          <p:nvPr/>
        </p:nvPicPr>
        <p:blipFill>
          <a:blip r:embed="rId4">
            <a:alphaModFix amt="84000"/>
          </a:blip>
          <a:stretch>
            <a:fillRect/>
          </a:stretch>
        </p:blipFill>
        <p:spPr>
          <a:xfrm rot="2391190">
            <a:off x="8438578" y="4258735"/>
            <a:ext cx="876269" cy="1730102"/>
          </a:xfrm>
          <a:prstGeom prst="rect">
            <a:avLst/>
          </a:prstGeom>
          <a:noFill/>
          <a:ln>
            <a:noFill/>
          </a:ln>
        </p:spPr>
      </p:pic>
      <p:pic>
        <p:nvPicPr>
          <p:cNvPr id="88" name="Google Shape;88;p6"/>
          <p:cNvPicPr preferRelativeResize="0"/>
          <p:nvPr/>
        </p:nvPicPr>
        <p:blipFill rotWithShape="1">
          <a:blip r:embed="rId5">
            <a:alphaModFix/>
          </a:blip>
          <a:srcRect l="9978" t="7909" r="6171" b="5839"/>
          <a:stretch/>
        </p:blipFill>
        <p:spPr>
          <a:xfrm rot="5399989" flipH="1">
            <a:off x="7805907" y="1655977"/>
            <a:ext cx="3165532" cy="1831553"/>
          </a:xfrm>
          <a:prstGeom prst="rect">
            <a:avLst/>
          </a:prstGeom>
          <a:noFill/>
          <a:ln>
            <a:noFill/>
          </a:ln>
        </p:spPr>
      </p:pic>
      <p:pic>
        <p:nvPicPr>
          <p:cNvPr id="89" name="Google Shape;89;p6"/>
          <p:cNvPicPr preferRelativeResize="0"/>
          <p:nvPr/>
        </p:nvPicPr>
        <p:blipFill>
          <a:blip r:embed="rId6">
            <a:alphaModFix amt="70000"/>
          </a:blip>
          <a:stretch>
            <a:fillRect/>
          </a:stretch>
        </p:blipFill>
        <p:spPr>
          <a:xfrm rot="6573969">
            <a:off x="-38269" y="3943422"/>
            <a:ext cx="549173" cy="1802739"/>
          </a:xfrm>
          <a:prstGeom prst="rect">
            <a:avLst/>
          </a:prstGeom>
          <a:noFill/>
          <a:ln>
            <a:noFill/>
          </a:ln>
        </p:spPr>
      </p:pic>
      <p:pic>
        <p:nvPicPr>
          <p:cNvPr id="90" name="Google Shape;90;p6"/>
          <p:cNvPicPr preferRelativeResize="0"/>
          <p:nvPr/>
        </p:nvPicPr>
        <p:blipFill>
          <a:blip r:embed="rId7">
            <a:alphaModFix/>
          </a:blip>
          <a:stretch>
            <a:fillRect/>
          </a:stretch>
        </p:blipFill>
        <p:spPr>
          <a:xfrm rot="-888895">
            <a:off x="8687735" y="3794138"/>
            <a:ext cx="377927" cy="342151"/>
          </a:xfrm>
          <a:prstGeom prst="rect">
            <a:avLst/>
          </a:prstGeom>
          <a:noFill/>
          <a:ln>
            <a:noFill/>
          </a:ln>
        </p:spPr>
      </p:pic>
      <p:pic>
        <p:nvPicPr>
          <p:cNvPr id="91" name="Google Shape;91;p6"/>
          <p:cNvPicPr preferRelativeResize="0"/>
          <p:nvPr/>
        </p:nvPicPr>
        <p:blipFill>
          <a:blip r:embed="rId7">
            <a:alphaModFix/>
          </a:blip>
          <a:stretch>
            <a:fillRect/>
          </a:stretch>
        </p:blipFill>
        <p:spPr>
          <a:xfrm rot="-888895">
            <a:off x="141723" y="231788"/>
            <a:ext cx="377927" cy="342151"/>
          </a:xfrm>
          <a:prstGeom prst="rect">
            <a:avLst/>
          </a:prstGeom>
          <a:noFill/>
          <a:ln>
            <a:noFill/>
          </a:ln>
        </p:spPr>
      </p:pic>
      <p:pic>
        <p:nvPicPr>
          <p:cNvPr id="92" name="Google Shape;92;p6"/>
          <p:cNvPicPr preferRelativeResize="0"/>
          <p:nvPr/>
        </p:nvPicPr>
        <p:blipFill>
          <a:blip r:embed="rId2">
            <a:alphaModFix amt="15000"/>
          </a:blip>
          <a:stretch>
            <a:fillRect/>
          </a:stretch>
        </p:blipFill>
        <p:spPr>
          <a:xfrm rot="-3135631">
            <a:off x="7580195" y="-1996762"/>
            <a:ext cx="2593021" cy="3980747"/>
          </a:xfrm>
          <a:prstGeom prst="rect">
            <a:avLst/>
          </a:prstGeom>
          <a:noFill/>
          <a:ln>
            <a:noFill/>
          </a:ln>
        </p:spPr>
      </p:pic>
      <p:pic>
        <p:nvPicPr>
          <p:cNvPr id="93" name="Google Shape;93;p6"/>
          <p:cNvPicPr preferRelativeResize="0"/>
          <p:nvPr/>
        </p:nvPicPr>
        <p:blipFill>
          <a:blip r:embed="rId8">
            <a:alphaModFix amt="68000"/>
          </a:blip>
          <a:stretch>
            <a:fillRect/>
          </a:stretch>
        </p:blipFill>
        <p:spPr>
          <a:xfrm rot="3605494" flipH="1">
            <a:off x="8329604" y="-76172"/>
            <a:ext cx="952603" cy="908875"/>
          </a:xfrm>
          <a:prstGeom prst="rect">
            <a:avLst/>
          </a:prstGeom>
          <a:noFill/>
          <a:ln>
            <a:noFill/>
          </a:ln>
        </p:spPr>
      </p:pic>
      <p:pic>
        <p:nvPicPr>
          <p:cNvPr id="94" name="Google Shape;94;p6"/>
          <p:cNvPicPr preferRelativeResize="0"/>
          <p:nvPr/>
        </p:nvPicPr>
        <p:blipFill>
          <a:blip r:embed="rId9">
            <a:alphaModFix amt="75000"/>
          </a:blip>
          <a:stretch>
            <a:fillRect/>
          </a:stretch>
        </p:blipFill>
        <p:spPr>
          <a:xfrm rot="-864916" flipH="1">
            <a:off x="8428657" y="870399"/>
            <a:ext cx="374546" cy="357622"/>
          </a:xfrm>
          <a:prstGeom prst="rect">
            <a:avLst/>
          </a:prstGeom>
          <a:noFill/>
          <a:ln>
            <a:noFill/>
          </a:ln>
        </p:spPr>
      </p:pic>
      <p:pic>
        <p:nvPicPr>
          <p:cNvPr id="95" name="Google Shape;95;p6"/>
          <p:cNvPicPr preferRelativeResize="0"/>
          <p:nvPr/>
        </p:nvPicPr>
        <p:blipFill>
          <a:blip r:embed="rId10">
            <a:alphaModFix amt="72000"/>
          </a:blip>
          <a:stretch>
            <a:fillRect/>
          </a:stretch>
        </p:blipFill>
        <p:spPr>
          <a:xfrm rot="3197529" flipH="1">
            <a:off x="8193119" y="-418320"/>
            <a:ext cx="278190" cy="913192"/>
          </a:xfrm>
          <a:prstGeom prst="rect">
            <a:avLst/>
          </a:prstGeom>
          <a:noFill/>
          <a:ln>
            <a:noFill/>
          </a:ln>
        </p:spPr>
      </p:pic>
      <p:pic>
        <p:nvPicPr>
          <p:cNvPr id="96" name="Google Shape;96;p6"/>
          <p:cNvPicPr preferRelativeResize="0"/>
          <p:nvPr/>
        </p:nvPicPr>
        <p:blipFill>
          <a:blip r:embed="rId11">
            <a:alphaModFix/>
          </a:blip>
          <a:stretch>
            <a:fillRect/>
          </a:stretch>
        </p:blipFill>
        <p:spPr>
          <a:xfrm rot="-8492988" flipH="1">
            <a:off x="55014" y="3156098"/>
            <a:ext cx="362621" cy="328280"/>
          </a:xfrm>
          <a:prstGeom prst="rect">
            <a:avLst/>
          </a:prstGeom>
          <a:noFill/>
          <a:ln>
            <a:noFill/>
          </a:ln>
        </p:spPr>
      </p:pic>
      <p:pic>
        <p:nvPicPr>
          <p:cNvPr id="97" name="Google Shape;97;p6"/>
          <p:cNvPicPr preferRelativeResize="0"/>
          <p:nvPr/>
        </p:nvPicPr>
        <p:blipFill>
          <a:blip r:embed="rId2">
            <a:alphaModFix amt="15000"/>
          </a:blip>
          <a:stretch>
            <a:fillRect/>
          </a:stretch>
        </p:blipFill>
        <p:spPr>
          <a:xfrm rot="3055372" flipH="1">
            <a:off x="-632654" y="-1583664"/>
            <a:ext cx="2182018" cy="4178351"/>
          </a:xfrm>
          <a:prstGeom prst="rect">
            <a:avLst/>
          </a:prstGeom>
          <a:noFill/>
          <a:ln>
            <a:noFill/>
          </a:ln>
        </p:spPr>
      </p:pic>
      <p:pic>
        <p:nvPicPr>
          <p:cNvPr id="98" name="Google Shape;98;p6"/>
          <p:cNvPicPr preferRelativeResize="0"/>
          <p:nvPr/>
        </p:nvPicPr>
        <p:blipFill>
          <a:blip r:embed="rId12">
            <a:alphaModFix/>
          </a:blip>
          <a:stretch>
            <a:fillRect/>
          </a:stretch>
        </p:blipFill>
        <p:spPr>
          <a:xfrm rot="-8430343" flipH="1">
            <a:off x="-245553" y="-141126"/>
            <a:ext cx="963766" cy="1845503"/>
          </a:xfrm>
          <a:prstGeom prst="rect">
            <a:avLst/>
          </a:prstGeom>
          <a:noFill/>
          <a:ln>
            <a:noFill/>
          </a:ln>
        </p:spPr>
      </p:pic>
      <p:pic>
        <p:nvPicPr>
          <p:cNvPr id="99" name="Google Shape;99;p6"/>
          <p:cNvPicPr preferRelativeResize="0"/>
          <p:nvPr/>
        </p:nvPicPr>
        <p:blipFill>
          <a:blip r:embed="rId9">
            <a:alphaModFix amt="84000"/>
          </a:blip>
          <a:stretch>
            <a:fillRect/>
          </a:stretch>
        </p:blipFill>
        <p:spPr>
          <a:xfrm rot="8717672" flipH="1">
            <a:off x="986031" y="392418"/>
            <a:ext cx="176699" cy="168718"/>
          </a:xfrm>
          <a:prstGeom prst="rect">
            <a:avLst/>
          </a:prstGeom>
          <a:noFill/>
          <a:ln>
            <a:noFill/>
          </a:ln>
        </p:spPr>
      </p:pic>
      <p:pic>
        <p:nvPicPr>
          <p:cNvPr id="100" name="Google Shape;100;p6"/>
          <p:cNvPicPr preferRelativeResize="0"/>
          <p:nvPr/>
        </p:nvPicPr>
        <p:blipFill>
          <a:blip r:embed="rId13">
            <a:alphaModFix amt="72000"/>
          </a:blip>
          <a:stretch>
            <a:fillRect/>
          </a:stretch>
        </p:blipFill>
        <p:spPr>
          <a:xfrm rot="9074899" flipH="1">
            <a:off x="-882986" y="-1757697"/>
            <a:ext cx="1134280" cy="2239510"/>
          </a:xfrm>
          <a:prstGeom prst="rect">
            <a:avLst/>
          </a:prstGeom>
          <a:noFill/>
          <a:ln>
            <a:noFill/>
          </a:ln>
        </p:spPr>
      </p:pic>
      <p:sp>
        <p:nvSpPr>
          <p:cNvPr id="101" name="Google Shape;101;p6"/>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43741459"/>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1_Title only">
    <p:spTree>
      <p:nvGrpSpPr>
        <p:cNvPr id="1" name="Shape 83"/>
        <p:cNvGrpSpPr/>
        <p:nvPr/>
      </p:nvGrpSpPr>
      <p:grpSpPr>
        <a:xfrm>
          <a:off x="0" y="0"/>
          <a:ext cx="0" cy="0"/>
          <a:chOff x="0" y="0"/>
          <a:chExt cx="0" cy="0"/>
        </a:xfrm>
      </p:grpSpPr>
      <p:pic>
        <p:nvPicPr>
          <p:cNvPr id="84" name="Google Shape;84;p6"/>
          <p:cNvPicPr preferRelativeResize="0"/>
          <p:nvPr/>
        </p:nvPicPr>
        <p:blipFill>
          <a:blip r:embed="rId2">
            <a:alphaModFix amt="15000"/>
          </a:blip>
          <a:stretch>
            <a:fillRect/>
          </a:stretch>
        </p:blipFill>
        <p:spPr>
          <a:xfrm rot="8764059">
            <a:off x="-584700" y="3206302"/>
            <a:ext cx="1830778" cy="3505771"/>
          </a:xfrm>
          <a:prstGeom prst="rect">
            <a:avLst/>
          </a:prstGeom>
          <a:noFill/>
          <a:ln>
            <a:noFill/>
          </a:ln>
        </p:spPr>
      </p:pic>
      <p:pic>
        <p:nvPicPr>
          <p:cNvPr id="85" name="Google Shape;85;p6"/>
          <p:cNvPicPr preferRelativeResize="0"/>
          <p:nvPr/>
        </p:nvPicPr>
        <p:blipFill>
          <a:blip r:embed="rId3">
            <a:alphaModFix amt="86000"/>
          </a:blip>
          <a:stretch>
            <a:fillRect/>
          </a:stretch>
        </p:blipFill>
        <p:spPr>
          <a:xfrm rot="-865446">
            <a:off x="-461344" y="3304302"/>
            <a:ext cx="1134279" cy="2239513"/>
          </a:xfrm>
          <a:prstGeom prst="rect">
            <a:avLst/>
          </a:prstGeom>
          <a:noFill/>
          <a:ln>
            <a:noFill/>
          </a:ln>
        </p:spPr>
      </p:pic>
      <p:pic>
        <p:nvPicPr>
          <p:cNvPr id="86" name="Google Shape;86;p6"/>
          <p:cNvPicPr preferRelativeResize="0"/>
          <p:nvPr/>
        </p:nvPicPr>
        <p:blipFill>
          <a:blip r:embed="rId2">
            <a:alphaModFix amt="15000"/>
          </a:blip>
          <a:stretch>
            <a:fillRect/>
          </a:stretch>
        </p:blipFill>
        <p:spPr>
          <a:xfrm rot="3279065">
            <a:off x="7965757" y="3439642"/>
            <a:ext cx="1680309" cy="3217639"/>
          </a:xfrm>
          <a:prstGeom prst="rect">
            <a:avLst/>
          </a:prstGeom>
          <a:noFill/>
          <a:ln>
            <a:noFill/>
          </a:ln>
        </p:spPr>
      </p:pic>
      <p:pic>
        <p:nvPicPr>
          <p:cNvPr id="87" name="Google Shape;87;p6"/>
          <p:cNvPicPr preferRelativeResize="0"/>
          <p:nvPr/>
        </p:nvPicPr>
        <p:blipFill>
          <a:blip r:embed="rId4">
            <a:alphaModFix amt="84000"/>
          </a:blip>
          <a:stretch>
            <a:fillRect/>
          </a:stretch>
        </p:blipFill>
        <p:spPr>
          <a:xfrm rot="2391190">
            <a:off x="8438578" y="4258735"/>
            <a:ext cx="876269" cy="1730102"/>
          </a:xfrm>
          <a:prstGeom prst="rect">
            <a:avLst/>
          </a:prstGeom>
          <a:noFill/>
          <a:ln>
            <a:noFill/>
          </a:ln>
        </p:spPr>
      </p:pic>
      <p:pic>
        <p:nvPicPr>
          <p:cNvPr id="88" name="Google Shape;88;p6"/>
          <p:cNvPicPr preferRelativeResize="0"/>
          <p:nvPr/>
        </p:nvPicPr>
        <p:blipFill rotWithShape="1">
          <a:blip r:embed="rId5">
            <a:alphaModFix/>
          </a:blip>
          <a:srcRect l="9978" t="7909" r="6171" b="5839"/>
          <a:stretch/>
        </p:blipFill>
        <p:spPr>
          <a:xfrm rot="5399989" flipH="1">
            <a:off x="7805907" y="1655977"/>
            <a:ext cx="3165532" cy="1831553"/>
          </a:xfrm>
          <a:prstGeom prst="rect">
            <a:avLst/>
          </a:prstGeom>
          <a:noFill/>
          <a:ln>
            <a:noFill/>
          </a:ln>
        </p:spPr>
      </p:pic>
      <p:pic>
        <p:nvPicPr>
          <p:cNvPr id="89" name="Google Shape;89;p6"/>
          <p:cNvPicPr preferRelativeResize="0"/>
          <p:nvPr/>
        </p:nvPicPr>
        <p:blipFill>
          <a:blip r:embed="rId6">
            <a:alphaModFix amt="70000"/>
          </a:blip>
          <a:stretch>
            <a:fillRect/>
          </a:stretch>
        </p:blipFill>
        <p:spPr>
          <a:xfrm rot="6573969">
            <a:off x="-38269" y="3943422"/>
            <a:ext cx="549173" cy="1802739"/>
          </a:xfrm>
          <a:prstGeom prst="rect">
            <a:avLst/>
          </a:prstGeom>
          <a:noFill/>
          <a:ln>
            <a:noFill/>
          </a:ln>
        </p:spPr>
      </p:pic>
      <p:pic>
        <p:nvPicPr>
          <p:cNvPr id="90" name="Google Shape;90;p6"/>
          <p:cNvPicPr preferRelativeResize="0"/>
          <p:nvPr/>
        </p:nvPicPr>
        <p:blipFill>
          <a:blip r:embed="rId7">
            <a:alphaModFix/>
          </a:blip>
          <a:stretch>
            <a:fillRect/>
          </a:stretch>
        </p:blipFill>
        <p:spPr>
          <a:xfrm rot="-888895">
            <a:off x="8687735" y="3794138"/>
            <a:ext cx="377927" cy="342151"/>
          </a:xfrm>
          <a:prstGeom prst="rect">
            <a:avLst/>
          </a:prstGeom>
          <a:noFill/>
          <a:ln>
            <a:noFill/>
          </a:ln>
        </p:spPr>
      </p:pic>
      <p:pic>
        <p:nvPicPr>
          <p:cNvPr id="91" name="Google Shape;91;p6"/>
          <p:cNvPicPr preferRelativeResize="0"/>
          <p:nvPr/>
        </p:nvPicPr>
        <p:blipFill>
          <a:blip r:embed="rId7">
            <a:alphaModFix/>
          </a:blip>
          <a:stretch>
            <a:fillRect/>
          </a:stretch>
        </p:blipFill>
        <p:spPr>
          <a:xfrm rot="-888895">
            <a:off x="141723" y="231788"/>
            <a:ext cx="377927" cy="342151"/>
          </a:xfrm>
          <a:prstGeom prst="rect">
            <a:avLst/>
          </a:prstGeom>
          <a:noFill/>
          <a:ln>
            <a:noFill/>
          </a:ln>
        </p:spPr>
      </p:pic>
      <p:pic>
        <p:nvPicPr>
          <p:cNvPr id="92" name="Google Shape;92;p6"/>
          <p:cNvPicPr preferRelativeResize="0"/>
          <p:nvPr/>
        </p:nvPicPr>
        <p:blipFill>
          <a:blip r:embed="rId2">
            <a:alphaModFix amt="15000"/>
          </a:blip>
          <a:stretch>
            <a:fillRect/>
          </a:stretch>
        </p:blipFill>
        <p:spPr>
          <a:xfrm rot="-3135631">
            <a:off x="7580195" y="-1996762"/>
            <a:ext cx="2593021" cy="3980747"/>
          </a:xfrm>
          <a:prstGeom prst="rect">
            <a:avLst/>
          </a:prstGeom>
          <a:noFill/>
          <a:ln>
            <a:noFill/>
          </a:ln>
        </p:spPr>
      </p:pic>
      <p:pic>
        <p:nvPicPr>
          <p:cNvPr id="93" name="Google Shape;93;p6"/>
          <p:cNvPicPr preferRelativeResize="0"/>
          <p:nvPr/>
        </p:nvPicPr>
        <p:blipFill>
          <a:blip r:embed="rId8">
            <a:alphaModFix amt="68000"/>
          </a:blip>
          <a:stretch>
            <a:fillRect/>
          </a:stretch>
        </p:blipFill>
        <p:spPr>
          <a:xfrm rot="3605494" flipH="1">
            <a:off x="8329604" y="-76172"/>
            <a:ext cx="952603" cy="908875"/>
          </a:xfrm>
          <a:prstGeom prst="rect">
            <a:avLst/>
          </a:prstGeom>
          <a:noFill/>
          <a:ln>
            <a:noFill/>
          </a:ln>
        </p:spPr>
      </p:pic>
      <p:pic>
        <p:nvPicPr>
          <p:cNvPr id="94" name="Google Shape;94;p6"/>
          <p:cNvPicPr preferRelativeResize="0"/>
          <p:nvPr/>
        </p:nvPicPr>
        <p:blipFill>
          <a:blip r:embed="rId9">
            <a:alphaModFix amt="75000"/>
          </a:blip>
          <a:stretch>
            <a:fillRect/>
          </a:stretch>
        </p:blipFill>
        <p:spPr>
          <a:xfrm rot="-864916" flipH="1">
            <a:off x="8428657" y="870399"/>
            <a:ext cx="374546" cy="357622"/>
          </a:xfrm>
          <a:prstGeom prst="rect">
            <a:avLst/>
          </a:prstGeom>
          <a:noFill/>
          <a:ln>
            <a:noFill/>
          </a:ln>
        </p:spPr>
      </p:pic>
      <p:pic>
        <p:nvPicPr>
          <p:cNvPr id="95" name="Google Shape;95;p6"/>
          <p:cNvPicPr preferRelativeResize="0"/>
          <p:nvPr/>
        </p:nvPicPr>
        <p:blipFill>
          <a:blip r:embed="rId10">
            <a:alphaModFix amt="72000"/>
          </a:blip>
          <a:stretch>
            <a:fillRect/>
          </a:stretch>
        </p:blipFill>
        <p:spPr>
          <a:xfrm rot="3197529" flipH="1">
            <a:off x="8193119" y="-418320"/>
            <a:ext cx="278190" cy="913192"/>
          </a:xfrm>
          <a:prstGeom prst="rect">
            <a:avLst/>
          </a:prstGeom>
          <a:noFill/>
          <a:ln>
            <a:noFill/>
          </a:ln>
        </p:spPr>
      </p:pic>
      <p:pic>
        <p:nvPicPr>
          <p:cNvPr id="96" name="Google Shape;96;p6"/>
          <p:cNvPicPr preferRelativeResize="0"/>
          <p:nvPr/>
        </p:nvPicPr>
        <p:blipFill>
          <a:blip r:embed="rId11">
            <a:alphaModFix/>
          </a:blip>
          <a:stretch>
            <a:fillRect/>
          </a:stretch>
        </p:blipFill>
        <p:spPr>
          <a:xfrm rot="-8492988" flipH="1">
            <a:off x="55014" y="3156098"/>
            <a:ext cx="362621" cy="328280"/>
          </a:xfrm>
          <a:prstGeom prst="rect">
            <a:avLst/>
          </a:prstGeom>
          <a:noFill/>
          <a:ln>
            <a:noFill/>
          </a:ln>
        </p:spPr>
      </p:pic>
      <p:pic>
        <p:nvPicPr>
          <p:cNvPr id="97" name="Google Shape;97;p6"/>
          <p:cNvPicPr preferRelativeResize="0"/>
          <p:nvPr/>
        </p:nvPicPr>
        <p:blipFill>
          <a:blip r:embed="rId2">
            <a:alphaModFix amt="15000"/>
          </a:blip>
          <a:stretch>
            <a:fillRect/>
          </a:stretch>
        </p:blipFill>
        <p:spPr>
          <a:xfrm rot="3055372" flipH="1">
            <a:off x="-632654" y="-1583664"/>
            <a:ext cx="2182018" cy="4178351"/>
          </a:xfrm>
          <a:prstGeom prst="rect">
            <a:avLst/>
          </a:prstGeom>
          <a:noFill/>
          <a:ln>
            <a:noFill/>
          </a:ln>
        </p:spPr>
      </p:pic>
      <p:pic>
        <p:nvPicPr>
          <p:cNvPr id="98" name="Google Shape;98;p6"/>
          <p:cNvPicPr preferRelativeResize="0"/>
          <p:nvPr/>
        </p:nvPicPr>
        <p:blipFill>
          <a:blip r:embed="rId12">
            <a:alphaModFix/>
          </a:blip>
          <a:stretch>
            <a:fillRect/>
          </a:stretch>
        </p:blipFill>
        <p:spPr>
          <a:xfrm rot="-8430343" flipH="1">
            <a:off x="-245553" y="-141126"/>
            <a:ext cx="963766" cy="1845503"/>
          </a:xfrm>
          <a:prstGeom prst="rect">
            <a:avLst/>
          </a:prstGeom>
          <a:noFill/>
          <a:ln>
            <a:noFill/>
          </a:ln>
        </p:spPr>
      </p:pic>
      <p:pic>
        <p:nvPicPr>
          <p:cNvPr id="99" name="Google Shape;99;p6"/>
          <p:cNvPicPr preferRelativeResize="0"/>
          <p:nvPr/>
        </p:nvPicPr>
        <p:blipFill>
          <a:blip r:embed="rId9">
            <a:alphaModFix amt="84000"/>
          </a:blip>
          <a:stretch>
            <a:fillRect/>
          </a:stretch>
        </p:blipFill>
        <p:spPr>
          <a:xfrm rot="8717672" flipH="1">
            <a:off x="986031" y="392418"/>
            <a:ext cx="176699" cy="168718"/>
          </a:xfrm>
          <a:prstGeom prst="rect">
            <a:avLst/>
          </a:prstGeom>
          <a:noFill/>
          <a:ln>
            <a:noFill/>
          </a:ln>
        </p:spPr>
      </p:pic>
      <p:pic>
        <p:nvPicPr>
          <p:cNvPr id="100" name="Google Shape;100;p6"/>
          <p:cNvPicPr preferRelativeResize="0"/>
          <p:nvPr/>
        </p:nvPicPr>
        <p:blipFill>
          <a:blip r:embed="rId13">
            <a:alphaModFix amt="72000"/>
          </a:blip>
          <a:stretch>
            <a:fillRect/>
          </a:stretch>
        </p:blipFill>
        <p:spPr>
          <a:xfrm rot="9074899" flipH="1">
            <a:off x="-882986" y="-1757697"/>
            <a:ext cx="1134280" cy="2239510"/>
          </a:xfrm>
          <a:prstGeom prst="rect">
            <a:avLst/>
          </a:prstGeom>
          <a:noFill/>
          <a:ln>
            <a:noFill/>
          </a:ln>
        </p:spPr>
      </p:pic>
      <p:sp>
        <p:nvSpPr>
          <p:cNvPr id="101" name="Google Shape;101;p6"/>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318088771"/>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02"/>
        <p:cNvGrpSpPr/>
        <p:nvPr/>
      </p:nvGrpSpPr>
      <p:grpSpPr>
        <a:xfrm>
          <a:off x="0" y="0"/>
          <a:ext cx="0" cy="0"/>
          <a:chOff x="0" y="0"/>
          <a:chExt cx="0" cy="0"/>
        </a:xfrm>
      </p:grpSpPr>
      <p:sp>
        <p:nvSpPr>
          <p:cNvPr id="103" name="Google Shape;103;p7"/>
          <p:cNvSpPr txBox="1">
            <a:spLocks noGrp="1"/>
          </p:cNvSpPr>
          <p:nvPr>
            <p:ph type="title"/>
          </p:nvPr>
        </p:nvSpPr>
        <p:spPr>
          <a:xfrm>
            <a:off x="720000" y="1174275"/>
            <a:ext cx="3987000" cy="17808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04" name="Google Shape;104;p7"/>
          <p:cNvSpPr txBox="1">
            <a:spLocks noGrp="1"/>
          </p:cNvSpPr>
          <p:nvPr>
            <p:ph type="subTitle" idx="1"/>
          </p:nvPr>
        </p:nvSpPr>
        <p:spPr>
          <a:xfrm>
            <a:off x="720000" y="2825925"/>
            <a:ext cx="3222600" cy="1143300"/>
          </a:xfrm>
          <a:prstGeom prst="rect">
            <a:avLst/>
          </a:prstGeom>
        </p:spPr>
        <p:txBody>
          <a:bodyPr spcFirstLastPara="1" wrap="square" lIns="91425" tIns="91425" rIns="91425" bIns="91425" anchor="ctr" anchorCtr="0">
            <a:noAutofit/>
          </a:bodyPr>
          <a:lstStyle>
            <a:lvl1pPr lvl="0"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pic>
        <p:nvPicPr>
          <p:cNvPr id="105" name="Google Shape;105;p7"/>
          <p:cNvPicPr preferRelativeResize="0"/>
          <p:nvPr/>
        </p:nvPicPr>
        <p:blipFill>
          <a:blip r:embed="rId2">
            <a:alphaModFix amt="15000"/>
          </a:blip>
          <a:stretch>
            <a:fillRect/>
          </a:stretch>
        </p:blipFill>
        <p:spPr>
          <a:xfrm rot="-6485198" flipH="1">
            <a:off x="3643507" y="988829"/>
            <a:ext cx="4987634" cy="9550863"/>
          </a:xfrm>
          <a:prstGeom prst="rect">
            <a:avLst/>
          </a:prstGeom>
          <a:noFill/>
          <a:ln>
            <a:noFill/>
          </a:ln>
        </p:spPr>
      </p:pic>
      <p:pic>
        <p:nvPicPr>
          <p:cNvPr id="106" name="Google Shape;106;p7"/>
          <p:cNvPicPr preferRelativeResize="0"/>
          <p:nvPr/>
        </p:nvPicPr>
        <p:blipFill>
          <a:blip r:embed="rId2">
            <a:alphaModFix amt="15000"/>
          </a:blip>
          <a:stretch>
            <a:fillRect/>
          </a:stretch>
        </p:blipFill>
        <p:spPr>
          <a:xfrm rot="-5399947" flipH="1">
            <a:off x="6224256" y="-3345394"/>
            <a:ext cx="4987634" cy="9550861"/>
          </a:xfrm>
          <a:prstGeom prst="rect">
            <a:avLst/>
          </a:prstGeom>
          <a:noFill/>
          <a:ln>
            <a:noFill/>
          </a:ln>
        </p:spPr>
      </p:pic>
      <p:pic>
        <p:nvPicPr>
          <p:cNvPr id="107" name="Google Shape;107;p7"/>
          <p:cNvPicPr preferRelativeResize="0"/>
          <p:nvPr/>
        </p:nvPicPr>
        <p:blipFill>
          <a:blip r:embed="rId3">
            <a:alphaModFix/>
          </a:blip>
          <a:stretch>
            <a:fillRect/>
          </a:stretch>
        </p:blipFill>
        <p:spPr>
          <a:xfrm rot="-4499999">
            <a:off x="6311126" y="68499"/>
            <a:ext cx="2729251" cy="2606200"/>
          </a:xfrm>
          <a:prstGeom prst="rect">
            <a:avLst/>
          </a:prstGeom>
          <a:noFill/>
          <a:ln>
            <a:noFill/>
          </a:ln>
        </p:spPr>
      </p:pic>
      <p:pic>
        <p:nvPicPr>
          <p:cNvPr id="108" name="Google Shape;108;p7"/>
          <p:cNvPicPr preferRelativeResize="0"/>
          <p:nvPr/>
        </p:nvPicPr>
        <p:blipFill>
          <a:blip r:embed="rId4">
            <a:alphaModFix/>
          </a:blip>
          <a:stretch>
            <a:fillRect/>
          </a:stretch>
        </p:blipFill>
        <p:spPr>
          <a:xfrm>
            <a:off x="394178" y="245039"/>
            <a:ext cx="651643" cy="589924"/>
          </a:xfrm>
          <a:prstGeom prst="rect">
            <a:avLst/>
          </a:prstGeom>
          <a:noFill/>
          <a:ln>
            <a:noFill/>
          </a:ln>
        </p:spPr>
      </p:pic>
      <p:pic>
        <p:nvPicPr>
          <p:cNvPr id="109" name="Google Shape;109;p7"/>
          <p:cNvPicPr preferRelativeResize="0"/>
          <p:nvPr/>
        </p:nvPicPr>
        <p:blipFill>
          <a:blip r:embed="rId5">
            <a:alphaModFix amt="75000"/>
          </a:blip>
          <a:stretch>
            <a:fillRect/>
          </a:stretch>
        </p:blipFill>
        <p:spPr>
          <a:xfrm rot="5946572">
            <a:off x="6190362" y="4735722"/>
            <a:ext cx="199004" cy="190015"/>
          </a:xfrm>
          <a:prstGeom prst="rect">
            <a:avLst/>
          </a:prstGeom>
          <a:noFill/>
          <a:ln>
            <a:noFill/>
          </a:ln>
        </p:spPr>
      </p:pic>
      <p:pic>
        <p:nvPicPr>
          <p:cNvPr id="110" name="Google Shape;110;p7"/>
          <p:cNvPicPr preferRelativeResize="0"/>
          <p:nvPr/>
        </p:nvPicPr>
        <p:blipFill>
          <a:blip r:embed="rId6">
            <a:alphaModFix amt="84000"/>
          </a:blip>
          <a:stretch>
            <a:fillRect/>
          </a:stretch>
        </p:blipFill>
        <p:spPr>
          <a:xfrm rot="-8717672">
            <a:off x="8335649" y="137381"/>
            <a:ext cx="176699" cy="168718"/>
          </a:xfrm>
          <a:prstGeom prst="rect">
            <a:avLst/>
          </a:prstGeom>
          <a:noFill/>
          <a:ln>
            <a:noFill/>
          </a:ln>
        </p:spPr>
      </p:pic>
      <p:pic>
        <p:nvPicPr>
          <p:cNvPr id="111" name="Google Shape;111;p7"/>
          <p:cNvPicPr preferRelativeResize="0"/>
          <p:nvPr/>
        </p:nvPicPr>
        <p:blipFill>
          <a:blip r:embed="rId7">
            <a:alphaModFix amt="92000"/>
          </a:blip>
          <a:stretch>
            <a:fillRect/>
          </a:stretch>
        </p:blipFill>
        <p:spPr>
          <a:xfrm rot="-888836">
            <a:off x="5828651" y="209687"/>
            <a:ext cx="224700" cy="203423"/>
          </a:xfrm>
          <a:prstGeom prst="rect">
            <a:avLst/>
          </a:prstGeom>
          <a:noFill/>
          <a:ln>
            <a:noFill/>
          </a:ln>
        </p:spPr>
      </p:pic>
      <p:pic>
        <p:nvPicPr>
          <p:cNvPr id="112" name="Google Shape;112;p7"/>
          <p:cNvPicPr preferRelativeResize="0"/>
          <p:nvPr/>
        </p:nvPicPr>
        <p:blipFill>
          <a:blip r:embed="rId8">
            <a:alphaModFix amt="78000"/>
          </a:blip>
          <a:stretch>
            <a:fillRect/>
          </a:stretch>
        </p:blipFill>
        <p:spPr>
          <a:xfrm rot="8896043">
            <a:off x="8011979" y="4286485"/>
            <a:ext cx="295880" cy="805591"/>
          </a:xfrm>
          <a:prstGeom prst="rect">
            <a:avLst/>
          </a:prstGeom>
          <a:noFill/>
          <a:ln>
            <a:noFill/>
          </a:ln>
        </p:spPr>
      </p:pic>
      <p:pic>
        <p:nvPicPr>
          <p:cNvPr id="113" name="Google Shape;113;p7"/>
          <p:cNvPicPr preferRelativeResize="0"/>
          <p:nvPr/>
        </p:nvPicPr>
        <p:blipFill>
          <a:blip r:embed="rId9">
            <a:alphaModFix amt="88000"/>
          </a:blip>
          <a:stretch>
            <a:fillRect/>
          </a:stretch>
        </p:blipFill>
        <p:spPr>
          <a:xfrm rot="6451906" flipH="1">
            <a:off x="8588375" y="147015"/>
            <a:ext cx="418051" cy="441921"/>
          </a:xfrm>
          <a:prstGeom prst="rect">
            <a:avLst/>
          </a:prstGeom>
          <a:noFill/>
          <a:ln>
            <a:noFill/>
          </a:ln>
        </p:spPr>
      </p:pic>
      <p:pic>
        <p:nvPicPr>
          <p:cNvPr id="114" name="Google Shape;114;p7"/>
          <p:cNvPicPr preferRelativeResize="0"/>
          <p:nvPr/>
        </p:nvPicPr>
        <p:blipFill>
          <a:blip r:embed="rId10">
            <a:alphaModFix amt="96000"/>
          </a:blip>
          <a:stretch>
            <a:fillRect/>
          </a:stretch>
        </p:blipFill>
        <p:spPr>
          <a:xfrm rot="3646738">
            <a:off x="-1264423" y="4244082"/>
            <a:ext cx="2338400" cy="2116939"/>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slideLayout" Target="../slideLayouts/slideLayout46.xml"/><Relationship Id="rId3" Type="http://schemas.openxmlformats.org/officeDocument/2006/relationships/slideLayout" Target="../slideLayouts/slideLayout31.xml"/><Relationship Id="rId21" Type="http://schemas.openxmlformats.org/officeDocument/2006/relationships/slideLayout" Target="../slideLayouts/slideLayout49.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5" Type="http://schemas.openxmlformats.org/officeDocument/2006/relationships/theme" Target="../theme/theme2.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slideLayout" Target="../slideLayouts/slideLayout48.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24" Type="http://schemas.openxmlformats.org/officeDocument/2006/relationships/slideLayout" Target="../slideLayouts/slideLayout52.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23" Type="http://schemas.openxmlformats.org/officeDocument/2006/relationships/slideLayout" Target="../slideLayouts/slideLayout51.xml"/><Relationship Id="rId10" Type="http://schemas.openxmlformats.org/officeDocument/2006/relationships/slideLayout" Target="../slideLayouts/slideLayout38.xml"/><Relationship Id="rId19" Type="http://schemas.openxmlformats.org/officeDocument/2006/relationships/slideLayout" Target="../slideLayouts/slideLayout47.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 Id="rId22" Type="http://schemas.openxmlformats.org/officeDocument/2006/relationships/slideLayout" Target="../slideLayouts/slideLayout5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3000"/>
              <a:buFont typeface="Yeseva One"/>
              <a:buNone/>
              <a:defRPr sz="3000">
                <a:solidFill>
                  <a:schemeClr val="dk1"/>
                </a:solidFill>
                <a:latin typeface="Yeseva One"/>
                <a:ea typeface="Yeseva One"/>
                <a:cs typeface="Yeseva One"/>
                <a:sym typeface="Yeseva One"/>
              </a:defRPr>
            </a:lvl1pPr>
            <a:lvl2pPr lvl="1" rtl="0">
              <a:spcBef>
                <a:spcPts val="0"/>
              </a:spcBef>
              <a:spcAft>
                <a:spcPts val="0"/>
              </a:spcAft>
              <a:buClr>
                <a:schemeClr val="dk1"/>
              </a:buClr>
              <a:buSzPts val="2800"/>
              <a:buFont typeface="Bebas Neue"/>
              <a:buNone/>
              <a:defRPr sz="2800">
                <a:solidFill>
                  <a:schemeClr val="dk1"/>
                </a:solidFill>
                <a:latin typeface="Bebas Neue"/>
                <a:ea typeface="Bebas Neue"/>
                <a:cs typeface="Bebas Neue"/>
                <a:sym typeface="Bebas Neue"/>
              </a:defRPr>
            </a:lvl2pPr>
            <a:lvl3pPr lvl="2" rtl="0">
              <a:spcBef>
                <a:spcPts val="0"/>
              </a:spcBef>
              <a:spcAft>
                <a:spcPts val="0"/>
              </a:spcAft>
              <a:buClr>
                <a:schemeClr val="dk1"/>
              </a:buClr>
              <a:buSzPts val="2800"/>
              <a:buFont typeface="Bebas Neue"/>
              <a:buNone/>
              <a:defRPr sz="2800">
                <a:solidFill>
                  <a:schemeClr val="dk1"/>
                </a:solidFill>
                <a:latin typeface="Bebas Neue"/>
                <a:ea typeface="Bebas Neue"/>
                <a:cs typeface="Bebas Neue"/>
                <a:sym typeface="Bebas Neue"/>
              </a:defRPr>
            </a:lvl3pPr>
            <a:lvl4pPr lvl="3" rtl="0">
              <a:spcBef>
                <a:spcPts val="0"/>
              </a:spcBef>
              <a:spcAft>
                <a:spcPts val="0"/>
              </a:spcAft>
              <a:buClr>
                <a:schemeClr val="dk1"/>
              </a:buClr>
              <a:buSzPts val="2800"/>
              <a:buFont typeface="Bebas Neue"/>
              <a:buNone/>
              <a:defRPr sz="2800">
                <a:solidFill>
                  <a:schemeClr val="dk1"/>
                </a:solidFill>
                <a:latin typeface="Bebas Neue"/>
                <a:ea typeface="Bebas Neue"/>
                <a:cs typeface="Bebas Neue"/>
                <a:sym typeface="Bebas Neue"/>
              </a:defRPr>
            </a:lvl4pPr>
            <a:lvl5pPr lvl="4" rtl="0">
              <a:spcBef>
                <a:spcPts val="0"/>
              </a:spcBef>
              <a:spcAft>
                <a:spcPts val="0"/>
              </a:spcAft>
              <a:buClr>
                <a:schemeClr val="dk1"/>
              </a:buClr>
              <a:buSzPts val="2800"/>
              <a:buFont typeface="Bebas Neue"/>
              <a:buNone/>
              <a:defRPr sz="2800">
                <a:solidFill>
                  <a:schemeClr val="dk1"/>
                </a:solidFill>
                <a:latin typeface="Bebas Neue"/>
                <a:ea typeface="Bebas Neue"/>
                <a:cs typeface="Bebas Neue"/>
                <a:sym typeface="Bebas Neue"/>
              </a:defRPr>
            </a:lvl5pPr>
            <a:lvl6pPr lvl="5" rtl="0">
              <a:spcBef>
                <a:spcPts val="0"/>
              </a:spcBef>
              <a:spcAft>
                <a:spcPts val="0"/>
              </a:spcAft>
              <a:buClr>
                <a:schemeClr val="dk1"/>
              </a:buClr>
              <a:buSzPts val="2800"/>
              <a:buFont typeface="Bebas Neue"/>
              <a:buNone/>
              <a:defRPr sz="2800">
                <a:solidFill>
                  <a:schemeClr val="dk1"/>
                </a:solidFill>
                <a:latin typeface="Bebas Neue"/>
                <a:ea typeface="Bebas Neue"/>
                <a:cs typeface="Bebas Neue"/>
                <a:sym typeface="Bebas Neue"/>
              </a:defRPr>
            </a:lvl6pPr>
            <a:lvl7pPr lvl="6" rtl="0">
              <a:spcBef>
                <a:spcPts val="0"/>
              </a:spcBef>
              <a:spcAft>
                <a:spcPts val="0"/>
              </a:spcAft>
              <a:buClr>
                <a:schemeClr val="dk1"/>
              </a:buClr>
              <a:buSzPts val="2800"/>
              <a:buFont typeface="Bebas Neue"/>
              <a:buNone/>
              <a:defRPr sz="2800">
                <a:solidFill>
                  <a:schemeClr val="dk1"/>
                </a:solidFill>
                <a:latin typeface="Bebas Neue"/>
                <a:ea typeface="Bebas Neue"/>
                <a:cs typeface="Bebas Neue"/>
                <a:sym typeface="Bebas Neue"/>
              </a:defRPr>
            </a:lvl7pPr>
            <a:lvl8pPr lvl="7" rtl="0">
              <a:spcBef>
                <a:spcPts val="0"/>
              </a:spcBef>
              <a:spcAft>
                <a:spcPts val="0"/>
              </a:spcAft>
              <a:buClr>
                <a:schemeClr val="dk1"/>
              </a:buClr>
              <a:buSzPts val="2800"/>
              <a:buFont typeface="Bebas Neue"/>
              <a:buNone/>
              <a:defRPr sz="2800">
                <a:solidFill>
                  <a:schemeClr val="dk1"/>
                </a:solidFill>
                <a:latin typeface="Bebas Neue"/>
                <a:ea typeface="Bebas Neue"/>
                <a:cs typeface="Bebas Neue"/>
                <a:sym typeface="Bebas Neue"/>
              </a:defRPr>
            </a:lvl8pPr>
            <a:lvl9pPr lvl="8" rtl="0">
              <a:spcBef>
                <a:spcPts val="0"/>
              </a:spcBef>
              <a:spcAft>
                <a:spcPts val="0"/>
              </a:spcAft>
              <a:buClr>
                <a:schemeClr val="dk1"/>
              </a:buClr>
              <a:buSzPts val="2800"/>
              <a:buFont typeface="Bebas Neue"/>
              <a:buNone/>
              <a:defRPr sz="28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720000" y="1152475"/>
            <a:ext cx="7704000" cy="3416400"/>
          </a:xfrm>
          <a:prstGeom prst="rect">
            <a:avLst/>
          </a:prstGeom>
          <a:noFill/>
          <a:ln>
            <a:noFill/>
          </a:ln>
        </p:spPr>
        <p:txBody>
          <a:bodyPr spcFirstLastPara="1" wrap="square" lIns="91425" tIns="91425" rIns="91425" bIns="91425" anchor="ctr" anchorCtr="0">
            <a:noAutofit/>
          </a:bodyPr>
          <a:lstStyle>
            <a:lvl1pPr marL="457200" lvl="0" indent="-317500">
              <a:lnSpc>
                <a:spcPct val="100000"/>
              </a:lnSpc>
              <a:spcBef>
                <a:spcPts val="0"/>
              </a:spcBef>
              <a:spcAft>
                <a:spcPts val="0"/>
              </a:spcAft>
              <a:buClr>
                <a:schemeClr val="dk2"/>
              </a:buClr>
              <a:buSzPts val="1400"/>
              <a:buFont typeface="Poppins"/>
              <a:buChar char="●"/>
              <a:defRPr>
                <a:solidFill>
                  <a:schemeClr val="dk2"/>
                </a:solidFill>
                <a:latin typeface="Poppins"/>
                <a:ea typeface="Poppins"/>
                <a:cs typeface="Poppins"/>
                <a:sym typeface="Poppins"/>
              </a:defRPr>
            </a:lvl1pPr>
            <a:lvl2pPr marL="914400" lvl="1" indent="-317500">
              <a:lnSpc>
                <a:spcPct val="100000"/>
              </a:lnSpc>
              <a:spcBef>
                <a:spcPts val="0"/>
              </a:spcBef>
              <a:spcAft>
                <a:spcPts val="0"/>
              </a:spcAft>
              <a:buClr>
                <a:schemeClr val="dk2"/>
              </a:buClr>
              <a:buSzPts val="1400"/>
              <a:buFont typeface="Poppins"/>
              <a:buChar char="○"/>
              <a:defRPr>
                <a:solidFill>
                  <a:schemeClr val="dk2"/>
                </a:solidFill>
                <a:latin typeface="Poppins"/>
                <a:ea typeface="Poppins"/>
                <a:cs typeface="Poppins"/>
                <a:sym typeface="Poppins"/>
              </a:defRPr>
            </a:lvl2pPr>
            <a:lvl3pPr marL="1371600" lvl="2" indent="-317500">
              <a:lnSpc>
                <a:spcPct val="100000"/>
              </a:lnSpc>
              <a:spcBef>
                <a:spcPts val="0"/>
              </a:spcBef>
              <a:spcAft>
                <a:spcPts val="0"/>
              </a:spcAft>
              <a:buClr>
                <a:schemeClr val="dk2"/>
              </a:buClr>
              <a:buSzPts val="1400"/>
              <a:buFont typeface="Poppins"/>
              <a:buChar char="■"/>
              <a:defRPr>
                <a:solidFill>
                  <a:schemeClr val="dk2"/>
                </a:solidFill>
                <a:latin typeface="Poppins"/>
                <a:ea typeface="Poppins"/>
                <a:cs typeface="Poppins"/>
                <a:sym typeface="Poppins"/>
              </a:defRPr>
            </a:lvl3pPr>
            <a:lvl4pPr marL="1828800" lvl="3" indent="-317500">
              <a:lnSpc>
                <a:spcPct val="100000"/>
              </a:lnSpc>
              <a:spcBef>
                <a:spcPts val="0"/>
              </a:spcBef>
              <a:spcAft>
                <a:spcPts val="0"/>
              </a:spcAft>
              <a:buClr>
                <a:schemeClr val="dk2"/>
              </a:buClr>
              <a:buSzPts val="1400"/>
              <a:buFont typeface="Poppins"/>
              <a:buChar char="●"/>
              <a:defRPr>
                <a:solidFill>
                  <a:schemeClr val="dk2"/>
                </a:solidFill>
                <a:latin typeface="Poppins"/>
                <a:ea typeface="Poppins"/>
                <a:cs typeface="Poppins"/>
                <a:sym typeface="Poppins"/>
              </a:defRPr>
            </a:lvl4pPr>
            <a:lvl5pPr marL="2286000" lvl="4" indent="-317500">
              <a:lnSpc>
                <a:spcPct val="100000"/>
              </a:lnSpc>
              <a:spcBef>
                <a:spcPts val="0"/>
              </a:spcBef>
              <a:spcAft>
                <a:spcPts val="0"/>
              </a:spcAft>
              <a:buClr>
                <a:schemeClr val="dk2"/>
              </a:buClr>
              <a:buSzPts val="1400"/>
              <a:buFont typeface="Poppins"/>
              <a:buChar char="○"/>
              <a:defRPr>
                <a:solidFill>
                  <a:schemeClr val="dk2"/>
                </a:solidFill>
                <a:latin typeface="Poppins"/>
                <a:ea typeface="Poppins"/>
                <a:cs typeface="Poppins"/>
                <a:sym typeface="Poppins"/>
              </a:defRPr>
            </a:lvl5pPr>
            <a:lvl6pPr marL="2743200" lvl="5" indent="-317500">
              <a:lnSpc>
                <a:spcPct val="100000"/>
              </a:lnSpc>
              <a:spcBef>
                <a:spcPts val="0"/>
              </a:spcBef>
              <a:spcAft>
                <a:spcPts val="0"/>
              </a:spcAft>
              <a:buClr>
                <a:schemeClr val="dk2"/>
              </a:buClr>
              <a:buSzPts val="1400"/>
              <a:buFont typeface="Poppins"/>
              <a:buChar char="■"/>
              <a:defRPr>
                <a:solidFill>
                  <a:schemeClr val="dk2"/>
                </a:solidFill>
                <a:latin typeface="Poppins"/>
                <a:ea typeface="Poppins"/>
                <a:cs typeface="Poppins"/>
                <a:sym typeface="Poppins"/>
              </a:defRPr>
            </a:lvl6pPr>
            <a:lvl7pPr marL="3200400" lvl="6" indent="-317500">
              <a:lnSpc>
                <a:spcPct val="100000"/>
              </a:lnSpc>
              <a:spcBef>
                <a:spcPts val="0"/>
              </a:spcBef>
              <a:spcAft>
                <a:spcPts val="0"/>
              </a:spcAft>
              <a:buClr>
                <a:schemeClr val="dk2"/>
              </a:buClr>
              <a:buSzPts val="1400"/>
              <a:buFont typeface="Poppins"/>
              <a:buChar char="●"/>
              <a:defRPr>
                <a:solidFill>
                  <a:schemeClr val="dk2"/>
                </a:solidFill>
                <a:latin typeface="Poppins"/>
                <a:ea typeface="Poppins"/>
                <a:cs typeface="Poppins"/>
                <a:sym typeface="Poppins"/>
              </a:defRPr>
            </a:lvl7pPr>
            <a:lvl8pPr marL="3657600" lvl="7" indent="-317500">
              <a:lnSpc>
                <a:spcPct val="100000"/>
              </a:lnSpc>
              <a:spcBef>
                <a:spcPts val="0"/>
              </a:spcBef>
              <a:spcAft>
                <a:spcPts val="0"/>
              </a:spcAft>
              <a:buClr>
                <a:schemeClr val="dk2"/>
              </a:buClr>
              <a:buSzPts val="1400"/>
              <a:buFont typeface="Poppins"/>
              <a:buChar char="○"/>
              <a:defRPr>
                <a:solidFill>
                  <a:schemeClr val="dk2"/>
                </a:solidFill>
                <a:latin typeface="Poppins"/>
                <a:ea typeface="Poppins"/>
                <a:cs typeface="Poppins"/>
                <a:sym typeface="Poppins"/>
              </a:defRPr>
            </a:lvl8pPr>
            <a:lvl9pPr marL="4114800" lvl="8" indent="-317500">
              <a:lnSpc>
                <a:spcPct val="100000"/>
              </a:lnSpc>
              <a:spcBef>
                <a:spcPts val="0"/>
              </a:spcBef>
              <a:spcAft>
                <a:spcPts val="0"/>
              </a:spcAft>
              <a:buClr>
                <a:schemeClr val="dk2"/>
              </a:buClr>
              <a:buSzPts val="1400"/>
              <a:buFont typeface="Poppins"/>
              <a:buChar char="■"/>
              <a:defRPr>
                <a:solidFill>
                  <a:schemeClr val="dk2"/>
                </a:solidFill>
                <a:latin typeface="Poppins"/>
                <a:ea typeface="Poppins"/>
                <a:cs typeface="Poppins"/>
                <a:sym typeface="Poppi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712" r:id="rId3"/>
    <p:sldLayoutId id="2147483652" r:id="rId4"/>
    <p:sldLayoutId id="2147483720" r:id="rId5"/>
    <p:sldLayoutId id="2147483719" r:id="rId6"/>
    <p:sldLayoutId id="2147483715" r:id="rId7"/>
    <p:sldLayoutId id="2147483710" r:id="rId8"/>
    <p:sldLayoutId id="2147483653" r:id="rId9"/>
    <p:sldLayoutId id="2147483658" r:id="rId10"/>
    <p:sldLayoutId id="2147483662" r:id="rId11"/>
    <p:sldLayoutId id="2147483717" r:id="rId12"/>
    <p:sldLayoutId id="2147483711" r:id="rId13"/>
    <p:sldLayoutId id="2147483664" r:id="rId14"/>
    <p:sldLayoutId id="2147483718" r:id="rId15"/>
    <p:sldLayoutId id="2147483665" r:id="rId16"/>
    <p:sldLayoutId id="2147483709" r:id="rId17"/>
    <p:sldLayoutId id="2147483669" r:id="rId18"/>
    <p:sldLayoutId id="2147483714" r:id="rId19"/>
    <p:sldLayoutId id="2147483673" r:id="rId20"/>
    <p:sldLayoutId id="2147483713" r:id="rId21"/>
    <p:sldLayoutId id="2147483682" r:id="rId22"/>
    <p:sldLayoutId id="2147483708" r:id="rId23"/>
    <p:sldLayoutId id="2147483707" r:id="rId24"/>
    <p:sldLayoutId id="2147483683" r:id="rId25"/>
    <p:sldLayoutId id="2147483684" r:id="rId26"/>
    <p:sldLayoutId id="2147483687" r:id="rId27"/>
    <p:sldLayoutId id="2147483716" r:id="rId2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540000"/>
            <a:ext cx="7704000" cy="612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3500"/>
              <a:buFont typeface="Amatic SC"/>
              <a:buNone/>
              <a:defRPr sz="3500" b="1">
                <a:solidFill>
                  <a:schemeClr val="dk1"/>
                </a:solidFill>
                <a:latin typeface="Amatic SC"/>
                <a:ea typeface="Amatic SC"/>
                <a:cs typeface="Amatic SC"/>
                <a:sym typeface="Amatic SC"/>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720000" y="1152475"/>
            <a:ext cx="7704000" cy="3416400"/>
          </a:xfrm>
          <a:prstGeom prst="rect">
            <a:avLst/>
          </a:prstGeom>
          <a:noFill/>
          <a:ln>
            <a:noFill/>
          </a:ln>
        </p:spPr>
        <p:txBody>
          <a:bodyPr spcFirstLastPara="1" wrap="square" lIns="91425" tIns="91425" rIns="91425" bIns="91425" anchor="t" anchorCtr="0">
            <a:noAutofit/>
          </a:bodyPr>
          <a:lstStyle>
            <a:lvl1pPr marL="457200" lvl="0" indent="-317500" rtl="0">
              <a:lnSpc>
                <a:spcPct val="115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1pPr>
            <a:lvl2pPr marL="914400" lvl="1" indent="-317500" rtl="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2pPr>
            <a:lvl3pPr marL="1371600" lvl="2" indent="-317500" rtl="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3pPr>
            <a:lvl4pPr marL="1828800" lvl="3" indent="-317500" rtl="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4pPr>
            <a:lvl5pPr marL="2286000" lvl="4" indent="-317500" rtl="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5pPr>
            <a:lvl6pPr marL="2743200" lvl="5" indent="-317500" rtl="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6pPr>
            <a:lvl7pPr marL="3200400" lvl="6" indent="-317500" rtl="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7pPr>
            <a:lvl8pPr marL="3657600" lvl="7" indent="-317500" rtl="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8pPr>
            <a:lvl9pPr marL="4114800" lvl="8" indent="-317500" rtl="0">
              <a:lnSpc>
                <a:spcPct val="115000"/>
              </a:lnSpc>
              <a:spcBef>
                <a:spcPts val="1600"/>
              </a:spcBef>
              <a:spcAft>
                <a:spcPts val="1600"/>
              </a:spcAft>
              <a:buClr>
                <a:schemeClr val="dk1"/>
              </a:buClr>
              <a:buSzPts val="1400"/>
              <a:buFont typeface="Nunito"/>
              <a:buChar char="■"/>
              <a:defRPr>
                <a:solidFill>
                  <a:schemeClr val="dk1"/>
                </a:solidFill>
                <a:latin typeface="Nunito"/>
                <a:ea typeface="Nunito"/>
                <a:cs typeface="Nunito"/>
                <a:sym typeface="Nunito"/>
              </a:defRPr>
            </a:lvl9pPr>
          </a:lstStyle>
          <a:p>
            <a:endParaRPr/>
          </a:p>
        </p:txBody>
      </p:sp>
    </p:spTree>
    <p:extLst>
      <p:ext uri="{BB962C8B-B14F-4D97-AF65-F5344CB8AC3E}">
        <p14:creationId xmlns:p14="http://schemas.microsoft.com/office/powerpoint/2010/main" val="1349853630"/>
      </p:ext>
    </p:extLst>
  </p:cSld>
  <p:clrMap bg1="lt1" tx1="dk1" bg2="dk2" tx2="lt2" accent1="accent1" accent2="accent2" accent3="accent3" accent4="accent4" accent5="accent5" accent6="accent6" hlink="hlink" folHlink="folHlink"/>
  <p:sldLayoutIdLst>
    <p:sldLayoutId id="2147483689" r:id="rId1"/>
    <p:sldLayoutId id="2147483690" r:id="rId2"/>
    <p:sldLayoutId id="2147483691" r:id="rId3"/>
    <p:sldLayoutId id="2147483726" r:id="rId4"/>
    <p:sldLayoutId id="2147483725" r:id="rId5"/>
    <p:sldLayoutId id="2147483724" r:id="rId6"/>
    <p:sldLayoutId id="2147483723" r:id="rId7"/>
    <p:sldLayoutId id="2147483692" r:id="rId8"/>
    <p:sldLayoutId id="2147483693" r:id="rId9"/>
    <p:sldLayoutId id="2147483694" r:id="rId10"/>
    <p:sldLayoutId id="2147483695" r:id="rId11"/>
    <p:sldLayoutId id="2147483696" r:id="rId12"/>
    <p:sldLayoutId id="2147483697" r:id="rId13"/>
    <p:sldLayoutId id="2147483698" r:id="rId14"/>
    <p:sldLayoutId id="2147483721" r:id="rId15"/>
    <p:sldLayoutId id="2147483699" r:id="rId16"/>
    <p:sldLayoutId id="2147483722" r:id="rId17"/>
    <p:sldLayoutId id="2147483700" r:id="rId18"/>
    <p:sldLayoutId id="2147483701" r:id="rId19"/>
    <p:sldLayoutId id="2147483702" r:id="rId20"/>
    <p:sldLayoutId id="2147483703" r:id="rId21"/>
    <p:sldLayoutId id="2147483704" r:id="rId22"/>
    <p:sldLayoutId id="2147483705" r:id="rId23"/>
    <p:sldLayoutId id="2147483706" r:id="rId2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49.jpeg"/><Relationship Id="rId3" Type="http://schemas.openxmlformats.org/officeDocument/2006/relationships/audio" Target="../media/audio2.wav"/><Relationship Id="rId7" Type="http://schemas.openxmlformats.org/officeDocument/2006/relationships/image" Target="../media/image48.png"/><Relationship Id="rId2" Type="http://schemas.openxmlformats.org/officeDocument/2006/relationships/notesSlide" Target="../notesSlides/notesSlide8.xml"/><Relationship Id="rId1" Type="http://schemas.openxmlformats.org/officeDocument/2006/relationships/slideLayout" Target="../slideLayouts/slideLayout18.xml"/><Relationship Id="rId6" Type="http://schemas.openxmlformats.org/officeDocument/2006/relationships/image" Target="../media/image47.png"/><Relationship Id="rId5" Type="http://schemas.openxmlformats.org/officeDocument/2006/relationships/image" Target="../media/image14.png"/><Relationship Id="rId4" Type="http://schemas.openxmlformats.org/officeDocument/2006/relationships/audio" Target="../media/audio3.wav"/></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38.gif"/></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7.xml"/><Relationship Id="rId1" Type="http://schemas.openxmlformats.org/officeDocument/2006/relationships/tags" Target="../tags/tag12.xml"/><Relationship Id="rId6" Type="http://schemas.openxmlformats.org/officeDocument/2006/relationships/image" Target="../media/image51.png"/><Relationship Id="rId5" Type="http://schemas.microsoft.com/office/2007/relationships/hdphoto" Target="../media/hdphoto2.wdp"/><Relationship Id="rId4" Type="http://schemas.openxmlformats.org/officeDocument/2006/relationships/image" Target="../media/image50.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5.xml"/><Relationship Id="rId1" Type="http://schemas.openxmlformats.org/officeDocument/2006/relationships/slideLayout" Target="../slideLayouts/slideLayout42.xml"/><Relationship Id="rId6" Type="http://schemas.microsoft.com/office/2007/relationships/hdphoto" Target="../media/hdphoto4.wdp"/><Relationship Id="rId5" Type="http://schemas.openxmlformats.org/officeDocument/2006/relationships/image" Target="../media/image55.png"/><Relationship Id="rId4" Type="http://schemas.microsoft.com/office/2007/relationships/hdphoto" Target="../media/hdphoto3.wdp"/></Relationships>
</file>

<file path=ppt/slides/_rels/slide18.xml.rels><?xml version="1.0" encoding="UTF-8" standalone="yes"?>
<Relationships xmlns="http://schemas.openxmlformats.org/package/2006/relationships"><Relationship Id="rId8" Type="http://schemas.openxmlformats.org/officeDocument/2006/relationships/slide" Target="slide20.xml"/><Relationship Id="rId13" Type="http://schemas.openxmlformats.org/officeDocument/2006/relationships/slide" Target="slide25.xml"/><Relationship Id="rId18" Type="http://schemas.microsoft.com/office/2007/relationships/hdphoto" Target="../media/hdphoto8.wdp"/><Relationship Id="rId3" Type="http://schemas.openxmlformats.org/officeDocument/2006/relationships/image" Target="../media/image56.png"/><Relationship Id="rId7" Type="http://schemas.openxmlformats.org/officeDocument/2006/relationships/slide" Target="slide19.xml"/><Relationship Id="rId12" Type="http://schemas.openxmlformats.org/officeDocument/2006/relationships/slide" Target="slide24.xml"/><Relationship Id="rId17" Type="http://schemas.openxmlformats.org/officeDocument/2006/relationships/image" Target="../media/image60.png"/><Relationship Id="rId2" Type="http://schemas.openxmlformats.org/officeDocument/2006/relationships/notesSlide" Target="../notesSlides/notesSlide16.xml"/><Relationship Id="rId16" Type="http://schemas.openxmlformats.org/officeDocument/2006/relationships/image" Target="../media/image59.png"/><Relationship Id="rId1" Type="http://schemas.openxmlformats.org/officeDocument/2006/relationships/slideLayout" Target="../slideLayouts/slideLayout44.xml"/><Relationship Id="rId6" Type="http://schemas.microsoft.com/office/2007/relationships/hdphoto" Target="../media/hdphoto6.wdp"/><Relationship Id="rId11" Type="http://schemas.openxmlformats.org/officeDocument/2006/relationships/slide" Target="slide23.xml"/><Relationship Id="rId5" Type="http://schemas.openxmlformats.org/officeDocument/2006/relationships/image" Target="../media/image57.png"/><Relationship Id="rId15" Type="http://schemas.microsoft.com/office/2007/relationships/hdphoto" Target="../media/hdphoto7.wdp"/><Relationship Id="rId10" Type="http://schemas.openxmlformats.org/officeDocument/2006/relationships/slide" Target="slide22.xml"/><Relationship Id="rId19" Type="http://schemas.openxmlformats.org/officeDocument/2006/relationships/slide" Target="slide27.xml"/><Relationship Id="rId4" Type="http://schemas.microsoft.com/office/2007/relationships/hdphoto" Target="../media/hdphoto5.wdp"/><Relationship Id="rId9" Type="http://schemas.openxmlformats.org/officeDocument/2006/relationships/slide" Target="slide21.xml"/><Relationship Id="rId14" Type="http://schemas.openxmlformats.org/officeDocument/2006/relationships/image" Target="../media/image58.png"/></Relationships>
</file>

<file path=ppt/slides/_rels/slide19.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notesSlide" Target="../notesSlides/notesSlide17.xml"/><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notesSlide" Target="../notesSlides/notesSlide18.xml"/><Relationship Id="rId1" Type="http://schemas.openxmlformats.org/officeDocument/2006/relationships/slideLayout" Target="../slideLayouts/slideLayout31.xml"/></Relationships>
</file>

<file path=ppt/slides/_rels/slide21.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notesSlide" Target="../notesSlides/notesSlide19.xml"/><Relationship Id="rId1" Type="http://schemas.openxmlformats.org/officeDocument/2006/relationships/slideLayout" Target="../slideLayouts/slideLayout31.xml"/></Relationships>
</file>

<file path=ppt/slides/_rels/slide22.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notesSlide" Target="../notesSlides/notesSlide20.xml"/><Relationship Id="rId1" Type="http://schemas.openxmlformats.org/officeDocument/2006/relationships/slideLayout" Target="../slideLayouts/slideLayout31.xml"/></Relationships>
</file>

<file path=ppt/slides/_rels/slide23.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notesSlide" Target="../notesSlides/notesSlide21.xml"/><Relationship Id="rId1" Type="http://schemas.openxmlformats.org/officeDocument/2006/relationships/slideLayout" Target="../slideLayouts/slideLayout31.xml"/></Relationships>
</file>

<file path=ppt/slides/_rels/slide24.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notesSlide" Target="../notesSlides/notesSlide22.xml"/><Relationship Id="rId1" Type="http://schemas.openxmlformats.org/officeDocument/2006/relationships/slideLayout" Target="../slideLayouts/slideLayout31.xml"/></Relationships>
</file>

<file path=ppt/slides/_rels/slide25.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notesSlide" Target="../notesSlides/notesSlide23.xml"/><Relationship Id="rId1" Type="http://schemas.openxmlformats.org/officeDocument/2006/relationships/slideLayout" Target="../slideLayouts/slideLayout31.xml"/></Relationships>
</file>

<file path=ppt/slides/_rels/slide2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4.xml"/><Relationship Id="rId1" Type="http://schemas.openxmlformats.org/officeDocument/2006/relationships/slideLayout" Target="../slideLayouts/slideLayout9.xml"/><Relationship Id="rId4" Type="http://schemas.microsoft.com/office/2007/relationships/hdphoto" Target="../media/hdphoto9.wdp"/></Relationships>
</file>

<file path=ppt/slides/_rels/slide2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5.xml"/><Relationship Id="rId1" Type="http://schemas.openxmlformats.org/officeDocument/2006/relationships/slideLayout" Target="../slideLayouts/slideLayout52.xml"/><Relationship Id="rId5" Type="http://schemas.openxmlformats.org/officeDocument/2006/relationships/image" Target="../media/image63.png"/><Relationship Id="rId4" Type="http://schemas.microsoft.com/office/2007/relationships/hdphoto" Target="../media/hdphoto10.wdp"/></Relationships>
</file>

<file path=ppt/slides/_rels/slide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22.xml"/><Relationship Id="rId7" Type="http://schemas.openxmlformats.org/officeDocument/2006/relationships/image" Target="../media/image10.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39.png"/><Relationship Id="rId4" Type="http://schemas.openxmlformats.org/officeDocument/2006/relationships/image" Target="../media/image35.png"/><Relationship Id="rId9" Type="http://schemas.openxmlformats.org/officeDocument/2006/relationships/image" Target="../media/image38.gif"/></Relationships>
</file>

<file path=ppt/slides/_rels/slide4.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image" Target="../media/image35.png"/><Relationship Id="rId1" Type="http://schemas.openxmlformats.org/officeDocument/2006/relationships/slideLayout" Target="../slideLayouts/slideLayout22.xml"/><Relationship Id="rId6" Type="http://schemas.openxmlformats.org/officeDocument/2006/relationships/image" Target="../media/image17.png"/><Relationship Id="rId5" Type="http://schemas.openxmlformats.org/officeDocument/2006/relationships/image" Target="../media/image10.png"/><Relationship Id="rId4" Type="http://schemas.openxmlformats.org/officeDocument/2006/relationships/image" Target="../media/image37.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6.xml"/><Relationship Id="rId5" Type="http://schemas.openxmlformats.org/officeDocument/2006/relationships/image" Target="../media/image42.png"/><Relationship Id="rId4" Type="http://schemas.openxmlformats.org/officeDocument/2006/relationships/image" Target="../media/image41.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38.gif"/></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43.png"/><Relationship Id="rId4"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7.xml"/><Relationship Id="rId1" Type="http://schemas.openxmlformats.org/officeDocument/2006/relationships/slideLayout" Target="../slideLayouts/slideLayout20.xml"/><Relationship Id="rId5" Type="http://schemas.openxmlformats.org/officeDocument/2006/relationships/image" Target="../media/image46.jpeg"/><Relationship Id="rId4" Type="http://schemas.openxmlformats.org/officeDocument/2006/relationships/image" Target="../media/image4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01"/>
        <p:cNvGrpSpPr/>
        <p:nvPr/>
      </p:nvGrpSpPr>
      <p:grpSpPr>
        <a:xfrm>
          <a:off x="0" y="0"/>
          <a:ext cx="0" cy="0"/>
          <a:chOff x="0" y="0"/>
          <a:chExt cx="0" cy="0"/>
        </a:xfrm>
      </p:grpSpPr>
      <p:sp>
        <p:nvSpPr>
          <p:cNvPr id="704" name="Google Shape;704;p41"/>
          <p:cNvSpPr txBox="1">
            <a:spLocks noGrp="1"/>
          </p:cNvSpPr>
          <p:nvPr>
            <p:ph type="subTitle" idx="2"/>
          </p:nvPr>
        </p:nvSpPr>
        <p:spPr>
          <a:xfrm>
            <a:off x="3425100" y="995147"/>
            <a:ext cx="2293800" cy="439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4800" b="1" u="sng" dirty="0" smtClean="0">
                <a:solidFill>
                  <a:schemeClr val="accent1">
                    <a:lumMod val="75000"/>
                  </a:schemeClr>
                </a:solidFill>
                <a:latin typeface="Gwendolyn" pitchFamily="2" charset="0"/>
                <a:cs typeface="Pattaya" panose="00000500000000000000" pitchFamily="2" charset="-34"/>
              </a:rPr>
              <a:t>Lịch sử</a:t>
            </a:r>
            <a:endParaRPr sz="4800" b="1" u="sng" dirty="0">
              <a:solidFill>
                <a:schemeClr val="accent1">
                  <a:lumMod val="75000"/>
                </a:schemeClr>
              </a:solidFill>
              <a:latin typeface="Gwendolyn" pitchFamily="2" charset="0"/>
              <a:cs typeface="Pattaya" panose="00000500000000000000" pitchFamily="2" charset="-34"/>
            </a:endParaRPr>
          </a:p>
        </p:txBody>
      </p:sp>
      <p:sp>
        <p:nvSpPr>
          <p:cNvPr id="6" name="Title 5"/>
          <p:cNvSpPr txBox="1">
            <a:spLocks noGrp="1"/>
          </p:cNvSpPr>
          <p:nvPr>
            <p:ph type="ctrTitle"/>
          </p:nvPr>
        </p:nvSpPr>
        <p:spPr>
          <a:xfrm>
            <a:off x="1398182" y="1627706"/>
            <a:ext cx="6347637" cy="2646848"/>
          </a:xfrm>
          <a:prstGeom prst="rect">
            <a:avLst/>
          </a:prstGeom>
          <a:noFill/>
        </p:spPr>
        <p:txBody>
          <a:bodyPr wrap="square" rtlCol="0">
            <a:spAutoFit/>
          </a:bodyPr>
          <a:lstStyle/>
          <a:p>
            <a:r>
              <a:rPr lang="vi-VN" sz="8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Great Vibes" pitchFamily="2" charset="0"/>
              </a:rPr>
              <a:t>Lễ kí Hiệp định Pa - ri</a:t>
            </a:r>
            <a:endParaRPr lang="en-US" sz="8000" b="1"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Great Vibes" pitchFamily="2" charset="0"/>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32" presetClass="emph" presetSubtype="0" fill="hold" grpId="1" nodeType="afterEffect">
                                  <p:stCondLst>
                                    <p:cond delay="0"/>
                                  </p:stCondLst>
                                  <p:childTnLst>
                                    <p:animRot by="120000">
                                      <p:cBhvr>
                                        <p:cTn id="12" dur="100" fill="hold">
                                          <p:stCondLst>
                                            <p:cond delay="0"/>
                                          </p:stCondLst>
                                        </p:cTn>
                                        <p:tgtEl>
                                          <p:spTgt spid="6"/>
                                        </p:tgtEl>
                                        <p:attrNameLst>
                                          <p:attrName>r</p:attrName>
                                        </p:attrNameLst>
                                      </p:cBhvr>
                                    </p:animRot>
                                    <p:animRot by="-240000">
                                      <p:cBhvr>
                                        <p:cTn id="13" dur="200" fill="hold">
                                          <p:stCondLst>
                                            <p:cond delay="200"/>
                                          </p:stCondLst>
                                        </p:cTn>
                                        <p:tgtEl>
                                          <p:spTgt spid="6"/>
                                        </p:tgtEl>
                                        <p:attrNameLst>
                                          <p:attrName>r</p:attrName>
                                        </p:attrNameLst>
                                      </p:cBhvr>
                                    </p:animRot>
                                    <p:animRot by="240000">
                                      <p:cBhvr>
                                        <p:cTn id="14" dur="200" fill="hold">
                                          <p:stCondLst>
                                            <p:cond delay="400"/>
                                          </p:stCondLst>
                                        </p:cTn>
                                        <p:tgtEl>
                                          <p:spTgt spid="6"/>
                                        </p:tgtEl>
                                        <p:attrNameLst>
                                          <p:attrName>r</p:attrName>
                                        </p:attrNameLst>
                                      </p:cBhvr>
                                    </p:animRot>
                                    <p:animRot by="-240000">
                                      <p:cBhvr>
                                        <p:cTn id="15" dur="200" fill="hold">
                                          <p:stCondLst>
                                            <p:cond delay="600"/>
                                          </p:stCondLst>
                                        </p:cTn>
                                        <p:tgtEl>
                                          <p:spTgt spid="6"/>
                                        </p:tgtEl>
                                        <p:attrNameLst>
                                          <p:attrName>r</p:attrName>
                                        </p:attrNameLst>
                                      </p:cBhvr>
                                    </p:animRot>
                                    <p:animRot by="120000">
                                      <p:cBhvr>
                                        <p:cTn id="16" dur="200" fill="hold">
                                          <p:stCondLst>
                                            <p:cond delay="8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28"/>
        <p:cNvGrpSpPr/>
        <p:nvPr/>
      </p:nvGrpSpPr>
      <p:grpSpPr>
        <a:xfrm>
          <a:off x="0" y="0"/>
          <a:ext cx="0" cy="0"/>
          <a:chOff x="0" y="0"/>
          <a:chExt cx="0" cy="0"/>
        </a:xfrm>
      </p:grpSpPr>
      <p:pic>
        <p:nvPicPr>
          <p:cNvPr id="1041" name="Google Shape;1041;p60"/>
          <p:cNvPicPr preferRelativeResize="0"/>
          <p:nvPr/>
        </p:nvPicPr>
        <p:blipFill>
          <a:blip r:embed="rId5">
            <a:alphaModFix amt="95000"/>
          </a:blip>
          <a:stretch>
            <a:fillRect/>
          </a:stretch>
        </p:blipFill>
        <p:spPr>
          <a:xfrm rot="-864878" flipH="1">
            <a:off x="8902121" y="4263035"/>
            <a:ext cx="233117" cy="222579"/>
          </a:xfrm>
          <a:prstGeom prst="rect">
            <a:avLst/>
          </a:prstGeom>
          <a:noFill/>
          <a:ln>
            <a:noFill/>
          </a:ln>
        </p:spPr>
      </p:pic>
      <p:sp>
        <p:nvSpPr>
          <p:cNvPr id="67" name="Rectangle 6"/>
          <p:cNvSpPr>
            <a:spLocks noChangeArrowheads="1"/>
          </p:cNvSpPr>
          <p:nvPr/>
        </p:nvSpPr>
        <p:spPr bwMode="auto">
          <a:xfrm>
            <a:off x="384544" y="469272"/>
            <a:ext cx="8527312"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altLang="en-US" sz="2800" dirty="0" smtClean="0">
                <a:solidFill>
                  <a:srgbClr val="002060"/>
                </a:solidFill>
                <a:latin typeface="Times New Roman" panose="02020603050405020304" pitchFamily="18" charset="0"/>
                <a:sym typeface="Wingdings" panose="05000000000000000000" pitchFamily="2" charset="2"/>
              </a:rPr>
              <a:t></a:t>
            </a:r>
            <a:r>
              <a:rPr lang="vi-VN" altLang="en-US" sz="2800" dirty="0" smtClean="0">
                <a:solidFill>
                  <a:srgbClr val="002060"/>
                </a:solidFill>
                <a:latin typeface="Times New Roman" panose="02020603050405020304" pitchFamily="18" charset="0"/>
                <a:sym typeface="Wingdings" panose="05000000000000000000" pitchFamily="2" charset="2"/>
              </a:rPr>
              <a:t> </a:t>
            </a:r>
            <a:r>
              <a:rPr lang="en-US" altLang="en-US" sz="2800" dirty="0" err="1" smtClean="0">
                <a:solidFill>
                  <a:srgbClr val="002060"/>
                </a:solidFill>
                <a:latin typeface="Times New Roman" panose="02020603050405020304" pitchFamily="18" charset="0"/>
              </a:rPr>
              <a:t>Cờ</a:t>
            </a:r>
            <a:r>
              <a:rPr lang="en-US" altLang="en-US" sz="2800" dirty="0" smtClean="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đỏ</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sao</a:t>
            </a:r>
            <a:r>
              <a:rPr lang="en-US" altLang="en-US" sz="2800" dirty="0">
                <a:solidFill>
                  <a:srgbClr val="002060"/>
                </a:solidFill>
                <a:latin typeface="Times New Roman" panose="02020603050405020304" pitchFamily="18" charset="0"/>
              </a:rPr>
              <a:t> </a:t>
            </a:r>
            <a:r>
              <a:rPr lang="en-US" altLang="en-US" sz="2800" dirty="0" err="1" smtClean="0">
                <a:solidFill>
                  <a:srgbClr val="002060"/>
                </a:solidFill>
                <a:latin typeface="Times New Roman" panose="02020603050405020304" pitchFamily="18" charset="0"/>
              </a:rPr>
              <a:t>vàng</a:t>
            </a:r>
            <a:r>
              <a:rPr lang="en-US" altLang="en-US" sz="2800" dirty="0" smtClean="0">
                <a:solidFill>
                  <a:srgbClr val="002060"/>
                </a:solidFill>
                <a:latin typeface="Times New Roman" panose="02020603050405020304" pitchFamily="18" charset="0"/>
              </a:rPr>
              <a:t>,</a:t>
            </a:r>
            <a:r>
              <a:rPr lang="vi-VN" altLang="en-US" sz="2800" dirty="0" smtClean="0">
                <a:solidFill>
                  <a:srgbClr val="002060"/>
                </a:solidFill>
                <a:latin typeface="Times New Roman" panose="02020603050405020304" pitchFamily="18" charset="0"/>
              </a:rPr>
              <a:t> </a:t>
            </a:r>
            <a:r>
              <a:rPr lang="en-US" altLang="en-US" sz="2800" dirty="0" err="1" smtClean="0">
                <a:solidFill>
                  <a:srgbClr val="002060"/>
                </a:solidFill>
                <a:latin typeface="Times New Roman" panose="02020603050405020304" pitchFamily="18" charset="0"/>
              </a:rPr>
              <a:t>cờ</a:t>
            </a:r>
            <a:r>
              <a:rPr lang="en-US" altLang="en-US" sz="2800" dirty="0" smtClean="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nửa</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đỏ</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nửa</a:t>
            </a:r>
            <a:r>
              <a:rPr lang="en-US" altLang="en-US" sz="2800" dirty="0">
                <a:solidFill>
                  <a:srgbClr val="002060"/>
                </a:solidFill>
                <a:latin typeface="Times New Roman" panose="02020603050405020304" pitchFamily="18" charset="0"/>
              </a:rPr>
              <a:t> </a:t>
            </a:r>
            <a:r>
              <a:rPr lang="en-US" altLang="en-US" sz="2800" dirty="0" err="1" smtClean="0">
                <a:solidFill>
                  <a:srgbClr val="002060"/>
                </a:solidFill>
                <a:latin typeface="Times New Roman" panose="02020603050405020304" pitchFamily="18" charset="0"/>
              </a:rPr>
              <a:t>xanh</a:t>
            </a:r>
            <a:r>
              <a:rPr lang="vi-VN" altLang="en-US" sz="2800" dirty="0" smtClean="0">
                <a:solidFill>
                  <a:srgbClr val="002060"/>
                </a:solidFill>
                <a:latin typeface="Times New Roman" panose="02020603050405020304" pitchFamily="18" charset="0"/>
              </a:rPr>
              <a:t> ở </a:t>
            </a:r>
            <a:r>
              <a:rPr lang="en-US" altLang="en-US" sz="2800" dirty="0" err="1" smtClean="0">
                <a:solidFill>
                  <a:srgbClr val="002060"/>
                </a:solidFill>
                <a:latin typeface="Times New Roman" panose="02020603050405020304" pitchFamily="18" charset="0"/>
              </a:rPr>
              <a:t>giữa</a:t>
            </a:r>
            <a:r>
              <a:rPr lang="en-US" altLang="en-US" sz="2800" dirty="0" smtClean="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có</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ngôi</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sao</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vàng</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được</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treo</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khắp</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đường</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phố</a:t>
            </a:r>
            <a:r>
              <a:rPr lang="en-US" altLang="en-US" sz="2800" dirty="0">
                <a:solidFill>
                  <a:srgbClr val="002060"/>
                </a:solidFill>
                <a:latin typeface="Times New Roman" panose="02020603050405020304" pitchFamily="18" charset="0"/>
              </a:rPr>
              <a:t> </a:t>
            </a:r>
            <a:r>
              <a:rPr lang="en-US" altLang="en-US" sz="2800" dirty="0" err="1" smtClean="0">
                <a:solidFill>
                  <a:srgbClr val="002060"/>
                </a:solidFill>
                <a:latin typeface="Times New Roman" panose="02020603050405020304" pitchFamily="18" charset="0"/>
              </a:rPr>
              <a:t>Clê</a:t>
            </a:r>
            <a:r>
              <a:rPr lang="en-US" altLang="en-US" sz="2800" dirty="0" smtClean="0">
                <a:solidFill>
                  <a:srgbClr val="002060"/>
                </a:solidFill>
                <a:latin typeface="Times New Roman" panose="02020603050405020304" pitchFamily="18" charset="0"/>
              </a:rPr>
              <a:t>-be.</a:t>
            </a:r>
            <a:endParaRPr lang="vi-VN" altLang="en-US" sz="2800" dirty="0" smtClean="0">
              <a:solidFill>
                <a:srgbClr val="002060"/>
              </a:solidFill>
              <a:latin typeface="Times New Roman" panose="02020603050405020304" pitchFamily="18" charset="0"/>
            </a:endParaRPr>
          </a:p>
          <a:p>
            <a:pPr algn="just"/>
            <a:r>
              <a:rPr lang="en-US" altLang="en-US" sz="2800" dirty="0" smtClean="0">
                <a:solidFill>
                  <a:srgbClr val="002060"/>
                </a:solidFill>
                <a:latin typeface="Times New Roman" panose="02020603050405020304" pitchFamily="18" charset="0"/>
                <a:sym typeface="Wingdings" panose="05000000000000000000" pitchFamily="2" charset="2"/>
              </a:rPr>
              <a:t></a:t>
            </a:r>
            <a:r>
              <a:rPr lang="vi-VN" altLang="en-US" sz="2800" dirty="0" smtClean="0">
                <a:solidFill>
                  <a:srgbClr val="002060"/>
                </a:solidFill>
                <a:latin typeface="Times New Roman" panose="02020603050405020304" pitchFamily="18" charset="0"/>
                <a:sym typeface="Wingdings" panose="05000000000000000000" pitchFamily="2" charset="2"/>
              </a:rPr>
              <a:t> </a:t>
            </a:r>
            <a:r>
              <a:rPr lang="en-US" altLang="en-US" sz="2800" dirty="0" err="1" smtClean="0">
                <a:solidFill>
                  <a:srgbClr val="002060"/>
                </a:solidFill>
                <a:latin typeface="Times New Roman" panose="02020603050405020304" pitchFamily="18" charset="0"/>
              </a:rPr>
              <a:t>Toà</a:t>
            </a:r>
            <a:r>
              <a:rPr lang="en-US" altLang="en-US" sz="2800" dirty="0" smtClean="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nhà</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hội</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nghị</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được</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trang</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hoàng</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lộng</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lẫy</a:t>
            </a:r>
            <a:r>
              <a:rPr lang="en-US" altLang="en-US" sz="2800" dirty="0">
                <a:solidFill>
                  <a:srgbClr val="002060"/>
                </a:solidFill>
                <a:latin typeface="Times New Roman" panose="02020603050405020304" pitchFamily="18" charset="0"/>
              </a:rPr>
              <a:t>.</a:t>
            </a:r>
          </a:p>
          <a:p>
            <a:pPr algn="just"/>
            <a:r>
              <a:rPr lang="en-US" altLang="en-US" sz="2800" dirty="0" smtClean="0">
                <a:solidFill>
                  <a:srgbClr val="002060"/>
                </a:solidFill>
                <a:latin typeface="Times New Roman" panose="02020603050405020304" pitchFamily="18" charset="0"/>
                <a:sym typeface="Wingdings" panose="05000000000000000000" pitchFamily="2" charset="2"/>
              </a:rPr>
              <a:t></a:t>
            </a:r>
            <a:r>
              <a:rPr lang="vi-VN" altLang="en-US" sz="2800" dirty="0" smtClean="0">
                <a:solidFill>
                  <a:srgbClr val="002060"/>
                </a:solidFill>
                <a:latin typeface="Times New Roman" panose="02020603050405020304" pitchFamily="18" charset="0"/>
                <a:sym typeface="Wingdings" panose="05000000000000000000" pitchFamily="2" charset="2"/>
              </a:rPr>
              <a:t> </a:t>
            </a:r>
            <a:r>
              <a:rPr lang="en-US" altLang="en-US" sz="2800" dirty="0" err="1" smtClean="0">
                <a:solidFill>
                  <a:srgbClr val="002060"/>
                </a:solidFill>
                <a:latin typeface="Times New Roman" panose="02020603050405020304" pitchFamily="18" charset="0"/>
              </a:rPr>
              <a:t>Nhiều</a:t>
            </a:r>
            <a:r>
              <a:rPr lang="en-US" altLang="en-US" sz="2800" dirty="0" smtClean="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nhà</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ngoại</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giao</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và</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các</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phóng</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viên</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quốc</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tế</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đến</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dự</a:t>
            </a:r>
            <a:r>
              <a:rPr lang="en-US" altLang="en-US" sz="2800" dirty="0">
                <a:solidFill>
                  <a:srgbClr val="002060"/>
                </a:solidFill>
                <a:latin typeface="Times New Roman" panose="02020603050405020304" pitchFamily="18" charset="0"/>
              </a:rPr>
              <a:t>.</a:t>
            </a:r>
          </a:p>
        </p:txBody>
      </p:sp>
      <p:pic>
        <p:nvPicPr>
          <p:cNvPr id="68" name="Picture 11" descr="co do sao va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6437" y="1418622"/>
            <a:ext cx="3505200" cy="223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 name="Picture 12" descr="co nua xanh nua d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40842" y="1418622"/>
            <a:ext cx="3505200" cy="223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 name="Text Box 30"/>
          <p:cNvSpPr txBox="1">
            <a:spLocks noChangeArrowheads="1"/>
          </p:cNvSpPr>
          <p:nvPr/>
        </p:nvSpPr>
        <p:spPr bwMode="auto">
          <a:xfrm>
            <a:off x="816049" y="3659568"/>
            <a:ext cx="2985976"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b="1" dirty="0" err="1" smtClean="0">
                <a:solidFill>
                  <a:srgbClr val="002060"/>
                </a:solidFill>
                <a:latin typeface="Times New Roman" panose="02020603050405020304" pitchFamily="18" charset="0"/>
              </a:rPr>
              <a:t>Cờ</a:t>
            </a:r>
            <a:r>
              <a:rPr lang="en-US" altLang="en-US" sz="2400" b="1" dirty="0" smtClean="0">
                <a:solidFill>
                  <a:srgbClr val="002060"/>
                </a:solidFill>
                <a:latin typeface="Times New Roman" panose="02020603050405020304" pitchFamily="18" charset="0"/>
              </a:rPr>
              <a:t> </a:t>
            </a:r>
            <a:r>
              <a:rPr lang="en-US" altLang="en-US" sz="2400" b="1" dirty="0" err="1">
                <a:solidFill>
                  <a:srgbClr val="002060"/>
                </a:solidFill>
                <a:latin typeface="Times New Roman" panose="02020603050405020304" pitchFamily="18" charset="0"/>
              </a:rPr>
              <a:t>Nước</a:t>
            </a:r>
            <a:r>
              <a:rPr lang="en-US" altLang="en-US" sz="2400" b="1" dirty="0">
                <a:solidFill>
                  <a:srgbClr val="002060"/>
                </a:solidFill>
                <a:latin typeface="Times New Roman" panose="02020603050405020304" pitchFamily="18" charset="0"/>
              </a:rPr>
              <a:t> (</a:t>
            </a:r>
            <a:r>
              <a:rPr lang="en-US" altLang="en-US" sz="2400" b="1" dirty="0" err="1">
                <a:solidFill>
                  <a:srgbClr val="002060"/>
                </a:solidFill>
                <a:latin typeface="Times New Roman" panose="02020603050405020304" pitchFamily="18" charset="0"/>
              </a:rPr>
              <a:t>lá</a:t>
            </a:r>
            <a:r>
              <a:rPr lang="en-US" altLang="en-US" sz="2400" b="1" dirty="0">
                <a:solidFill>
                  <a:srgbClr val="002060"/>
                </a:solidFill>
                <a:latin typeface="Times New Roman" panose="02020603050405020304" pitchFamily="18" charset="0"/>
              </a:rPr>
              <a:t> </a:t>
            </a:r>
            <a:r>
              <a:rPr lang="en-US" altLang="en-US" sz="2400" b="1" dirty="0" err="1">
                <a:solidFill>
                  <a:srgbClr val="002060"/>
                </a:solidFill>
                <a:latin typeface="Times New Roman" panose="02020603050405020304" pitchFamily="18" charset="0"/>
              </a:rPr>
              <a:t>Quốc</a:t>
            </a:r>
            <a:r>
              <a:rPr lang="en-US" altLang="en-US" sz="2400" b="1" dirty="0">
                <a:solidFill>
                  <a:srgbClr val="002060"/>
                </a:solidFill>
                <a:latin typeface="Times New Roman" panose="02020603050405020304" pitchFamily="18" charset="0"/>
              </a:rPr>
              <a:t> </a:t>
            </a:r>
            <a:r>
              <a:rPr lang="en-US" altLang="en-US" sz="2400" b="1" dirty="0" err="1" smtClean="0">
                <a:solidFill>
                  <a:srgbClr val="002060"/>
                </a:solidFill>
                <a:latin typeface="Times New Roman" panose="02020603050405020304" pitchFamily="18" charset="0"/>
              </a:rPr>
              <a:t>kì</a:t>
            </a:r>
            <a:r>
              <a:rPr lang="vi-VN" altLang="en-US" sz="2400" b="1" dirty="0">
                <a:solidFill>
                  <a:srgbClr val="002060"/>
                </a:solidFill>
                <a:latin typeface="Times New Roman" panose="02020603050405020304" pitchFamily="18" charset="0"/>
              </a:rPr>
              <a:t>)</a:t>
            </a:r>
            <a:endParaRPr lang="en-US" altLang="en-US" sz="2400" b="1" dirty="0">
              <a:solidFill>
                <a:srgbClr val="002060"/>
              </a:solidFill>
              <a:latin typeface="Times New Roman" panose="02020603050405020304" pitchFamily="18" charset="0"/>
            </a:endParaRPr>
          </a:p>
        </p:txBody>
      </p:sp>
      <p:sp>
        <p:nvSpPr>
          <p:cNvPr id="71" name="Rectangle 6"/>
          <p:cNvSpPr>
            <a:spLocks noChangeArrowheads="1"/>
          </p:cNvSpPr>
          <p:nvPr/>
        </p:nvSpPr>
        <p:spPr bwMode="auto">
          <a:xfrm>
            <a:off x="762000" y="63015"/>
            <a:ext cx="619169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vi-VN" altLang="en-US" sz="2800" b="1" dirty="0" smtClean="0">
                <a:solidFill>
                  <a:schemeClr val="accent1">
                    <a:lumMod val="75000"/>
                  </a:schemeClr>
                </a:solidFill>
                <a:latin typeface="Times New Roman" panose="02020603050405020304" pitchFamily="18" charset="0"/>
              </a:rPr>
              <a:t>Khung</a:t>
            </a:r>
            <a:r>
              <a:rPr lang="en-US" altLang="en-US" sz="2800" b="1" dirty="0" smtClean="0">
                <a:solidFill>
                  <a:schemeClr val="accent1">
                    <a:lumMod val="75000"/>
                  </a:schemeClr>
                </a:solidFill>
                <a:latin typeface="Times New Roman" panose="02020603050405020304" pitchFamily="18" charset="0"/>
              </a:rPr>
              <a:t> </a:t>
            </a:r>
            <a:r>
              <a:rPr lang="en-US" altLang="en-US" sz="2800" b="1" dirty="0" err="1">
                <a:solidFill>
                  <a:schemeClr val="accent1">
                    <a:lumMod val="75000"/>
                  </a:schemeClr>
                </a:solidFill>
                <a:latin typeface="Times New Roman" panose="02020603050405020304" pitchFamily="18" charset="0"/>
              </a:rPr>
              <a:t>cảnh</a:t>
            </a:r>
            <a:r>
              <a:rPr lang="en-US" altLang="en-US" sz="2800" b="1" dirty="0">
                <a:solidFill>
                  <a:schemeClr val="accent1">
                    <a:lumMod val="75000"/>
                  </a:schemeClr>
                </a:solidFill>
                <a:latin typeface="Times New Roman" panose="02020603050405020304" pitchFamily="18" charset="0"/>
              </a:rPr>
              <a:t> </a:t>
            </a:r>
            <a:r>
              <a:rPr lang="en-US" altLang="en-US" sz="2800" b="1" dirty="0" err="1">
                <a:solidFill>
                  <a:schemeClr val="accent1">
                    <a:lumMod val="75000"/>
                  </a:schemeClr>
                </a:solidFill>
                <a:latin typeface="Times New Roman" panose="02020603050405020304" pitchFamily="18" charset="0"/>
              </a:rPr>
              <a:t>của</a:t>
            </a:r>
            <a:r>
              <a:rPr lang="en-US" altLang="en-US" sz="2800" b="1" dirty="0">
                <a:solidFill>
                  <a:schemeClr val="accent1">
                    <a:lumMod val="75000"/>
                  </a:schemeClr>
                </a:solidFill>
                <a:latin typeface="Times New Roman" panose="02020603050405020304" pitchFamily="18" charset="0"/>
              </a:rPr>
              <a:t> </a:t>
            </a:r>
            <a:r>
              <a:rPr lang="en-US" altLang="en-US" sz="2800" b="1" dirty="0" err="1">
                <a:solidFill>
                  <a:schemeClr val="accent1">
                    <a:lumMod val="75000"/>
                  </a:schemeClr>
                </a:solidFill>
                <a:latin typeface="Times New Roman" panose="02020603050405020304" pitchFamily="18" charset="0"/>
              </a:rPr>
              <a:t>Lễ</a:t>
            </a:r>
            <a:r>
              <a:rPr lang="en-US" altLang="en-US" sz="2800" b="1" dirty="0">
                <a:solidFill>
                  <a:schemeClr val="accent1">
                    <a:lumMod val="75000"/>
                  </a:schemeClr>
                </a:solidFill>
                <a:latin typeface="Times New Roman" panose="02020603050405020304" pitchFamily="18" charset="0"/>
              </a:rPr>
              <a:t> </a:t>
            </a:r>
            <a:r>
              <a:rPr lang="en-US" altLang="en-US" sz="2800" b="1" dirty="0" err="1">
                <a:solidFill>
                  <a:schemeClr val="accent1">
                    <a:lumMod val="75000"/>
                  </a:schemeClr>
                </a:solidFill>
                <a:latin typeface="Times New Roman" panose="02020603050405020304" pitchFamily="18" charset="0"/>
              </a:rPr>
              <a:t>kí</a:t>
            </a:r>
            <a:r>
              <a:rPr lang="en-US" altLang="en-US" sz="2800" b="1" dirty="0">
                <a:solidFill>
                  <a:schemeClr val="accent1">
                    <a:lumMod val="75000"/>
                  </a:schemeClr>
                </a:solidFill>
                <a:latin typeface="Times New Roman" panose="02020603050405020304" pitchFamily="18" charset="0"/>
              </a:rPr>
              <a:t> </a:t>
            </a:r>
            <a:r>
              <a:rPr lang="en-US" altLang="en-US" sz="2800" b="1" dirty="0" err="1">
                <a:solidFill>
                  <a:schemeClr val="accent1">
                    <a:lumMod val="75000"/>
                  </a:schemeClr>
                </a:solidFill>
                <a:latin typeface="Times New Roman" panose="02020603050405020304" pitchFamily="18" charset="0"/>
              </a:rPr>
              <a:t>Hiệp</a:t>
            </a:r>
            <a:r>
              <a:rPr lang="en-US" altLang="en-US" sz="2800" b="1" dirty="0">
                <a:solidFill>
                  <a:schemeClr val="accent1">
                    <a:lumMod val="75000"/>
                  </a:schemeClr>
                </a:solidFill>
                <a:latin typeface="Times New Roman" panose="02020603050405020304" pitchFamily="18" charset="0"/>
              </a:rPr>
              <a:t> </a:t>
            </a:r>
            <a:r>
              <a:rPr lang="en-US" altLang="en-US" sz="2800" b="1" dirty="0" err="1">
                <a:solidFill>
                  <a:schemeClr val="accent1">
                    <a:lumMod val="75000"/>
                  </a:schemeClr>
                </a:solidFill>
                <a:latin typeface="Times New Roman" panose="02020603050405020304" pitchFamily="18" charset="0"/>
              </a:rPr>
              <a:t>định</a:t>
            </a:r>
            <a:r>
              <a:rPr lang="en-US" altLang="en-US" sz="2800" b="1" dirty="0">
                <a:solidFill>
                  <a:schemeClr val="accent1">
                    <a:lumMod val="75000"/>
                  </a:schemeClr>
                </a:solidFill>
                <a:latin typeface="Times New Roman" panose="02020603050405020304" pitchFamily="18" charset="0"/>
              </a:rPr>
              <a:t> </a:t>
            </a:r>
            <a:r>
              <a:rPr lang="en-US" altLang="en-US" sz="2800" b="1" dirty="0" smtClean="0">
                <a:solidFill>
                  <a:schemeClr val="accent1">
                    <a:lumMod val="75000"/>
                  </a:schemeClr>
                </a:solidFill>
                <a:latin typeface="Times New Roman" panose="02020603050405020304" pitchFamily="18" charset="0"/>
              </a:rPr>
              <a:t>Pa-</a:t>
            </a:r>
            <a:r>
              <a:rPr lang="en-US" altLang="en-US" sz="2800" b="1" dirty="0" err="1" smtClean="0">
                <a:solidFill>
                  <a:schemeClr val="accent1">
                    <a:lumMod val="75000"/>
                  </a:schemeClr>
                </a:solidFill>
                <a:latin typeface="Times New Roman" panose="02020603050405020304" pitchFamily="18" charset="0"/>
              </a:rPr>
              <a:t>ri</a:t>
            </a:r>
            <a:r>
              <a:rPr lang="vi-VN" altLang="en-US" sz="2800" b="1" dirty="0">
                <a:solidFill>
                  <a:schemeClr val="accent1">
                    <a:lumMod val="75000"/>
                  </a:schemeClr>
                </a:solidFill>
                <a:latin typeface="Times New Roman" panose="02020603050405020304" pitchFamily="18" charset="0"/>
              </a:rPr>
              <a:t>:</a:t>
            </a:r>
            <a:endParaRPr lang="en-US" altLang="en-US" sz="2800" b="1" dirty="0">
              <a:solidFill>
                <a:schemeClr val="accent1">
                  <a:lumMod val="75000"/>
                </a:schemeClr>
              </a:solidFill>
              <a:latin typeface="Times New Roman" panose="02020603050405020304" pitchFamily="18" charset="0"/>
            </a:endParaRPr>
          </a:p>
        </p:txBody>
      </p:sp>
      <p:sp>
        <p:nvSpPr>
          <p:cNvPr id="72" name="Text Box 30"/>
          <p:cNvSpPr txBox="1">
            <a:spLocks noChangeArrowheads="1"/>
          </p:cNvSpPr>
          <p:nvPr/>
        </p:nvSpPr>
        <p:spPr bwMode="auto">
          <a:xfrm>
            <a:off x="4981353" y="3680130"/>
            <a:ext cx="382417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2400" b="1" dirty="0" err="1" smtClean="0">
                <a:solidFill>
                  <a:srgbClr val="002060"/>
                </a:solidFill>
                <a:latin typeface="Times New Roman" panose="02020603050405020304" pitchFamily="18" charset="0"/>
              </a:rPr>
              <a:t>Cờ</a:t>
            </a:r>
            <a:r>
              <a:rPr lang="en-US" altLang="en-US" sz="2400" b="1" dirty="0" smtClean="0">
                <a:solidFill>
                  <a:srgbClr val="002060"/>
                </a:solidFill>
                <a:latin typeface="Times New Roman" panose="02020603050405020304" pitchFamily="18" charset="0"/>
              </a:rPr>
              <a:t> </a:t>
            </a:r>
            <a:r>
              <a:rPr lang="en-US" altLang="en-US" sz="2400" b="1" dirty="0" err="1">
                <a:solidFill>
                  <a:srgbClr val="002060"/>
                </a:solidFill>
                <a:latin typeface="Times New Roman" panose="02020603050405020304" pitchFamily="18" charset="0"/>
              </a:rPr>
              <a:t>Mặt</a:t>
            </a:r>
            <a:r>
              <a:rPr lang="en-US" altLang="en-US" sz="2400" b="1" dirty="0">
                <a:solidFill>
                  <a:srgbClr val="002060"/>
                </a:solidFill>
                <a:latin typeface="Times New Roman" panose="02020603050405020304" pitchFamily="18" charset="0"/>
              </a:rPr>
              <a:t> </a:t>
            </a:r>
            <a:r>
              <a:rPr lang="en-US" altLang="en-US" sz="2400" b="1" dirty="0" err="1">
                <a:solidFill>
                  <a:srgbClr val="002060"/>
                </a:solidFill>
                <a:latin typeface="Times New Roman" panose="02020603050405020304" pitchFamily="18" charset="0"/>
              </a:rPr>
              <a:t>trận</a:t>
            </a:r>
            <a:r>
              <a:rPr lang="en-US" altLang="en-US" sz="2400" b="1" dirty="0">
                <a:solidFill>
                  <a:srgbClr val="002060"/>
                </a:solidFill>
                <a:latin typeface="Times New Roman" panose="02020603050405020304" pitchFamily="18" charset="0"/>
              </a:rPr>
              <a:t> </a:t>
            </a:r>
            <a:r>
              <a:rPr lang="vi-VN" altLang="en-US" sz="2400" b="1" dirty="0" smtClean="0">
                <a:solidFill>
                  <a:srgbClr val="002060"/>
                </a:solidFill>
                <a:latin typeface="Times New Roman" panose="02020603050405020304" pitchFamily="18" charset="0"/>
              </a:rPr>
              <a:t>dân tộc </a:t>
            </a:r>
            <a:r>
              <a:rPr lang="vi-VN" altLang="en-US" sz="2400" b="1" dirty="0">
                <a:solidFill>
                  <a:srgbClr val="002060"/>
                </a:solidFill>
                <a:latin typeface="Times New Roman" panose="02020603050405020304" pitchFamily="18" charset="0"/>
              </a:rPr>
              <a:t>g</a:t>
            </a:r>
            <a:r>
              <a:rPr lang="en-US" altLang="en-US" sz="2400" b="1" dirty="0" err="1" smtClean="0">
                <a:solidFill>
                  <a:srgbClr val="002060"/>
                </a:solidFill>
                <a:latin typeface="Times New Roman" panose="02020603050405020304" pitchFamily="18" charset="0"/>
              </a:rPr>
              <a:t>iải</a:t>
            </a:r>
            <a:r>
              <a:rPr lang="en-US" altLang="en-US" sz="2400" b="1" dirty="0" smtClean="0">
                <a:solidFill>
                  <a:srgbClr val="002060"/>
                </a:solidFill>
                <a:latin typeface="Times New Roman" panose="02020603050405020304" pitchFamily="18" charset="0"/>
              </a:rPr>
              <a:t> </a:t>
            </a:r>
            <a:r>
              <a:rPr lang="en-US" altLang="en-US" sz="2400" b="1" dirty="0" err="1" smtClean="0">
                <a:solidFill>
                  <a:srgbClr val="002060"/>
                </a:solidFill>
                <a:latin typeface="Times New Roman" panose="02020603050405020304" pitchFamily="18" charset="0"/>
              </a:rPr>
              <a:t>phóng</a:t>
            </a:r>
            <a:r>
              <a:rPr lang="vi-VN" altLang="en-US" sz="2400" b="1" dirty="0" smtClean="0">
                <a:solidFill>
                  <a:srgbClr val="002060"/>
                </a:solidFill>
                <a:latin typeface="Times New Roman" panose="02020603050405020304" pitchFamily="18" charset="0"/>
              </a:rPr>
              <a:t> miền Nam Việt Nam</a:t>
            </a:r>
            <a:endParaRPr lang="en-US" altLang="en-US" sz="2400" b="1" dirty="0">
              <a:solidFill>
                <a:srgbClr val="002060"/>
              </a:solidFill>
              <a:latin typeface="Times New Roman" panose="02020603050405020304" pitchFamily="18" charset="0"/>
            </a:endParaRPr>
          </a:p>
        </p:txBody>
      </p:sp>
      <p:pic>
        <p:nvPicPr>
          <p:cNvPr id="73" name="imgb" descr="hoadam4benparis"/>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68840" y="2239976"/>
            <a:ext cx="4606321" cy="277426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1"/>
                                        </p:tgtEl>
                                        <p:attrNameLst>
                                          <p:attrName>style.visibility</p:attrName>
                                        </p:attrNameLst>
                                      </p:cBhvr>
                                      <p:to>
                                        <p:strVal val="visible"/>
                                      </p:to>
                                    </p:set>
                                    <p:animEffect transition="in" filter="randombar(horizontal)">
                                      <p:cBhvr>
                                        <p:cTn id="7" dur="500"/>
                                        <p:tgtEl>
                                          <p:spTgt spid="7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7">
                                            <p:txEl>
                                              <p:pRg st="0" end="0"/>
                                            </p:txEl>
                                          </p:spTgt>
                                        </p:tgtEl>
                                        <p:attrNameLst>
                                          <p:attrName>style.visibility</p:attrName>
                                        </p:attrNameLst>
                                      </p:cBhvr>
                                      <p:to>
                                        <p:strVal val="visible"/>
                                      </p:to>
                                    </p:set>
                                    <p:animEffect transition="in" filter="fade">
                                      <p:cBhvr>
                                        <p:cTn id="12" dur="500"/>
                                        <p:tgtEl>
                                          <p:spTgt spid="6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nodeType="clickEffect">
                                  <p:stCondLst>
                                    <p:cond delay="0"/>
                                  </p:stCondLst>
                                  <p:childTnLst>
                                    <p:set>
                                      <p:cBhvr>
                                        <p:cTn id="16" dur="1" fill="hold">
                                          <p:stCondLst>
                                            <p:cond delay="0"/>
                                          </p:stCondLst>
                                        </p:cTn>
                                        <p:tgtEl>
                                          <p:spTgt spid="68"/>
                                        </p:tgtEl>
                                        <p:attrNameLst>
                                          <p:attrName>style.visibility</p:attrName>
                                        </p:attrNameLst>
                                      </p:cBhvr>
                                      <p:to>
                                        <p:strVal val="visible"/>
                                      </p:to>
                                    </p:set>
                                    <p:animEffect transition="in" filter="fade">
                                      <p:cBhvr>
                                        <p:cTn id="17" dur="800" decel="100000"/>
                                        <p:tgtEl>
                                          <p:spTgt spid="68"/>
                                        </p:tgtEl>
                                      </p:cBhvr>
                                    </p:animEffect>
                                    <p:anim calcmode="lin" valueType="num">
                                      <p:cBhvr>
                                        <p:cTn id="18" dur="800" decel="100000" fill="hold"/>
                                        <p:tgtEl>
                                          <p:spTgt spid="68"/>
                                        </p:tgtEl>
                                        <p:attrNameLst>
                                          <p:attrName>style.rotation</p:attrName>
                                        </p:attrNameLst>
                                      </p:cBhvr>
                                      <p:tavLst>
                                        <p:tav tm="0">
                                          <p:val>
                                            <p:fltVal val="-90"/>
                                          </p:val>
                                        </p:tav>
                                        <p:tav tm="100000">
                                          <p:val>
                                            <p:fltVal val="0"/>
                                          </p:val>
                                        </p:tav>
                                      </p:tavLst>
                                    </p:anim>
                                    <p:anim calcmode="lin" valueType="num">
                                      <p:cBhvr>
                                        <p:cTn id="19" dur="800" decel="100000" fill="hold"/>
                                        <p:tgtEl>
                                          <p:spTgt spid="68"/>
                                        </p:tgtEl>
                                        <p:attrNameLst>
                                          <p:attrName>ppt_x</p:attrName>
                                        </p:attrNameLst>
                                      </p:cBhvr>
                                      <p:tavLst>
                                        <p:tav tm="0">
                                          <p:val>
                                            <p:strVal val="#ppt_x+0.4"/>
                                          </p:val>
                                        </p:tav>
                                        <p:tav tm="100000">
                                          <p:val>
                                            <p:strVal val="#ppt_x-0.05"/>
                                          </p:val>
                                        </p:tav>
                                      </p:tavLst>
                                    </p:anim>
                                    <p:anim calcmode="lin" valueType="num">
                                      <p:cBhvr>
                                        <p:cTn id="20" dur="800" decel="100000" fill="hold"/>
                                        <p:tgtEl>
                                          <p:spTgt spid="68"/>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68"/>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68"/>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3" name="camera.wav"/>
                                        </p:tgtEl>
                                      </p:cMediaNode>
                                    </p:audio>
                                  </p:subTnLst>
                                </p:cTn>
                              </p:par>
                            </p:childTnLst>
                          </p:cTn>
                        </p:par>
                        <p:par>
                          <p:cTn id="23" fill="hold">
                            <p:stCondLst>
                              <p:cond delay="1000"/>
                            </p:stCondLst>
                            <p:childTnLst>
                              <p:par>
                                <p:cTn id="24" presetID="30" presetClass="entr" presetSubtype="0" fill="hold" nodeType="afterEffect">
                                  <p:stCondLst>
                                    <p:cond delay="0"/>
                                  </p:stCondLst>
                                  <p:childTnLst>
                                    <p:set>
                                      <p:cBhvr>
                                        <p:cTn id="25" dur="1" fill="hold">
                                          <p:stCondLst>
                                            <p:cond delay="0"/>
                                          </p:stCondLst>
                                        </p:cTn>
                                        <p:tgtEl>
                                          <p:spTgt spid="69"/>
                                        </p:tgtEl>
                                        <p:attrNameLst>
                                          <p:attrName>style.visibility</p:attrName>
                                        </p:attrNameLst>
                                      </p:cBhvr>
                                      <p:to>
                                        <p:strVal val="visible"/>
                                      </p:to>
                                    </p:set>
                                    <p:animEffect transition="in" filter="fade">
                                      <p:cBhvr>
                                        <p:cTn id="26" dur="800" decel="100000"/>
                                        <p:tgtEl>
                                          <p:spTgt spid="69"/>
                                        </p:tgtEl>
                                      </p:cBhvr>
                                    </p:animEffect>
                                    <p:anim calcmode="lin" valueType="num">
                                      <p:cBhvr>
                                        <p:cTn id="27" dur="800" decel="100000" fill="hold"/>
                                        <p:tgtEl>
                                          <p:spTgt spid="69"/>
                                        </p:tgtEl>
                                        <p:attrNameLst>
                                          <p:attrName>style.rotation</p:attrName>
                                        </p:attrNameLst>
                                      </p:cBhvr>
                                      <p:tavLst>
                                        <p:tav tm="0">
                                          <p:val>
                                            <p:fltVal val="-90"/>
                                          </p:val>
                                        </p:tav>
                                        <p:tav tm="100000">
                                          <p:val>
                                            <p:fltVal val="0"/>
                                          </p:val>
                                        </p:tav>
                                      </p:tavLst>
                                    </p:anim>
                                    <p:anim calcmode="lin" valueType="num">
                                      <p:cBhvr>
                                        <p:cTn id="28" dur="800" decel="100000" fill="hold"/>
                                        <p:tgtEl>
                                          <p:spTgt spid="69"/>
                                        </p:tgtEl>
                                        <p:attrNameLst>
                                          <p:attrName>ppt_x</p:attrName>
                                        </p:attrNameLst>
                                      </p:cBhvr>
                                      <p:tavLst>
                                        <p:tav tm="0">
                                          <p:val>
                                            <p:strVal val="#ppt_x+0.4"/>
                                          </p:val>
                                        </p:tav>
                                        <p:tav tm="100000">
                                          <p:val>
                                            <p:strVal val="#ppt_x-0.05"/>
                                          </p:val>
                                        </p:tav>
                                      </p:tavLst>
                                    </p:anim>
                                    <p:anim calcmode="lin" valueType="num">
                                      <p:cBhvr>
                                        <p:cTn id="29" dur="800" decel="100000" fill="hold"/>
                                        <p:tgtEl>
                                          <p:spTgt spid="69"/>
                                        </p:tgtEl>
                                        <p:attrNameLst>
                                          <p:attrName>ppt_y</p:attrName>
                                        </p:attrNameLst>
                                      </p:cBhvr>
                                      <p:tavLst>
                                        <p:tav tm="0">
                                          <p:val>
                                            <p:strVal val="#ppt_y-0.4"/>
                                          </p:val>
                                        </p:tav>
                                        <p:tav tm="100000">
                                          <p:val>
                                            <p:strVal val="#ppt_y+0.1"/>
                                          </p:val>
                                        </p:tav>
                                      </p:tavLst>
                                    </p:anim>
                                    <p:anim calcmode="lin" valueType="num">
                                      <p:cBhvr>
                                        <p:cTn id="30" dur="200" accel="100000" fill="hold">
                                          <p:stCondLst>
                                            <p:cond delay="800"/>
                                          </p:stCondLst>
                                        </p:cTn>
                                        <p:tgtEl>
                                          <p:spTgt spid="69"/>
                                        </p:tgtEl>
                                        <p:attrNameLst>
                                          <p:attrName>ppt_x</p:attrName>
                                        </p:attrNameLst>
                                      </p:cBhvr>
                                      <p:tavLst>
                                        <p:tav tm="0">
                                          <p:val>
                                            <p:strVal val="#ppt_x-0.05"/>
                                          </p:val>
                                        </p:tav>
                                        <p:tav tm="100000">
                                          <p:val>
                                            <p:strVal val="#ppt_x"/>
                                          </p:val>
                                        </p:tav>
                                      </p:tavLst>
                                    </p:anim>
                                    <p:anim calcmode="lin" valueType="num">
                                      <p:cBhvr>
                                        <p:cTn id="31" dur="200" accel="100000" fill="hold">
                                          <p:stCondLst>
                                            <p:cond delay="800"/>
                                          </p:stCondLst>
                                        </p:cTn>
                                        <p:tgtEl>
                                          <p:spTgt spid="69"/>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24"/>
                                            </p:cond>
                                          </p:stCondLst>
                                          <p:endCondLst>
                                            <p:cond evt="onStopAudio" delay="0">
                                              <p:tgtEl>
                                                <p:sldTgt/>
                                              </p:tgtEl>
                                            </p:cond>
                                          </p:endCondLst>
                                        </p:cTn>
                                        <p:tgtEl>
                                          <p:sndTgt r:embed="rId3" name="camera.wav"/>
                                        </p:tgtEl>
                                      </p:cMediaNode>
                                    </p:audio>
                                  </p:subTnLst>
                                </p:cTn>
                              </p:par>
                            </p:childTnLst>
                          </p:cTn>
                        </p:par>
                      </p:childTnLst>
                    </p:cTn>
                  </p:par>
                  <p:par>
                    <p:cTn id="32" fill="hold">
                      <p:stCondLst>
                        <p:cond delay="indefinite"/>
                      </p:stCondLst>
                      <p:childTnLst>
                        <p:par>
                          <p:cTn id="33" fill="hold">
                            <p:stCondLst>
                              <p:cond delay="0"/>
                            </p:stCondLst>
                            <p:childTnLst>
                              <p:par>
                                <p:cTn id="34" presetID="16" presetClass="entr" presetSubtype="26" fill="hold" grpId="0" nodeType="clickEffect">
                                  <p:stCondLst>
                                    <p:cond delay="0"/>
                                  </p:stCondLst>
                                  <p:childTnLst>
                                    <p:set>
                                      <p:cBhvr>
                                        <p:cTn id="35" dur="1" fill="hold">
                                          <p:stCondLst>
                                            <p:cond delay="0"/>
                                          </p:stCondLst>
                                        </p:cTn>
                                        <p:tgtEl>
                                          <p:spTgt spid="70"/>
                                        </p:tgtEl>
                                        <p:attrNameLst>
                                          <p:attrName>style.visibility</p:attrName>
                                        </p:attrNameLst>
                                      </p:cBhvr>
                                      <p:to>
                                        <p:strVal val="visible"/>
                                      </p:to>
                                    </p:set>
                                    <p:animEffect transition="in" filter="barn(inHorizontal)">
                                      <p:cBhvr>
                                        <p:cTn id="36" dur="500"/>
                                        <p:tgtEl>
                                          <p:spTgt spid="70"/>
                                        </p:tgtEl>
                                      </p:cBhvr>
                                    </p:animEffect>
                                  </p:childTnLst>
                                  <p:subTnLst>
                                    <p:audio>
                                      <p:cMediaNode>
                                        <p:cTn display="0" masterRel="sameClick">
                                          <p:stCondLst>
                                            <p:cond evt="begin" delay="0">
                                              <p:tn val="34"/>
                                            </p:cond>
                                          </p:stCondLst>
                                          <p:endCondLst>
                                            <p:cond evt="onStopAudio" delay="0">
                                              <p:tgtEl>
                                                <p:sldTgt/>
                                              </p:tgtEl>
                                            </p:cond>
                                          </p:endCondLst>
                                        </p:cTn>
                                        <p:tgtEl>
                                          <p:sndTgt r:embed="rId4" name="push.wav"/>
                                        </p:tgtEl>
                                      </p:cMediaNode>
                                    </p:audio>
                                  </p:subTnLst>
                                </p:cTn>
                              </p:par>
                            </p:childTnLst>
                          </p:cTn>
                        </p:par>
                      </p:childTnLst>
                    </p:cTn>
                  </p:par>
                  <p:par>
                    <p:cTn id="37" fill="hold">
                      <p:stCondLst>
                        <p:cond delay="indefinite"/>
                      </p:stCondLst>
                      <p:childTnLst>
                        <p:par>
                          <p:cTn id="38" fill="hold">
                            <p:stCondLst>
                              <p:cond delay="0"/>
                            </p:stCondLst>
                            <p:childTnLst>
                              <p:par>
                                <p:cTn id="39" presetID="16" presetClass="entr" presetSubtype="26" fill="hold" grpId="0" nodeType="clickEffect">
                                  <p:stCondLst>
                                    <p:cond delay="0"/>
                                  </p:stCondLst>
                                  <p:childTnLst>
                                    <p:set>
                                      <p:cBhvr>
                                        <p:cTn id="40" dur="1" fill="hold">
                                          <p:stCondLst>
                                            <p:cond delay="0"/>
                                          </p:stCondLst>
                                        </p:cTn>
                                        <p:tgtEl>
                                          <p:spTgt spid="72"/>
                                        </p:tgtEl>
                                        <p:attrNameLst>
                                          <p:attrName>style.visibility</p:attrName>
                                        </p:attrNameLst>
                                      </p:cBhvr>
                                      <p:to>
                                        <p:strVal val="visible"/>
                                      </p:to>
                                    </p:set>
                                    <p:animEffect transition="in" filter="barn(inHorizontal)">
                                      <p:cBhvr>
                                        <p:cTn id="41" dur="500"/>
                                        <p:tgtEl>
                                          <p:spTgt spid="72"/>
                                        </p:tgtEl>
                                      </p:cBhvr>
                                    </p:animEffect>
                                  </p:childTnLst>
                                  <p:subTnLst>
                                    <p:audio>
                                      <p:cMediaNode>
                                        <p:cTn display="0" masterRel="sameClick">
                                          <p:stCondLst>
                                            <p:cond evt="begin" delay="0">
                                              <p:tn val="39"/>
                                            </p:cond>
                                          </p:stCondLst>
                                          <p:endCondLst>
                                            <p:cond evt="onStopAudio" delay="0">
                                              <p:tgtEl>
                                                <p:sldTgt/>
                                              </p:tgtEl>
                                            </p:cond>
                                          </p:endCondLst>
                                        </p:cTn>
                                        <p:tgtEl>
                                          <p:sndTgt r:embed="rId4" name="push.wav"/>
                                        </p:tgtEl>
                                      </p:cMediaNode>
                                    </p:audio>
                                  </p:subTnLst>
                                </p:cTn>
                              </p:par>
                            </p:childTnLst>
                          </p:cTn>
                        </p:par>
                      </p:childTnLst>
                    </p:cTn>
                  </p:par>
                  <p:par>
                    <p:cTn id="42" fill="hold">
                      <p:stCondLst>
                        <p:cond delay="indefinite"/>
                      </p:stCondLst>
                      <p:childTnLst>
                        <p:par>
                          <p:cTn id="43" fill="hold">
                            <p:stCondLst>
                              <p:cond delay="0"/>
                            </p:stCondLst>
                            <p:childTnLst>
                              <p:par>
                                <p:cTn id="44" presetID="1" presetClass="exit" presetSubtype="0" fill="hold" nodeType="clickEffect">
                                  <p:stCondLst>
                                    <p:cond delay="0"/>
                                  </p:stCondLst>
                                  <p:childTnLst>
                                    <p:set>
                                      <p:cBhvr>
                                        <p:cTn id="45" dur="1" fill="hold">
                                          <p:stCondLst>
                                            <p:cond delay="0"/>
                                          </p:stCondLst>
                                        </p:cTn>
                                        <p:tgtEl>
                                          <p:spTgt spid="68"/>
                                        </p:tgtEl>
                                        <p:attrNameLst>
                                          <p:attrName>style.visibility</p:attrName>
                                        </p:attrNameLst>
                                      </p:cBhvr>
                                      <p:to>
                                        <p:strVal val="hidden"/>
                                      </p:to>
                                    </p:set>
                                  </p:childTnLst>
                                </p:cTn>
                              </p:par>
                              <p:par>
                                <p:cTn id="46" presetID="1" presetClass="exit" presetSubtype="0" fill="hold" nodeType="withEffect">
                                  <p:stCondLst>
                                    <p:cond delay="0"/>
                                  </p:stCondLst>
                                  <p:childTnLst>
                                    <p:set>
                                      <p:cBhvr>
                                        <p:cTn id="47" dur="1" fill="hold">
                                          <p:stCondLst>
                                            <p:cond delay="0"/>
                                          </p:stCondLst>
                                        </p:cTn>
                                        <p:tgtEl>
                                          <p:spTgt spid="69"/>
                                        </p:tgtEl>
                                        <p:attrNameLst>
                                          <p:attrName>style.visibility</p:attrName>
                                        </p:attrNameLst>
                                      </p:cBhvr>
                                      <p:to>
                                        <p:strVal val="hidden"/>
                                      </p:to>
                                    </p:set>
                                  </p:childTnLst>
                                </p:cTn>
                              </p:par>
                              <p:par>
                                <p:cTn id="48" presetID="1" presetClass="exit" presetSubtype="0" fill="hold" grpId="1" nodeType="withEffect">
                                  <p:stCondLst>
                                    <p:cond delay="0"/>
                                  </p:stCondLst>
                                  <p:childTnLst>
                                    <p:set>
                                      <p:cBhvr>
                                        <p:cTn id="49" dur="1" fill="hold">
                                          <p:stCondLst>
                                            <p:cond delay="0"/>
                                          </p:stCondLst>
                                        </p:cTn>
                                        <p:tgtEl>
                                          <p:spTgt spid="70"/>
                                        </p:tgtEl>
                                        <p:attrNameLst>
                                          <p:attrName>style.visibility</p:attrName>
                                        </p:attrNameLst>
                                      </p:cBhvr>
                                      <p:to>
                                        <p:strVal val="hidden"/>
                                      </p:to>
                                    </p:set>
                                  </p:childTnLst>
                                </p:cTn>
                              </p:par>
                              <p:par>
                                <p:cTn id="50" presetID="1" presetClass="exit" presetSubtype="0" fill="hold" grpId="1" nodeType="withEffect">
                                  <p:stCondLst>
                                    <p:cond delay="0"/>
                                  </p:stCondLst>
                                  <p:childTnLst>
                                    <p:set>
                                      <p:cBhvr>
                                        <p:cTn id="51" dur="1" fill="hold">
                                          <p:stCondLst>
                                            <p:cond delay="0"/>
                                          </p:stCondLst>
                                        </p:cTn>
                                        <p:tgtEl>
                                          <p:spTgt spid="72"/>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nodeType="clickEffect">
                                  <p:stCondLst>
                                    <p:cond delay="0"/>
                                  </p:stCondLst>
                                  <p:childTnLst>
                                    <p:set>
                                      <p:cBhvr>
                                        <p:cTn id="55" dur="1" fill="hold">
                                          <p:stCondLst>
                                            <p:cond delay="0"/>
                                          </p:stCondLst>
                                        </p:cTn>
                                        <p:tgtEl>
                                          <p:spTgt spid="67">
                                            <p:txEl>
                                              <p:pRg st="1" end="1"/>
                                            </p:txEl>
                                          </p:spTgt>
                                        </p:tgtEl>
                                        <p:attrNameLst>
                                          <p:attrName>style.visibility</p:attrName>
                                        </p:attrNameLst>
                                      </p:cBhvr>
                                      <p:to>
                                        <p:strVal val="visible"/>
                                      </p:to>
                                    </p:set>
                                    <p:animEffect transition="in" filter="barn(inVertical)">
                                      <p:cBhvr>
                                        <p:cTn id="56" dur="500"/>
                                        <p:tgtEl>
                                          <p:spTgt spid="67">
                                            <p:txEl>
                                              <p:pRg st="1" end="1"/>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16" presetClass="entr" presetSubtype="21" fill="hold" nodeType="clickEffect">
                                  <p:stCondLst>
                                    <p:cond delay="0"/>
                                  </p:stCondLst>
                                  <p:childTnLst>
                                    <p:set>
                                      <p:cBhvr>
                                        <p:cTn id="60" dur="1" fill="hold">
                                          <p:stCondLst>
                                            <p:cond delay="0"/>
                                          </p:stCondLst>
                                        </p:cTn>
                                        <p:tgtEl>
                                          <p:spTgt spid="67">
                                            <p:txEl>
                                              <p:pRg st="2" end="2"/>
                                            </p:txEl>
                                          </p:spTgt>
                                        </p:tgtEl>
                                        <p:attrNameLst>
                                          <p:attrName>style.visibility</p:attrName>
                                        </p:attrNameLst>
                                      </p:cBhvr>
                                      <p:to>
                                        <p:strVal val="visible"/>
                                      </p:to>
                                    </p:set>
                                    <p:animEffect transition="in" filter="barn(inVertical)">
                                      <p:cBhvr>
                                        <p:cTn id="61" dur="500"/>
                                        <p:tgtEl>
                                          <p:spTgt spid="67">
                                            <p:txEl>
                                              <p:pRg st="2" end="2"/>
                                            </p:txEl>
                                          </p:spTgt>
                                        </p:tgtEl>
                                      </p:cBhvr>
                                    </p:animEffect>
                                  </p:childTnLst>
                                </p:cTn>
                              </p:par>
                            </p:childTnLst>
                          </p:cTn>
                        </p:par>
                        <p:par>
                          <p:cTn id="62" fill="hold">
                            <p:stCondLst>
                              <p:cond delay="500"/>
                            </p:stCondLst>
                            <p:childTnLst>
                              <p:par>
                                <p:cTn id="63" presetID="5" presetClass="entr" presetSubtype="10" fill="hold" nodeType="afterEffect">
                                  <p:stCondLst>
                                    <p:cond delay="0"/>
                                  </p:stCondLst>
                                  <p:childTnLst>
                                    <p:set>
                                      <p:cBhvr>
                                        <p:cTn id="64" dur="1" fill="hold">
                                          <p:stCondLst>
                                            <p:cond delay="0"/>
                                          </p:stCondLst>
                                        </p:cTn>
                                        <p:tgtEl>
                                          <p:spTgt spid="73"/>
                                        </p:tgtEl>
                                        <p:attrNameLst>
                                          <p:attrName>style.visibility</p:attrName>
                                        </p:attrNameLst>
                                      </p:cBhvr>
                                      <p:to>
                                        <p:strVal val="visible"/>
                                      </p:to>
                                    </p:set>
                                    <p:animEffect transition="in" filter="checkerboard(across)">
                                      <p:cBhvr>
                                        <p:cTn id="65" dur="500"/>
                                        <p:tgtEl>
                                          <p:spTgt spid="73"/>
                                        </p:tgtEl>
                                      </p:cBhvr>
                                    </p:animEffect>
                                  </p:childTnLst>
                                </p:cTn>
                              </p:par>
                            </p:childTnLst>
                          </p:cTn>
                        </p:par>
                      </p:childTnLst>
                    </p:cTn>
                  </p:par>
                  <p:par>
                    <p:cTn id="66" fill="hold">
                      <p:stCondLst>
                        <p:cond delay="indefinite"/>
                      </p:stCondLst>
                      <p:childTnLst>
                        <p:par>
                          <p:cTn id="67" fill="hold">
                            <p:stCondLst>
                              <p:cond delay="0"/>
                            </p:stCondLst>
                            <p:childTnLst>
                              <p:par>
                                <p:cTn id="68" presetID="1" presetClass="exit" presetSubtype="0" fill="hold" nodeType="clickEffect">
                                  <p:stCondLst>
                                    <p:cond delay="0"/>
                                  </p:stCondLst>
                                  <p:childTnLst>
                                    <p:set>
                                      <p:cBhvr>
                                        <p:cTn id="69" dur="1" fill="hold">
                                          <p:stCondLst>
                                            <p:cond delay="0"/>
                                          </p:stCondLst>
                                        </p:cTn>
                                        <p:tgtEl>
                                          <p:spTgt spid="7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p:bldP spid="70" grpId="1"/>
      <p:bldP spid="71" grpId="0"/>
      <p:bldP spid="72" grpId="0"/>
      <p:bldP spid="72"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99"/>
        <p:cNvGrpSpPr/>
        <p:nvPr/>
      </p:nvGrpSpPr>
      <p:grpSpPr>
        <a:xfrm>
          <a:off x="0" y="0"/>
          <a:ext cx="0" cy="0"/>
          <a:chOff x="0" y="0"/>
          <a:chExt cx="0" cy="0"/>
        </a:xfrm>
      </p:grpSpPr>
      <p:grpSp>
        <p:nvGrpSpPr>
          <p:cNvPr id="5" name="Group 4"/>
          <p:cNvGrpSpPr/>
          <p:nvPr/>
        </p:nvGrpSpPr>
        <p:grpSpPr>
          <a:xfrm>
            <a:off x="795120" y="105430"/>
            <a:ext cx="7956594" cy="884352"/>
            <a:chOff x="213236" y="174181"/>
            <a:chExt cx="7956594" cy="884352"/>
          </a:xfrm>
        </p:grpSpPr>
        <p:sp>
          <p:nvSpPr>
            <p:cNvPr id="6" name="Google Shape;719;p43"/>
            <p:cNvSpPr txBox="1">
              <a:spLocks/>
            </p:cNvSpPr>
            <p:nvPr/>
          </p:nvSpPr>
          <p:spPr>
            <a:xfrm>
              <a:off x="1013836" y="405889"/>
              <a:ext cx="7155994" cy="5277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vi-VN" sz="2800" dirty="0" smtClean="0">
                  <a:solidFill>
                    <a:srgbClr val="FC1037"/>
                  </a:solidFill>
                  <a:latin typeface="Pattaya" panose="00000500000000000000" pitchFamily="2" charset="-34"/>
                  <a:cs typeface="Pattaya" panose="00000500000000000000" pitchFamily="2" charset="-34"/>
                </a:rPr>
                <a:t>Nội dung cơ bản  của Hiệp định Pa-ri:</a:t>
              </a:r>
              <a:endParaRPr lang="en-US" sz="2800" dirty="0">
                <a:solidFill>
                  <a:srgbClr val="FC1037"/>
                </a:solidFill>
                <a:latin typeface="Pattaya" panose="00000500000000000000" pitchFamily="2" charset="-34"/>
                <a:cs typeface="Pattaya" panose="00000500000000000000" pitchFamily="2" charset="-34"/>
              </a:endParaRPr>
            </a:p>
          </p:txBody>
        </p:sp>
        <p:grpSp>
          <p:nvGrpSpPr>
            <p:cNvPr id="7" name="Group 6"/>
            <p:cNvGrpSpPr/>
            <p:nvPr/>
          </p:nvGrpSpPr>
          <p:grpSpPr>
            <a:xfrm>
              <a:off x="213236" y="174181"/>
              <a:ext cx="863948" cy="884352"/>
              <a:chOff x="634477" y="674401"/>
              <a:chExt cx="863948" cy="884352"/>
            </a:xfrm>
          </p:grpSpPr>
          <p:pic>
            <p:nvPicPr>
              <p:cNvPr id="8" name="Google Shape;718;p43"/>
              <p:cNvPicPr preferRelativeResize="0"/>
              <p:nvPr/>
            </p:nvPicPr>
            <p:blipFill>
              <a:blip r:embed="rId3">
                <a:alphaModFix amt="78000"/>
              </a:blip>
              <a:stretch>
                <a:fillRect/>
              </a:stretch>
            </p:blipFill>
            <p:spPr>
              <a:xfrm rot="-5400000">
                <a:off x="592601" y="716277"/>
                <a:ext cx="884352" cy="800599"/>
              </a:xfrm>
              <a:prstGeom prst="rect">
                <a:avLst/>
              </a:prstGeom>
              <a:noFill/>
              <a:ln>
                <a:noFill/>
              </a:ln>
            </p:spPr>
          </p:pic>
          <p:sp>
            <p:nvSpPr>
              <p:cNvPr id="9" name="Google Shape;720;p43"/>
              <p:cNvSpPr txBox="1">
                <a:spLocks/>
              </p:cNvSpPr>
              <p:nvPr/>
            </p:nvSpPr>
            <p:spPr>
              <a:xfrm>
                <a:off x="636825" y="796302"/>
                <a:ext cx="861600" cy="5934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3600" b="1" dirty="0" smtClean="0">
                    <a:solidFill>
                      <a:srgbClr val="002060"/>
                    </a:solidFill>
                    <a:effectLst>
                      <a:outerShdw blurRad="38100" dist="38100" dir="2700000" algn="tl">
                        <a:srgbClr val="000000">
                          <a:alpha val="43137"/>
                        </a:srgbClr>
                      </a:outerShdw>
                    </a:effectLst>
                  </a:rPr>
                  <a:t>0</a:t>
                </a:r>
                <a:r>
                  <a:rPr lang="vi-VN" sz="3600" b="1" dirty="0">
                    <a:solidFill>
                      <a:srgbClr val="002060"/>
                    </a:solidFill>
                    <a:effectLst>
                      <a:outerShdw blurRad="38100" dist="38100" dir="2700000" algn="tl">
                        <a:srgbClr val="000000">
                          <a:alpha val="43137"/>
                        </a:srgbClr>
                      </a:outerShdw>
                    </a:effectLst>
                  </a:rPr>
                  <a:t>3</a:t>
                </a:r>
                <a:endParaRPr lang="en" sz="3600" b="1" dirty="0">
                  <a:solidFill>
                    <a:srgbClr val="002060"/>
                  </a:solidFill>
                  <a:effectLst>
                    <a:outerShdw blurRad="38100" dist="38100" dir="2700000" algn="tl">
                      <a:srgbClr val="000000">
                        <a:alpha val="43137"/>
                      </a:srgbClr>
                    </a:outerShdw>
                  </a:effectLst>
                </a:endParaRPr>
              </a:p>
            </p:txBody>
          </p:sp>
        </p:grpSp>
      </p:grpSp>
      <p:sp>
        <p:nvSpPr>
          <p:cNvPr id="13" name="Google Shape;635;p47">
            <a:extLst>
              <a:ext uri="{FF2B5EF4-FFF2-40B4-BE49-F238E27FC236}">
                <a16:creationId xmlns:a16="http://schemas.microsoft.com/office/drawing/2014/main" id="{32DBE555-AF40-4482-8FCA-2EBF32311781}"/>
              </a:ext>
            </a:extLst>
          </p:cNvPr>
          <p:cNvSpPr txBox="1">
            <a:spLocks/>
          </p:cNvSpPr>
          <p:nvPr/>
        </p:nvSpPr>
        <p:spPr>
          <a:xfrm>
            <a:off x="795120" y="1322807"/>
            <a:ext cx="5329920" cy="1349324"/>
          </a:xfrm>
          <a:prstGeom prst="doubleWave">
            <a:avLst/>
          </a:prstGeom>
          <a:solidFill>
            <a:schemeClr val="accent1">
              <a:lumMod val="75000"/>
            </a:schemeClr>
          </a:solidFill>
          <a:ln w="57150">
            <a:solidFill>
              <a:schemeClr val="accent3"/>
            </a:solidFill>
          </a:ln>
        </p:spPr>
        <p:txBody>
          <a:bodyPr spcFirstLastPara="1" wrap="square" lIns="0" tIns="91425" rIns="0" bIns="91425" anchor="ctr"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Quicksand Medium"/>
              <a:buChar char="●"/>
              <a:defRPr sz="1800" b="0" i="0" u="none" strike="noStrike" cap="none">
                <a:solidFill>
                  <a:schemeClr val="dk2"/>
                </a:solidFill>
                <a:latin typeface="Quicksand Medium"/>
                <a:ea typeface="Quicksand Medium"/>
                <a:cs typeface="Quicksand Medium"/>
                <a:sym typeface="Quicksand Medium"/>
              </a:defRPr>
            </a:lvl1pPr>
            <a:lvl2pPr marL="914400" marR="0" lvl="1" indent="-317500" algn="l" rtl="0">
              <a:lnSpc>
                <a:spcPct val="115000"/>
              </a:lnSpc>
              <a:spcBef>
                <a:spcPts val="1600"/>
              </a:spcBef>
              <a:spcAft>
                <a:spcPts val="0"/>
              </a:spcAft>
              <a:buClr>
                <a:schemeClr val="dk2"/>
              </a:buClr>
              <a:buSzPts val="1400"/>
              <a:buFont typeface="Quicksand Medium"/>
              <a:buChar char="○"/>
              <a:defRPr sz="1400" b="0" i="0" u="none" strike="noStrike" cap="none">
                <a:solidFill>
                  <a:schemeClr val="dk2"/>
                </a:solidFill>
                <a:latin typeface="Quicksand Medium"/>
                <a:ea typeface="Quicksand Medium"/>
                <a:cs typeface="Quicksand Medium"/>
                <a:sym typeface="Quicksand Medium"/>
              </a:defRPr>
            </a:lvl2pPr>
            <a:lvl3pPr marL="1371600" marR="0" lvl="2" indent="-317500" algn="l" rtl="0">
              <a:lnSpc>
                <a:spcPct val="115000"/>
              </a:lnSpc>
              <a:spcBef>
                <a:spcPts val="1600"/>
              </a:spcBef>
              <a:spcAft>
                <a:spcPts val="0"/>
              </a:spcAft>
              <a:buClr>
                <a:schemeClr val="dk2"/>
              </a:buClr>
              <a:buSzPts val="1400"/>
              <a:buFont typeface="Quicksand Medium"/>
              <a:buChar char="■"/>
              <a:defRPr sz="1400" b="0" i="0" u="none" strike="noStrike" cap="none">
                <a:solidFill>
                  <a:schemeClr val="dk2"/>
                </a:solidFill>
                <a:latin typeface="Quicksand Medium"/>
                <a:ea typeface="Quicksand Medium"/>
                <a:cs typeface="Quicksand Medium"/>
                <a:sym typeface="Quicksand Medium"/>
              </a:defRPr>
            </a:lvl3pPr>
            <a:lvl4pPr marL="1828800" marR="0" lvl="3" indent="-317500" algn="l" rtl="0">
              <a:lnSpc>
                <a:spcPct val="115000"/>
              </a:lnSpc>
              <a:spcBef>
                <a:spcPts val="1600"/>
              </a:spcBef>
              <a:spcAft>
                <a:spcPts val="0"/>
              </a:spcAft>
              <a:buClr>
                <a:schemeClr val="dk2"/>
              </a:buClr>
              <a:buSzPts val="1400"/>
              <a:buFont typeface="Quicksand Medium"/>
              <a:buChar char="●"/>
              <a:defRPr sz="1400" b="0" i="0" u="none" strike="noStrike" cap="none">
                <a:solidFill>
                  <a:schemeClr val="dk2"/>
                </a:solidFill>
                <a:latin typeface="Quicksand Medium"/>
                <a:ea typeface="Quicksand Medium"/>
                <a:cs typeface="Quicksand Medium"/>
                <a:sym typeface="Quicksand Medium"/>
              </a:defRPr>
            </a:lvl4pPr>
            <a:lvl5pPr marL="2286000" marR="0" lvl="4" indent="-317500" algn="l" rtl="0">
              <a:lnSpc>
                <a:spcPct val="115000"/>
              </a:lnSpc>
              <a:spcBef>
                <a:spcPts val="1600"/>
              </a:spcBef>
              <a:spcAft>
                <a:spcPts val="0"/>
              </a:spcAft>
              <a:buClr>
                <a:schemeClr val="dk2"/>
              </a:buClr>
              <a:buSzPts val="1400"/>
              <a:buFont typeface="Quicksand Medium"/>
              <a:buChar char="○"/>
              <a:defRPr sz="1400" b="0" i="0" u="none" strike="noStrike" cap="none">
                <a:solidFill>
                  <a:schemeClr val="dk2"/>
                </a:solidFill>
                <a:latin typeface="Quicksand Medium"/>
                <a:ea typeface="Quicksand Medium"/>
                <a:cs typeface="Quicksand Medium"/>
                <a:sym typeface="Quicksand Medium"/>
              </a:defRPr>
            </a:lvl5pPr>
            <a:lvl6pPr marL="2743200" marR="0" lvl="5" indent="-317500" algn="l" rtl="0">
              <a:lnSpc>
                <a:spcPct val="115000"/>
              </a:lnSpc>
              <a:spcBef>
                <a:spcPts val="1600"/>
              </a:spcBef>
              <a:spcAft>
                <a:spcPts val="0"/>
              </a:spcAft>
              <a:buClr>
                <a:schemeClr val="dk2"/>
              </a:buClr>
              <a:buSzPts val="1400"/>
              <a:buFont typeface="Quicksand Medium"/>
              <a:buChar char="■"/>
              <a:defRPr sz="1400" b="0" i="0" u="none" strike="noStrike" cap="none">
                <a:solidFill>
                  <a:schemeClr val="dk2"/>
                </a:solidFill>
                <a:latin typeface="Quicksand Medium"/>
                <a:ea typeface="Quicksand Medium"/>
                <a:cs typeface="Quicksand Medium"/>
                <a:sym typeface="Quicksand Medium"/>
              </a:defRPr>
            </a:lvl6pPr>
            <a:lvl7pPr marL="3200400" marR="0" lvl="6" indent="-317500" algn="l" rtl="0">
              <a:lnSpc>
                <a:spcPct val="115000"/>
              </a:lnSpc>
              <a:spcBef>
                <a:spcPts val="1600"/>
              </a:spcBef>
              <a:spcAft>
                <a:spcPts val="0"/>
              </a:spcAft>
              <a:buClr>
                <a:schemeClr val="dk2"/>
              </a:buClr>
              <a:buSzPts val="1400"/>
              <a:buFont typeface="Quicksand Medium"/>
              <a:buChar char="●"/>
              <a:defRPr sz="1400" b="0" i="0" u="none" strike="noStrike" cap="none">
                <a:solidFill>
                  <a:schemeClr val="dk2"/>
                </a:solidFill>
                <a:latin typeface="Quicksand Medium"/>
                <a:ea typeface="Quicksand Medium"/>
                <a:cs typeface="Quicksand Medium"/>
                <a:sym typeface="Quicksand Medium"/>
              </a:defRPr>
            </a:lvl7pPr>
            <a:lvl8pPr marL="3657600" marR="0" lvl="7" indent="-317500" algn="l" rtl="0">
              <a:lnSpc>
                <a:spcPct val="115000"/>
              </a:lnSpc>
              <a:spcBef>
                <a:spcPts val="1600"/>
              </a:spcBef>
              <a:spcAft>
                <a:spcPts val="0"/>
              </a:spcAft>
              <a:buClr>
                <a:schemeClr val="dk2"/>
              </a:buClr>
              <a:buSzPts val="1400"/>
              <a:buFont typeface="Quicksand Medium"/>
              <a:buChar char="○"/>
              <a:defRPr sz="1400" b="0" i="0" u="none" strike="noStrike" cap="none">
                <a:solidFill>
                  <a:schemeClr val="dk2"/>
                </a:solidFill>
                <a:latin typeface="Quicksand Medium"/>
                <a:ea typeface="Quicksand Medium"/>
                <a:cs typeface="Quicksand Medium"/>
                <a:sym typeface="Quicksand Medium"/>
              </a:defRPr>
            </a:lvl8pPr>
            <a:lvl9pPr marL="4114800" marR="0" lvl="8" indent="-317500" algn="l" rtl="0">
              <a:lnSpc>
                <a:spcPct val="115000"/>
              </a:lnSpc>
              <a:spcBef>
                <a:spcPts val="1600"/>
              </a:spcBef>
              <a:spcAft>
                <a:spcPts val="1600"/>
              </a:spcAft>
              <a:buClr>
                <a:schemeClr val="dk2"/>
              </a:buClr>
              <a:buSzPts val="1400"/>
              <a:buFont typeface="Quicksand Medium"/>
              <a:buChar char="■"/>
              <a:defRPr sz="1400" b="0" i="0" u="none" strike="noStrike" cap="none">
                <a:solidFill>
                  <a:schemeClr val="dk2"/>
                </a:solidFill>
                <a:latin typeface="Quicksand Medium"/>
                <a:ea typeface="Quicksand Medium"/>
                <a:cs typeface="Quicksand Medium"/>
                <a:sym typeface="Quicksand Medium"/>
              </a:defRPr>
            </a:lvl9pPr>
          </a:lstStyle>
          <a:p>
            <a:pPr marL="0" indent="0" algn="ctr">
              <a:lnSpc>
                <a:spcPct val="100000"/>
              </a:lnSpc>
              <a:buFont typeface="Quicksand Medium"/>
              <a:buNone/>
            </a:pPr>
            <a:r>
              <a:rPr lang="vi-VN" sz="2600" b="1" dirty="0" smtClean="0">
                <a:solidFill>
                  <a:schemeClr val="bg1"/>
                </a:solidFill>
                <a:latin typeface="Candara" panose="020E0502030303020204" pitchFamily="34" charset="0"/>
                <a:ea typeface="Quicksand"/>
                <a:cs typeface="Quicksand"/>
                <a:sym typeface="Quicksand"/>
              </a:rPr>
              <a:t>Theo Hiệp định Pa-ri, Mĩ phải thực hiện những điều gì</a:t>
            </a:r>
            <a:r>
              <a:rPr lang="en-US" sz="2600" b="1" dirty="0" smtClean="0">
                <a:solidFill>
                  <a:schemeClr val="bg1"/>
                </a:solidFill>
                <a:latin typeface="Candara" panose="020E0502030303020204" pitchFamily="34" charset="0"/>
                <a:ea typeface="Quicksand"/>
                <a:cs typeface="Quicksand"/>
                <a:sym typeface="Quicksand"/>
              </a:rPr>
              <a:t>?</a:t>
            </a:r>
            <a:endParaRPr lang="en-US" sz="2600" b="1" dirty="0">
              <a:solidFill>
                <a:schemeClr val="bg1"/>
              </a:solidFill>
              <a:latin typeface="Candara" panose="020E0502030303020204" pitchFamily="34" charset="0"/>
              <a:ea typeface="Quicksand"/>
              <a:cs typeface="Quicksand"/>
              <a:sym typeface="Quicksand"/>
            </a:endParaRPr>
          </a:p>
        </p:txBody>
      </p:sp>
      <p:pic>
        <p:nvPicPr>
          <p:cNvPr id="14" name="Picture 2" descr="32 Super cute little girl emoji iphone emoticons downloads | Cute gif,  Emoticon, Cute cartoon wallpaper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6125040" y="2020701"/>
            <a:ext cx="2520754" cy="22187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730311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37"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barn(outVertical)">
                                      <p:cBhvr>
                                        <p:cTn id="14" dur="500"/>
                                        <p:tgtEl>
                                          <p:spTgt spid="13"/>
                                        </p:tgtEl>
                                      </p:cBhvr>
                                    </p:animEffect>
                                  </p:childTnLst>
                                </p:cTn>
                              </p:par>
                              <p:par>
                                <p:cTn id="15" presetID="10"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xit" presetSubtype="0" fill="hold" grpId="1" nodeType="clickEffect">
                                  <p:stCondLst>
                                    <p:cond delay="0"/>
                                  </p:stCondLst>
                                  <p:childTnLst>
                                    <p:set>
                                      <p:cBhvr>
                                        <p:cTn id="21" dur="1" fill="hold">
                                          <p:stCondLst>
                                            <p:cond delay="0"/>
                                          </p:stCondLst>
                                        </p:cTn>
                                        <p:tgtEl>
                                          <p:spTgt spid="13"/>
                                        </p:tgtEl>
                                        <p:attrNameLst>
                                          <p:attrName>style.visibility</p:attrName>
                                        </p:attrNameLst>
                                      </p:cBhvr>
                                      <p:to>
                                        <p:strVal val="hidden"/>
                                      </p:to>
                                    </p:set>
                                  </p:childTnLst>
                                </p:cTn>
                              </p:par>
                              <p:par>
                                <p:cTn id="22" presetID="1" presetClass="exit" presetSubtype="0" fill="hold" nodeType="withEffect">
                                  <p:stCondLst>
                                    <p:cond delay="0"/>
                                  </p:stCondLst>
                                  <p:childTnLst>
                                    <p:set>
                                      <p:cBhvr>
                                        <p:cTn id="23" dur="1" fill="hold">
                                          <p:stCondLst>
                                            <p:cond delay="0"/>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descr="D:\个人文件夹\2020年\办公室相关\ppt专用\素材图片\元素\幼小学习\11d7e452703442dfce22b12ef2fb5d75.jpg11d7e452703442dfce22b12ef2fb5d75"/>
          <p:cNvPicPr>
            <a:picLocks noChangeAspect="1"/>
          </p:cNvPicPr>
          <p:nvPr/>
        </p:nvPicPr>
        <p:blipFill>
          <a:blip r:embed="rId4">
            <a:extLst>
              <a:ext uri="{BEBA8EAE-BF5A-486C-A8C5-ECC9F3942E4B}">
                <a14:imgProps xmlns:a14="http://schemas.microsoft.com/office/drawing/2010/main">
                  <a14:imgLayer r:embed="rId5">
                    <a14:imgEffect>
                      <a14:artisticTexturizer/>
                    </a14:imgEffect>
                  </a14:imgLayer>
                </a14:imgProps>
              </a:ext>
            </a:extLst>
          </a:blip>
          <a:srcRect/>
          <a:stretch>
            <a:fillRect/>
          </a:stretch>
        </p:blipFill>
        <p:spPr>
          <a:xfrm>
            <a:off x="1" y="0"/>
            <a:ext cx="9127331" cy="5143500"/>
          </a:xfrm>
          <a:prstGeom prst="rect">
            <a:avLst/>
          </a:prstGeom>
        </p:spPr>
      </p:pic>
      <p:sp>
        <p:nvSpPr>
          <p:cNvPr id="3" name="同侧圆角矩形 2"/>
          <p:cNvSpPr/>
          <p:nvPr/>
        </p:nvSpPr>
        <p:spPr>
          <a:xfrm>
            <a:off x="1568541" y="64927"/>
            <a:ext cx="5725001" cy="2497122"/>
          </a:xfrm>
          <a:prstGeom prst="round2SameRect">
            <a:avLst>
              <a:gd name="adj1" fmla="val 34269"/>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zh-CN" altLang="en-US" sz="1350" kern="1200">
              <a:solidFill>
                <a:prstClr val="white"/>
              </a:solidFill>
              <a:latin typeface="Arial"/>
            </a:endParaRPr>
          </a:p>
        </p:txBody>
      </p:sp>
      <p:sp>
        <p:nvSpPr>
          <p:cNvPr id="4" name="文本框 3"/>
          <p:cNvSpPr txBox="1"/>
          <p:nvPr/>
        </p:nvSpPr>
        <p:spPr>
          <a:xfrm>
            <a:off x="1910558" y="335124"/>
            <a:ext cx="5040963" cy="2086725"/>
          </a:xfrm>
          <a:prstGeom prst="rect">
            <a:avLst/>
          </a:prstGeom>
          <a:noFill/>
        </p:spPr>
        <p:txBody>
          <a:bodyPr vert="horz" wrap="square" rtlCol="0">
            <a:spAutoFit/>
          </a:bodyPr>
          <a:lstStyle/>
          <a:p>
            <a:pPr algn="ctr" defTabSz="685800">
              <a:lnSpc>
                <a:spcPct val="90000"/>
              </a:lnSpc>
              <a:buClrTx/>
              <a:defRPr/>
            </a:pPr>
            <a:r>
              <a:rPr lang="en-US" altLang="zh-CN" sz="7200" kern="1200" dirty="0" err="1">
                <a:ln>
                  <a:solidFill>
                    <a:schemeClr val="tx1"/>
                  </a:solidFill>
                </a:ln>
                <a:solidFill>
                  <a:schemeClr val="tx1">
                    <a:lumMod val="75000"/>
                    <a:lumOff val="25000"/>
                  </a:schemeClr>
                </a:solidFill>
                <a:latin typeface="SVN-Poky's" panose="020B0606040200020203" pitchFamily="34" charset="0"/>
                <a:ea typeface="字魂130号-快乐俏黑体" panose="00000500000000000000" charset="-122"/>
                <a:sym typeface="+mn-ea"/>
              </a:rPr>
              <a:t>Thảo</a:t>
            </a:r>
            <a:r>
              <a:rPr lang="en-US" altLang="zh-CN" sz="7200" kern="1200" dirty="0">
                <a:ln>
                  <a:solidFill>
                    <a:schemeClr val="tx1"/>
                  </a:solidFill>
                </a:ln>
                <a:solidFill>
                  <a:schemeClr val="tx1">
                    <a:lumMod val="75000"/>
                    <a:lumOff val="25000"/>
                  </a:schemeClr>
                </a:solidFill>
                <a:latin typeface="SVN-Poky's" panose="020B0606040200020203" pitchFamily="34" charset="0"/>
                <a:ea typeface="字魂130号-快乐俏黑体" panose="00000500000000000000" charset="-122"/>
                <a:sym typeface="+mn-ea"/>
              </a:rPr>
              <a:t> </a:t>
            </a:r>
            <a:r>
              <a:rPr lang="en-US" altLang="zh-CN" sz="7200" kern="1200" dirty="0" err="1">
                <a:ln>
                  <a:solidFill>
                    <a:schemeClr val="tx1"/>
                  </a:solidFill>
                </a:ln>
                <a:solidFill>
                  <a:schemeClr val="tx1">
                    <a:lumMod val="75000"/>
                    <a:lumOff val="25000"/>
                  </a:schemeClr>
                </a:solidFill>
                <a:latin typeface="SVN-Poky's" panose="020B0606040200020203" pitchFamily="34" charset="0"/>
                <a:ea typeface="字魂130号-快乐俏黑体" panose="00000500000000000000" charset="-122"/>
                <a:sym typeface="+mn-ea"/>
              </a:rPr>
              <a:t>luận</a:t>
            </a:r>
            <a:r>
              <a:rPr lang="en-US" altLang="zh-CN" sz="7200" kern="1200" dirty="0">
                <a:ln>
                  <a:solidFill>
                    <a:schemeClr val="tx1"/>
                  </a:solidFill>
                </a:ln>
                <a:solidFill>
                  <a:schemeClr val="tx1">
                    <a:lumMod val="75000"/>
                    <a:lumOff val="25000"/>
                  </a:schemeClr>
                </a:solidFill>
                <a:latin typeface="SVN-Poky's" panose="020B0606040200020203" pitchFamily="34" charset="0"/>
                <a:ea typeface="字魂130号-快乐俏黑体" panose="00000500000000000000" charset="-122"/>
                <a:sym typeface="+mn-ea"/>
              </a:rPr>
              <a:t> </a:t>
            </a:r>
            <a:r>
              <a:rPr lang="en-US" altLang="zh-CN" sz="7200" kern="1200" dirty="0" err="1">
                <a:ln>
                  <a:solidFill>
                    <a:schemeClr val="tx1"/>
                  </a:solidFill>
                </a:ln>
                <a:solidFill>
                  <a:schemeClr val="tx1">
                    <a:lumMod val="75000"/>
                    <a:lumOff val="25000"/>
                  </a:schemeClr>
                </a:solidFill>
                <a:latin typeface="SVN-Poky's" panose="020B0606040200020203" pitchFamily="34" charset="0"/>
                <a:ea typeface="字魂130号-快乐俏黑体" panose="00000500000000000000" charset="-122"/>
                <a:sym typeface="+mn-ea"/>
              </a:rPr>
              <a:t>nhóm</a:t>
            </a:r>
            <a:r>
              <a:rPr lang="en-US" altLang="zh-CN" sz="7200" kern="1200" dirty="0">
                <a:ln>
                  <a:solidFill>
                    <a:schemeClr val="tx1"/>
                  </a:solidFill>
                </a:ln>
                <a:solidFill>
                  <a:schemeClr val="tx1">
                    <a:lumMod val="75000"/>
                    <a:lumOff val="25000"/>
                  </a:schemeClr>
                </a:solidFill>
                <a:latin typeface="SVN-Poky's" panose="020B0606040200020203" pitchFamily="34" charset="0"/>
                <a:ea typeface="字魂130号-快乐俏黑体" panose="00000500000000000000" charset="-122"/>
                <a:sym typeface="+mn-ea"/>
              </a:rPr>
              <a:t> 2</a:t>
            </a:r>
            <a:endParaRPr lang="zh-CN" altLang="en-US" sz="7200" kern="1200" dirty="0">
              <a:ln>
                <a:solidFill>
                  <a:schemeClr val="tx1"/>
                </a:solidFill>
              </a:ln>
              <a:solidFill>
                <a:schemeClr val="tx1">
                  <a:lumMod val="75000"/>
                  <a:lumOff val="25000"/>
                </a:schemeClr>
              </a:solidFill>
              <a:latin typeface="SVN-Poky's" panose="020B0606040200020203" pitchFamily="34" charset="0"/>
              <a:ea typeface="字魂130号-快乐俏黑体" panose="00000500000000000000" charset="-122"/>
              <a:sym typeface="+mn-ea"/>
            </a:endParaRPr>
          </a:p>
        </p:txBody>
      </p:sp>
      <p:sp>
        <p:nvSpPr>
          <p:cNvPr id="2" name="同侧圆角矩形 1"/>
          <p:cNvSpPr/>
          <p:nvPr/>
        </p:nvSpPr>
        <p:spPr>
          <a:xfrm>
            <a:off x="1667600" y="180773"/>
            <a:ext cx="5526881" cy="2340866"/>
          </a:xfrm>
          <a:prstGeom prst="round2SameRect">
            <a:avLst>
              <a:gd name="adj1" fmla="val 34269"/>
              <a:gd name="adj2" fmla="val 0"/>
            </a:avLst>
          </a:prstGeom>
          <a:noFill/>
          <a:ln w="190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zh-CN" altLang="en-US" sz="1350" kern="1200">
              <a:solidFill>
                <a:prstClr val="white"/>
              </a:solidFill>
              <a:latin typeface="Arial"/>
            </a:endParaRPr>
          </a:p>
        </p:txBody>
      </p:sp>
      <p:pic>
        <p:nvPicPr>
          <p:cNvPr id="6" name="图片 5" descr="D:\个人文件夹\2020年\办公室相关\ppt专用\素材图片\元素\幼小学习\4ecf9ce4035038a4214249c5daed9a9f.png4ecf9ce4035038a4214249c5daed9a9f"/>
          <p:cNvPicPr>
            <a:picLocks noChangeAspect="1"/>
          </p:cNvPicPr>
          <p:nvPr/>
        </p:nvPicPr>
        <p:blipFill>
          <a:blip r:embed="rId6"/>
          <a:srcRect/>
          <a:stretch>
            <a:fillRect/>
          </a:stretch>
        </p:blipFill>
        <p:spPr>
          <a:xfrm rot="960000">
            <a:off x="6981817" y="1397551"/>
            <a:ext cx="623450" cy="1058670"/>
          </a:xfrm>
          <a:prstGeom prst="rect">
            <a:avLst/>
          </a:prstGeom>
        </p:spPr>
      </p:pic>
      <p:grpSp>
        <p:nvGrpSpPr>
          <p:cNvPr id="17" name="组合 16"/>
          <p:cNvGrpSpPr/>
          <p:nvPr/>
        </p:nvGrpSpPr>
        <p:grpSpPr>
          <a:xfrm rot="840000">
            <a:off x="1199674" y="2863215"/>
            <a:ext cx="1180624" cy="907733"/>
            <a:chOff x="2234" y="2173"/>
            <a:chExt cx="2120" cy="1548"/>
          </a:xfrm>
        </p:grpSpPr>
        <p:sp>
          <p:nvSpPr>
            <p:cNvPr id="15" name="云形 14"/>
            <p:cNvSpPr/>
            <p:nvPr/>
          </p:nvSpPr>
          <p:spPr>
            <a:xfrm>
              <a:off x="2234" y="2173"/>
              <a:ext cx="2120" cy="1548"/>
            </a:xfrm>
            <a:prstGeom prst="cloud">
              <a:avLst/>
            </a:prstGeom>
            <a:solidFill>
              <a:schemeClr val="bg1"/>
            </a:solidFill>
            <a:ln>
              <a:solidFill>
                <a:schemeClr val="accent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zh-CN" altLang="en-US" sz="1350" kern="1200">
                <a:solidFill>
                  <a:prstClr val="white"/>
                </a:solidFill>
                <a:latin typeface="Arial"/>
              </a:endParaRPr>
            </a:p>
          </p:txBody>
        </p:sp>
        <p:sp>
          <p:nvSpPr>
            <p:cNvPr id="16" name="云形 15"/>
            <p:cNvSpPr/>
            <p:nvPr/>
          </p:nvSpPr>
          <p:spPr>
            <a:xfrm>
              <a:off x="2405" y="2331"/>
              <a:ext cx="1748" cy="1290"/>
            </a:xfrm>
            <a:prstGeom prst="cloud">
              <a:avLst/>
            </a:prstGeom>
            <a:solidFill>
              <a:srgbClr val="73BA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zh-CN" altLang="en-US" sz="1350" kern="1200">
                <a:solidFill>
                  <a:prstClr val="white"/>
                </a:solidFill>
                <a:latin typeface="Arial"/>
              </a:endParaRPr>
            </a:p>
          </p:txBody>
        </p:sp>
      </p:grpSp>
    </p:spTree>
    <p:custDataLst>
      <p:tags r:id="rId1"/>
    </p:custDataLst>
    <p:extLst>
      <p:ext uri="{BB962C8B-B14F-4D97-AF65-F5344CB8AC3E}">
        <p14:creationId xmlns:p14="http://schemas.microsoft.com/office/powerpoint/2010/main" val="274415433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cBhvr>
                                    </p:anim>
                                  </p:childTnLst>
                                </p:cTn>
                              </p:par>
                              <p:par>
                                <p:cTn id="8" presetID="24"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 to="" calcmode="lin" valueType="num">
                                      <p:cBhvr>
                                        <p:cTn id="10" dur="1" fill="hold"/>
                                        <p:tgtEl>
                                          <p:spTgt spid="4"/>
                                        </p:tgtEl>
                                      </p:cBhvr>
                                    </p:anim>
                                  </p:childTnLst>
                                </p:cTn>
                              </p:par>
                              <p:par>
                                <p:cTn id="11" presetID="24"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 to="" calcmode="lin" valueType="num">
                                      <p:cBhvr>
                                        <p:cTn id="13" dur="1" fill="hold"/>
                                        <p:tgtEl>
                                          <p:spTgt spid="2"/>
                                        </p:tgtEl>
                                      </p:cBhvr>
                                    </p:anim>
                                  </p:childTnLst>
                                </p:cTn>
                              </p:par>
                              <p:par>
                                <p:cTn id="14" presetID="24" presetClass="entr" presetSubtype="0"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 to="" calcmode="lin" valueType="num">
                                      <p:cBhvr>
                                        <p:cTn id="16" dur="1" fill="hold"/>
                                        <p:tgtEl>
                                          <p:spTgt spid="6"/>
                                        </p:tgtEl>
                                      </p:cBhvr>
                                    </p:anim>
                                  </p:childTnLst>
                                </p:cTn>
                              </p:par>
                              <p:par>
                                <p:cTn id="17" presetID="24"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 to="" calcmode="lin" valueType="num">
                                      <p:cBhvr>
                                        <p:cTn id="19" dur="1" fill="hold"/>
                                        <p:tgtEl>
                                          <p:spTgt spid="17"/>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p:bldP spid="4" grpId="1"/>
      <p:bldP spid="2" grpId="0" animBg="1"/>
      <p:bldP spid="2"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14"/>
        <p:cNvGrpSpPr/>
        <p:nvPr/>
      </p:nvGrpSpPr>
      <p:grpSpPr>
        <a:xfrm>
          <a:off x="0" y="0"/>
          <a:ext cx="0" cy="0"/>
          <a:chOff x="0" y="0"/>
          <a:chExt cx="0" cy="0"/>
        </a:xfrm>
      </p:grpSpPr>
      <p:sp>
        <p:nvSpPr>
          <p:cNvPr id="32" name="同侧圆角矩形 2"/>
          <p:cNvSpPr/>
          <p:nvPr/>
        </p:nvSpPr>
        <p:spPr>
          <a:xfrm rot="5400000">
            <a:off x="2587330" y="-1041547"/>
            <a:ext cx="3969342" cy="7632488"/>
          </a:xfrm>
          <a:prstGeom prst="round2SameRect">
            <a:avLst>
              <a:gd name="adj1" fmla="val 15455"/>
              <a:gd name="adj2" fmla="val 0"/>
            </a:avLst>
          </a:prstGeom>
          <a:solidFill>
            <a:schemeClr val="bg1"/>
          </a:solidFill>
          <a:ln w="38100">
            <a:solidFill>
              <a:schemeClr val="accent1">
                <a:lumMod val="75000"/>
              </a:schemeClr>
            </a:solidFill>
            <a:prstDash val="dashDot"/>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endParaRPr lang="en-US" sz="3600" dirty="0">
              <a:solidFill>
                <a:srgbClr val="C00000"/>
              </a:solidFill>
              <a:latin typeface="Arial" panose="020B0604020202020204" pitchFamily="34" charset="0"/>
              <a:cs typeface="Arial" panose="020B0604020202020204" pitchFamily="34" charset="0"/>
            </a:endParaRPr>
          </a:p>
        </p:txBody>
      </p:sp>
      <p:sp>
        <p:nvSpPr>
          <p:cNvPr id="15" name="Rectangle 14"/>
          <p:cNvSpPr/>
          <p:nvPr/>
        </p:nvSpPr>
        <p:spPr>
          <a:xfrm>
            <a:off x="755757" y="895912"/>
            <a:ext cx="7632488" cy="954107"/>
          </a:xfrm>
          <a:prstGeom prst="rect">
            <a:avLst/>
          </a:prstGeom>
        </p:spPr>
        <p:txBody>
          <a:bodyPr wrap="square">
            <a:spAutoFit/>
          </a:bodyPr>
          <a:lstStyle/>
          <a:p>
            <a:pPr algn="just" fontAlgn="base"/>
            <a:r>
              <a:rPr lang="vi-VN" sz="2800" b="1" dirty="0" smtClean="0">
                <a:solidFill>
                  <a:srgbClr val="002060"/>
                </a:solidFill>
                <a:latin typeface="Times New Roman" panose="02020603050405020304" pitchFamily="18" charset="0"/>
                <a:sym typeface="Wingdings" panose="05000000000000000000" pitchFamily="2" charset="2"/>
              </a:rPr>
              <a:t> </a:t>
            </a:r>
            <a:r>
              <a:rPr lang="vi-VN" sz="2800" b="1" dirty="0" smtClean="0">
                <a:solidFill>
                  <a:srgbClr val="002060"/>
                </a:solidFill>
                <a:latin typeface="Times New Roman" panose="02020603050405020304" pitchFamily="18" charset="0"/>
              </a:rPr>
              <a:t>Mĩ </a:t>
            </a:r>
            <a:r>
              <a:rPr lang="vi-VN" sz="2800" b="1" dirty="0">
                <a:solidFill>
                  <a:srgbClr val="002060"/>
                </a:solidFill>
                <a:latin typeface="Times New Roman" panose="02020603050405020304" pitchFamily="18" charset="0"/>
              </a:rPr>
              <a:t>phải tôn trọng độc lập, chủ </a:t>
            </a:r>
            <a:r>
              <a:rPr lang="vi-VN" sz="2800" b="1" dirty="0" smtClean="0">
                <a:solidFill>
                  <a:srgbClr val="002060"/>
                </a:solidFill>
                <a:latin typeface="Times New Roman" panose="02020603050405020304" pitchFamily="18" charset="0"/>
              </a:rPr>
              <a:t>quyền, thống nhất </a:t>
            </a:r>
            <a:r>
              <a:rPr lang="vi-VN" sz="2800" b="1" dirty="0">
                <a:solidFill>
                  <a:srgbClr val="002060"/>
                </a:solidFill>
                <a:latin typeface="Times New Roman" panose="02020603050405020304" pitchFamily="18" charset="0"/>
              </a:rPr>
              <a:t>và toàn vẹn lãnh thổ của Việt Nam. </a:t>
            </a:r>
          </a:p>
        </p:txBody>
      </p:sp>
      <p:sp>
        <p:nvSpPr>
          <p:cNvPr id="34" name="Rectangle 33"/>
          <p:cNvSpPr/>
          <p:nvPr/>
        </p:nvSpPr>
        <p:spPr>
          <a:xfrm>
            <a:off x="755757" y="2929544"/>
            <a:ext cx="7632488" cy="523220"/>
          </a:xfrm>
          <a:prstGeom prst="rect">
            <a:avLst/>
          </a:prstGeom>
        </p:spPr>
        <p:txBody>
          <a:bodyPr wrap="square">
            <a:spAutoFit/>
          </a:bodyPr>
          <a:lstStyle/>
          <a:p>
            <a:pPr algn="just" fontAlgn="base"/>
            <a:r>
              <a:rPr lang="vi-VN" sz="2800" b="1" dirty="0" smtClean="0">
                <a:solidFill>
                  <a:srgbClr val="002060"/>
                </a:solidFill>
                <a:latin typeface="Times New Roman" panose="02020603050405020304" pitchFamily="18" charset="0"/>
                <a:sym typeface="Wingdings" panose="05000000000000000000" pitchFamily="2" charset="2"/>
              </a:rPr>
              <a:t> </a:t>
            </a:r>
            <a:r>
              <a:rPr lang="vi-VN" sz="2800" b="1" dirty="0" smtClean="0">
                <a:solidFill>
                  <a:srgbClr val="002060"/>
                </a:solidFill>
                <a:latin typeface="Times New Roman" panose="02020603050405020304" pitchFamily="18" charset="0"/>
              </a:rPr>
              <a:t>Phải </a:t>
            </a:r>
            <a:r>
              <a:rPr lang="vi-VN" sz="2800" b="1" dirty="0">
                <a:solidFill>
                  <a:srgbClr val="002060"/>
                </a:solidFill>
                <a:latin typeface="Times New Roman" panose="02020603050405020304" pitchFamily="18" charset="0"/>
              </a:rPr>
              <a:t>chấm dứt dính líu quân sự ở Việt Nam</a:t>
            </a:r>
            <a:r>
              <a:rPr lang="vi-VN" sz="2800" b="1" dirty="0" smtClean="0">
                <a:solidFill>
                  <a:srgbClr val="002060"/>
                </a:solidFill>
                <a:latin typeface="Times New Roman" panose="02020603050405020304" pitchFamily="18" charset="0"/>
              </a:rPr>
              <a:t>.</a:t>
            </a:r>
            <a:endParaRPr lang="vi-VN" sz="2800" b="1" dirty="0">
              <a:solidFill>
                <a:srgbClr val="002060"/>
              </a:solidFill>
            </a:endParaRPr>
          </a:p>
        </p:txBody>
      </p:sp>
      <p:sp>
        <p:nvSpPr>
          <p:cNvPr id="35" name="Rectangle 34"/>
          <p:cNvSpPr/>
          <p:nvPr/>
        </p:nvSpPr>
        <p:spPr>
          <a:xfrm>
            <a:off x="755757" y="1912728"/>
            <a:ext cx="7632488" cy="954107"/>
          </a:xfrm>
          <a:prstGeom prst="rect">
            <a:avLst/>
          </a:prstGeom>
        </p:spPr>
        <p:txBody>
          <a:bodyPr wrap="square">
            <a:spAutoFit/>
          </a:bodyPr>
          <a:lstStyle/>
          <a:p>
            <a:pPr algn="just" fontAlgn="base"/>
            <a:r>
              <a:rPr lang="vi-VN" sz="2800" b="1" dirty="0" smtClean="0">
                <a:solidFill>
                  <a:srgbClr val="002060"/>
                </a:solidFill>
                <a:sym typeface="Wingdings" panose="05000000000000000000" pitchFamily="2" charset="2"/>
              </a:rPr>
              <a:t> </a:t>
            </a:r>
            <a:r>
              <a:rPr lang="vi-VN" sz="2800" b="1" dirty="0" smtClean="0">
                <a:solidFill>
                  <a:srgbClr val="002060"/>
                </a:solidFill>
                <a:latin typeface="Times New Roman" panose="02020603050405020304" pitchFamily="18" charset="0"/>
              </a:rPr>
              <a:t>Phải </a:t>
            </a:r>
            <a:r>
              <a:rPr lang="vi-VN" sz="2800" b="1" dirty="0">
                <a:solidFill>
                  <a:srgbClr val="002060"/>
                </a:solidFill>
                <a:latin typeface="Times New Roman" panose="02020603050405020304" pitchFamily="18" charset="0"/>
              </a:rPr>
              <a:t>rút toàn bộ quân Mĩ và quân đồng minh ra khỏi Việt Nam</a:t>
            </a:r>
            <a:r>
              <a:rPr lang="vi-VN" sz="2800" b="1" dirty="0" smtClean="0">
                <a:solidFill>
                  <a:srgbClr val="002060"/>
                </a:solidFill>
                <a:latin typeface="Times New Roman" panose="02020603050405020304" pitchFamily="18" charset="0"/>
              </a:rPr>
              <a:t>.</a:t>
            </a:r>
            <a:endParaRPr lang="vi-VN" sz="2800" b="1" dirty="0">
              <a:solidFill>
                <a:srgbClr val="002060"/>
              </a:solidFill>
            </a:endParaRPr>
          </a:p>
        </p:txBody>
      </p:sp>
      <p:sp>
        <p:nvSpPr>
          <p:cNvPr id="36" name="Rectangle 35"/>
          <p:cNvSpPr/>
          <p:nvPr/>
        </p:nvSpPr>
        <p:spPr>
          <a:xfrm>
            <a:off x="755757" y="3515474"/>
            <a:ext cx="7632488" cy="954107"/>
          </a:xfrm>
          <a:prstGeom prst="rect">
            <a:avLst/>
          </a:prstGeom>
        </p:spPr>
        <p:txBody>
          <a:bodyPr wrap="square">
            <a:spAutoFit/>
          </a:bodyPr>
          <a:lstStyle/>
          <a:p>
            <a:pPr algn="just"/>
            <a:r>
              <a:rPr lang="vi-VN" sz="2800" b="1" dirty="0" smtClean="0">
                <a:solidFill>
                  <a:srgbClr val="002060"/>
                </a:solidFill>
                <a:latin typeface="Times New Roman" panose="02020603050405020304" pitchFamily="18" charset="0"/>
                <a:sym typeface="Wingdings" panose="05000000000000000000" pitchFamily="2" charset="2"/>
              </a:rPr>
              <a:t> </a:t>
            </a:r>
            <a:r>
              <a:rPr lang="vi-VN" sz="2800" b="1" dirty="0" smtClean="0">
                <a:solidFill>
                  <a:srgbClr val="002060"/>
                </a:solidFill>
                <a:latin typeface="Times New Roman" panose="02020603050405020304" pitchFamily="18" charset="0"/>
              </a:rPr>
              <a:t>Phải </a:t>
            </a:r>
            <a:r>
              <a:rPr lang="vi-VN" sz="2800" b="1" dirty="0">
                <a:solidFill>
                  <a:srgbClr val="002060"/>
                </a:solidFill>
                <a:latin typeface="Times New Roman" panose="02020603050405020304" pitchFamily="18" charset="0"/>
              </a:rPr>
              <a:t>có trách nhiệm hàn gắn vết thương chiến tranh ở Việt Nam</a:t>
            </a:r>
            <a:r>
              <a:rPr lang="vi-VN" sz="2800" b="1" dirty="0" smtClean="0">
                <a:solidFill>
                  <a:srgbClr val="002060"/>
                </a:solidFill>
                <a:latin typeface="Times New Roman" panose="02020603050405020304" pitchFamily="18" charset="0"/>
              </a:rPr>
              <a:t>.</a:t>
            </a:r>
            <a:endParaRPr lang="vi-VN" sz="2800" b="1" dirty="0">
              <a:solidFill>
                <a:srgbClr val="002060"/>
              </a:solidFill>
            </a:endParaRPr>
          </a:p>
        </p:txBody>
      </p:sp>
      <p:sp>
        <p:nvSpPr>
          <p:cNvPr id="37" name="Google Shape;719;p43"/>
          <p:cNvSpPr txBox="1">
            <a:spLocks/>
          </p:cNvSpPr>
          <p:nvPr/>
        </p:nvSpPr>
        <p:spPr>
          <a:xfrm>
            <a:off x="1834535" y="209383"/>
            <a:ext cx="5474931" cy="5277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vi-VN" sz="2800" dirty="0" smtClean="0">
                <a:solidFill>
                  <a:srgbClr val="FC1037"/>
                </a:solidFill>
                <a:latin typeface="Pattaya" panose="00000500000000000000" pitchFamily="2" charset="-34"/>
                <a:cs typeface="Pattaya" panose="00000500000000000000" pitchFamily="2" charset="-34"/>
              </a:rPr>
              <a:t>Nội dung cơ bản  của Hiệp định Pa-ri:</a:t>
            </a:r>
            <a:endParaRPr lang="en-US" sz="2800" dirty="0">
              <a:solidFill>
                <a:srgbClr val="FC1037"/>
              </a:solidFill>
              <a:latin typeface="Pattaya" panose="00000500000000000000" pitchFamily="2" charset="-34"/>
              <a:cs typeface="Pattaya" panose="00000500000000000000" pitchFamily="2" charset="-34"/>
            </a:endParaRPr>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1"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randombar(horizontal)">
                                      <p:cBhvr>
                                        <p:cTn id="7" dur="5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nodePh="1">
                                  <p:stCondLst>
                                    <p:cond delay="0"/>
                                  </p:stCondLst>
                                  <p:endCondLst>
                                    <p:cond evt="begin" delay="0">
                                      <p:tn val="10"/>
                                    </p:cond>
                                  </p:endCondLst>
                                  <p:childTnLst>
                                    <p:set>
                                      <p:cBhvr>
                                        <p:cTn id="11" dur="1" fill="hold">
                                          <p:stCondLst>
                                            <p:cond delay="0"/>
                                          </p:stCondLst>
                                        </p:cTn>
                                        <p:tgtEl>
                                          <p:spTgt spid="32">
                                            <p:txEl>
                                              <p:pRg st="0" end="0"/>
                                            </p:txEl>
                                          </p:spTgt>
                                        </p:tgtEl>
                                        <p:attrNameLst>
                                          <p:attrName>style.visibility</p:attrName>
                                        </p:attrNameLst>
                                      </p:cBhvr>
                                      <p:to>
                                        <p:strVal val="visible"/>
                                      </p:to>
                                    </p:set>
                                    <p:animEffect transition="in" filter="barn(inVertical)">
                                      <p:cBhvr>
                                        <p:cTn id="12" dur="500"/>
                                        <p:tgtEl>
                                          <p:spTgt spid="3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37"/>
                                        </p:tgtEl>
                                        <p:attrNameLst>
                                          <p:attrName>style.visibility</p:attrName>
                                        </p:attrNameLst>
                                      </p:cBhvr>
                                      <p:to>
                                        <p:strVal val="visible"/>
                                      </p:to>
                                    </p:set>
                                    <p:animEffect transition="in" filter="fade">
                                      <p:cBhvr>
                                        <p:cTn id="17" dur="1000"/>
                                        <p:tgtEl>
                                          <p:spTgt spid="37"/>
                                        </p:tgtEl>
                                      </p:cBhvr>
                                    </p:animEffect>
                                    <p:anim calcmode="lin" valueType="num">
                                      <p:cBhvr>
                                        <p:cTn id="18" dur="1000" fill="hold"/>
                                        <p:tgtEl>
                                          <p:spTgt spid="37"/>
                                        </p:tgtEl>
                                        <p:attrNameLst>
                                          <p:attrName>ppt_x</p:attrName>
                                        </p:attrNameLst>
                                      </p:cBhvr>
                                      <p:tavLst>
                                        <p:tav tm="0">
                                          <p:val>
                                            <p:strVal val="#ppt_x"/>
                                          </p:val>
                                        </p:tav>
                                        <p:tav tm="100000">
                                          <p:val>
                                            <p:strVal val="#ppt_x"/>
                                          </p:val>
                                        </p:tav>
                                      </p:tavLst>
                                    </p:anim>
                                    <p:anim calcmode="lin" valueType="num">
                                      <p:cBhvr>
                                        <p:cTn id="19"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randombar(horizontal)">
                                      <p:cBhvr>
                                        <p:cTn id="24" dur="500"/>
                                        <p:tgtEl>
                                          <p:spTgt spid="1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35"/>
                                        </p:tgtEl>
                                        <p:attrNameLst>
                                          <p:attrName>style.visibility</p:attrName>
                                        </p:attrNameLst>
                                      </p:cBhvr>
                                      <p:to>
                                        <p:strVal val="visible"/>
                                      </p:to>
                                    </p:set>
                                    <p:animEffect transition="in" filter="randombar(horizontal)">
                                      <p:cBhvr>
                                        <p:cTn id="29" dur="500"/>
                                        <p:tgtEl>
                                          <p:spTgt spid="35"/>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34"/>
                                        </p:tgtEl>
                                        <p:attrNameLst>
                                          <p:attrName>style.visibility</p:attrName>
                                        </p:attrNameLst>
                                      </p:cBhvr>
                                      <p:to>
                                        <p:strVal val="visible"/>
                                      </p:to>
                                    </p:set>
                                    <p:animEffect transition="in" filter="randombar(horizontal)">
                                      <p:cBhvr>
                                        <p:cTn id="34" dur="500"/>
                                        <p:tgtEl>
                                          <p:spTgt spid="34"/>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grpId="0" nodeType="clickEffect">
                                  <p:stCondLst>
                                    <p:cond delay="0"/>
                                  </p:stCondLst>
                                  <p:childTnLst>
                                    <p:set>
                                      <p:cBhvr>
                                        <p:cTn id="38" dur="1" fill="hold">
                                          <p:stCondLst>
                                            <p:cond delay="0"/>
                                          </p:stCondLst>
                                        </p:cTn>
                                        <p:tgtEl>
                                          <p:spTgt spid="36"/>
                                        </p:tgtEl>
                                        <p:attrNameLst>
                                          <p:attrName>style.visibility</p:attrName>
                                        </p:attrNameLst>
                                      </p:cBhvr>
                                      <p:to>
                                        <p:strVal val="visible"/>
                                      </p:to>
                                    </p:set>
                                    <p:animEffect transition="in" filter="randombar(horizontal)">
                                      <p:cBhvr>
                                        <p:cTn id="39"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2" grpId="1" animBg="1"/>
      <p:bldP spid="15" grpId="0"/>
      <p:bldP spid="34" grpId="0"/>
      <p:bldP spid="35" grpId="0"/>
      <p:bldP spid="36" grpId="0"/>
      <p:bldP spid="3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40"/>
        <p:cNvGrpSpPr/>
        <p:nvPr/>
      </p:nvGrpSpPr>
      <p:grpSpPr>
        <a:xfrm>
          <a:off x="0" y="0"/>
          <a:ext cx="0" cy="0"/>
          <a:chOff x="0" y="0"/>
          <a:chExt cx="0" cy="0"/>
        </a:xfrm>
      </p:grpSpPr>
      <p:pic>
        <p:nvPicPr>
          <p:cNvPr id="2050" name="Picture 2" descr="41 năm sự kiện Mỹ rút khỏi Việt Nam (29/3/1973- 29/3/20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8997" y="0"/>
            <a:ext cx="5586007" cy="370073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9" name="Rectangle 8"/>
          <p:cNvSpPr/>
          <p:nvPr/>
        </p:nvSpPr>
        <p:spPr>
          <a:xfrm>
            <a:off x="1238694" y="3567692"/>
            <a:ext cx="6666613" cy="1569660"/>
          </a:xfrm>
          <a:prstGeom prst="rect">
            <a:avLst/>
          </a:prstGeom>
        </p:spPr>
        <p:txBody>
          <a:bodyPr wrap="square">
            <a:spAutoFit/>
          </a:bodyPr>
          <a:lstStyle/>
          <a:p>
            <a:pPr algn="just"/>
            <a:r>
              <a:rPr lang="vi-VN" sz="2400" b="1" i="1" dirty="0">
                <a:solidFill>
                  <a:srgbClr val="002060"/>
                </a:solidFill>
                <a:latin typeface="Times New Roman" panose="02020603050405020304" pitchFamily="18" charset="0"/>
              </a:rPr>
              <a:t>Thi hành Hiệp định Paris, ngày 29/3/1973, tại sân bay Đà Nẵng, những người lính Mĩ cuối cùng lên máy bay rút khỏi Việt Nam dưới sự giám sát của  Tổ Quốc tế và Tổ Liên hợp quân sự 4 bên. </a:t>
            </a:r>
            <a:endParaRPr lang="vi-VN" sz="2400" dirty="0">
              <a:solidFill>
                <a:srgbClr val="002060"/>
              </a:solidFill>
            </a:endParaRPr>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1000"/>
                                        <p:tgtEl>
                                          <p:spTgt spid="2050"/>
                                        </p:tgtEl>
                                      </p:cBhvr>
                                    </p:animEffect>
                                    <p:anim calcmode="lin" valueType="num">
                                      <p:cBhvr>
                                        <p:cTn id="8" dur="1000" fill="hold"/>
                                        <p:tgtEl>
                                          <p:spTgt spid="2050"/>
                                        </p:tgtEl>
                                        <p:attrNameLst>
                                          <p:attrName>ppt_x</p:attrName>
                                        </p:attrNameLst>
                                      </p:cBhvr>
                                      <p:tavLst>
                                        <p:tav tm="0">
                                          <p:val>
                                            <p:strVal val="#ppt_x"/>
                                          </p:val>
                                        </p:tav>
                                        <p:tav tm="100000">
                                          <p:val>
                                            <p:strVal val="#ppt_x"/>
                                          </p:val>
                                        </p:tav>
                                      </p:tavLst>
                                    </p:anim>
                                    <p:anim calcmode="lin" valueType="num">
                                      <p:cBhvr>
                                        <p:cTn id="9" dur="1000" fill="hold"/>
                                        <p:tgtEl>
                                          <p:spTgt spid="205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6" presetClass="entr" presetSubtype="21"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inVertical)">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99"/>
        <p:cNvGrpSpPr/>
        <p:nvPr/>
      </p:nvGrpSpPr>
      <p:grpSpPr>
        <a:xfrm>
          <a:off x="0" y="0"/>
          <a:ext cx="0" cy="0"/>
          <a:chOff x="0" y="0"/>
          <a:chExt cx="0" cy="0"/>
        </a:xfrm>
      </p:grpSpPr>
      <p:sp>
        <p:nvSpPr>
          <p:cNvPr id="18" name="同侧圆角矩形 2"/>
          <p:cNvSpPr/>
          <p:nvPr/>
        </p:nvSpPr>
        <p:spPr>
          <a:xfrm rot="5400000">
            <a:off x="3084931" y="-1294839"/>
            <a:ext cx="2974138" cy="7632488"/>
          </a:xfrm>
          <a:prstGeom prst="round2SameRect">
            <a:avLst>
              <a:gd name="adj1" fmla="val 15455"/>
              <a:gd name="adj2" fmla="val 0"/>
            </a:avLst>
          </a:prstGeom>
          <a:solidFill>
            <a:schemeClr val="bg1"/>
          </a:solidFill>
          <a:ln w="38100">
            <a:solidFill>
              <a:schemeClr val="accent1">
                <a:lumMod val="75000"/>
              </a:schemeClr>
            </a:solidFill>
            <a:prstDash val="dashDot"/>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endParaRPr lang="en-US" sz="3600" dirty="0">
              <a:solidFill>
                <a:srgbClr val="C00000"/>
              </a:solidFill>
              <a:latin typeface="Arial" panose="020B0604020202020204" pitchFamily="34" charset="0"/>
              <a:cs typeface="Arial" panose="020B0604020202020204" pitchFamily="34" charset="0"/>
            </a:endParaRPr>
          </a:p>
        </p:txBody>
      </p:sp>
      <p:grpSp>
        <p:nvGrpSpPr>
          <p:cNvPr id="5" name="Group 4"/>
          <p:cNvGrpSpPr/>
          <p:nvPr/>
        </p:nvGrpSpPr>
        <p:grpSpPr>
          <a:xfrm>
            <a:off x="795120" y="105430"/>
            <a:ext cx="7956594" cy="884352"/>
            <a:chOff x="213236" y="174181"/>
            <a:chExt cx="7956594" cy="884352"/>
          </a:xfrm>
        </p:grpSpPr>
        <p:sp>
          <p:nvSpPr>
            <p:cNvPr id="6" name="Google Shape;719;p43"/>
            <p:cNvSpPr txBox="1">
              <a:spLocks/>
            </p:cNvSpPr>
            <p:nvPr/>
          </p:nvSpPr>
          <p:spPr>
            <a:xfrm>
              <a:off x="1013836" y="405889"/>
              <a:ext cx="7155994" cy="5277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vi-VN" sz="2800" dirty="0" smtClean="0">
                  <a:solidFill>
                    <a:srgbClr val="FC1037"/>
                  </a:solidFill>
                  <a:latin typeface="Pattaya" panose="00000500000000000000" pitchFamily="2" charset="-34"/>
                  <a:cs typeface="Pattaya" panose="00000500000000000000" pitchFamily="2" charset="-34"/>
                </a:rPr>
                <a:t>Ý nghĩa lịch sử của Hiệp định Pa-ri:</a:t>
              </a:r>
              <a:endParaRPr lang="en-US" sz="2800" dirty="0">
                <a:solidFill>
                  <a:srgbClr val="FC1037"/>
                </a:solidFill>
                <a:latin typeface="Pattaya" panose="00000500000000000000" pitchFamily="2" charset="-34"/>
                <a:cs typeface="Pattaya" panose="00000500000000000000" pitchFamily="2" charset="-34"/>
              </a:endParaRPr>
            </a:p>
          </p:txBody>
        </p:sp>
        <p:grpSp>
          <p:nvGrpSpPr>
            <p:cNvPr id="7" name="Group 6"/>
            <p:cNvGrpSpPr/>
            <p:nvPr/>
          </p:nvGrpSpPr>
          <p:grpSpPr>
            <a:xfrm>
              <a:off x="213236" y="174181"/>
              <a:ext cx="863948" cy="884352"/>
              <a:chOff x="634477" y="674401"/>
              <a:chExt cx="863948" cy="884352"/>
            </a:xfrm>
          </p:grpSpPr>
          <p:pic>
            <p:nvPicPr>
              <p:cNvPr id="8" name="Google Shape;718;p43"/>
              <p:cNvPicPr preferRelativeResize="0"/>
              <p:nvPr/>
            </p:nvPicPr>
            <p:blipFill>
              <a:blip r:embed="rId3">
                <a:alphaModFix amt="78000"/>
              </a:blip>
              <a:stretch>
                <a:fillRect/>
              </a:stretch>
            </p:blipFill>
            <p:spPr>
              <a:xfrm rot="-5400000">
                <a:off x="592601" y="716277"/>
                <a:ext cx="884352" cy="800599"/>
              </a:xfrm>
              <a:prstGeom prst="rect">
                <a:avLst/>
              </a:prstGeom>
              <a:noFill/>
              <a:ln>
                <a:noFill/>
              </a:ln>
            </p:spPr>
          </p:pic>
          <p:sp>
            <p:nvSpPr>
              <p:cNvPr id="9" name="Google Shape;720;p43"/>
              <p:cNvSpPr txBox="1">
                <a:spLocks/>
              </p:cNvSpPr>
              <p:nvPr/>
            </p:nvSpPr>
            <p:spPr>
              <a:xfrm>
                <a:off x="636825" y="796302"/>
                <a:ext cx="861600" cy="5934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3600" b="1" dirty="0" smtClean="0">
                    <a:solidFill>
                      <a:srgbClr val="002060"/>
                    </a:solidFill>
                    <a:effectLst>
                      <a:outerShdw blurRad="38100" dist="38100" dir="2700000" algn="tl">
                        <a:srgbClr val="000000">
                          <a:alpha val="43137"/>
                        </a:srgbClr>
                      </a:outerShdw>
                    </a:effectLst>
                  </a:rPr>
                  <a:t>0</a:t>
                </a:r>
                <a:r>
                  <a:rPr lang="vi-VN" sz="3600" b="1" dirty="0" smtClean="0">
                    <a:solidFill>
                      <a:srgbClr val="002060"/>
                    </a:solidFill>
                    <a:effectLst>
                      <a:outerShdw blurRad="38100" dist="38100" dir="2700000" algn="tl">
                        <a:srgbClr val="000000">
                          <a:alpha val="43137"/>
                        </a:srgbClr>
                      </a:outerShdw>
                    </a:effectLst>
                  </a:rPr>
                  <a:t>4</a:t>
                </a:r>
                <a:endParaRPr lang="en" sz="3600" b="1" dirty="0">
                  <a:solidFill>
                    <a:srgbClr val="002060"/>
                  </a:solidFill>
                  <a:effectLst>
                    <a:outerShdw blurRad="38100" dist="38100" dir="2700000" algn="tl">
                      <a:srgbClr val="000000">
                        <a:alpha val="43137"/>
                      </a:srgbClr>
                    </a:outerShdw>
                  </a:effectLst>
                </a:endParaRPr>
              </a:p>
            </p:txBody>
          </p:sp>
        </p:grpSp>
      </p:grpSp>
      <p:sp>
        <p:nvSpPr>
          <p:cNvPr id="15" name="Rectangle 14"/>
          <p:cNvSpPr/>
          <p:nvPr/>
        </p:nvSpPr>
        <p:spPr>
          <a:xfrm>
            <a:off x="745512" y="1159280"/>
            <a:ext cx="7632488" cy="954107"/>
          </a:xfrm>
          <a:prstGeom prst="rect">
            <a:avLst/>
          </a:prstGeom>
        </p:spPr>
        <p:txBody>
          <a:bodyPr wrap="square">
            <a:spAutoFit/>
          </a:bodyPr>
          <a:lstStyle/>
          <a:p>
            <a:pPr algn="just" fontAlgn="base"/>
            <a:r>
              <a:rPr lang="vi-VN" sz="2800" b="1" dirty="0" smtClean="0">
                <a:solidFill>
                  <a:srgbClr val="002060"/>
                </a:solidFill>
                <a:latin typeface="Times New Roman" panose="02020603050405020304" pitchFamily="18" charset="0"/>
                <a:sym typeface="Wingdings" panose="05000000000000000000" pitchFamily="2" charset="2"/>
              </a:rPr>
              <a:t> </a:t>
            </a:r>
            <a:r>
              <a:rPr lang="vi-VN" sz="2800" b="1" dirty="0" smtClean="0">
                <a:solidFill>
                  <a:srgbClr val="002060"/>
                </a:solidFill>
                <a:latin typeface="Times New Roman" panose="02020603050405020304" pitchFamily="18" charset="0"/>
              </a:rPr>
              <a:t>Đánh dấu bước phát triển mới của Cách mạng Việt Nam.</a:t>
            </a:r>
            <a:r>
              <a:rPr lang="vi-VN" sz="2800" b="1" dirty="0">
                <a:solidFill>
                  <a:srgbClr val="002060"/>
                </a:solidFill>
                <a:latin typeface="Times New Roman" panose="02020603050405020304" pitchFamily="18" charset="0"/>
              </a:rPr>
              <a:t> </a:t>
            </a:r>
          </a:p>
        </p:txBody>
      </p:sp>
      <p:sp>
        <p:nvSpPr>
          <p:cNvPr id="16" name="Rectangle 15"/>
          <p:cNvSpPr/>
          <p:nvPr/>
        </p:nvSpPr>
        <p:spPr>
          <a:xfrm>
            <a:off x="766000" y="2956885"/>
            <a:ext cx="7632488" cy="954107"/>
          </a:xfrm>
          <a:prstGeom prst="rect">
            <a:avLst/>
          </a:prstGeom>
        </p:spPr>
        <p:txBody>
          <a:bodyPr wrap="square">
            <a:spAutoFit/>
          </a:bodyPr>
          <a:lstStyle/>
          <a:p>
            <a:pPr algn="just" fontAlgn="base"/>
            <a:r>
              <a:rPr lang="vi-VN" sz="2800" b="1" dirty="0" smtClean="0">
                <a:solidFill>
                  <a:srgbClr val="002060"/>
                </a:solidFill>
                <a:latin typeface="Times New Roman" panose="02020603050405020304" pitchFamily="18" charset="0"/>
                <a:sym typeface="Wingdings" panose="05000000000000000000" pitchFamily="2" charset="2"/>
              </a:rPr>
              <a:t> </a:t>
            </a:r>
            <a:r>
              <a:rPr lang="vi-VN" sz="2800" b="1" dirty="0" smtClean="0">
                <a:solidFill>
                  <a:srgbClr val="002060"/>
                </a:solidFill>
                <a:latin typeface="Times New Roman" panose="02020603050405020304" pitchFamily="18" charset="0"/>
              </a:rPr>
              <a:t>Tạo điều kiện thuận lợi để nhân dân ta tiến tới giành thắng lợi hoàn toàn.</a:t>
            </a:r>
            <a:endParaRPr lang="vi-VN" sz="2800" b="1" dirty="0">
              <a:solidFill>
                <a:srgbClr val="002060"/>
              </a:solidFill>
            </a:endParaRPr>
          </a:p>
        </p:txBody>
      </p:sp>
      <p:sp>
        <p:nvSpPr>
          <p:cNvPr id="17" name="Rectangle 16"/>
          <p:cNvSpPr/>
          <p:nvPr/>
        </p:nvSpPr>
        <p:spPr>
          <a:xfrm>
            <a:off x="745512" y="2220060"/>
            <a:ext cx="7632488" cy="523220"/>
          </a:xfrm>
          <a:prstGeom prst="rect">
            <a:avLst/>
          </a:prstGeom>
        </p:spPr>
        <p:txBody>
          <a:bodyPr wrap="square">
            <a:spAutoFit/>
          </a:bodyPr>
          <a:lstStyle/>
          <a:p>
            <a:pPr algn="just" fontAlgn="base"/>
            <a:r>
              <a:rPr lang="vi-VN" sz="2800" b="1" dirty="0" smtClean="0">
                <a:solidFill>
                  <a:srgbClr val="002060"/>
                </a:solidFill>
                <a:sym typeface="Wingdings" panose="05000000000000000000" pitchFamily="2" charset="2"/>
              </a:rPr>
              <a:t> </a:t>
            </a:r>
            <a:r>
              <a:rPr lang="vi-VN" sz="2800" b="1" dirty="0" smtClean="0">
                <a:solidFill>
                  <a:srgbClr val="002060"/>
                </a:solidFill>
                <a:latin typeface="Times New Roman" panose="02020603050405020304" pitchFamily="18" charset="0"/>
              </a:rPr>
              <a:t>Đế quốc Mĩ buộc phải rút quân khỏi nước ta.</a:t>
            </a:r>
            <a:endParaRPr lang="vi-VN" sz="2800" b="1" dirty="0">
              <a:solidFill>
                <a:srgbClr val="002060"/>
              </a:solidFill>
            </a:endParaRPr>
          </a:p>
        </p:txBody>
      </p:sp>
    </p:spTree>
    <p:extLst>
      <p:ext uri="{BB962C8B-B14F-4D97-AF65-F5344CB8AC3E}">
        <p14:creationId xmlns:p14="http://schemas.microsoft.com/office/powerpoint/2010/main" val="3667055329"/>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randombar(horizontal)">
                                      <p:cBhvr>
                                        <p:cTn id="14" dur="500"/>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randombar(horizontal)">
                                      <p:cBhvr>
                                        <p:cTn id="19" dur="500"/>
                                        <p:tgtEl>
                                          <p:spTgt spid="17"/>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randombar(horizontal)">
                                      <p:cBhvr>
                                        <p:cTn id="24" dur="500"/>
                                        <p:tgtEl>
                                          <p:spTgt spid="16"/>
                                        </p:tgtEl>
                                      </p:cBhvr>
                                    </p:animEffect>
                                  </p:childTnLst>
                                </p:cTn>
                              </p:par>
                              <p:par>
                                <p:cTn id="25" presetID="14" presetClass="entr" presetSubtype="10" fill="hold" grpId="1" nodeType="with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randombar(horizontal)">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nodePh="1">
                                  <p:stCondLst>
                                    <p:cond delay="0"/>
                                  </p:stCondLst>
                                  <p:endCondLst>
                                    <p:cond evt="begin" delay="0">
                                      <p:tn val="30"/>
                                    </p:cond>
                                  </p:endCondLst>
                                  <p:childTnLst>
                                    <p:set>
                                      <p:cBhvr>
                                        <p:cTn id="31" dur="1" fill="hold">
                                          <p:stCondLst>
                                            <p:cond delay="0"/>
                                          </p:stCondLst>
                                        </p:cTn>
                                        <p:tgtEl>
                                          <p:spTgt spid="18">
                                            <p:txEl>
                                              <p:pRg st="0" end="0"/>
                                            </p:txEl>
                                          </p:spTgt>
                                        </p:tgtEl>
                                        <p:attrNameLst>
                                          <p:attrName>style.visibility</p:attrName>
                                        </p:attrNameLst>
                                      </p:cBhvr>
                                      <p:to>
                                        <p:strVal val="visible"/>
                                      </p:to>
                                    </p:set>
                                    <p:animEffect transition="in" filter="barn(inVertical)">
                                      <p:cBhvr>
                                        <p:cTn id="3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P spid="15" grpId="0"/>
      <p:bldP spid="16" grpId="0"/>
      <p:bldP spid="1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86"/>
        <p:cNvGrpSpPr/>
        <p:nvPr/>
      </p:nvGrpSpPr>
      <p:grpSpPr>
        <a:xfrm>
          <a:off x="0" y="0"/>
          <a:ext cx="0" cy="0"/>
          <a:chOff x="0" y="0"/>
          <a:chExt cx="0" cy="0"/>
        </a:xfrm>
      </p:grpSpPr>
      <p:pic>
        <p:nvPicPr>
          <p:cNvPr id="12" name="图片 8"/>
          <p:cNvPicPr>
            <a:picLocks noChangeAspect="1"/>
          </p:cNvPicPr>
          <p:nvPr/>
        </p:nvPicPr>
        <p:blipFill>
          <a:blip r:embed="rId3"/>
          <a:stretch>
            <a:fillRect/>
          </a:stretch>
        </p:blipFill>
        <p:spPr>
          <a:xfrm>
            <a:off x="57593" y="390263"/>
            <a:ext cx="9028814" cy="3979719"/>
          </a:xfrm>
          <a:prstGeom prst="rect">
            <a:avLst/>
          </a:prstGeom>
        </p:spPr>
      </p:pic>
      <p:sp>
        <p:nvSpPr>
          <p:cNvPr id="13" name="Rectangle 12"/>
          <p:cNvSpPr/>
          <p:nvPr/>
        </p:nvSpPr>
        <p:spPr>
          <a:xfrm>
            <a:off x="967564" y="1638935"/>
            <a:ext cx="7410893" cy="1815882"/>
          </a:xfrm>
          <a:prstGeom prst="rect">
            <a:avLst/>
          </a:prstGeom>
        </p:spPr>
        <p:txBody>
          <a:bodyPr wrap="square">
            <a:spAutoFit/>
          </a:bodyPr>
          <a:lstStyle/>
          <a:p>
            <a:pPr algn="just"/>
            <a:r>
              <a:rPr lang="en-US" sz="2800" b="1" dirty="0" err="1">
                <a:solidFill>
                  <a:srgbClr val="002060"/>
                </a:solidFill>
              </a:rPr>
              <a:t>Ngày</a:t>
            </a:r>
            <a:r>
              <a:rPr lang="en-US" sz="2800" b="1" dirty="0">
                <a:solidFill>
                  <a:srgbClr val="002060"/>
                </a:solidFill>
              </a:rPr>
              <a:t> 27 </a:t>
            </a:r>
            <a:r>
              <a:rPr lang="en-US" sz="2800" b="1" dirty="0" err="1">
                <a:solidFill>
                  <a:srgbClr val="002060"/>
                </a:solidFill>
              </a:rPr>
              <a:t>tháng</a:t>
            </a:r>
            <a:r>
              <a:rPr lang="en-US" sz="2800" b="1" dirty="0">
                <a:solidFill>
                  <a:srgbClr val="002060"/>
                </a:solidFill>
              </a:rPr>
              <a:t> 01 </a:t>
            </a:r>
            <a:r>
              <a:rPr lang="en-US" sz="2800" b="1" dirty="0" err="1">
                <a:solidFill>
                  <a:srgbClr val="002060"/>
                </a:solidFill>
              </a:rPr>
              <a:t>năm</a:t>
            </a:r>
            <a:r>
              <a:rPr lang="en-US" sz="2800" b="1" dirty="0">
                <a:solidFill>
                  <a:srgbClr val="002060"/>
                </a:solidFill>
              </a:rPr>
              <a:t> 1973, </a:t>
            </a:r>
            <a:r>
              <a:rPr lang="en-US" sz="2800" b="1" dirty="0" err="1">
                <a:solidFill>
                  <a:srgbClr val="002060"/>
                </a:solidFill>
              </a:rPr>
              <a:t>tại</a:t>
            </a:r>
            <a:r>
              <a:rPr lang="en-US" sz="2800" b="1" dirty="0">
                <a:solidFill>
                  <a:srgbClr val="002060"/>
                </a:solidFill>
              </a:rPr>
              <a:t> Pa-</a:t>
            </a:r>
            <a:r>
              <a:rPr lang="en-US" sz="2800" b="1" dirty="0" err="1">
                <a:solidFill>
                  <a:srgbClr val="002060"/>
                </a:solidFill>
              </a:rPr>
              <a:t>ri</a:t>
            </a:r>
            <a:r>
              <a:rPr lang="en-US" sz="2800" b="1" dirty="0">
                <a:solidFill>
                  <a:srgbClr val="002060"/>
                </a:solidFill>
              </a:rPr>
              <a:t> </a:t>
            </a:r>
            <a:r>
              <a:rPr lang="en-US" sz="2800" b="1" dirty="0" err="1">
                <a:solidFill>
                  <a:srgbClr val="002060"/>
                </a:solidFill>
              </a:rPr>
              <a:t>đã</a:t>
            </a:r>
            <a:r>
              <a:rPr lang="en-US" sz="2800" b="1" dirty="0">
                <a:solidFill>
                  <a:srgbClr val="002060"/>
                </a:solidFill>
              </a:rPr>
              <a:t> </a:t>
            </a:r>
            <a:r>
              <a:rPr lang="en-US" sz="2800" b="1" dirty="0" err="1">
                <a:solidFill>
                  <a:srgbClr val="002060"/>
                </a:solidFill>
              </a:rPr>
              <a:t>diễn</a:t>
            </a:r>
            <a:r>
              <a:rPr lang="en-US" sz="2800" b="1" dirty="0">
                <a:solidFill>
                  <a:srgbClr val="002060"/>
                </a:solidFill>
              </a:rPr>
              <a:t> </a:t>
            </a:r>
            <a:r>
              <a:rPr lang="en-US" sz="2800" b="1" dirty="0" err="1">
                <a:solidFill>
                  <a:srgbClr val="002060"/>
                </a:solidFill>
              </a:rPr>
              <a:t>ra</a:t>
            </a:r>
            <a:r>
              <a:rPr lang="en-US" sz="2800" b="1" dirty="0">
                <a:solidFill>
                  <a:srgbClr val="002060"/>
                </a:solidFill>
              </a:rPr>
              <a:t> </a:t>
            </a:r>
            <a:r>
              <a:rPr lang="en-US" sz="2800" b="1" dirty="0" err="1">
                <a:solidFill>
                  <a:srgbClr val="002060"/>
                </a:solidFill>
              </a:rPr>
              <a:t>lễ</a:t>
            </a:r>
            <a:r>
              <a:rPr lang="en-US" sz="2800" b="1" dirty="0">
                <a:solidFill>
                  <a:srgbClr val="002060"/>
                </a:solidFill>
              </a:rPr>
              <a:t> </a:t>
            </a:r>
            <a:r>
              <a:rPr lang="en-US" sz="2800" b="1" dirty="0" err="1">
                <a:solidFill>
                  <a:srgbClr val="002060"/>
                </a:solidFill>
              </a:rPr>
              <a:t>kí</a:t>
            </a:r>
            <a:r>
              <a:rPr lang="en-US" sz="2800" b="1" dirty="0">
                <a:solidFill>
                  <a:srgbClr val="002060"/>
                </a:solidFill>
              </a:rPr>
              <a:t> </a:t>
            </a:r>
            <a:r>
              <a:rPr lang="en-US" sz="2800" b="1" dirty="0" err="1">
                <a:solidFill>
                  <a:srgbClr val="002060"/>
                </a:solidFill>
              </a:rPr>
              <a:t>Hiệp</a:t>
            </a:r>
            <a:r>
              <a:rPr lang="en-US" sz="2800" b="1" dirty="0">
                <a:solidFill>
                  <a:srgbClr val="002060"/>
                </a:solidFill>
              </a:rPr>
              <a:t> </a:t>
            </a:r>
            <a:r>
              <a:rPr lang="en-US" sz="2800" b="1" dirty="0" err="1">
                <a:solidFill>
                  <a:srgbClr val="002060"/>
                </a:solidFill>
              </a:rPr>
              <a:t>định</a:t>
            </a:r>
            <a:r>
              <a:rPr lang="en-US" sz="2800" b="1" dirty="0">
                <a:solidFill>
                  <a:srgbClr val="002060"/>
                </a:solidFill>
              </a:rPr>
              <a:t> </a:t>
            </a:r>
            <a:r>
              <a:rPr lang="en-US" sz="2800" b="1" dirty="0" err="1">
                <a:solidFill>
                  <a:srgbClr val="002060"/>
                </a:solidFill>
              </a:rPr>
              <a:t>về</a:t>
            </a:r>
            <a:r>
              <a:rPr lang="en-US" sz="2800" b="1" dirty="0">
                <a:solidFill>
                  <a:srgbClr val="002060"/>
                </a:solidFill>
              </a:rPr>
              <a:t> </a:t>
            </a:r>
            <a:r>
              <a:rPr lang="en-US" sz="2800" b="1" dirty="0" err="1">
                <a:solidFill>
                  <a:srgbClr val="002060"/>
                </a:solidFill>
              </a:rPr>
              <a:t>chấm</a:t>
            </a:r>
            <a:r>
              <a:rPr lang="en-US" sz="2800" b="1" dirty="0">
                <a:solidFill>
                  <a:srgbClr val="002060"/>
                </a:solidFill>
              </a:rPr>
              <a:t> </a:t>
            </a:r>
            <a:r>
              <a:rPr lang="en-US" sz="2800" b="1" dirty="0" err="1">
                <a:solidFill>
                  <a:srgbClr val="002060"/>
                </a:solidFill>
              </a:rPr>
              <a:t>dứt</a:t>
            </a:r>
            <a:r>
              <a:rPr lang="en-US" sz="2800" b="1" dirty="0">
                <a:solidFill>
                  <a:srgbClr val="002060"/>
                </a:solidFill>
              </a:rPr>
              <a:t> </a:t>
            </a:r>
            <a:r>
              <a:rPr lang="en-US" sz="2800" b="1" dirty="0" err="1">
                <a:solidFill>
                  <a:srgbClr val="002060"/>
                </a:solidFill>
              </a:rPr>
              <a:t>chiến</a:t>
            </a:r>
            <a:r>
              <a:rPr lang="en-US" sz="2800" b="1" dirty="0">
                <a:solidFill>
                  <a:srgbClr val="002060"/>
                </a:solidFill>
              </a:rPr>
              <a:t> </a:t>
            </a:r>
            <a:r>
              <a:rPr lang="en-US" sz="2800" b="1" dirty="0" err="1">
                <a:solidFill>
                  <a:srgbClr val="002060"/>
                </a:solidFill>
              </a:rPr>
              <a:t>tranh</a:t>
            </a:r>
            <a:r>
              <a:rPr lang="en-US" sz="2800" b="1" dirty="0">
                <a:solidFill>
                  <a:srgbClr val="002060"/>
                </a:solidFill>
              </a:rPr>
              <a:t>, </a:t>
            </a:r>
            <a:r>
              <a:rPr lang="en-US" sz="2800" b="1" dirty="0" err="1">
                <a:solidFill>
                  <a:srgbClr val="002060"/>
                </a:solidFill>
              </a:rPr>
              <a:t>lập</a:t>
            </a:r>
            <a:r>
              <a:rPr lang="en-US" sz="2800" b="1" dirty="0">
                <a:solidFill>
                  <a:srgbClr val="002060"/>
                </a:solidFill>
              </a:rPr>
              <a:t> </a:t>
            </a:r>
            <a:r>
              <a:rPr lang="en-US" sz="2800" b="1" dirty="0" err="1">
                <a:solidFill>
                  <a:srgbClr val="002060"/>
                </a:solidFill>
              </a:rPr>
              <a:t>lại</a:t>
            </a:r>
            <a:r>
              <a:rPr lang="en-US" sz="2800" b="1" dirty="0">
                <a:solidFill>
                  <a:srgbClr val="002060"/>
                </a:solidFill>
              </a:rPr>
              <a:t> </a:t>
            </a:r>
            <a:r>
              <a:rPr lang="en-US" sz="2800" b="1" dirty="0" err="1">
                <a:solidFill>
                  <a:srgbClr val="002060"/>
                </a:solidFill>
              </a:rPr>
              <a:t>hoà</a:t>
            </a:r>
            <a:r>
              <a:rPr lang="en-US" sz="2800" b="1" dirty="0">
                <a:solidFill>
                  <a:srgbClr val="002060"/>
                </a:solidFill>
              </a:rPr>
              <a:t> </a:t>
            </a:r>
            <a:r>
              <a:rPr lang="en-US" sz="2800" b="1" dirty="0" err="1">
                <a:solidFill>
                  <a:srgbClr val="002060"/>
                </a:solidFill>
              </a:rPr>
              <a:t>bình</a:t>
            </a:r>
            <a:r>
              <a:rPr lang="en-US" sz="2800" b="1" dirty="0">
                <a:solidFill>
                  <a:srgbClr val="002060"/>
                </a:solidFill>
              </a:rPr>
              <a:t> ở </a:t>
            </a:r>
            <a:r>
              <a:rPr lang="en-US" sz="2800" b="1" dirty="0" err="1">
                <a:solidFill>
                  <a:srgbClr val="002060"/>
                </a:solidFill>
              </a:rPr>
              <a:t>Việt</a:t>
            </a:r>
            <a:r>
              <a:rPr lang="en-US" sz="2800" b="1" dirty="0">
                <a:solidFill>
                  <a:srgbClr val="002060"/>
                </a:solidFill>
              </a:rPr>
              <a:t> Nam. </a:t>
            </a:r>
            <a:r>
              <a:rPr lang="en-US" sz="2800" b="1" dirty="0" err="1">
                <a:solidFill>
                  <a:srgbClr val="002060"/>
                </a:solidFill>
              </a:rPr>
              <a:t>Đế</a:t>
            </a:r>
            <a:r>
              <a:rPr lang="en-US" sz="2800" b="1" dirty="0">
                <a:solidFill>
                  <a:srgbClr val="002060"/>
                </a:solidFill>
              </a:rPr>
              <a:t> </a:t>
            </a:r>
            <a:r>
              <a:rPr lang="en-US" sz="2800" b="1" dirty="0" err="1">
                <a:solidFill>
                  <a:srgbClr val="002060"/>
                </a:solidFill>
              </a:rPr>
              <a:t>quốc</a:t>
            </a:r>
            <a:r>
              <a:rPr lang="en-US" sz="2800" b="1" dirty="0">
                <a:solidFill>
                  <a:srgbClr val="002060"/>
                </a:solidFill>
              </a:rPr>
              <a:t> </a:t>
            </a:r>
            <a:r>
              <a:rPr lang="en-US" sz="2800" b="1" dirty="0" err="1">
                <a:solidFill>
                  <a:srgbClr val="002060"/>
                </a:solidFill>
              </a:rPr>
              <a:t>Mĩ</a:t>
            </a:r>
            <a:r>
              <a:rPr lang="en-US" sz="2800" b="1" dirty="0">
                <a:solidFill>
                  <a:srgbClr val="002060"/>
                </a:solidFill>
              </a:rPr>
              <a:t> </a:t>
            </a:r>
            <a:r>
              <a:rPr lang="en-US" sz="2800" b="1" dirty="0" err="1">
                <a:solidFill>
                  <a:srgbClr val="002060"/>
                </a:solidFill>
              </a:rPr>
              <a:t>buộc</a:t>
            </a:r>
            <a:r>
              <a:rPr lang="en-US" sz="2800" b="1" dirty="0">
                <a:solidFill>
                  <a:srgbClr val="002060"/>
                </a:solidFill>
              </a:rPr>
              <a:t> </a:t>
            </a:r>
            <a:r>
              <a:rPr lang="en-US" sz="2800" b="1" dirty="0" err="1">
                <a:solidFill>
                  <a:srgbClr val="002060"/>
                </a:solidFill>
              </a:rPr>
              <a:t>phải</a:t>
            </a:r>
            <a:r>
              <a:rPr lang="en-US" sz="2800" b="1" dirty="0">
                <a:solidFill>
                  <a:srgbClr val="002060"/>
                </a:solidFill>
              </a:rPr>
              <a:t> </a:t>
            </a:r>
            <a:r>
              <a:rPr lang="en-US" sz="2800" b="1" dirty="0" err="1">
                <a:solidFill>
                  <a:srgbClr val="002060"/>
                </a:solidFill>
              </a:rPr>
              <a:t>rút</a:t>
            </a:r>
            <a:r>
              <a:rPr lang="en-US" sz="2800" b="1" dirty="0">
                <a:solidFill>
                  <a:srgbClr val="002060"/>
                </a:solidFill>
              </a:rPr>
              <a:t> </a:t>
            </a:r>
            <a:r>
              <a:rPr lang="en-US" sz="2800" b="1" dirty="0" err="1">
                <a:solidFill>
                  <a:srgbClr val="002060"/>
                </a:solidFill>
              </a:rPr>
              <a:t>quân</a:t>
            </a:r>
            <a:r>
              <a:rPr lang="en-US" sz="2800" b="1" dirty="0">
                <a:solidFill>
                  <a:srgbClr val="002060"/>
                </a:solidFill>
              </a:rPr>
              <a:t> </a:t>
            </a:r>
            <a:r>
              <a:rPr lang="en-US" sz="2800" b="1" dirty="0" err="1">
                <a:solidFill>
                  <a:srgbClr val="002060"/>
                </a:solidFill>
              </a:rPr>
              <a:t>khỏi</a:t>
            </a:r>
            <a:r>
              <a:rPr lang="en-US" sz="2800" b="1" dirty="0">
                <a:solidFill>
                  <a:srgbClr val="002060"/>
                </a:solidFill>
              </a:rPr>
              <a:t> </a:t>
            </a:r>
            <a:r>
              <a:rPr lang="en-US" sz="2800" b="1" dirty="0" err="1">
                <a:solidFill>
                  <a:srgbClr val="002060"/>
                </a:solidFill>
              </a:rPr>
              <a:t>Việt</a:t>
            </a:r>
            <a:r>
              <a:rPr lang="en-US" sz="2800" b="1" dirty="0">
                <a:solidFill>
                  <a:srgbClr val="002060"/>
                </a:solidFill>
              </a:rPr>
              <a:t> Nam</a:t>
            </a:r>
            <a:r>
              <a:rPr lang="en-US" sz="2800" dirty="0">
                <a:solidFill>
                  <a:srgbClr val="002060"/>
                </a:solidFill>
              </a:rPr>
              <a:t>.</a:t>
            </a:r>
            <a:endParaRPr lang="en-US" sz="2800" b="1" dirty="0">
              <a:solidFill>
                <a:srgbClr val="002060"/>
              </a:solidFill>
              <a:latin typeface="Arial" panose="020B0604020202020204" pitchFamily="34" charset="0"/>
              <a:cs typeface="Arial" panose="020B0604020202020204" pitchFamily="34" charset="0"/>
            </a:endParaRPr>
          </a:p>
        </p:txBody>
      </p:sp>
      <p:sp>
        <p:nvSpPr>
          <p:cNvPr id="14" name="Google Shape;2714;p36"/>
          <p:cNvSpPr/>
          <p:nvPr/>
        </p:nvSpPr>
        <p:spPr>
          <a:xfrm>
            <a:off x="3344025" y="137418"/>
            <a:ext cx="2491697" cy="586353"/>
          </a:xfrm>
          <a:custGeom>
            <a:avLst/>
            <a:gdLst/>
            <a:ahLst/>
            <a:cxnLst/>
            <a:rect l="l" t="t" r="r" b="b"/>
            <a:pathLst>
              <a:path w="63821" h="8424" extrusionOk="0">
                <a:moveTo>
                  <a:pt x="0" y="0"/>
                </a:moveTo>
                <a:lnTo>
                  <a:pt x="2893" y="4212"/>
                </a:lnTo>
                <a:lnTo>
                  <a:pt x="0" y="8424"/>
                </a:lnTo>
                <a:lnTo>
                  <a:pt x="63820" y="8424"/>
                </a:lnTo>
                <a:lnTo>
                  <a:pt x="60928" y="4212"/>
                </a:lnTo>
                <a:lnTo>
                  <a:pt x="63820" y="0"/>
                </a:lnTo>
                <a:close/>
              </a:path>
            </a:pathLst>
          </a:custGeom>
          <a:solidFill>
            <a:srgbClr val="FFC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5" name="Google Shape;2715;p36"/>
          <p:cNvSpPr txBox="1">
            <a:spLocks noGrp="1"/>
          </p:cNvSpPr>
          <p:nvPr>
            <p:ph type="title"/>
          </p:nvPr>
        </p:nvSpPr>
        <p:spPr>
          <a:xfrm>
            <a:off x="3645055" y="201994"/>
            <a:ext cx="1889636" cy="45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4000" dirty="0" smtClean="0">
                <a:solidFill>
                  <a:schemeClr val="accent3"/>
                </a:solidFill>
                <a:latin typeface="Pattaya" panose="00000500000000000000" pitchFamily="2" charset="-34"/>
                <a:cs typeface="Pattaya" panose="00000500000000000000" pitchFamily="2" charset="-34"/>
              </a:rPr>
              <a:t>Ghi nhớ</a:t>
            </a:r>
            <a:endParaRPr sz="4000" dirty="0">
              <a:solidFill>
                <a:schemeClr val="accent3"/>
              </a:solidFill>
              <a:latin typeface="Pattaya" panose="00000500000000000000" pitchFamily="2" charset="-34"/>
              <a:cs typeface="Pattaya" panose="00000500000000000000" pitchFamily="2" charset="-34"/>
            </a:endParaRP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00"/>
                                        <p:tgtEl>
                                          <p:spTgt spid="12"/>
                                        </p:tgtEl>
                                      </p:cBhvr>
                                    </p:animEffect>
                                    <p:anim calcmode="lin" valueType="num">
                                      <p:cBhvr>
                                        <p:cTn id="18" dur="1000" fill="hold"/>
                                        <p:tgtEl>
                                          <p:spTgt spid="12"/>
                                        </p:tgtEl>
                                        <p:attrNameLst>
                                          <p:attrName>ppt_x</p:attrName>
                                        </p:attrNameLst>
                                      </p:cBhvr>
                                      <p:tavLst>
                                        <p:tav tm="0">
                                          <p:val>
                                            <p:strVal val="#ppt_x"/>
                                          </p:val>
                                        </p:tav>
                                        <p:tav tm="100000">
                                          <p:val>
                                            <p:strVal val="#ppt_x"/>
                                          </p:val>
                                        </p:tav>
                                      </p:tavLst>
                                    </p:anim>
                                    <p:anim calcmode="lin" valueType="num">
                                      <p:cBhvr>
                                        <p:cTn id="1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barn(inVertical)">
                                      <p:cBhvr>
                                        <p:cTn id="2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animBg="1"/>
      <p:bldP spid="1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715"/>
        <p:cNvGrpSpPr/>
        <p:nvPr/>
      </p:nvGrpSpPr>
      <p:grpSpPr>
        <a:xfrm>
          <a:off x="0" y="0"/>
          <a:ext cx="0" cy="0"/>
          <a:chOff x="0" y="0"/>
          <a:chExt cx="0" cy="0"/>
        </a:xfrm>
      </p:grpSpPr>
      <p:grpSp>
        <p:nvGrpSpPr>
          <p:cNvPr id="2728" name="Google Shape;2728;p46"/>
          <p:cNvGrpSpPr/>
          <p:nvPr/>
        </p:nvGrpSpPr>
        <p:grpSpPr>
          <a:xfrm>
            <a:off x="627825" y="303948"/>
            <a:ext cx="7955993" cy="312260"/>
            <a:chOff x="627825" y="303948"/>
            <a:chExt cx="7955993" cy="312260"/>
          </a:xfrm>
        </p:grpSpPr>
        <p:sp>
          <p:nvSpPr>
            <p:cNvPr id="2729" name="Google Shape;2729;p46"/>
            <p:cNvSpPr/>
            <p:nvPr/>
          </p:nvSpPr>
          <p:spPr>
            <a:xfrm>
              <a:off x="7654575" y="303956"/>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30" name="Google Shape;2730;p46"/>
            <p:cNvSpPr/>
            <p:nvPr/>
          </p:nvSpPr>
          <p:spPr>
            <a:xfrm>
              <a:off x="627825" y="303948"/>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731" name="Google Shape;2731;p46"/>
          <p:cNvGrpSpPr/>
          <p:nvPr/>
        </p:nvGrpSpPr>
        <p:grpSpPr>
          <a:xfrm>
            <a:off x="1562375" y="2930113"/>
            <a:ext cx="763425" cy="1073975"/>
            <a:chOff x="1562375" y="2930113"/>
            <a:chExt cx="763425" cy="1073975"/>
          </a:xfrm>
        </p:grpSpPr>
        <p:sp>
          <p:nvSpPr>
            <p:cNvPr id="2732" name="Google Shape;2732;p46"/>
            <p:cNvSpPr/>
            <p:nvPr/>
          </p:nvSpPr>
          <p:spPr>
            <a:xfrm>
              <a:off x="2132300" y="2930113"/>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33" name="Google Shape;2733;p46"/>
            <p:cNvSpPr/>
            <p:nvPr/>
          </p:nvSpPr>
          <p:spPr>
            <a:xfrm>
              <a:off x="2056100" y="3820188"/>
              <a:ext cx="193500" cy="183900"/>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34" name="Google Shape;2734;p46"/>
            <p:cNvSpPr/>
            <p:nvPr/>
          </p:nvSpPr>
          <p:spPr>
            <a:xfrm>
              <a:off x="1562375" y="3485088"/>
              <a:ext cx="193500" cy="183900"/>
            </a:xfrm>
            <a:prstGeom prst="star5">
              <a:avLst>
                <a:gd name="adj" fmla="val 19098"/>
                <a:gd name="hf" fmla="val 105146"/>
                <a:gd name="vf" fmla="val 110557"/>
              </a:avLst>
            </a:pr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735" name="Google Shape;2735;p46"/>
          <p:cNvGrpSpPr/>
          <p:nvPr/>
        </p:nvGrpSpPr>
        <p:grpSpPr>
          <a:xfrm>
            <a:off x="-131942" y="-240334"/>
            <a:ext cx="9408147" cy="2571207"/>
            <a:chOff x="-131942" y="-240334"/>
            <a:chExt cx="9408147" cy="2571207"/>
          </a:xfrm>
        </p:grpSpPr>
        <p:grpSp>
          <p:nvGrpSpPr>
            <p:cNvPr id="2736" name="Google Shape;2736;p46"/>
            <p:cNvGrpSpPr/>
            <p:nvPr/>
          </p:nvGrpSpPr>
          <p:grpSpPr>
            <a:xfrm rot="-1799975">
              <a:off x="-47704" y="459634"/>
              <a:ext cx="3113747" cy="1171270"/>
              <a:chOff x="0" y="539998"/>
              <a:chExt cx="3901889" cy="1467738"/>
            </a:xfrm>
          </p:grpSpPr>
          <p:sp>
            <p:nvSpPr>
              <p:cNvPr id="2737" name="Google Shape;2737;p46"/>
              <p:cNvSpPr/>
              <p:nvPr/>
            </p:nvSpPr>
            <p:spPr>
              <a:xfrm>
                <a:off x="0" y="539998"/>
                <a:ext cx="3901889" cy="885476"/>
              </a:xfrm>
              <a:custGeom>
                <a:avLst/>
                <a:gdLst/>
                <a:ahLst/>
                <a:cxnLst/>
                <a:rect l="l" t="t" r="r" b="b"/>
                <a:pathLst>
                  <a:path w="62921" h="14279" extrusionOk="0">
                    <a:moveTo>
                      <a:pt x="9406" y="216"/>
                    </a:moveTo>
                    <a:cubicBezTo>
                      <a:pt x="9522" y="216"/>
                      <a:pt x="9641" y="302"/>
                      <a:pt x="9740" y="467"/>
                    </a:cubicBezTo>
                    <a:cubicBezTo>
                      <a:pt x="10041" y="950"/>
                      <a:pt x="10152" y="2057"/>
                      <a:pt x="9461" y="3021"/>
                    </a:cubicBezTo>
                    <a:cubicBezTo>
                      <a:pt x="9345" y="3181"/>
                      <a:pt x="9203" y="3345"/>
                      <a:pt x="9017" y="3509"/>
                    </a:cubicBezTo>
                    <a:cubicBezTo>
                      <a:pt x="8715" y="2715"/>
                      <a:pt x="8644" y="1931"/>
                      <a:pt x="8814" y="1185"/>
                    </a:cubicBezTo>
                    <a:cubicBezTo>
                      <a:pt x="8945" y="616"/>
                      <a:pt x="9153" y="254"/>
                      <a:pt x="9368" y="216"/>
                    </a:cubicBezTo>
                    <a:close/>
                    <a:moveTo>
                      <a:pt x="51236" y="813"/>
                    </a:moveTo>
                    <a:cubicBezTo>
                      <a:pt x="51373" y="813"/>
                      <a:pt x="51542" y="972"/>
                      <a:pt x="51691" y="1229"/>
                    </a:cubicBezTo>
                    <a:cubicBezTo>
                      <a:pt x="52042" y="1860"/>
                      <a:pt x="52261" y="3163"/>
                      <a:pt x="51724" y="4770"/>
                    </a:cubicBezTo>
                    <a:cubicBezTo>
                      <a:pt x="51713" y="4808"/>
                      <a:pt x="51696" y="4846"/>
                      <a:pt x="51686" y="4885"/>
                    </a:cubicBezTo>
                    <a:cubicBezTo>
                      <a:pt x="51565" y="4616"/>
                      <a:pt x="51461" y="4326"/>
                      <a:pt x="51367" y="4013"/>
                    </a:cubicBezTo>
                    <a:cubicBezTo>
                      <a:pt x="50732" y="1886"/>
                      <a:pt x="50907" y="944"/>
                      <a:pt x="51175" y="829"/>
                    </a:cubicBezTo>
                    <a:cubicBezTo>
                      <a:pt x="51198" y="818"/>
                      <a:pt x="51220" y="813"/>
                      <a:pt x="51236" y="813"/>
                    </a:cubicBezTo>
                    <a:close/>
                    <a:moveTo>
                      <a:pt x="9408" y="0"/>
                    </a:moveTo>
                    <a:cubicBezTo>
                      <a:pt x="9383" y="0"/>
                      <a:pt x="9359" y="2"/>
                      <a:pt x="9335" y="7"/>
                    </a:cubicBezTo>
                    <a:cubicBezTo>
                      <a:pt x="9110" y="45"/>
                      <a:pt x="8809" y="270"/>
                      <a:pt x="8611" y="1136"/>
                    </a:cubicBezTo>
                    <a:cubicBezTo>
                      <a:pt x="8425" y="1947"/>
                      <a:pt x="8507" y="2796"/>
                      <a:pt x="8847" y="3657"/>
                    </a:cubicBezTo>
                    <a:cubicBezTo>
                      <a:pt x="8129" y="4219"/>
                      <a:pt x="6900" y="4732"/>
                      <a:pt x="4805" y="4732"/>
                    </a:cubicBezTo>
                    <a:cubicBezTo>
                      <a:pt x="3574" y="4732"/>
                      <a:pt x="2044" y="4555"/>
                      <a:pt x="143" y="4107"/>
                    </a:cubicBezTo>
                    <a:cubicBezTo>
                      <a:pt x="132" y="4104"/>
                      <a:pt x="122" y="4102"/>
                      <a:pt x="112" y="4102"/>
                    </a:cubicBezTo>
                    <a:cubicBezTo>
                      <a:pt x="65" y="4102"/>
                      <a:pt x="26" y="4133"/>
                      <a:pt x="18" y="4183"/>
                    </a:cubicBezTo>
                    <a:cubicBezTo>
                      <a:pt x="1" y="4238"/>
                      <a:pt x="39" y="4299"/>
                      <a:pt x="94" y="4309"/>
                    </a:cubicBezTo>
                    <a:cubicBezTo>
                      <a:pt x="1384" y="4615"/>
                      <a:pt x="3137" y="4935"/>
                      <a:pt x="4829" y="4935"/>
                    </a:cubicBezTo>
                    <a:cubicBezTo>
                      <a:pt x="6386" y="4935"/>
                      <a:pt x="7892" y="4663"/>
                      <a:pt x="8935" y="3859"/>
                    </a:cubicBezTo>
                    <a:cubicBezTo>
                      <a:pt x="9631" y="5438"/>
                      <a:pt x="11176" y="7061"/>
                      <a:pt x="13501" y="8601"/>
                    </a:cubicBezTo>
                    <a:cubicBezTo>
                      <a:pt x="17759" y="11423"/>
                      <a:pt x="23886" y="13479"/>
                      <a:pt x="29893" y="14093"/>
                    </a:cubicBezTo>
                    <a:cubicBezTo>
                      <a:pt x="31138" y="14218"/>
                      <a:pt x="32360" y="14279"/>
                      <a:pt x="33549" y="14279"/>
                    </a:cubicBezTo>
                    <a:cubicBezTo>
                      <a:pt x="39003" y="14279"/>
                      <a:pt x="43793" y="12958"/>
                      <a:pt x="47284" y="10453"/>
                    </a:cubicBezTo>
                    <a:cubicBezTo>
                      <a:pt x="49427" y="8913"/>
                      <a:pt x="50945" y="7181"/>
                      <a:pt x="51702" y="5412"/>
                    </a:cubicBezTo>
                    <a:cubicBezTo>
                      <a:pt x="52278" y="6480"/>
                      <a:pt x="53077" y="7187"/>
                      <a:pt x="54102" y="7521"/>
                    </a:cubicBezTo>
                    <a:cubicBezTo>
                      <a:pt x="54580" y="7677"/>
                      <a:pt x="55083" y="7744"/>
                      <a:pt x="55597" y="7744"/>
                    </a:cubicBezTo>
                    <a:cubicBezTo>
                      <a:pt x="58922" y="7744"/>
                      <a:pt x="62680" y="4913"/>
                      <a:pt x="62861" y="4775"/>
                    </a:cubicBezTo>
                    <a:cubicBezTo>
                      <a:pt x="62910" y="4742"/>
                      <a:pt x="62921" y="4676"/>
                      <a:pt x="62882" y="4628"/>
                    </a:cubicBezTo>
                    <a:cubicBezTo>
                      <a:pt x="62863" y="4600"/>
                      <a:pt x="62829" y="4586"/>
                      <a:pt x="62796" y="4586"/>
                    </a:cubicBezTo>
                    <a:cubicBezTo>
                      <a:pt x="62774" y="4586"/>
                      <a:pt x="62752" y="4592"/>
                      <a:pt x="62735" y="4605"/>
                    </a:cubicBezTo>
                    <a:cubicBezTo>
                      <a:pt x="62692" y="4638"/>
                      <a:pt x="58853" y="7532"/>
                      <a:pt x="55571" y="7532"/>
                    </a:cubicBezTo>
                    <a:cubicBezTo>
                      <a:pt x="55086" y="7532"/>
                      <a:pt x="54614" y="7469"/>
                      <a:pt x="54168" y="7324"/>
                    </a:cubicBezTo>
                    <a:cubicBezTo>
                      <a:pt x="53148" y="6990"/>
                      <a:pt x="52359" y="6260"/>
                      <a:pt x="51812" y="5154"/>
                    </a:cubicBezTo>
                    <a:cubicBezTo>
                      <a:pt x="51850" y="5050"/>
                      <a:pt x="51888" y="4939"/>
                      <a:pt x="51921" y="4835"/>
                    </a:cubicBezTo>
                    <a:cubicBezTo>
                      <a:pt x="52485" y="3163"/>
                      <a:pt x="52266" y="1820"/>
                      <a:pt x="51871" y="1125"/>
                    </a:cubicBezTo>
                    <a:cubicBezTo>
                      <a:pt x="51683" y="789"/>
                      <a:pt x="51451" y="603"/>
                      <a:pt x="51235" y="603"/>
                    </a:cubicBezTo>
                    <a:cubicBezTo>
                      <a:pt x="51187" y="603"/>
                      <a:pt x="51140" y="612"/>
                      <a:pt x="51094" y="631"/>
                    </a:cubicBezTo>
                    <a:cubicBezTo>
                      <a:pt x="50682" y="808"/>
                      <a:pt x="50485" y="1805"/>
                      <a:pt x="51165" y="4074"/>
                    </a:cubicBezTo>
                    <a:cubicBezTo>
                      <a:pt x="51286" y="4468"/>
                      <a:pt x="51423" y="4830"/>
                      <a:pt x="51582" y="5159"/>
                    </a:cubicBezTo>
                    <a:cubicBezTo>
                      <a:pt x="51044" y="6497"/>
                      <a:pt x="49839" y="8354"/>
                      <a:pt x="47163" y="10279"/>
                    </a:cubicBezTo>
                    <a:cubicBezTo>
                      <a:pt x="43708" y="12763"/>
                      <a:pt x="38967" y="14069"/>
                      <a:pt x="33566" y="14069"/>
                    </a:cubicBezTo>
                    <a:cubicBezTo>
                      <a:pt x="32379" y="14069"/>
                      <a:pt x="31160" y="14006"/>
                      <a:pt x="29916" y="13879"/>
                    </a:cubicBezTo>
                    <a:cubicBezTo>
                      <a:pt x="23941" y="13271"/>
                      <a:pt x="17847" y="11232"/>
                      <a:pt x="13615" y="8420"/>
                    </a:cubicBezTo>
                    <a:cubicBezTo>
                      <a:pt x="11303" y="6885"/>
                      <a:pt x="9768" y="5280"/>
                      <a:pt x="9105" y="3723"/>
                    </a:cubicBezTo>
                    <a:cubicBezTo>
                      <a:pt x="9302" y="3553"/>
                      <a:pt x="9477" y="3361"/>
                      <a:pt x="9631" y="3148"/>
                    </a:cubicBezTo>
                    <a:cubicBezTo>
                      <a:pt x="10337" y="2166"/>
                      <a:pt x="10311" y="977"/>
                      <a:pt x="9922" y="358"/>
                    </a:cubicBezTo>
                    <a:cubicBezTo>
                      <a:pt x="9781" y="129"/>
                      <a:pt x="9596" y="0"/>
                      <a:pt x="940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38" name="Google Shape;2738;p46"/>
              <p:cNvSpPr/>
              <p:nvPr/>
            </p:nvSpPr>
            <p:spPr>
              <a:xfrm>
                <a:off x="546533" y="914628"/>
                <a:ext cx="539137" cy="671967"/>
              </a:xfrm>
              <a:custGeom>
                <a:avLst/>
                <a:gdLst/>
                <a:ahLst/>
                <a:cxnLst/>
                <a:rect l="l" t="t" r="r" b="b"/>
                <a:pathLst>
                  <a:path w="8694" h="10836" extrusionOk="0">
                    <a:moveTo>
                      <a:pt x="1612" y="1"/>
                    </a:moveTo>
                    <a:lnTo>
                      <a:pt x="1" y="10836"/>
                    </a:lnTo>
                    <a:lnTo>
                      <a:pt x="1" y="10836"/>
                    </a:lnTo>
                    <a:lnTo>
                      <a:pt x="8693" y="3995"/>
                    </a:lnTo>
                    <a:lnTo>
                      <a:pt x="1612"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39" name="Google Shape;2739;p46"/>
              <p:cNvSpPr/>
              <p:nvPr/>
            </p:nvSpPr>
            <p:spPr>
              <a:xfrm>
                <a:off x="1145159" y="1160019"/>
                <a:ext cx="471109" cy="679471"/>
              </a:xfrm>
              <a:custGeom>
                <a:avLst/>
                <a:gdLst/>
                <a:ahLst/>
                <a:cxnLst/>
                <a:rect l="l" t="t" r="r" b="b"/>
                <a:pathLst>
                  <a:path w="7597" h="10957" extrusionOk="0">
                    <a:moveTo>
                      <a:pt x="0" y="0"/>
                    </a:moveTo>
                    <a:lnTo>
                      <a:pt x="16" y="10956"/>
                    </a:lnTo>
                    <a:lnTo>
                      <a:pt x="7597" y="2899"/>
                    </a:lnTo>
                    <a:lnTo>
                      <a:pt x="0"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40" name="Google Shape;2740;p46"/>
              <p:cNvSpPr/>
              <p:nvPr/>
            </p:nvSpPr>
            <p:spPr>
              <a:xfrm>
                <a:off x="1655662" y="1364604"/>
                <a:ext cx="503728" cy="643132"/>
              </a:xfrm>
              <a:custGeom>
                <a:avLst/>
                <a:gdLst/>
                <a:ahLst/>
                <a:cxnLst/>
                <a:rect l="l" t="t" r="r" b="b"/>
                <a:pathLst>
                  <a:path w="8123" h="10371" extrusionOk="0">
                    <a:moveTo>
                      <a:pt x="0" y="0"/>
                    </a:moveTo>
                    <a:lnTo>
                      <a:pt x="3519" y="10371"/>
                    </a:lnTo>
                    <a:lnTo>
                      <a:pt x="8123" y="313"/>
                    </a:lnTo>
                    <a:lnTo>
                      <a:pt x="0"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41" name="Google Shape;2741;p46"/>
              <p:cNvSpPr/>
              <p:nvPr/>
            </p:nvSpPr>
            <p:spPr>
              <a:xfrm>
                <a:off x="2197793" y="1205227"/>
                <a:ext cx="484008" cy="685548"/>
              </a:xfrm>
              <a:custGeom>
                <a:avLst/>
                <a:gdLst/>
                <a:ahLst/>
                <a:cxnLst/>
                <a:rect l="l" t="t" r="r" b="b"/>
                <a:pathLst>
                  <a:path w="7805" h="11055" extrusionOk="0">
                    <a:moveTo>
                      <a:pt x="7394" y="0"/>
                    </a:moveTo>
                    <a:lnTo>
                      <a:pt x="0" y="3377"/>
                    </a:lnTo>
                    <a:lnTo>
                      <a:pt x="7805" y="11055"/>
                    </a:lnTo>
                    <a:lnTo>
                      <a:pt x="7394"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42" name="Google Shape;2742;p46"/>
              <p:cNvSpPr/>
              <p:nvPr/>
            </p:nvSpPr>
            <p:spPr>
              <a:xfrm>
                <a:off x="2679397" y="990409"/>
                <a:ext cx="537028" cy="677735"/>
              </a:xfrm>
              <a:custGeom>
                <a:avLst/>
                <a:gdLst/>
                <a:ahLst/>
                <a:cxnLst/>
                <a:rect l="l" t="t" r="r" b="b"/>
                <a:pathLst>
                  <a:path w="8660" h="10929" extrusionOk="0">
                    <a:moveTo>
                      <a:pt x="6945" y="1"/>
                    </a:moveTo>
                    <a:lnTo>
                      <a:pt x="1" y="4220"/>
                    </a:lnTo>
                    <a:lnTo>
                      <a:pt x="8660" y="10929"/>
                    </a:lnTo>
                    <a:lnTo>
                      <a:pt x="6945"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743" name="Google Shape;2743;p46"/>
            <p:cNvGrpSpPr/>
            <p:nvPr/>
          </p:nvGrpSpPr>
          <p:grpSpPr>
            <a:xfrm rot="1799975" flipH="1">
              <a:off x="6078221" y="459634"/>
              <a:ext cx="3113747" cy="1171270"/>
              <a:chOff x="0" y="539998"/>
              <a:chExt cx="3901889" cy="1467738"/>
            </a:xfrm>
          </p:grpSpPr>
          <p:sp>
            <p:nvSpPr>
              <p:cNvPr id="2744" name="Google Shape;2744;p46"/>
              <p:cNvSpPr/>
              <p:nvPr/>
            </p:nvSpPr>
            <p:spPr>
              <a:xfrm>
                <a:off x="0" y="539998"/>
                <a:ext cx="3901889" cy="885476"/>
              </a:xfrm>
              <a:custGeom>
                <a:avLst/>
                <a:gdLst/>
                <a:ahLst/>
                <a:cxnLst/>
                <a:rect l="l" t="t" r="r" b="b"/>
                <a:pathLst>
                  <a:path w="62921" h="14279" extrusionOk="0">
                    <a:moveTo>
                      <a:pt x="9406" y="216"/>
                    </a:moveTo>
                    <a:cubicBezTo>
                      <a:pt x="9522" y="216"/>
                      <a:pt x="9641" y="302"/>
                      <a:pt x="9740" y="467"/>
                    </a:cubicBezTo>
                    <a:cubicBezTo>
                      <a:pt x="10041" y="950"/>
                      <a:pt x="10152" y="2057"/>
                      <a:pt x="9461" y="3021"/>
                    </a:cubicBezTo>
                    <a:cubicBezTo>
                      <a:pt x="9345" y="3181"/>
                      <a:pt x="9203" y="3345"/>
                      <a:pt x="9017" y="3509"/>
                    </a:cubicBezTo>
                    <a:cubicBezTo>
                      <a:pt x="8715" y="2715"/>
                      <a:pt x="8644" y="1931"/>
                      <a:pt x="8814" y="1185"/>
                    </a:cubicBezTo>
                    <a:cubicBezTo>
                      <a:pt x="8945" y="616"/>
                      <a:pt x="9153" y="254"/>
                      <a:pt x="9368" y="216"/>
                    </a:cubicBezTo>
                    <a:close/>
                    <a:moveTo>
                      <a:pt x="51236" y="813"/>
                    </a:moveTo>
                    <a:cubicBezTo>
                      <a:pt x="51373" y="813"/>
                      <a:pt x="51542" y="972"/>
                      <a:pt x="51691" y="1229"/>
                    </a:cubicBezTo>
                    <a:cubicBezTo>
                      <a:pt x="52042" y="1860"/>
                      <a:pt x="52261" y="3163"/>
                      <a:pt x="51724" y="4770"/>
                    </a:cubicBezTo>
                    <a:cubicBezTo>
                      <a:pt x="51713" y="4808"/>
                      <a:pt x="51696" y="4846"/>
                      <a:pt x="51686" y="4885"/>
                    </a:cubicBezTo>
                    <a:cubicBezTo>
                      <a:pt x="51565" y="4616"/>
                      <a:pt x="51461" y="4326"/>
                      <a:pt x="51367" y="4013"/>
                    </a:cubicBezTo>
                    <a:cubicBezTo>
                      <a:pt x="50732" y="1886"/>
                      <a:pt x="50907" y="944"/>
                      <a:pt x="51175" y="829"/>
                    </a:cubicBezTo>
                    <a:cubicBezTo>
                      <a:pt x="51198" y="818"/>
                      <a:pt x="51220" y="813"/>
                      <a:pt x="51236" y="813"/>
                    </a:cubicBezTo>
                    <a:close/>
                    <a:moveTo>
                      <a:pt x="9408" y="0"/>
                    </a:moveTo>
                    <a:cubicBezTo>
                      <a:pt x="9383" y="0"/>
                      <a:pt x="9359" y="2"/>
                      <a:pt x="9335" y="7"/>
                    </a:cubicBezTo>
                    <a:cubicBezTo>
                      <a:pt x="9110" y="45"/>
                      <a:pt x="8809" y="270"/>
                      <a:pt x="8611" y="1136"/>
                    </a:cubicBezTo>
                    <a:cubicBezTo>
                      <a:pt x="8425" y="1947"/>
                      <a:pt x="8507" y="2796"/>
                      <a:pt x="8847" y="3657"/>
                    </a:cubicBezTo>
                    <a:cubicBezTo>
                      <a:pt x="8129" y="4219"/>
                      <a:pt x="6900" y="4732"/>
                      <a:pt x="4805" y="4732"/>
                    </a:cubicBezTo>
                    <a:cubicBezTo>
                      <a:pt x="3574" y="4732"/>
                      <a:pt x="2044" y="4555"/>
                      <a:pt x="143" y="4107"/>
                    </a:cubicBezTo>
                    <a:cubicBezTo>
                      <a:pt x="132" y="4104"/>
                      <a:pt x="122" y="4102"/>
                      <a:pt x="112" y="4102"/>
                    </a:cubicBezTo>
                    <a:cubicBezTo>
                      <a:pt x="65" y="4102"/>
                      <a:pt x="26" y="4133"/>
                      <a:pt x="18" y="4183"/>
                    </a:cubicBezTo>
                    <a:cubicBezTo>
                      <a:pt x="1" y="4238"/>
                      <a:pt x="39" y="4299"/>
                      <a:pt x="94" y="4309"/>
                    </a:cubicBezTo>
                    <a:cubicBezTo>
                      <a:pt x="1384" y="4615"/>
                      <a:pt x="3137" y="4935"/>
                      <a:pt x="4829" y="4935"/>
                    </a:cubicBezTo>
                    <a:cubicBezTo>
                      <a:pt x="6386" y="4935"/>
                      <a:pt x="7892" y="4663"/>
                      <a:pt x="8935" y="3859"/>
                    </a:cubicBezTo>
                    <a:cubicBezTo>
                      <a:pt x="9631" y="5438"/>
                      <a:pt x="11176" y="7061"/>
                      <a:pt x="13501" y="8601"/>
                    </a:cubicBezTo>
                    <a:cubicBezTo>
                      <a:pt x="17759" y="11423"/>
                      <a:pt x="23886" y="13479"/>
                      <a:pt x="29893" y="14093"/>
                    </a:cubicBezTo>
                    <a:cubicBezTo>
                      <a:pt x="31138" y="14218"/>
                      <a:pt x="32360" y="14279"/>
                      <a:pt x="33549" y="14279"/>
                    </a:cubicBezTo>
                    <a:cubicBezTo>
                      <a:pt x="39003" y="14279"/>
                      <a:pt x="43793" y="12958"/>
                      <a:pt x="47284" y="10453"/>
                    </a:cubicBezTo>
                    <a:cubicBezTo>
                      <a:pt x="49427" y="8913"/>
                      <a:pt x="50945" y="7181"/>
                      <a:pt x="51702" y="5412"/>
                    </a:cubicBezTo>
                    <a:cubicBezTo>
                      <a:pt x="52278" y="6480"/>
                      <a:pt x="53077" y="7187"/>
                      <a:pt x="54102" y="7521"/>
                    </a:cubicBezTo>
                    <a:cubicBezTo>
                      <a:pt x="54580" y="7677"/>
                      <a:pt x="55083" y="7744"/>
                      <a:pt x="55597" y="7744"/>
                    </a:cubicBezTo>
                    <a:cubicBezTo>
                      <a:pt x="58922" y="7744"/>
                      <a:pt x="62680" y="4913"/>
                      <a:pt x="62861" y="4775"/>
                    </a:cubicBezTo>
                    <a:cubicBezTo>
                      <a:pt x="62910" y="4742"/>
                      <a:pt x="62921" y="4676"/>
                      <a:pt x="62882" y="4628"/>
                    </a:cubicBezTo>
                    <a:cubicBezTo>
                      <a:pt x="62863" y="4600"/>
                      <a:pt x="62829" y="4586"/>
                      <a:pt x="62796" y="4586"/>
                    </a:cubicBezTo>
                    <a:cubicBezTo>
                      <a:pt x="62774" y="4586"/>
                      <a:pt x="62752" y="4592"/>
                      <a:pt x="62735" y="4605"/>
                    </a:cubicBezTo>
                    <a:cubicBezTo>
                      <a:pt x="62692" y="4638"/>
                      <a:pt x="58853" y="7532"/>
                      <a:pt x="55571" y="7532"/>
                    </a:cubicBezTo>
                    <a:cubicBezTo>
                      <a:pt x="55086" y="7532"/>
                      <a:pt x="54614" y="7469"/>
                      <a:pt x="54168" y="7324"/>
                    </a:cubicBezTo>
                    <a:cubicBezTo>
                      <a:pt x="53148" y="6990"/>
                      <a:pt x="52359" y="6260"/>
                      <a:pt x="51812" y="5154"/>
                    </a:cubicBezTo>
                    <a:cubicBezTo>
                      <a:pt x="51850" y="5050"/>
                      <a:pt x="51888" y="4939"/>
                      <a:pt x="51921" y="4835"/>
                    </a:cubicBezTo>
                    <a:cubicBezTo>
                      <a:pt x="52485" y="3163"/>
                      <a:pt x="52266" y="1820"/>
                      <a:pt x="51871" y="1125"/>
                    </a:cubicBezTo>
                    <a:cubicBezTo>
                      <a:pt x="51683" y="789"/>
                      <a:pt x="51451" y="603"/>
                      <a:pt x="51235" y="603"/>
                    </a:cubicBezTo>
                    <a:cubicBezTo>
                      <a:pt x="51187" y="603"/>
                      <a:pt x="51140" y="612"/>
                      <a:pt x="51094" y="631"/>
                    </a:cubicBezTo>
                    <a:cubicBezTo>
                      <a:pt x="50682" y="808"/>
                      <a:pt x="50485" y="1805"/>
                      <a:pt x="51165" y="4074"/>
                    </a:cubicBezTo>
                    <a:cubicBezTo>
                      <a:pt x="51286" y="4468"/>
                      <a:pt x="51423" y="4830"/>
                      <a:pt x="51582" y="5159"/>
                    </a:cubicBezTo>
                    <a:cubicBezTo>
                      <a:pt x="51044" y="6497"/>
                      <a:pt x="49839" y="8354"/>
                      <a:pt x="47163" y="10279"/>
                    </a:cubicBezTo>
                    <a:cubicBezTo>
                      <a:pt x="43708" y="12763"/>
                      <a:pt x="38967" y="14069"/>
                      <a:pt x="33566" y="14069"/>
                    </a:cubicBezTo>
                    <a:cubicBezTo>
                      <a:pt x="32379" y="14069"/>
                      <a:pt x="31160" y="14006"/>
                      <a:pt x="29916" y="13879"/>
                    </a:cubicBezTo>
                    <a:cubicBezTo>
                      <a:pt x="23941" y="13271"/>
                      <a:pt x="17847" y="11232"/>
                      <a:pt x="13615" y="8420"/>
                    </a:cubicBezTo>
                    <a:cubicBezTo>
                      <a:pt x="11303" y="6885"/>
                      <a:pt x="9768" y="5280"/>
                      <a:pt x="9105" y="3723"/>
                    </a:cubicBezTo>
                    <a:cubicBezTo>
                      <a:pt x="9302" y="3553"/>
                      <a:pt x="9477" y="3361"/>
                      <a:pt x="9631" y="3148"/>
                    </a:cubicBezTo>
                    <a:cubicBezTo>
                      <a:pt x="10337" y="2166"/>
                      <a:pt x="10311" y="977"/>
                      <a:pt x="9922" y="358"/>
                    </a:cubicBezTo>
                    <a:cubicBezTo>
                      <a:pt x="9781" y="129"/>
                      <a:pt x="9596" y="0"/>
                      <a:pt x="940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45" name="Google Shape;2745;p46"/>
              <p:cNvSpPr/>
              <p:nvPr/>
            </p:nvSpPr>
            <p:spPr>
              <a:xfrm>
                <a:off x="546533" y="914628"/>
                <a:ext cx="539137" cy="671967"/>
              </a:xfrm>
              <a:custGeom>
                <a:avLst/>
                <a:gdLst/>
                <a:ahLst/>
                <a:cxnLst/>
                <a:rect l="l" t="t" r="r" b="b"/>
                <a:pathLst>
                  <a:path w="8694" h="10836" extrusionOk="0">
                    <a:moveTo>
                      <a:pt x="1612" y="1"/>
                    </a:moveTo>
                    <a:lnTo>
                      <a:pt x="1" y="10836"/>
                    </a:lnTo>
                    <a:lnTo>
                      <a:pt x="1" y="10836"/>
                    </a:lnTo>
                    <a:lnTo>
                      <a:pt x="8693" y="3995"/>
                    </a:lnTo>
                    <a:lnTo>
                      <a:pt x="1612"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46" name="Google Shape;2746;p46"/>
              <p:cNvSpPr/>
              <p:nvPr/>
            </p:nvSpPr>
            <p:spPr>
              <a:xfrm>
                <a:off x="1145159" y="1160019"/>
                <a:ext cx="471109" cy="679471"/>
              </a:xfrm>
              <a:custGeom>
                <a:avLst/>
                <a:gdLst/>
                <a:ahLst/>
                <a:cxnLst/>
                <a:rect l="l" t="t" r="r" b="b"/>
                <a:pathLst>
                  <a:path w="7597" h="10957" extrusionOk="0">
                    <a:moveTo>
                      <a:pt x="0" y="0"/>
                    </a:moveTo>
                    <a:lnTo>
                      <a:pt x="16" y="10956"/>
                    </a:lnTo>
                    <a:lnTo>
                      <a:pt x="7597" y="2899"/>
                    </a:lnTo>
                    <a:lnTo>
                      <a:pt x="0"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47" name="Google Shape;2747;p46"/>
              <p:cNvSpPr/>
              <p:nvPr/>
            </p:nvSpPr>
            <p:spPr>
              <a:xfrm>
                <a:off x="1655662" y="1364604"/>
                <a:ext cx="503728" cy="643132"/>
              </a:xfrm>
              <a:custGeom>
                <a:avLst/>
                <a:gdLst/>
                <a:ahLst/>
                <a:cxnLst/>
                <a:rect l="l" t="t" r="r" b="b"/>
                <a:pathLst>
                  <a:path w="8123" h="10371" extrusionOk="0">
                    <a:moveTo>
                      <a:pt x="0" y="0"/>
                    </a:moveTo>
                    <a:lnTo>
                      <a:pt x="3519" y="10371"/>
                    </a:lnTo>
                    <a:lnTo>
                      <a:pt x="8123" y="313"/>
                    </a:lnTo>
                    <a:lnTo>
                      <a:pt x="0"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48" name="Google Shape;2748;p46"/>
              <p:cNvSpPr/>
              <p:nvPr/>
            </p:nvSpPr>
            <p:spPr>
              <a:xfrm>
                <a:off x="2197793" y="1205227"/>
                <a:ext cx="484008" cy="685548"/>
              </a:xfrm>
              <a:custGeom>
                <a:avLst/>
                <a:gdLst/>
                <a:ahLst/>
                <a:cxnLst/>
                <a:rect l="l" t="t" r="r" b="b"/>
                <a:pathLst>
                  <a:path w="7805" h="11055" extrusionOk="0">
                    <a:moveTo>
                      <a:pt x="7394" y="0"/>
                    </a:moveTo>
                    <a:lnTo>
                      <a:pt x="0" y="3377"/>
                    </a:lnTo>
                    <a:lnTo>
                      <a:pt x="7805" y="11055"/>
                    </a:lnTo>
                    <a:lnTo>
                      <a:pt x="7394"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49" name="Google Shape;2749;p46"/>
              <p:cNvSpPr/>
              <p:nvPr/>
            </p:nvSpPr>
            <p:spPr>
              <a:xfrm>
                <a:off x="2679397" y="990409"/>
                <a:ext cx="537028" cy="677735"/>
              </a:xfrm>
              <a:custGeom>
                <a:avLst/>
                <a:gdLst/>
                <a:ahLst/>
                <a:cxnLst/>
                <a:rect l="l" t="t" r="r" b="b"/>
                <a:pathLst>
                  <a:path w="8660" h="10929" extrusionOk="0">
                    <a:moveTo>
                      <a:pt x="6945" y="1"/>
                    </a:moveTo>
                    <a:lnTo>
                      <a:pt x="1" y="4220"/>
                    </a:lnTo>
                    <a:lnTo>
                      <a:pt x="8660" y="10929"/>
                    </a:lnTo>
                    <a:lnTo>
                      <a:pt x="6945"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grpSp>
        <p:nvGrpSpPr>
          <p:cNvPr id="199" name="Group 198"/>
          <p:cNvGrpSpPr/>
          <p:nvPr/>
        </p:nvGrpSpPr>
        <p:grpSpPr>
          <a:xfrm>
            <a:off x="2108020" y="897967"/>
            <a:ext cx="4927960" cy="3526224"/>
            <a:chOff x="2451586" y="1011414"/>
            <a:chExt cx="4135029" cy="3075451"/>
          </a:xfrm>
        </p:grpSpPr>
        <p:pic>
          <p:nvPicPr>
            <p:cNvPr id="200" name="Picture 4" descr="Cartoon Earth PNG Images | Vector and PSD Files | Free Download on Pngtree"/>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7692" t="8542" r="9031" b="10396"/>
            <a:stretch/>
          </p:blipFill>
          <p:spPr bwMode="auto">
            <a:xfrm>
              <a:off x="3506322" y="2115215"/>
              <a:ext cx="2025556" cy="1971650"/>
            </a:xfrm>
            <a:prstGeom prst="rect">
              <a:avLst/>
            </a:prstGeom>
            <a:noFill/>
            <a:extLst>
              <a:ext uri="{909E8E84-426E-40DD-AFC4-6F175D3DCCD1}">
                <a14:hiddenFill xmlns:a14="http://schemas.microsoft.com/office/drawing/2010/main">
                  <a:solidFill>
                    <a:srgbClr val="FFFFFF"/>
                  </a:solidFill>
                </a14:hiddenFill>
              </a:ext>
            </a:extLst>
          </p:spPr>
        </p:pic>
        <p:pic>
          <p:nvPicPr>
            <p:cNvPr id="201" name="Picture 2" descr="Khái niệm ngày Trái đất thế giới, gia đình, bác sĩ, thiết kế mặt nạ. Hình minh họa vector. Bản đồ trái đất virus corona COVID-19 Ngày 22 tháng 4 - Trả phí Bản quyền Một lần Ngày trái đất vectơ sẵn có"/>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6707" b="95122" l="3809" r="96973">
                          <a14:foregroundMark x1="78027" y1="15854" x2="69141" y2="30854"/>
                          <a14:foregroundMark x1="88965" y1="52195" x2="77344" y2="58415"/>
                          <a14:foregroundMark x1="13672" y1="32927" x2="29395" y2="43171"/>
                          <a14:foregroundMark x1="7031" y1="51341" x2="22656" y2="57805"/>
                          <a14:foregroundMark x1="29004" y1="43049" x2="35840" y2="43537"/>
                          <a14:foregroundMark x1="34961" y1="46951" x2="34766" y2="48537"/>
                          <a14:backgroundMark x1="43262" y1="41707" x2="41504" y2="76463"/>
                          <a14:backgroundMark x1="58887" y1="64634" x2="52930" y2="84146"/>
                          <a14:backgroundMark x1="46484" y1="41951" x2="62598" y2="75122"/>
                          <a14:backgroundMark x1="67871" y1="67439" x2="59180" y2="85732"/>
                          <a14:backgroundMark x1="31348" y1="53171" x2="41992" y2="39512"/>
                          <a14:backgroundMark x1="30371" y1="66463" x2="41016" y2="86707"/>
                          <a14:backgroundMark x1="50195" y1="37683" x2="52246" y2="39146"/>
                          <a14:backgroundMark x1="48242" y1="37073" x2="47754" y2="40366"/>
                          <a14:backgroundMark x1="54980" y1="31098" x2="55176" y2="39146"/>
                          <a14:backgroundMark x1="68066" y1="58171" x2="71289" y2="59024"/>
                          <a14:backgroundMark x1="67871" y1="35488" x2="63867" y2="42317"/>
                          <a14:backgroundMark x1="67383" y1="48171" x2="68848" y2="49390"/>
                          <a14:backgroundMark x1="26074" y1="59024" x2="29395" y2="59878"/>
                          <a14:backgroundMark x1="21777" y1="36098" x2="23438" y2="36341"/>
                          <a14:backgroundMark x1="23438" y1="37073" x2="24512" y2="38171"/>
                          <a14:backgroundMark x1="19922" y1="40610" x2="20410" y2="41098"/>
                          <a14:backgroundMark x1="52051" y1="19634" x2="51855" y2="22073"/>
                        </a14:backgroundRemoval>
                      </a14:imgEffect>
                    </a14:imgLayer>
                  </a14:imgProps>
                </a:ext>
                <a:ext uri="{28A0092B-C50C-407E-A947-70E740481C1C}">
                  <a14:useLocalDpi xmlns:a14="http://schemas.microsoft.com/office/drawing/2010/main" val="0"/>
                </a:ext>
              </a:extLst>
            </a:blip>
            <a:srcRect b="33250"/>
            <a:stretch/>
          </p:blipFill>
          <p:spPr bwMode="auto">
            <a:xfrm>
              <a:off x="2451586" y="1011414"/>
              <a:ext cx="4135029" cy="2210262"/>
            </a:xfrm>
            <a:prstGeom prst="rect">
              <a:avLst/>
            </a:prstGeom>
            <a:noFill/>
            <a:extLst>
              <a:ext uri="{909E8E84-426E-40DD-AFC4-6F175D3DCCD1}">
                <a14:hiddenFill xmlns:a14="http://schemas.microsoft.com/office/drawing/2010/main">
                  <a:solidFill>
                    <a:srgbClr val="FFFFFF"/>
                  </a:solidFill>
                </a14:hiddenFill>
              </a:ext>
            </a:extLst>
          </p:spPr>
        </p:pic>
      </p:grpSp>
      <p:sp>
        <p:nvSpPr>
          <p:cNvPr id="28" name="Google Shape;2715;p36"/>
          <p:cNvSpPr txBox="1">
            <a:spLocks noGrp="1"/>
          </p:cNvSpPr>
          <p:nvPr>
            <p:ph type="title"/>
          </p:nvPr>
        </p:nvSpPr>
        <p:spPr>
          <a:xfrm>
            <a:off x="2367251" y="616200"/>
            <a:ext cx="4409498" cy="45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4000" dirty="0" smtClean="0">
                <a:solidFill>
                  <a:srgbClr val="FC1037"/>
                </a:solidFill>
                <a:latin typeface="Pattaya" panose="00000500000000000000" pitchFamily="2" charset="-34"/>
                <a:cs typeface="Pattaya" panose="00000500000000000000" pitchFamily="2" charset="-34"/>
              </a:rPr>
              <a:t>Ngăn chặn dịch bệnh</a:t>
            </a:r>
            <a:endParaRPr sz="4000" dirty="0">
              <a:solidFill>
                <a:srgbClr val="FC1037"/>
              </a:solidFill>
              <a:latin typeface="Pattaya" panose="00000500000000000000" pitchFamily="2" charset="-34"/>
              <a:cs typeface="Pattaya" panose="00000500000000000000" pitchFamily="2" charset="-34"/>
            </a:endParaRPr>
          </a:p>
        </p:txBody>
      </p:sp>
    </p:spTree>
    <p:extLst>
      <p:ext uri="{BB962C8B-B14F-4D97-AF65-F5344CB8AC3E}">
        <p14:creationId xmlns:p14="http://schemas.microsoft.com/office/powerpoint/2010/main" val="108475457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iterate type="lt">
                                    <p:tmPct val="0"/>
                                  </p:iterate>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34" presetClass="emph" presetSubtype="0" repeatCount="indefinite" fill="hold" grpId="1" nodeType="afterEffect">
                                  <p:stCondLst>
                                    <p:cond delay="0"/>
                                  </p:stCondLst>
                                  <p:iterate type="lt">
                                    <p:tmPct val="10000"/>
                                  </p:iterate>
                                  <p:childTnLst>
                                    <p:animMotion origin="layout" path="M 0.0 0.0 L 0.0 -0.07213" pathEditMode="relative" ptsTypes="">
                                      <p:cBhvr>
                                        <p:cTn id="12" dur="250" accel="50000" decel="50000" autoRev="1" fill="hold">
                                          <p:stCondLst>
                                            <p:cond delay="0"/>
                                          </p:stCondLst>
                                        </p:cTn>
                                        <p:tgtEl>
                                          <p:spTgt spid="28"/>
                                        </p:tgtEl>
                                        <p:attrNameLst>
                                          <p:attrName>ppt_x</p:attrName>
                                          <p:attrName>ppt_y</p:attrName>
                                        </p:attrNameLst>
                                      </p:cBhvr>
                                    </p:animMotion>
                                    <p:animRot by="1500000">
                                      <p:cBhvr>
                                        <p:cTn id="13" dur="125" fill="hold">
                                          <p:stCondLst>
                                            <p:cond delay="0"/>
                                          </p:stCondLst>
                                        </p:cTn>
                                        <p:tgtEl>
                                          <p:spTgt spid="28"/>
                                        </p:tgtEl>
                                        <p:attrNameLst>
                                          <p:attrName>r</p:attrName>
                                        </p:attrNameLst>
                                      </p:cBhvr>
                                    </p:animRot>
                                    <p:animRot by="-1500000">
                                      <p:cBhvr>
                                        <p:cTn id="14" dur="125" fill="hold">
                                          <p:stCondLst>
                                            <p:cond delay="125"/>
                                          </p:stCondLst>
                                        </p:cTn>
                                        <p:tgtEl>
                                          <p:spTgt spid="28"/>
                                        </p:tgtEl>
                                        <p:attrNameLst>
                                          <p:attrName>r</p:attrName>
                                        </p:attrNameLst>
                                      </p:cBhvr>
                                    </p:animRot>
                                    <p:animRot by="-1500000">
                                      <p:cBhvr>
                                        <p:cTn id="15" dur="125" fill="hold">
                                          <p:stCondLst>
                                            <p:cond delay="250"/>
                                          </p:stCondLst>
                                        </p:cTn>
                                        <p:tgtEl>
                                          <p:spTgt spid="28"/>
                                        </p:tgtEl>
                                        <p:attrNameLst>
                                          <p:attrName>r</p:attrName>
                                        </p:attrNameLst>
                                      </p:cBhvr>
                                    </p:animRot>
                                    <p:animRot by="1500000">
                                      <p:cBhvr>
                                        <p:cTn id="16" dur="125" fill="hold">
                                          <p:stCondLst>
                                            <p:cond delay="375"/>
                                          </p:stCondLst>
                                        </p:cTn>
                                        <p:tgtEl>
                                          <p:spTgt spid="2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8" grpId="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Google Shape;2448;p70"/>
          <p:cNvSpPr/>
          <p:nvPr/>
        </p:nvSpPr>
        <p:spPr>
          <a:xfrm>
            <a:off x="6629409" y="3114522"/>
            <a:ext cx="245471" cy="284689"/>
          </a:xfrm>
          <a:custGeom>
            <a:avLst/>
            <a:gdLst/>
            <a:ahLst/>
            <a:cxnLst/>
            <a:rect l="l" t="t" r="r" b="b"/>
            <a:pathLst>
              <a:path w="1940" h="2250" extrusionOk="0">
                <a:moveTo>
                  <a:pt x="440" y="0"/>
                </a:moveTo>
                <a:lnTo>
                  <a:pt x="880" y="957"/>
                </a:lnTo>
                <a:lnTo>
                  <a:pt x="1" y="1396"/>
                </a:lnTo>
                <a:lnTo>
                  <a:pt x="983" y="1293"/>
                </a:lnTo>
                <a:lnTo>
                  <a:pt x="1293" y="2249"/>
                </a:lnTo>
                <a:lnTo>
                  <a:pt x="1293" y="1293"/>
                </a:lnTo>
                <a:lnTo>
                  <a:pt x="1940" y="1500"/>
                </a:lnTo>
                <a:lnTo>
                  <a:pt x="1397" y="853"/>
                </a:lnTo>
                <a:lnTo>
                  <a:pt x="1836" y="104"/>
                </a:lnTo>
                <a:lnTo>
                  <a:pt x="1836" y="104"/>
                </a:lnTo>
                <a:lnTo>
                  <a:pt x="1086" y="647"/>
                </a:lnTo>
                <a:lnTo>
                  <a:pt x="440"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grpSp>
        <p:nvGrpSpPr>
          <p:cNvPr id="86" name="Group 85"/>
          <p:cNvGrpSpPr/>
          <p:nvPr/>
        </p:nvGrpSpPr>
        <p:grpSpPr>
          <a:xfrm>
            <a:off x="1294347" y="271982"/>
            <a:ext cx="6687200" cy="4116788"/>
            <a:chOff x="1294347" y="888696"/>
            <a:chExt cx="6687200" cy="4116788"/>
          </a:xfrm>
        </p:grpSpPr>
        <p:grpSp>
          <p:nvGrpSpPr>
            <p:cNvPr id="87" name="Group 86"/>
            <p:cNvGrpSpPr/>
            <p:nvPr/>
          </p:nvGrpSpPr>
          <p:grpSpPr>
            <a:xfrm>
              <a:off x="1294347" y="888696"/>
              <a:ext cx="6687200" cy="4116788"/>
              <a:chOff x="1294347" y="888696"/>
              <a:chExt cx="6687200" cy="4116788"/>
            </a:xfrm>
          </p:grpSpPr>
          <p:grpSp>
            <p:nvGrpSpPr>
              <p:cNvPr id="90" name="Group 89"/>
              <p:cNvGrpSpPr/>
              <p:nvPr/>
            </p:nvGrpSpPr>
            <p:grpSpPr>
              <a:xfrm>
                <a:off x="1860613" y="888696"/>
                <a:ext cx="5422774" cy="3445350"/>
                <a:chOff x="1211092" y="842921"/>
                <a:chExt cx="5422774" cy="3445350"/>
              </a:xfrm>
            </p:grpSpPr>
            <p:pic>
              <p:nvPicPr>
                <p:cNvPr id="92" name="Picture 2" descr="Christmas Traditions Around The World 3-6 | Baamboozle"/>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201" b="78466" l="43035" r="99627">
                              <a14:foregroundMark x1="83769" y1="53182" x2="81343" y2="54664"/>
                              <a14:foregroundMark x1="84142" y1="42982" x2="83955" y2="44202"/>
                              <a14:foregroundMark x1="83955" y1="45859" x2="84142" y2="47864"/>
                              <a14:foregroundMark x1="85012" y1="48300" x2="85697" y2="51264"/>
                              <a14:foregroundMark x1="87624" y1="55362" x2="91231" y2="57105"/>
                              <a14:foregroundMark x1="86381" y1="65126" x2="89366" y2="69486"/>
                              <a14:foregroundMark x1="90236" y1="74281" x2="90236" y2="74281"/>
                              <a14:foregroundMark x1="95585" y1="76722" x2="97637" y2="74281"/>
                              <a14:foregroundMark x1="98383" y1="72363" x2="98694" y2="72363"/>
                              <a14:foregroundMark x1="63184" y1="61726" x2="62313" y2="65126"/>
                              <a14:foregroundMark x1="72699" y1="51003" x2="72699" y2="51003"/>
                              <a14:foregroundMark x1="88619" y1="35484" x2="86754" y2="38099"/>
                              <a14:foregroundMark x1="88619" y1="33043" x2="88619" y2="33043"/>
                              <a14:foregroundMark x1="62811" y1="16042" x2="65050" y2="13339"/>
                              <a14:foregroundMark x1="53109" y1="11160" x2="54353" y2="11595"/>
                              <a14:foregroundMark x1="43595" y1="20663" x2="45336" y2="21883"/>
                              <a14:backgroundMark x1="87002" y1="62249" x2="91356" y2="72363"/>
                              <a14:backgroundMark x1="90299" y1="56234" x2="92537" y2="57977"/>
                              <a14:backgroundMark x1="87873" y1="55187" x2="91542" y2="57716"/>
                              <a14:backgroundMark x1="98445" y1="71491" x2="97077" y2="76809"/>
                              <a14:backgroundMark x1="96704" y1="70793" x2="95336" y2="77681"/>
                              <a14:backgroundMark x1="98445" y1="69311" x2="99689" y2="75153"/>
                              <a14:backgroundMark x1="59266" y1="41412" x2="61194" y2="46556"/>
                              <a14:backgroundMark x1="63433" y1="41151" x2="64614" y2="42459"/>
                            </a14:backgroundRemoval>
                          </a14:imgEffect>
                        </a14:imgLayer>
                      </a14:imgProps>
                    </a:ext>
                    <a:ext uri="{28A0092B-C50C-407E-A947-70E740481C1C}">
                      <a14:useLocalDpi xmlns:a14="http://schemas.microsoft.com/office/drawing/2010/main" val="0"/>
                    </a:ext>
                  </a:extLst>
                </a:blip>
                <a:srcRect l="42911" t="9368" b="21173"/>
                <a:stretch/>
              </p:blipFill>
              <p:spPr bwMode="auto">
                <a:xfrm>
                  <a:off x="3131346" y="842921"/>
                  <a:ext cx="3502520" cy="3445350"/>
                </a:xfrm>
                <a:prstGeom prst="rect">
                  <a:avLst/>
                </a:prstGeom>
                <a:noFill/>
                <a:extLst>
                  <a:ext uri="{909E8E84-426E-40DD-AFC4-6F175D3DCCD1}">
                    <a14:hiddenFill xmlns:a14="http://schemas.microsoft.com/office/drawing/2010/main">
                      <a:solidFill>
                        <a:srgbClr val="FFFFFF"/>
                      </a:solidFill>
                    </a14:hiddenFill>
                  </a:ext>
                </a:extLst>
              </p:spPr>
            </p:pic>
            <p:sp>
              <p:nvSpPr>
                <p:cNvPr id="93" name="Google Shape;2482;p70"/>
                <p:cNvSpPr/>
                <p:nvPr/>
              </p:nvSpPr>
              <p:spPr>
                <a:xfrm>
                  <a:off x="1211092" y="903768"/>
                  <a:ext cx="2286706" cy="3130096"/>
                </a:xfrm>
                <a:custGeom>
                  <a:avLst/>
                  <a:gdLst/>
                  <a:ahLst/>
                  <a:cxnLst/>
                  <a:rect l="l" t="t" r="r" b="b"/>
                  <a:pathLst>
                    <a:path w="129302" h="152092" extrusionOk="0">
                      <a:moveTo>
                        <a:pt x="97270" y="1644"/>
                      </a:moveTo>
                      <a:cubicBezTo>
                        <a:pt x="97347" y="1644"/>
                        <a:pt x="97424" y="1648"/>
                        <a:pt x="97503" y="1657"/>
                      </a:cubicBezTo>
                      <a:cubicBezTo>
                        <a:pt x="97555" y="1674"/>
                        <a:pt x="97607" y="1692"/>
                        <a:pt x="97642" y="1709"/>
                      </a:cubicBezTo>
                      <a:lnTo>
                        <a:pt x="95601" y="2170"/>
                      </a:lnTo>
                      <a:lnTo>
                        <a:pt x="95601" y="2170"/>
                      </a:lnTo>
                      <a:cubicBezTo>
                        <a:pt x="96129" y="1917"/>
                        <a:pt x="96661" y="1644"/>
                        <a:pt x="97270" y="1644"/>
                      </a:cubicBezTo>
                      <a:close/>
                      <a:moveTo>
                        <a:pt x="95473" y="2210"/>
                      </a:moveTo>
                      <a:lnTo>
                        <a:pt x="95447" y="2227"/>
                      </a:lnTo>
                      <a:lnTo>
                        <a:pt x="95429" y="2227"/>
                      </a:lnTo>
                      <a:lnTo>
                        <a:pt x="95464" y="2210"/>
                      </a:lnTo>
                      <a:close/>
                      <a:moveTo>
                        <a:pt x="68358" y="8951"/>
                      </a:moveTo>
                      <a:cubicBezTo>
                        <a:pt x="68553" y="8951"/>
                        <a:pt x="68761" y="9049"/>
                        <a:pt x="68989" y="9313"/>
                      </a:cubicBezTo>
                      <a:cubicBezTo>
                        <a:pt x="69208" y="9280"/>
                        <a:pt x="69420" y="9268"/>
                        <a:pt x="69634" y="9268"/>
                      </a:cubicBezTo>
                      <a:cubicBezTo>
                        <a:pt x="69758" y="9268"/>
                        <a:pt x="69882" y="9272"/>
                        <a:pt x="70008" y="9278"/>
                      </a:cubicBezTo>
                      <a:cubicBezTo>
                        <a:pt x="70061" y="9286"/>
                        <a:pt x="70117" y="9289"/>
                        <a:pt x="70177" y="9289"/>
                      </a:cubicBezTo>
                      <a:cubicBezTo>
                        <a:pt x="70522" y="9289"/>
                        <a:pt x="70965" y="9176"/>
                        <a:pt x="71318" y="9176"/>
                      </a:cubicBezTo>
                      <a:cubicBezTo>
                        <a:pt x="71841" y="9176"/>
                        <a:pt x="72167" y="9425"/>
                        <a:pt x="71685" y="10661"/>
                      </a:cubicBezTo>
                      <a:cubicBezTo>
                        <a:pt x="71581" y="10937"/>
                        <a:pt x="71823" y="11265"/>
                        <a:pt x="72151" y="11386"/>
                      </a:cubicBezTo>
                      <a:cubicBezTo>
                        <a:pt x="72428" y="11438"/>
                        <a:pt x="72722" y="11490"/>
                        <a:pt x="72998" y="11507"/>
                      </a:cubicBezTo>
                      <a:cubicBezTo>
                        <a:pt x="72652" y="11922"/>
                        <a:pt x="72359" y="12406"/>
                        <a:pt x="71927" y="12717"/>
                      </a:cubicBezTo>
                      <a:cubicBezTo>
                        <a:pt x="71831" y="12786"/>
                        <a:pt x="71741" y="12813"/>
                        <a:pt x="71654" y="12813"/>
                      </a:cubicBezTo>
                      <a:cubicBezTo>
                        <a:pt x="71349" y="12813"/>
                        <a:pt x="71090" y="12473"/>
                        <a:pt x="70821" y="12406"/>
                      </a:cubicBezTo>
                      <a:cubicBezTo>
                        <a:pt x="69127" y="11939"/>
                        <a:pt x="69334" y="10488"/>
                        <a:pt x="68989" y="9313"/>
                      </a:cubicBezTo>
                      <a:lnTo>
                        <a:pt x="67330" y="9520"/>
                      </a:lnTo>
                      <a:cubicBezTo>
                        <a:pt x="67668" y="9295"/>
                        <a:pt x="67992" y="8951"/>
                        <a:pt x="68358" y="8951"/>
                      </a:cubicBezTo>
                      <a:close/>
                      <a:moveTo>
                        <a:pt x="51546" y="12467"/>
                      </a:moveTo>
                      <a:cubicBezTo>
                        <a:pt x="51593" y="12467"/>
                        <a:pt x="51647" y="12470"/>
                        <a:pt x="51707" y="12475"/>
                      </a:cubicBezTo>
                      <a:cubicBezTo>
                        <a:pt x="51897" y="12648"/>
                        <a:pt x="52157" y="12890"/>
                        <a:pt x="52433" y="13115"/>
                      </a:cubicBezTo>
                      <a:cubicBezTo>
                        <a:pt x="52260" y="13270"/>
                        <a:pt x="52053" y="13374"/>
                        <a:pt x="51845" y="13460"/>
                      </a:cubicBezTo>
                      <a:cubicBezTo>
                        <a:pt x="51802" y="13467"/>
                        <a:pt x="51764" y="13470"/>
                        <a:pt x="51729" y="13470"/>
                      </a:cubicBezTo>
                      <a:cubicBezTo>
                        <a:pt x="51300" y="13470"/>
                        <a:pt x="51439" y="13007"/>
                        <a:pt x="51327" y="12752"/>
                      </a:cubicBezTo>
                      <a:cubicBezTo>
                        <a:pt x="51225" y="12548"/>
                        <a:pt x="51295" y="12467"/>
                        <a:pt x="51546" y="12467"/>
                      </a:cubicBezTo>
                      <a:close/>
                      <a:moveTo>
                        <a:pt x="55481" y="12549"/>
                      </a:moveTo>
                      <a:cubicBezTo>
                        <a:pt x="55526" y="12549"/>
                        <a:pt x="55570" y="12553"/>
                        <a:pt x="55613" y="12562"/>
                      </a:cubicBezTo>
                      <a:lnTo>
                        <a:pt x="54576" y="13789"/>
                      </a:lnTo>
                      <a:lnTo>
                        <a:pt x="53954" y="13184"/>
                      </a:lnTo>
                      <a:cubicBezTo>
                        <a:pt x="54420" y="12976"/>
                        <a:pt x="54870" y="12752"/>
                        <a:pt x="55336" y="12562"/>
                      </a:cubicBezTo>
                      <a:cubicBezTo>
                        <a:pt x="55388" y="12553"/>
                        <a:pt x="55436" y="12549"/>
                        <a:pt x="55481" y="12549"/>
                      </a:cubicBezTo>
                      <a:close/>
                      <a:moveTo>
                        <a:pt x="116966" y="0"/>
                      </a:moveTo>
                      <a:cubicBezTo>
                        <a:pt x="112339" y="0"/>
                        <a:pt x="107712" y="747"/>
                        <a:pt x="103085" y="1035"/>
                      </a:cubicBezTo>
                      <a:cubicBezTo>
                        <a:pt x="101910" y="1104"/>
                        <a:pt x="100735" y="983"/>
                        <a:pt x="99542" y="1260"/>
                      </a:cubicBezTo>
                      <a:cubicBezTo>
                        <a:pt x="99533" y="1262"/>
                        <a:pt x="99523" y="1263"/>
                        <a:pt x="99512" y="1263"/>
                      </a:cubicBezTo>
                      <a:cubicBezTo>
                        <a:pt x="99194" y="1263"/>
                        <a:pt x="98389" y="307"/>
                        <a:pt x="97503" y="240"/>
                      </a:cubicBezTo>
                      <a:cubicBezTo>
                        <a:pt x="96554" y="172"/>
                        <a:pt x="95607" y="143"/>
                        <a:pt x="94661" y="143"/>
                      </a:cubicBezTo>
                      <a:cubicBezTo>
                        <a:pt x="91541" y="143"/>
                        <a:pt x="88432" y="459"/>
                        <a:pt x="85303" y="724"/>
                      </a:cubicBezTo>
                      <a:cubicBezTo>
                        <a:pt x="83379" y="875"/>
                        <a:pt x="81549" y="1637"/>
                        <a:pt x="79578" y="1637"/>
                      </a:cubicBezTo>
                      <a:cubicBezTo>
                        <a:pt x="79300" y="1637"/>
                        <a:pt x="79020" y="1622"/>
                        <a:pt x="78736" y="1588"/>
                      </a:cubicBezTo>
                      <a:cubicBezTo>
                        <a:pt x="78573" y="1568"/>
                        <a:pt x="78403" y="1557"/>
                        <a:pt x="78229" y="1557"/>
                      </a:cubicBezTo>
                      <a:cubicBezTo>
                        <a:pt x="77349" y="1557"/>
                        <a:pt x="76386" y="1840"/>
                        <a:pt x="75953" y="2677"/>
                      </a:cubicBezTo>
                      <a:cubicBezTo>
                        <a:pt x="75538" y="3489"/>
                        <a:pt x="76333" y="4163"/>
                        <a:pt x="76956" y="4750"/>
                      </a:cubicBezTo>
                      <a:cubicBezTo>
                        <a:pt x="77215" y="4992"/>
                        <a:pt x="77232" y="5511"/>
                        <a:pt x="77370" y="5891"/>
                      </a:cubicBezTo>
                      <a:cubicBezTo>
                        <a:pt x="77348" y="5890"/>
                        <a:pt x="77325" y="5889"/>
                        <a:pt x="77301" y="5889"/>
                      </a:cubicBezTo>
                      <a:cubicBezTo>
                        <a:pt x="77154" y="5889"/>
                        <a:pt x="76988" y="5912"/>
                        <a:pt x="76844" y="5912"/>
                      </a:cubicBezTo>
                      <a:cubicBezTo>
                        <a:pt x="76726" y="5912"/>
                        <a:pt x="76623" y="5896"/>
                        <a:pt x="76558" y="5839"/>
                      </a:cubicBezTo>
                      <a:cubicBezTo>
                        <a:pt x="76285" y="5586"/>
                        <a:pt x="76034" y="5489"/>
                        <a:pt x="75796" y="5489"/>
                      </a:cubicBezTo>
                      <a:cubicBezTo>
                        <a:pt x="75417" y="5489"/>
                        <a:pt x="75070" y="5733"/>
                        <a:pt x="74709" y="5977"/>
                      </a:cubicBezTo>
                      <a:lnTo>
                        <a:pt x="74709" y="5995"/>
                      </a:lnTo>
                      <a:lnTo>
                        <a:pt x="74692" y="5995"/>
                      </a:lnTo>
                      <a:cubicBezTo>
                        <a:pt x="74415" y="6358"/>
                        <a:pt x="73707" y="6479"/>
                        <a:pt x="73897" y="7066"/>
                      </a:cubicBezTo>
                      <a:cubicBezTo>
                        <a:pt x="74104" y="7654"/>
                        <a:pt x="74761" y="7671"/>
                        <a:pt x="75331" y="7723"/>
                      </a:cubicBezTo>
                      <a:lnTo>
                        <a:pt x="75625" y="7723"/>
                      </a:lnTo>
                      <a:lnTo>
                        <a:pt x="77146" y="7982"/>
                      </a:lnTo>
                      <a:cubicBezTo>
                        <a:pt x="76904" y="8068"/>
                        <a:pt x="76662" y="8120"/>
                        <a:pt x="76403" y="8120"/>
                      </a:cubicBezTo>
                      <a:cubicBezTo>
                        <a:pt x="76178" y="8103"/>
                        <a:pt x="75970" y="7930"/>
                        <a:pt x="75729" y="7861"/>
                      </a:cubicBezTo>
                      <a:cubicBezTo>
                        <a:pt x="75594" y="7823"/>
                        <a:pt x="75464" y="7807"/>
                        <a:pt x="75337" y="7807"/>
                      </a:cubicBezTo>
                      <a:cubicBezTo>
                        <a:pt x="74777" y="7807"/>
                        <a:pt x="74273" y="8116"/>
                        <a:pt x="73724" y="8172"/>
                      </a:cubicBezTo>
                      <a:cubicBezTo>
                        <a:pt x="73717" y="8173"/>
                        <a:pt x="73710" y="8174"/>
                        <a:pt x="73702" y="8174"/>
                      </a:cubicBezTo>
                      <a:cubicBezTo>
                        <a:pt x="73450" y="8174"/>
                        <a:pt x="72913" y="7613"/>
                        <a:pt x="72946" y="7394"/>
                      </a:cubicBezTo>
                      <a:cubicBezTo>
                        <a:pt x="73102" y="6479"/>
                        <a:pt x="73810" y="6098"/>
                        <a:pt x="74674" y="5995"/>
                      </a:cubicBezTo>
                      <a:lnTo>
                        <a:pt x="74674" y="5977"/>
                      </a:lnTo>
                      <a:cubicBezTo>
                        <a:pt x="74726" y="5545"/>
                        <a:pt x="74830" y="5113"/>
                        <a:pt x="74951" y="4681"/>
                      </a:cubicBezTo>
                      <a:cubicBezTo>
                        <a:pt x="75072" y="4370"/>
                        <a:pt x="75435" y="4076"/>
                        <a:pt x="75124" y="3748"/>
                      </a:cubicBezTo>
                      <a:cubicBezTo>
                        <a:pt x="74832" y="3467"/>
                        <a:pt x="74483" y="3396"/>
                        <a:pt x="74119" y="3396"/>
                      </a:cubicBezTo>
                      <a:cubicBezTo>
                        <a:pt x="73856" y="3396"/>
                        <a:pt x="73587" y="3433"/>
                        <a:pt x="73326" y="3454"/>
                      </a:cubicBezTo>
                      <a:cubicBezTo>
                        <a:pt x="72946" y="3506"/>
                        <a:pt x="72756" y="3748"/>
                        <a:pt x="72704" y="4180"/>
                      </a:cubicBezTo>
                      <a:cubicBezTo>
                        <a:pt x="72601" y="5252"/>
                        <a:pt x="72134" y="6098"/>
                        <a:pt x="70959" y="6340"/>
                      </a:cubicBezTo>
                      <a:cubicBezTo>
                        <a:pt x="70855" y="6427"/>
                        <a:pt x="70769" y="6513"/>
                        <a:pt x="70665" y="6617"/>
                      </a:cubicBezTo>
                      <a:cubicBezTo>
                        <a:pt x="70786" y="6859"/>
                        <a:pt x="70924" y="7083"/>
                        <a:pt x="71097" y="7291"/>
                      </a:cubicBezTo>
                      <a:cubicBezTo>
                        <a:pt x="71304" y="7412"/>
                        <a:pt x="71546" y="7515"/>
                        <a:pt x="71788" y="7567"/>
                      </a:cubicBezTo>
                      <a:cubicBezTo>
                        <a:pt x="71650" y="7550"/>
                        <a:pt x="71512" y="7541"/>
                        <a:pt x="71374" y="7541"/>
                      </a:cubicBezTo>
                      <a:cubicBezTo>
                        <a:pt x="71235" y="7541"/>
                        <a:pt x="71097" y="7550"/>
                        <a:pt x="70959" y="7567"/>
                      </a:cubicBezTo>
                      <a:cubicBezTo>
                        <a:pt x="70569" y="7671"/>
                        <a:pt x="70173" y="7708"/>
                        <a:pt x="69775" y="7708"/>
                      </a:cubicBezTo>
                      <a:cubicBezTo>
                        <a:pt x="68812" y="7708"/>
                        <a:pt x="67832" y="7494"/>
                        <a:pt x="66868" y="7494"/>
                      </a:cubicBezTo>
                      <a:cubicBezTo>
                        <a:pt x="66108" y="7494"/>
                        <a:pt x="65357" y="7627"/>
                        <a:pt x="64634" y="8103"/>
                      </a:cubicBezTo>
                      <a:cubicBezTo>
                        <a:pt x="64271" y="8345"/>
                        <a:pt x="63580" y="8379"/>
                        <a:pt x="63666" y="8863"/>
                      </a:cubicBezTo>
                      <a:cubicBezTo>
                        <a:pt x="63752" y="9382"/>
                        <a:pt x="64167" y="9900"/>
                        <a:pt x="64547" y="10315"/>
                      </a:cubicBezTo>
                      <a:cubicBezTo>
                        <a:pt x="64666" y="10447"/>
                        <a:pt x="64798" y="10498"/>
                        <a:pt x="64939" y="10498"/>
                      </a:cubicBezTo>
                      <a:cubicBezTo>
                        <a:pt x="65148" y="10498"/>
                        <a:pt x="65375" y="10387"/>
                        <a:pt x="65602" y="10263"/>
                      </a:cubicBezTo>
                      <a:cubicBezTo>
                        <a:pt x="66124" y="9977"/>
                        <a:pt x="66711" y="9789"/>
                        <a:pt x="67269" y="9556"/>
                      </a:cubicBezTo>
                      <a:lnTo>
                        <a:pt x="67269" y="9556"/>
                      </a:lnTo>
                      <a:cubicBezTo>
                        <a:pt x="66173" y="11022"/>
                        <a:pt x="64072" y="10911"/>
                        <a:pt x="62975" y="11974"/>
                      </a:cubicBezTo>
                      <a:cubicBezTo>
                        <a:pt x="62086" y="12850"/>
                        <a:pt x="61268" y="13162"/>
                        <a:pt x="60357" y="13162"/>
                      </a:cubicBezTo>
                      <a:cubicBezTo>
                        <a:pt x="59993" y="13162"/>
                        <a:pt x="59613" y="13112"/>
                        <a:pt x="59207" y="13028"/>
                      </a:cubicBezTo>
                      <a:cubicBezTo>
                        <a:pt x="58430" y="12873"/>
                        <a:pt x="57687" y="12510"/>
                        <a:pt x="56926" y="12233"/>
                      </a:cubicBezTo>
                      <a:cubicBezTo>
                        <a:pt x="57173" y="12050"/>
                        <a:pt x="57402" y="11981"/>
                        <a:pt x="57619" y="11981"/>
                      </a:cubicBezTo>
                      <a:cubicBezTo>
                        <a:pt x="58162" y="11981"/>
                        <a:pt x="58632" y="12416"/>
                        <a:pt x="59138" y="12613"/>
                      </a:cubicBezTo>
                      <a:cubicBezTo>
                        <a:pt x="59332" y="12687"/>
                        <a:pt x="59512" y="12718"/>
                        <a:pt x="59680" y="12718"/>
                      </a:cubicBezTo>
                      <a:cubicBezTo>
                        <a:pt x="60502" y="12718"/>
                        <a:pt x="61062" y="11967"/>
                        <a:pt x="61765" y="11680"/>
                      </a:cubicBezTo>
                      <a:cubicBezTo>
                        <a:pt x="62404" y="11421"/>
                        <a:pt x="61903" y="10851"/>
                        <a:pt x="61661" y="10384"/>
                      </a:cubicBezTo>
                      <a:cubicBezTo>
                        <a:pt x="61454" y="9987"/>
                        <a:pt x="61921" y="9745"/>
                        <a:pt x="62249" y="9537"/>
                      </a:cubicBezTo>
                      <a:cubicBezTo>
                        <a:pt x="62664" y="9295"/>
                        <a:pt x="63441" y="9226"/>
                        <a:pt x="63182" y="8518"/>
                      </a:cubicBezTo>
                      <a:cubicBezTo>
                        <a:pt x="63018" y="8098"/>
                        <a:pt x="62703" y="8030"/>
                        <a:pt x="62354" y="8030"/>
                      </a:cubicBezTo>
                      <a:cubicBezTo>
                        <a:pt x="62187" y="8030"/>
                        <a:pt x="62013" y="8045"/>
                        <a:pt x="61845" y="8045"/>
                      </a:cubicBezTo>
                      <a:cubicBezTo>
                        <a:pt x="61771" y="8045"/>
                        <a:pt x="61698" y="8042"/>
                        <a:pt x="61627" y="8034"/>
                      </a:cubicBezTo>
                      <a:cubicBezTo>
                        <a:pt x="61564" y="8027"/>
                        <a:pt x="61502" y="8024"/>
                        <a:pt x="61440" y="8024"/>
                      </a:cubicBezTo>
                      <a:cubicBezTo>
                        <a:pt x="60620" y="8024"/>
                        <a:pt x="59973" y="8583"/>
                        <a:pt x="59080" y="8583"/>
                      </a:cubicBezTo>
                      <a:cubicBezTo>
                        <a:pt x="59004" y="8583"/>
                        <a:pt x="58925" y="8579"/>
                        <a:pt x="58844" y="8570"/>
                      </a:cubicBezTo>
                      <a:cubicBezTo>
                        <a:pt x="57410" y="8414"/>
                        <a:pt x="56391" y="7671"/>
                        <a:pt x="55181" y="7187"/>
                      </a:cubicBezTo>
                      <a:cubicBezTo>
                        <a:pt x="54440" y="6892"/>
                        <a:pt x="53723" y="6767"/>
                        <a:pt x="53025" y="6767"/>
                      </a:cubicBezTo>
                      <a:cubicBezTo>
                        <a:pt x="51022" y="6767"/>
                        <a:pt x="49177" y="7799"/>
                        <a:pt x="47370" y="8812"/>
                      </a:cubicBezTo>
                      <a:cubicBezTo>
                        <a:pt x="46903" y="9071"/>
                        <a:pt x="46765" y="9434"/>
                        <a:pt x="46972" y="9969"/>
                      </a:cubicBezTo>
                      <a:cubicBezTo>
                        <a:pt x="47155" y="10426"/>
                        <a:pt x="47351" y="10748"/>
                        <a:pt x="47819" y="10748"/>
                      </a:cubicBezTo>
                      <a:cubicBezTo>
                        <a:pt x="47883" y="10748"/>
                        <a:pt x="47952" y="10742"/>
                        <a:pt x="48026" y="10730"/>
                      </a:cubicBezTo>
                      <a:lnTo>
                        <a:pt x="50498" y="10280"/>
                      </a:lnTo>
                      <a:cubicBezTo>
                        <a:pt x="50618" y="10263"/>
                        <a:pt x="50739" y="10229"/>
                        <a:pt x="50878" y="10194"/>
                      </a:cubicBezTo>
                      <a:lnTo>
                        <a:pt x="50878" y="10194"/>
                      </a:lnTo>
                      <a:cubicBezTo>
                        <a:pt x="50878" y="10298"/>
                        <a:pt x="50860" y="10401"/>
                        <a:pt x="50860" y="10505"/>
                      </a:cubicBezTo>
                      <a:cubicBezTo>
                        <a:pt x="50614" y="11663"/>
                        <a:pt x="50148" y="12321"/>
                        <a:pt x="49280" y="12321"/>
                      </a:cubicBezTo>
                      <a:cubicBezTo>
                        <a:pt x="48931" y="12321"/>
                        <a:pt x="48517" y="12214"/>
                        <a:pt x="48026" y="11991"/>
                      </a:cubicBezTo>
                      <a:cubicBezTo>
                        <a:pt x="46374" y="11254"/>
                        <a:pt x="44693" y="10979"/>
                        <a:pt x="42955" y="10979"/>
                      </a:cubicBezTo>
                      <a:cubicBezTo>
                        <a:pt x="42002" y="10979"/>
                        <a:pt x="41033" y="11062"/>
                        <a:pt x="40042" y="11196"/>
                      </a:cubicBezTo>
                      <a:cubicBezTo>
                        <a:pt x="38536" y="11404"/>
                        <a:pt x="37062" y="12285"/>
                        <a:pt x="35569" y="12285"/>
                      </a:cubicBezTo>
                      <a:cubicBezTo>
                        <a:pt x="35195" y="12285"/>
                        <a:pt x="34820" y="12230"/>
                        <a:pt x="34443" y="12095"/>
                      </a:cubicBezTo>
                      <a:cubicBezTo>
                        <a:pt x="32698" y="11490"/>
                        <a:pt x="30900" y="11110"/>
                        <a:pt x="29068" y="10920"/>
                      </a:cubicBezTo>
                      <a:cubicBezTo>
                        <a:pt x="27080" y="10698"/>
                        <a:pt x="25171" y="10202"/>
                        <a:pt x="23146" y="10202"/>
                      </a:cubicBezTo>
                      <a:cubicBezTo>
                        <a:pt x="22337" y="10202"/>
                        <a:pt x="21510" y="10281"/>
                        <a:pt x="20652" y="10488"/>
                      </a:cubicBezTo>
                      <a:cubicBezTo>
                        <a:pt x="18383" y="11055"/>
                        <a:pt x="16215" y="12269"/>
                        <a:pt x="13793" y="12269"/>
                      </a:cubicBezTo>
                      <a:cubicBezTo>
                        <a:pt x="13559" y="12269"/>
                        <a:pt x="13322" y="12258"/>
                        <a:pt x="13083" y="12233"/>
                      </a:cubicBezTo>
                      <a:cubicBezTo>
                        <a:pt x="13049" y="12230"/>
                        <a:pt x="13015" y="12229"/>
                        <a:pt x="12982" y="12229"/>
                      </a:cubicBezTo>
                      <a:cubicBezTo>
                        <a:pt x="12473" y="12229"/>
                        <a:pt x="12176" y="12605"/>
                        <a:pt x="12323" y="13287"/>
                      </a:cubicBezTo>
                      <a:cubicBezTo>
                        <a:pt x="12498" y="14071"/>
                        <a:pt x="12325" y="14707"/>
                        <a:pt x="11687" y="14707"/>
                      </a:cubicBezTo>
                      <a:cubicBezTo>
                        <a:pt x="11510" y="14707"/>
                        <a:pt x="11296" y="14658"/>
                        <a:pt x="11044" y="14549"/>
                      </a:cubicBezTo>
                      <a:cubicBezTo>
                        <a:pt x="10655" y="14378"/>
                        <a:pt x="10292" y="14308"/>
                        <a:pt x="9947" y="14308"/>
                      </a:cubicBezTo>
                      <a:cubicBezTo>
                        <a:pt x="9034" y="14308"/>
                        <a:pt x="8242" y="14801"/>
                        <a:pt x="7415" y="15240"/>
                      </a:cubicBezTo>
                      <a:cubicBezTo>
                        <a:pt x="6965" y="15482"/>
                        <a:pt x="6672" y="15914"/>
                        <a:pt x="6879" y="16467"/>
                      </a:cubicBezTo>
                      <a:cubicBezTo>
                        <a:pt x="7027" y="16886"/>
                        <a:pt x="7334" y="16988"/>
                        <a:pt x="7700" y="16988"/>
                      </a:cubicBezTo>
                      <a:cubicBezTo>
                        <a:pt x="7802" y="16988"/>
                        <a:pt x="7910" y="16980"/>
                        <a:pt x="8020" y="16968"/>
                      </a:cubicBezTo>
                      <a:cubicBezTo>
                        <a:pt x="8305" y="16929"/>
                        <a:pt x="8590" y="16910"/>
                        <a:pt x="8875" y="16910"/>
                      </a:cubicBezTo>
                      <a:cubicBezTo>
                        <a:pt x="8970" y="16910"/>
                        <a:pt x="9065" y="16912"/>
                        <a:pt x="9160" y="16917"/>
                      </a:cubicBezTo>
                      <a:cubicBezTo>
                        <a:pt x="9186" y="16919"/>
                        <a:pt x="9214" y="16920"/>
                        <a:pt x="9242" y="16920"/>
                      </a:cubicBezTo>
                      <a:cubicBezTo>
                        <a:pt x="9458" y="16920"/>
                        <a:pt x="9735" y="16862"/>
                        <a:pt x="9947" y="16862"/>
                      </a:cubicBezTo>
                      <a:cubicBezTo>
                        <a:pt x="10131" y="16862"/>
                        <a:pt x="10266" y="16906"/>
                        <a:pt x="10266" y="17072"/>
                      </a:cubicBezTo>
                      <a:cubicBezTo>
                        <a:pt x="10266" y="17498"/>
                        <a:pt x="9728" y="17637"/>
                        <a:pt x="9291" y="17637"/>
                      </a:cubicBezTo>
                      <a:cubicBezTo>
                        <a:pt x="9214" y="17637"/>
                        <a:pt x="9141" y="17633"/>
                        <a:pt x="9074" y="17625"/>
                      </a:cubicBezTo>
                      <a:cubicBezTo>
                        <a:pt x="8873" y="17604"/>
                        <a:pt x="8677" y="17594"/>
                        <a:pt x="8484" y="17594"/>
                      </a:cubicBezTo>
                      <a:cubicBezTo>
                        <a:pt x="6314" y="17594"/>
                        <a:pt x="4587" y="18859"/>
                        <a:pt x="2714" y="19716"/>
                      </a:cubicBezTo>
                      <a:cubicBezTo>
                        <a:pt x="1193" y="20407"/>
                        <a:pt x="2351" y="21548"/>
                        <a:pt x="2282" y="22429"/>
                      </a:cubicBezTo>
                      <a:cubicBezTo>
                        <a:pt x="2264" y="22814"/>
                        <a:pt x="2455" y="22907"/>
                        <a:pt x="2706" y="22907"/>
                      </a:cubicBezTo>
                      <a:cubicBezTo>
                        <a:pt x="2939" y="22907"/>
                        <a:pt x="3223" y="22827"/>
                        <a:pt x="3440" y="22827"/>
                      </a:cubicBezTo>
                      <a:cubicBezTo>
                        <a:pt x="3665" y="22827"/>
                        <a:pt x="3872" y="22982"/>
                        <a:pt x="4079" y="23069"/>
                      </a:cubicBezTo>
                      <a:cubicBezTo>
                        <a:pt x="3924" y="23242"/>
                        <a:pt x="3751" y="23380"/>
                        <a:pt x="3544" y="23501"/>
                      </a:cubicBezTo>
                      <a:cubicBezTo>
                        <a:pt x="2610" y="23881"/>
                        <a:pt x="1643" y="24192"/>
                        <a:pt x="709" y="24589"/>
                      </a:cubicBezTo>
                      <a:cubicBezTo>
                        <a:pt x="329" y="24745"/>
                        <a:pt x="1" y="25142"/>
                        <a:pt x="226" y="25609"/>
                      </a:cubicBezTo>
                      <a:cubicBezTo>
                        <a:pt x="325" y="25816"/>
                        <a:pt x="462" y="25880"/>
                        <a:pt x="615" y="25880"/>
                      </a:cubicBezTo>
                      <a:cubicBezTo>
                        <a:pt x="807" y="25880"/>
                        <a:pt x="1026" y="25778"/>
                        <a:pt x="1228" y="25730"/>
                      </a:cubicBezTo>
                      <a:cubicBezTo>
                        <a:pt x="2248" y="25454"/>
                        <a:pt x="3354" y="25350"/>
                        <a:pt x="4252" y="24866"/>
                      </a:cubicBezTo>
                      <a:cubicBezTo>
                        <a:pt x="4601" y="24679"/>
                        <a:pt x="4965" y="24620"/>
                        <a:pt x="5336" y="24620"/>
                      </a:cubicBezTo>
                      <a:cubicBezTo>
                        <a:pt x="5952" y="24620"/>
                        <a:pt x="6585" y="24782"/>
                        <a:pt x="7191" y="24782"/>
                      </a:cubicBezTo>
                      <a:cubicBezTo>
                        <a:pt x="7702" y="24782"/>
                        <a:pt x="8195" y="24667"/>
                        <a:pt x="8642" y="24244"/>
                      </a:cubicBezTo>
                      <a:cubicBezTo>
                        <a:pt x="9143" y="23760"/>
                        <a:pt x="9627" y="23276"/>
                        <a:pt x="10128" y="22809"/>
                      </a:cubicBezTo>
                      <a:cubicBezTo>
                        <a:pt x="10518" y="22438"/>
                        <a:pt x="10935" y="22335"/>
                        <a:pt x="11366" y="22335"/>
                      </a:cubicBezTo>
                      <a:cubicBezTo>
                        <a:pt x="11904" y="22335"/>
                        <a:pt x="12465" y="22495"/>
                        <a:pt x="13026" y="22495"/>
                      </a:cubicBezTo>
                      <a:cubicBezTo>
                        <a:pt x="13270" y="22495"/>
                        <a:pt x="13515" y="22465"/>
                        <a:pt x="13757" y="22377"/>
                      </a:cubicBezTo>
                      <a:cubicBezTo>
                        <a:pt x="14876" y="21972"/>
                        <a:pt x="15968" y="21278"/>
                        <a:pt x="17215" y="21278"/>
                      </a:cubicBezTo>
                      <a:cubicBezTo>
                        <a:pt x="17721" y="21278"/>
                        <a:pt x="18252" y="21392"/>
                        <a:pt x="18820" y="21686"/>
                      </a:cubicBezTo>
                      <a:cubicBezTo>
                        <a:pt x="20272" y="22429"/>
                        <a:pt x="22242" y="22343"/>
                        <a:pt x="21966" y="24780"/>
                      </a:cubicBezTo>
                      <a:cubicBezTo>
                        <a:pt x="21914" y="25212"/>
                        <a:pt x="22104" y="25868"/>
                        <a:pt x="22415" y="26127"/>
                      </a:cubicBezTo>
                      <a:cubicBezTo>
                        <a:pt x="23746" y="27251"/>
                        <a:pt x="23659" y="29411"/>
                        <a:pt x="23210" y="29981"/>
                      </a:cubicBezTo>
                      <a:cubicBezTo>
                        <a:pt x="22052" y="31485"/>
                        <a:pt x="22484" y="32573"/>
                        <a:pt x="22985" y="33973"/>
                      </a:cubicBezTo>
                      <a:cubicBezTo>
                        <a:pt x="23124" y="34405"/>
                        <a:pt x="22795" y="35045"/>
                        <a:pt x="22553" y="35529"/>
                      </a:cubicBezTo>
                      <a:cubicBezTo>
                        <a:pt x="21447" y="37844"/>
                        <a:pt x="19356" y="39469"/>
                        <a:pt x="18233" y="41802"/>
                      </a:cubicBezTo>
                      <a:cubicBezTo>
                        <a:pt x="17455" y="43409"/>
                        <a:pt x="17058" y="48783"/>
                        <a:pt x="18354" y="49734"/>
                      </a:cubicBezTo>
                      <a:cubicBezTo>
                        <a:pt x="20220" y="51116"/>
                        <a:pt x="19927" y="52862"/>
                        <a:pt x="20238" y="54659"/>
                      </a:cubicBezTo>
                      <a:cubicBezTo>
                        <a:pt x="20428" y="55748"/>
                        <a:pt x="20410" y="57528"/>
                        <a:pt x="20687" y="57752"/>
                      </a:cubicBezTo>
                      <a:cubicBezTo>
                        <a:pt x="22380" y="59083"/>
                        <a:pt x="22242" y="61364"/>
                        <a:pt x="23625" y="62764"/>
                      </a:cubicBezTo>
                      <a:cubicBezTo>
                        <a:pt x="23915" y="63066"/>
                        <a:pt x="24197" y="63258"/>
                        <a:pt x="24508" y="63258"/>
                      </a:cubicBezTo>
                      <a:cubicBezTo>
                        <a:pt x="24660" y="63258"/>
                        <a:pt x="24820" y="63212"/>
                        <a:pt x="24990" y="63110"/>
                      </a:cubicBezTo>
                      <a:cubicBezTo>
                        <a:pt x="25508" y="62816"/>
                        <a:pt x="25526" y="62246"/>
                        <a:pt x="25197" y="61831"/>
                      </a:cubicBezTo>
                      <a:cubicBezTo>
                        <a:pt x="23607" y="59671"/>
                        <a:pt x="23746" y="56888"/>
                        <a:pt x="22536" y="54590"/>
                      </a:cubicBezTo>
                      <a:cubicBezTo>
                        <a:pt x="22415" y="54348"/>
                        <a:pt x="22605" y="53933"/>
                        <a:pt x="22692" y="53605"/>
                      </a:cubicBezTo>
                      <a:cubicBezTo>
                        <a:pt x="22704" y="53568"/>
                        <a:pt x="22878" y="53539"/>
                        <a:pt x="22981" y="53539"/>
                      </a:cubicBezTo>
                      <a:cubicBezTo>
                        <a:pt x="23021" y="53539"/>
                        <a:pt x="23050" y="53543"/>
                        <a:pt x="23054" y="53553"/>
                      </a:cubicBezTo>
                      <a:cubicBezTo>
                        <a:pt x="23175" y="53812"/>
                        <a:pt x="23366" y="54106"/>
                        <a:pt x="23366" y="54400"/>
                      </a:cubicBezTo>
                      <a:cubicBezTo>
                        <a:pt x="23383" y="56819"/>
                        <a:pt x="24973" y="58617"/>
                        <a:pt x="26027" y="60569"/>
                      </a:cubicBezTo>
                      <a:cubicBezTo>
                        <a:pt x="26977" y="62297"/>
                        <a:pt x="28654" y="63663"/>
                        <a:pt x="27720" y="65978"/>
                      </a:cubicBezTo>
                      <a:cubicBezTo>
                        <a:pt x="27530" y="66445"/>
                        <a:pt x="27928" y="66791"/>
                        <a:pt x="28273" y="67136"/>
                      </a:cubicBezTo>
                      <a:cubicBezTo>
                        <a:pt x="29138" y="68000"/>
                        <a:pt x="30226" y="68536"/>
                        <a:pt x="31246" y="69193"/>
                      </a:cubicBezTo>
                      <a:cubicBezTo>
                        <a:pt x="32910" y="70222"/>
                        <a:pt x="34447" y="71516"/>
                        <a:pt x="36422" y="71516"/>
                      </a:cubicBezTo>
                      <a:cubicBezTo>
                        <a:pt x="36867" y="71516"/>
                        <a:pt x="37334" y="71451"/>
                        <a:pt x="37830" y="71301"/>
                      </a:cubicBezTo>
                      <a:cubicBezTo>
                        <a:pt x="37930" y="71272"/>
                        <a:pt x="38022" y="71258"/>
                        <a:pt x="38107" y="71258"/>
                      </a:cubicBezTo>
                      <a:cubicBezTo>
                        <a:pt x="38527" y="71258"/>
                        <a:pt x="38793" y="71582"/>
                        <a:pt x="39023" y="71941"/>
                      </a:cubicBezTo>
                      <a:cubicBezTo>
                        <a:pt x="39748" y="73098"/>
                        <a:pt x="40768" y="73721"/>
                        <a:pt x="42116" y="74032"/>
                      </a:cubicBezTo>
                      <a:cubicBezTo>
                        <a:pt x="43585" y="74360"/>
                        <a:pt x="45296" y="74775"/>
                        <a:pt x="45745" y="76399"/>
                      </a:cubicBezTo>
                      <a:cubicBezTo>
                        <a:pt x="46194" y="78110"/>
                        <a:pt x="47439" y="79112"/>
                        <a:pt x="48648" y="79907"/>
                      </a:cubicBezTo>
                      <a:cubicBezTo>
                        <a:pt x="49237" y="80296"/>
                        <a:pt x="50039" y="81326"/>
                        <a:pt x="50895" y="81326"/>
                      </a:cubicBezTo>
                      <a:cubicBezTo>
                        <a:pt x="51372" y="81326"/>
                        <a:pt x="51865" y="81007"/>
                        <a:pt x="52347" y="80080"/>
                      </a:cubicBezTo>
                      <a:cubicBezTo>
                        <a:pt x="52462" y="79850"/>
                        <a:pt x="52631" y="79714"/>
                        <a:pt x="52813" y="79714"/>
                      </a:cubicBezTo>
                      <a:cubicBezTo>
                        <a:pt x="53013" y="79714"/>
                        <a:pt x="53228" y="79880"/>
                        <a:pt x="53401" y="80270"/>
                      </a:cubicBezTo>
                      <a:cubicBezTo>
                        <a:pt x="54593" y="83156"/>
                        <a:pt x="53919" y="85697"/>
                        <a:pt x="51621" y="87943"/>
                      </a:cubicBezTo>
                      <a:cubicBezTo>
                        <a:pt x="50498" y="89049"/>
                        <a:pt x="49806" y="90604"/>
                        <a:pt x="50774" y="92194"/>
                      </a:cubicBezTo>
                      <a:cubicBezTo>
                        <a:pt x="51085" y="92730"/>
                        <a:pt x="51068" y="92886"/>
                        <a:pt x="50688" y="93283"/>
                      </a:cubicBezTo>
                      <a:cubicBezTo>
                        <a:pt x="49685" y="94337"/>
                        <a:pt x="49703" y="95875"/>
                        <a:pt x="50567" y="96636"/>
                      </a:cubicBezTo>
                      <a:cubicBezTo>
                        <a:pt x="52208" y="98087"/>
                        <a:pt x="52986" y="99971"/>
                        <a:pt x="53971" y="101803"/>
                      </a:cubicBezTo>
                      <a:cubicBezTo>
                        <a:pt x="55440" y="104516"/>
                        <a:pt x="56771" y="107281"/>
                        <a:pt x="59933" y="108629"/>
                      </a:cubicBezTo>
                      <a:cubicBezTo>
                        <a:pt x="61661" y="109372"/>
                        <a:pt x="62629" y="111014"/>
                        <a:pt x="62664" y="113122"/>
                      </a:cubicBezTo>
                      <a:cubicBezTo>
                        <a:pt x="62716" y="116319"/>
                        <a:pt x="62871" y="119516"/>
                        <a:pt x="63096" y="122713"/>
                      </a:cubicBezTo>
                      <a:cubicBezTo>
                        <a:pt x="63251" y="125115"/>
                        <a:pt x="64426" y="127431"/>
                        <a:pt x="63631" y="129920"/>
                      </a:cubicBezTo>
                      <a:cubicBezTo>
                        <a:pt x="63303" y="130922"/>
                        <a:pt x="63459" y="131907"/>
                        <a:pt x="63839" y="132875"/>
                      </a:cubicBezTo>
                      <a:cubicBezTo>
                        <a:pt x="64323" y="134067"/>
                        <a:pt x="64461" y="135363"/>
                        <a:pt x="64288" y="136642"/>
                      </a:cubicBezTo>
                      <a:cubicBezTo>
                        <a:pt x="64184" y="137593"/>
                        <a:pt x="64582" y="138664"/>
                        <a:pt x="65653" y="139148"/>
                      </a:cubicBezTo>
                      <a:cubicBezTo>
                        <a:pt x="65680" y="139159"/>
                        <a:pt x="65711" y="139163"/>
                        <a:pt x="65743" y="139163"/>
                      </a:cubicBezTo>
                      <a:cubicBezTo>
                        <a:pt x="65886" y="139163"/>
                        <a:pt x="66069" y="139076"/>
                        <a:pt x="66205" y="139076"/>
                      </a:cubicBezTo>
                      <a:cubicBezTo>
                        <a:pt x="66332" y="139076"/>
                        <a:pt x="66419" y="139151"/>
                        <a:pt x="66397" y="139442"/>
                      </a:cubicBezTo>
                      <a:cubicBezTo>
                        <a:pt x="66362" y="139995"/>
                        <a:pt x="67071" y="140565"/>
                        <a:pt x="66293" y="141135"/>
                      </a:cubicBezTo>
                      <a:cubicBezTo>
                        <a:pt x="65895" y="141412"/>
                        <a:pt x="65360" y="142259"/>
                        <a:pt x="65774" y="142414"/>
                      </a:cubicBezTo>
                      <a:cubicBezTo>
                        <a:pt x="66898" y="142846"/>
                        <a:pt x="66500" y="143797"/>
                        <a:pt x="66777" y="144488"/>
                      </a:cubicBezTo>
                      <a:cubicBezTo>
                        <a:pt x="67468" y="146164"/>
                        <a:pt x="68505" y="147668"/>
                        <a:pt x="69801" y="148929"/>
                      </a:cubicBezTo>
                      <a:cubicBezTo>
                        <a:pt x="71823" y="150906"/>
                        <a:pt x="74091" y="152091"/>
                        <a:pt x="76808" y="152091"/>
                      </a:cubicBezTo>
                      <a:cubicBezTo>
                        <a:pt x="77226" y="152091"/>
                        <a:pt x="77656" y="152063"/>
                        <a:pt x="78096" y="152005"/>
                      </a:cubicBezTo>
                      <a:cubicBezTo>
                        <a:pt x="78355" y="151953"/>
                        <a:pt x="78580" y="151781"/>
                        <a:pt x="78718" y="151556"/>
                      </a:cubicBezTo>
                      <a:cubicBezTo>
                        <a:pt x="78874" y="151262"/>
                        <a:pt x="78615" y="151038"/>
                        <a:pt x="78355" y="150882"/>
                      </a:cubicBezTo>
                      <a:cubicBezTo>
                        <a:pt x="77595" y="150415"/>
                        <a:pt x="76835" y="149914"/>
                        <a:pt x="76040" y="149482"/>
                      </a:cubicBezTo>
                      <a:cubicBezTo>
                        <a:pt x="73914" y="148342"/>
                        <a:pt x="73551" y="146648"/>
                        <a:pt x="74899" y="144695"/>
                      </a:cubicBezTo>
                      <a:cubicBezTo>
                        <a:pt x="75608" y="143658"/>
                        <a:pt x="75694" y="142570"/>
                        <a:pt x="74173" y="142017"/>
                      </a:cubicBezTo>
                      <a:cubicBezTo>
                        <a:pt x="73707" y="141861"/>
                        <a:pt x="72929" y="141550"/>
                        <a:pt x="73551" y="140997"/>
                      </a:cubicBezTo>
                      <a:cubicBezTo>
                        <a:pt x="74260" y="140340"/>
                        <a:pt x="74260" y="139597"/>
                        <a:pt x="74415" y="138837"/>
                      </a:cubicBezTo>
                      <a:cubicBezTo>
                        <a:pt x="74605" y="137783"/>
                        <a:pt x="73534" y="136193"/>
                        <a:pt x="75677" y="135985"/>
                      </a:cubicBezTo>
                      <a:cubicBezTo>
                        <a:pt x="75746" y="135985"/>
                        <a:pt x="75850" y="135588"/>
                        <a:pt x="75798" y="135432"/>
                      </a:cubicBezTo>
                      <a:cubicBezTo>
                        <a:pt x="75444" y="134260"/>
                        <a:pt x="75867" y="133923"/>
                        <a:pt x="76900" y="133923"/>
                      </a:cubicBezTo>
                      <a:cubicBezTo>
                        <a:pt x="76978" y="133923"/>
                        <a:pt x="77060" y="133925"/>
                        <a:pt x="77146" y="133929"/>
                      </a:cubicBezTo>
                      <a:cubicBezTo>
                        <a:pt x="77188" y="133931"/>
                        <a:pt x="77231" y="133932"/>
                        <a:pt x="77272" y="133932"/>
                      </a:cubicBezTo>
                      <a:cubicBezTo>
                        <a:pt x="78202" y="133932"/>
                        <a:pt x="78980" y="133388"/>
                        <a:pt x="79427" y="132512"/>
                      </a:cubicBezTo>
                      <a:cubicBezTo>
                        <a:pt x="79859" y="131648"/>
                        <a:pt x="79738" y="130836"/>
                        <a:pt x="79047" y="130110"/>
                      </a:cubicBezTo>
                      <a:cubicBezTo>
                        <a:pt x="78857" y="129902"/>
                        <a:pt x="78822" y="129557"/>
                        <a:pt x="78701" y="129280"/>
                      </a:cubicBezTo>
                      <a:lnTo>
                        <a:pt x="78701" y="129280"/>
                      </a:lnTo>
                      <a:cubicBezTo>
                        <a:pt x="78977" y="129298"/>
                        <a:pt x="79237" y="129332"/>
                        <a:pt x="79513" y="129384"/>
                      </a:cubicBezTo>
                      <a:cubicBezTo>
                        <a:pt x="79669" y="129427"/>
                        <a:pt x="79830" y="129448"/>
                        <a:pt x="79991" y="129448"/>
                      </a:cubicBezTo>
                      <a:cubicBezTo>
                        <a:pt x="80347" y="129448"/>
                        <a:pt x="80702" y="129344"/>
                        <a:pt x="80999" y="129142"/>
                      </a:cubicBezTo>
                      <a:cubicBezTo>
                        <a:pt x="82900" y="128001"/>
                        <a:pt x="83350" y="125841"/>
                        <a:pt x="84473" y="124148"/>
                      </a:cubicBezTo>
                      <a:cubicBezTo>
                        <a:pt x="85216" y="123024"/>
                        <a:pt x="86149" y="121815"/>
                        <a:pt x="85544" y="120225"/>
                      </a:cubicBezTo>
                      <a:cubicBezTo>
                        <a:pt x="85026" y="118808"/>
                        <a:pt x="85959" y="118186"/>
                        <a:pt x="86927" y="117356"/>
                      </a:cubicBezTo>
                      <a:cubicBezTo>
                        <a:pt x="88258" y="116233"/>
                        <a:pt x="90314" y="116371"/>
                        <a:pt x="91230" y="115213"/>
                      </a:cubicBezTo>
                      <a:cubicBezTo>
                        <a:pt x="93096" y="112846"/>
                        <a:pt x="93788" y="109908"/>
                        <a:pt x="93874" y="106866"/>
                      </a:cubicBezTo>
                      <a:cubicBezTo>
                        <a:pt x="93909" y="105743"/>
                        <a:pt x="93563" y="104637"/>
                        <a:pt x="94635" y="103635"/>
                      </a:cubicBezTo>
                      <a:cubicBezTo>
                        <a:pt x="95637" y="102650"/>
                        <a:pt x="96432" y="101492"/>
                        <a:pt x="97002" y="100213"/>
                      </a:cubicBezTo>
                      <a:cubicBezTo>
                        <a:pt x="98350" y="97189"/>
                        <a:pt x="97555" y="95668"/>
                        <a:pt x="93770" y="93404"/>
                      </a:cubicBezTo>
                      <a:cubicBezTo>
                        <a:pt x="92864" y="92866"/>
                        <a:pt x="92012" y="92178"/>
                        <a:pt x="90923" y="92178"/>
                      </a:cubicBezTo>
                      <a:cubicBezTo>
                        <a:pt x="90787" y="92178"/>
                        <a:pt x="90648" y="92189"/>
                        <a:pt x="90504" y="92212"/>
                      </a:cubicBezTo>
                      <a:cubicBezTo>
                        <a:pt x="90375" y="92232"/>
                        <a:pt x="90250" y="92241"/>
                        <a:pt x="90128" y="92241"/>
                      </a:cubicBezTo>
                      <a:cubicBezTo>
                        <a:pt x="89316" y="92241"/>
                        <a:pt x="88640" y="91827"/>
                        <a:pt x="87964" y="91451"/>
                      </a:cubicBezTo>
                      <a:cubicBezTo>
                        <a:pt x="86720" y="90760"/>
                        <a:pt x="85423" y="90190"/>
                        <a:pt x="84076" y="89740"/>
                      </a:cubicBezTo>
                      <a:cubicBezTo>
                        <a:pt x="83419" y="89533"/>
                        <a:pt x="82365" y="89412"/>
                        <a:pt x="82226" y="88306"/>
                      </a:cubicBezTo>
                      <a:cubicBezTo>
                        <a:pt x="81898" y="85511"/>
                        <a:pt x="80349" y="82231"/>
                        <a:pt x="77208" y="82231"/>
                      </a:cubicBezTo>
                      <a:cubicBezTo>
                        <a:pt x="77047" y="82231"/>
                        <a:pt x="76883" y="82240"/>
                        <a:pt x="76714" y="82258"/>
                      </a:cubicBezTo>
                      <a:cubicBezTo>
                        <a:pt x="76610" y="82274"/>
                        <a:pt x="76507" y="82282"/>
                        <a:pt x="76405" y="82282"/>
                      </a:cubicBezTo>
                      <a:cubicBezTo>
                        <a:pt x="75873" y="82282"/>
                        <a:pt x="75365" y="82061"/>
                        <a:pt x="75003" y="81670"/>
                      </a:cubicBezTo>
                      <a:cubicBezTo>
                        <a:pt x="73810" y="80478"/>
                        <a:pt x="72722" y="79147"/>
                        <a:pt x="71356" y="78179"/>
                      </a:cubicBezTo>
                      <a:cubicBezTo>
                        <a:pt x="70652" y="77672"/>
                        <a:pt x="69937" y="76844"/>
                        <a:pt x="68958" y="76844"/>
                      </a:cubicBezTo>
                      <a:cubicBezTo>
                        <a:pt x="68735" y="76844"/>
                        <a:pt x="68499" y="76887"/>
                        <a:pt x="68246" y="76987"/>
                      </a:cubicBezTo>
                      <a:cubicBezTo>
                        <a:pt x="68013" y="77081"/>
                        <a:pt x="67785" y="77113"/>
                        <a:pt x="67562" y="77113"/>
                      </a:cubicBezTo>
                      <a:cubicBezTo>
                        <a:pt x="67089" y="77113"/>
                        <a:pt x="66635" y="76969"/>
                        <a:pt x="66189" y="76969"/>
                      </a:cubicBezTo>
                      <a:cubicBezTo>
                        <a:pt x="64783" y="76969"/>
                        <a:pt x="63941" y="75706"/>
                        <a:pt x="62605" y="75706"/>
                      </a:cubicBezTo>
                      <a:cubicBezTo>
                        <a:pt x="62579" y="75706"/>
                        <a:pt x="62552" y="75707"/>
                        <a:pt x="62525" y="75708"/>
                      </a:cubicBezTo>
                      <a:cubicBezTo>
                        <a:pt x="62280" y="75708"/>
                        <a:pt x="61828" y="76012"/>
                        <a:pt x="61511" y="76012"/>
                      </a:cubicBezTo>
                      <a:cubicBezTo>
                        <a:pt x="61248" y="76012"/>
                        <a:pt x="61077" y="75802"/>
                        <a:pt x="61195" y="75034"/>
                      </a:cubicBezTo>
                      <a:cubicBezTo>
                        <a:pt x="61232" y="74788"/>
                        <a:pt x="60883" y="74612"/>
                        <a:pt x="60617" y="74612"/>
                      </a:cubicBezTo>
                      <a:cubicBezTo>
                        <a:pt x="60509" y="74612"/>
                        <a:pt x="60415" y="74641"/>
                        <a:pt x="60365" y="74706"/>
                      </a:cubicBezTo>
                      <a:cubicBezTo>
                        <a:pt x="59225" y="76088"/>
                        <a:pt x="57099" y="76071"/>
                        <a:pt x="56166" y="77747"/>
                      </a:cubicBezTo>
                      <a:cubicBezTo>
                        <a:pt x="55842" y="78325"/>
                        <a:pt x="55457" y="78771"/>
                        <a:pt x="54917" y="78771"/>
                      </a:cubicBezTo>
                      <a:cubicBezTo>
                        <a:pt x="54649" y="78771"/>
                        <a:pt x="54343" y="78661"/>
                        <a:pt x="53988" y="78404"/>
                      </a:cubicBezTo>
                      <a:cubicBezTo>
                        <a:pt x="53637" y="78125"/>
                        <a:pt x="53206" y="77982"/>
                        <a:pt x="52772" y="77982"/>
                      </a:cubicBezTo>
                      <a:cubicBezTo>
                        <a:pt x="52480" y="77982"/>
                        <a:pt x="52186" y="78047"/>
                        <a:pt x="51915" y="78179"/>
                      </a:cubicBezTo>
                      <a:cubicBezTo>
                        <a:pt x="51373" y="78410"/>
                        <a:pt x="50918" y="78527"/>
                        <a:pt x="50541" y="78527"/>
                      </a:cubicBezTo>
                      <a:cubicBezTo>
                        <a:pt x="49618" y="78527"/>
                        <a:pt x="49166" y="77825"/>
                        <a:pt x="49080" y="76365"/>
                      </a:cubicBezTo>
                      <a:cubicBezTo>
                        <a:pt x="49046" y="75397"/>
                        <a:pt x="49184" y="74446"/>
                        <a:pt x="49478" y="73530"/>
                      </a:cubicBezTo>
                      <a:cubicBezTo>
                        <a:pt x="50012" y="71861"/>
                        <a:pt x="49095" y="70692"/>
                        <a:pt x="47366" y="70692"/>
                      </a:cubicBezTo>
                      <a:cubicBezTo>
                        <a:pt x="47305" y="70692"/>
                        <a:pt x="47243" y="70693"/>
                        <a:pt x="47179" y="70696"/>
                      </a:cubicBezTo>
                      <a:cubicBezTo>
                        <a:pt x="46730" y="70714"/>
                        <a:pt x="46281" y="70765"/>
                        <a:pt x="45814" y="70783"/>
                      </a:cubicBezTo>
                      <a:cubicBezTo>
                        <a:pt x="45755" y="70784"/>
                        <a:pt x="45699" y="70786"/>
                        <a:pt x="45645" y="70786"/>
                      </a:cubicBezTo>
                      <a:cubicBezTo>
                        <a:pt x="45148" y="70786"/>
                        <a:pt x="44886" y="70683"/>
                        <a:pt x="45088" y="69919"/>
                      </a:cubicBezTo>
                      <a:cubicBezTo>
                        <a:pt x="45469" y="68484"/>
                        <a:pt x="46143" y="67240"/>
                        <a:pt x="46886" y="65996"/>
                      </a:cubicBezTo>
                      <a:cubicBezTo>
                        <a:pt x="47214" y="65443"/>
                        <a:pt x="47231" y="64993"/>
                        <a:pt x="46747" y="64613"/>
                      </a:cubicBezTo>
                      <a:cubicBezTo>
                        <a:pt x="46406" y="64334"/>
                        <a:pt x="45929" y="64209"/>
                        <a:pt x="45417" y="64209"/>
                      </a:cubicBezTo>
                      <a:cubicBezTo>
                        <a:pt x="44221" y="64209"/>
                        <a:pt x="42833" y="64889"/>
                        <a:pt x="42531" y="65857"/>
                      </a:cubicBezTo>
                      <a:cubicBezTo>
                        <a:pt x="42161" y="67044"/>
                        <a:pt x="40793" y="67929"/>
                        <a:pt x="39553" y="67929"/>
                      </a:cubicBezTo>
                      <a:cubicBezTo>
                        <a:pt x="39113" y="67929"/>
                        <a:pt x="38689" y="67817"/>
                        <a:pt x="38331" y="67568"/>
                      </a:cubicBezTo>
                      <a:cubicBezTo>
                        <a:pt x="36966" y="66601"/>
                        <a:pt x="35998" y="64872"/>
                        <a:pt x="36517" y="63455"/>
                      </a:cubicBezTo>
                      <a:cubicBezTo>
                        <a:pt x="37571" y="60569"/>
                        <a:pt x="37986" y="56802"/>
                        <a:pt x="41822" y="56093"/>
                      </a:cubicBezTo>
                      <a:cubicBezTo>
                        <a:pt x="44259" y="55627"/>
                        <a:pt x="46696" y="55299"/>
                        <a:pt x="49167" y="55126"/>
                      </a:cubicBezTo>
                      <a:cubicBezTo>
                        <a:pt x="49252" y="55120"/>
                        <a:pt x="49338" y="55117"/>
                        <a:pt x="49425" y="55117"/>
                      </a:cubicBezTo>
                      <a:cubicBezTo>
                        <a:pt x="50819" y="55117"/>
                        <a:pt x="52364" y="55920"/>
                        <a:pt x="51811" y="58133"/>
                      </a:cubicBezTo>
                      <a:cubicBezTo>
                        <a:pt x="51707" y="58582"/>
                        <a:pt x="52087" y="59204"/>
                        <a:pt x="52329" y="59688"/>
                      </a:cubicBezTo>
                      <a:cubicBezTo>
                        <a:pt x="52602" y="60250"/>
                        <a:pt x="52992" y="60846"/>
                        <a:pt x="53666" y="60846"/>
                      </a:cubicBezTo>
                      <a:cubicBezTo>
                        <a:pt x="53675" y="60846"/>
                        <a:pt x="53685" y="60846"/>
                        <a:pt x="53695" y="60846"/>
                      </a:cubicBezTo>
                      <a:cubicBezTo>
                        <a:pt x="54455" y="60811"/>
                        <a:pt x="54628" y="60085"/>
                        <a:pt x="54852" y="59498"/>
                      </a:cubicBezTo>
                      <a:cubicBezTo>
                        <a:pt x="55146" y="58703"/>
                        <a:pt x="55146" y="57822"/>
                        <a:pt x="54887" y="57027"/>
                      </a:cubicBezTo>
                      <a:cubicBezTo>
                        <a:pt x="54127" y="54642"/>
                        <a:pt x="54922" y="53017"/>
                        <a:pt x="57116" y="51894"/>
                      </a:cubicBezTo>
                      <a:cubicBezTo>
                        <a:pt x="58291" y="51307"/>
                        <a:pt x="59328" y="50442"/>
                        <a:pt x="60469" y="49786"/>
                      </a:cubicBezTo>
                      <a:cubicBezTo>
                        <a:pt x="62128" y="48818"/>
                        <a:pt x="61575" y="46641"/>
                        <a:pt x="63096" y="45448"/>
                      </a:cubicBezTo>
                      <a:cubicBezTo>
                        <a:pt x="64720" y="44169"/>
                        <a:pt x="65757" y="42113"/>
                        <a:pt x="68194" y="42061"/>
                      </a:cubicBezTo>
                      <a:cubicBezTo>
                        <a:pt x="68574" y="42044"/>
                        <a:pt x="69006" y="41888"/>
                        <a:pt x="69075" y="41456"/>
                      </a:cubicBezTo>
                      <a:cubicBezTo>
                        <a:pt x="69369" y="39711"/>
                        <a:pt x="70924" y="39417"/>
                        <a:pt x="72151" y="38760"/>
                      </a:cubicBezTo>
                      <a:cubicBezTo>
                        <a:pt x="72321" y="38667"/>
                        <a:pt x="72565" y="38512"/>
                        <a:pt x="72753" y="38512"/>
                      </a:cubicBezTo>
                      <a:cubicBezTo>
                        <a:pt x="72950" y="38512"/>
                        <a:pt x="73086" y="38680"/>
                        <a:pt x="73015" y="39261"/>
                      </a:cubicBezTo>
                      <a:cubicBezTo>
                        <a:pt x="72956" y="39796"/>
                        <a:pt x="73330" y="40078"/>
                        <a:pt x="73743" y="40078"/>
                      </a:cubicBezTo>
                      <a:cubicBezTo>
                        <a:pt x="73931" y="40078"/>
                        <a:pt x="74127" y="40020"/>
                        <a:pt x="74294" y="39901"/>
                      </a:cubicBezTo>
                      <a:cubicBezTo>
                        <a:pt x="75746" y="38898"/>
                        <a:pt x="77457" y="38501"/>
                        <a:pt x="78995" y="37723"/>
                      </a:cubicBezTo>
                      <a:cubicBezTo>
                        <a:pt x="79738" y="37326"/>
                        <a:pt x="80291" y="36773"/>
                        <a:pt x="79790" y="35995"/>
                      </a:cubicBezTo>
                      <a:cubicBezTo>
                        <a:pt x="79597" y="35708"/>
                        <a:pt x="79414" y="35603"/>
                        <a:pt x="79239" y="35603"/>
                      </a:cubicBezTo>
                      <a:cubicBezTo>
                        <a:pt x="78865" y="35603"/>
                        <a:pt x="78524" y="36083"/>
                        <a:pt x="78183" y="36306"/>
                      </a:cubicBezTo>
                      <a:cubicBezTo>
                        <a:pt x="77820" y="36545"/>
                        <a:pt x="77447" y="36741"/>
                        <a:pt x="77083" y="36741"/>
                      </a:cubicBezTo>
                      <a:cubicBezTo>
                        <a:pt x="76789" y="36741"/>
                        <a:pt x="76501" y="36612"/>
                        <a:pt x="76230" y="36272"/>
                      </a:cubicBezTo>
                      <a:cubicBezTo>
                        <a:pt x="75677" y="35563"/>
                        <a:pt x="76126" y="35148"/>
                        <a:pt x="76731" y="34751"/>
                      </a:cubicBezTo>
                      <a:cubicBezTo>
                        <a:pt x="77318" y="34371"/>
                        <a:pt x="77284" y="33818"/>
                        <a:pt x="77025" y="33196"/>
                      </a:cubicBezTo>
                      <a:cubicBezTo>
                        <a:pt x="76921" y="32919"/>
                        <a:pt x="76161" y="33023"/>
                        <a:pt x="76593" y="32643"/>
                      </a:cubicBezTo>
                      <a:cubicBezTo>
                        <a:pt x="76708" y="32536"/>
                        <a:pt x="76805" y="32492"/>
                        <a:pt x="76888" y="32492"/>
                      </a:cubicBezTo>
                      <a:cubicBezTo>
                        <a:pt x="77143" y="32492"/>
                        <a:pt x="77279" y="32892"/>
                        <a:pt x="77474" y="33126"/>
                      </a:cubicBezTo>
                      <a:cubicBezTo>
                        <a:pt x="77830" y="33563"/>
                        <a:pt x="78559" y="33892"/>
                        <a:pt x="79019" y="33892"/>
                      </a:cubicBezTo>
                      <a:cubicBezTo>
                        <a:pt x="79251" y="33892"/>
                        <a:pt x="79415" y="33808"/>
                        <a:pt x="79427" y="33610"/>
                      </a:cubicBezTo>
                      <a:cubicBezTo>
                        <a:pt x="79485" y="32639"/>
                        <a:pt x="79866" y="32465"/>
                        <a:pt x="80317" y="32465"/>
                      </a:cubicBezTo>
                      <a:cubicBezTo>
                        <a:pt x="80569" y="32465"/>
                        <a:pt x="80843" y="32519"/>
                        <a:pt x="81095" y="32519"/>
                      </a:cubicBezTo>
                      <a:cubicBezTo>
                        <a:pt x="81194" y="32519"/>
                        <a:pt x="81290" y="32511"/>
                        <a:pt x="81380" y="32487"/>
                      </a:cubicBezTo>
                      <a:cubicBezTo>
                        <a:pt x="81894" y="32340"/>
                        <a:pt x="82271" y="31830"/>
                        <a:pt x="82830" y="31830"/>
                      </a:cubicBezTo>
                      <a:cubicBezTo>
                        <a:pt x="82928" y="31830"/>
                        <a:pt x="83031" y="31846"/>
                        <a:pt x="83142" y="31882"/>
                      </a:cubicBezTo>
                      <a:cubicBezTo>
                        <a:pt x="82658" y="32470"/>
                        <a:pt x="82192" y="33075"/>
                        <a:pt x="81708" y="33679"/>
                      </a:cubicBezTo>
                      <a:cubicBezTo>
                        <a:pt x="81604" y="33766"/>
                        <a:pt x="81483" y="33835"/>
                        <a:pt x="81362" y="33904"/>
                      </a:cubicBezTo>
                      <a:cubicBezTo>
                        <a:pt x="81034" y="34129"/>
                        <a:pt x="80775" y="34423"/>
                        <a:pt x="80878" y="34872"/>
                      </a:cubicBezTo>
                      <a:cubicBezTo>
                        <a:pt x="80999" y="35304"/>
                        <a:pt x="81380" y="35252"/>
                        <a:pt x="81673" y="35425"/>
                      </a:cubicBezTo>
                      <a:cubicBezTo>
                        <a:pt x="81973" y="35596"/>
                        <a:pt x="82292" y="35648"/>
                        <a:pt x="82615" y="35648"/>
                      </a:cubicBezTo>
                      <a:cubicBezTo>
                        <a:pt x="83130" y="35648"/>
                        <a:pt x="83658" y="35514"/>
                        <a:pt x="84141" y="35514"/>
                      </a:cubicBezTo>
                      <a:cubicBezTo>
                        <a:pt x="84489" y="35514"/>
                        <a:pt x="84814" y="35584"/>
                        <a:pt x="85095" y="35822"/>
                      </a:cubicBezTo>
                      <a:cubicBezTo>
                        <a:pt x="85535" y="36187"/>
                        <a:pt x="85875" y="36332"/>
                        <a:pt x="86134" y="36332"/>
                      </a:cubicBezTo>
                      <a:cubicBezTo>
                        <a:pt x="86710" y="36332"/>
                        <a:pt x="86887" y="35618"/>
                        <a:pt x="86875" y="35010"/>
                      </a:cubicBezTo>
                      <a:cubicBezTo>
                        <a:pt x="86858" y="34215"/>
                        <a:pt x="87601" y="32729"/>
                        <a:pt x="85665" y="32625"/>
                      </a:cubicBezTo>
                      <a:cubicBezTo>
                        <a:pt x="84991" y="32591"/>
                        <a:pt x="85130" y="31986"/>
                        <a:pt x="85596" y="31485"/>
                      </a:cubicBezTo>
                      <a:cubicBezTo>
                        <a:pt x="87186" y="29791"/>
                        <a:pt x="86650" y="27527"/>
                        <a:pt x="84508" y="26767"/>
                      </a:cubicBezTo>
                      <a:cubicBezTo>
                        <a:pt x="84006" y="26594"/>
                        <a:pt x="83557" y="26214"/>
                        <a:pt x="83661" y="25834"/>
                      </a:cubicBezTo>
                      <a:cubicBezTo>
                        <a:pt x="83972" y="24503"/>
                        <a:pt x="83039" y="23432"/>
                        <a:pt x="83090" y="22170"/>
                      </a:cubicBezTo>
                      <a:cubicBezTo>
                        <a:pt x="83108" y="21773"/>
                        <a:pt x="83073" y="21375"/>
                        <a:pt x="82624" y="21220"/>
                      </a:cubicBezTo>
                      <a:cubicBezTo>
                        <a:pt x="82529" y="21188"/>
                        <a:pt x="82437" y="21174"/>
                        <a:pt x="82348" y="21174"/>
                      </a:cubicBezTo>
                      <a:cubicBezTo>
                        <a:pt x="82049" y="21174"/>
                        <a:pt x="81787" y="21339"/>
                        <a:pt x="81587" y="21565"/>
                      </a:cubicBezTo>
                      <a:cubicBezTo>
                        <a:pt x="81086" y="22135"/>
                        <a:pt x="80464" y="22602"/>
                        <a:pt x="79755" y="22913"/>
                      </a:cubicBezTo>
                      <a:cubicBezTo>
                        <a:pt x="79583" y="22995"/>
                        <a:pt x="79411" y="23071"/>
                        <a:pt x="79247" y="23071"/>
                      </a:cubicBezTo>
                      <a:cubicBezTo>
                        <a:pt x="79097" y="23071"/>
                        <a:pt x="78954" y="23008"/>
                        <a:pt x="78822" y="22827"/>
                      </a:cubicBezTo>
                      <a:cubicBezTo>
                        <a:pt x="78563" y="22498"/>
                        <a:pt x="78753" y="22274"/>
                        <a:pt x="78960" y="22015"/>
                      </a:cubicBezTo>
                      <a:cubicBezTo>
                        <a:pt x="79496" y="21254"/>
                        <a:pt x="79254" y="20736"/>
                        <a:pt x="78459" y="20338"/>
                      </a:cubicBezTo>
                      <a:cubicBezTo>
                        <a:pt x="78131" y="20165"/>
                        <a:pt x="77837" y="19941"/>
                        <a:pt x="77578" y="19664"/>
                      </a:cubicBezTo>
                      <a:cubicBezTo>
                        <a:pt x="77168" y="19146"/>
                        <a:pt x="76356" y="18913"/>
                        <a:pt x="75491" y="18913"/>
                      </a:cubicBezTo>
                      <a:cubicBezTo>
                        <a:pt x="74278" y="18913"/>
                        <a:pt x="72961" y="19371"/>
                        <a:pt x="72497" y="20148"/>
                      </a:cubicBezTo>
                      <a:cubicBezTo>
                        <a:pt x="72065" y="20874"/>
                        <a:pt x="71788" y="21824"/>
                        <a:pt x="70803" y="22170"/>
                      </a:cubicBezTo>
                      <a:cubicBezTo>
                        <a:pt x="70354" y="22326"/>
                        <a:pt x="70043" y="22792"/>
                        <a:pt x="70337" y="23276"/>
                      </a:cubicBezTo>
                      <a:cubicBezTo>
                        <a:pt x="71356" y="25004"/>
                        <a:pt x="70043" y="25488"/>
                        <a:pt x="68902" y="26024"/>
                      </a:cubicBezTo>
                      <a:cubicBezTo>
                        <a:pt x="67693" y="26577"/>
                        <a:pt x="66241" y="26801"/>
                        <a:pt x="66345" y="28685"/>
                      </a:cubicBezTo>
                      <a:cubicBezTo>
                        <a:pt x="66379" y="29117"/>
                        <a:pt x="65895" y="29601"/>
                        <a:pt x="65584" y="30016"/>
                      </a:cubicBezTo>
                      <a:cubicBezTo>
                        <a:pt x="65442" y="30197"/>
                        <a:pt x="65232" y="30465"/>
                        <a:pt x="64983" y="30465"/>
                      </a:cubicBezTo>
                      <a:cubicBezTo>
                        <a:pt x="64899" y="30465"/>
                        <a:pt x="64811" y="30435"/>
                        <a:pt x="64720" y="30361"/>
                      </a:cubicBezTo>
                      <a:cubicBezTo>
                        <a:pt x="64409" y="30120"/>
                        <a:pt x="64288" y="29705"/>
                        <a:pt x="64409" y="29342"/>
                      </a:cubicBezTo>
                      <a:cubicBezTo>
                        <a:pt x="64893" y="27596"/>
                        <a:pt x="65083" y="25989"/>
                        <a:pt x="62508" y="25903"/>
                      </a:cubicBezTo>
                      <a:cubicBezTo>
                        <a:pt x="62249" y="25903"/>
                        <a:pt x="61938" y="25644"/>
                        <a:pt x="61748" y="25436"/>
                      </a:cubicBezTo>
                      <a:cubicBezTo>
                        <a:pt x="61084" y="24759"/>
                        <a:pt x="60400" y="24243"/>
                        <a:pt x="59552" y="24243"/>
                      </a:cubicBezTo>
                      <a:cubicBezTo>
                        <a:pt x="59252" y="24243"/>
                        <a:pt x="58932" y="24307"/>
                        <a:pt x="58585" y="24451"/>
                      </a:cubicBezTo>
                      <a:cubicBezTo>
                        <a:pt x="58566" y="24457"/>
                        <a:pt x="58545" y="24459"/>
                        <a:pt x="58523" y="24459"/>
                      </a:cubicBezTo>
                      <a:cubicBezTo>
                        <a:pt x="58409" y="24459"/>
                        <a:pt x="58269" y="24394"/>
                        <a:pt x="58153" y="24365"/>
                      </a:cubicBezTo>
                      <a:cubicBezTo>
                        <a:pt x="58758" y="23501"/>
                        <a:pt x="57687" y="22429"/>
                        <a:pt x="58827" y="21462"/>
                      </a:cubicBezTo>
                      <a:cubicBezTo>
                        <a:pt x="61800" y="18990"/>
                        <a:pt x="65757" y="18558"/>
                        <a:pt x="68781" y="16294"/>
                      </a:cubicBezTo>
                      <a:lnTo>
                        <a:pt x="69455" y="15828"/>
                      </a:lnTo>
                      <a:cubicBezTo>
                        <a:pt x="70337" y="15586"/>
                        <a:pt x="71218" y="15206"/>
                        <a:pt x="72117" y="15119"/>
                      </a:cubicBezTo>
                      <a:cubicBezTo>
                        <a:pt x="74346" y="14912"/>
                        <a:pt x="75331" y="13910"/>
                        <a:pt x="75262" y="11767"/>
                      </a:cubicBezTo>
                      <a:cubicBezTo>
                        <a:pt x="75262" y="11596"/>
                        <a:pt x="75299" y="11543"/>
                        <a:pt x="75353" y="11543"/>
                      </a:cubicBezTo>
                      <a:cubicBezTo>
                        <a:pt x="75441" y="11543"/>
                        <a:pt x="75574" y="11687"/>
                        <a:pt x="75659" y="11698"/>
                      </a:cubicBezTo>
                      <a:cubicBezTo>
                        <a:pt x="76835" y="11749"/>
                        <a:pt x="77733" y="12683"/>
                        <a:pt x="78943" y="12752"/>
                      </a:cubicBezTo>
                      <a:cubicBezTo>
                        <a:pt x="79461" y="12769"/>
                        <a:pt x="79945" y="13391"/>
                        <a:pt x="80412" y="13789"/>
                      </a:cubicBezTo>
                      <a:cubicBezTo>
                        <a:pt x="80395" y="13944"/>
                        <a:pt x="80325" y="14082"/>
                        <a:pt x="80204" y="14203"/>
                      </a:cubicBezTo>
                      <a:cubicBezTo>
                        <a:pt x="79099" y="14649"/>
                        <a:pt x="78211" y="15599"/>
                        <a:pt x="76924" y="15599"/>
                      </a:cubicBezTo>
                      <a:cubicBezTo>
                        <a:pt x="76763" y="15599"/>
                        <a:pt x="76595" y="15584"/>
                        <a:pt x="76420" y="15551"/>
                      </a:cubicBezTo>
                      <a:cubicBezTo>
                        <a:pt x="76325" y="15534"/>
                        <a:pt x="76229" y="15525"/>
                        <a:pt x="76135" y="15525"/>
                      </a:cubicBezTo>
                      <a:cubicBezTo>
                        <a:pt x="75478" y="15525"/>
                        <a:pt x="74895" y="15947"/>
                        <a:pt x="74985" y="16778"/>
                      </a:cubicBezTo>
                      <a:cubicBezTo>
                        <a:pt x="75041" y="17437"/>
                        <a:pt x="75422" y="17620"/>
                        <a:pt x="75866" y="17620"/>
                      </a:cubicBezTo>
                      <a:cubicBezTo>
                        <a:pt x="76109" y="17620"/>
                        <a:pt x="76372" y="17565"/>
                        <a:pt x="76610" y="17504"/>
                      </a:cubicBezTo>
                      <a:cubicBezTo>
                        <a:pt x="76822" y="17451"/>
                        <a:pt x="77015" y="17425"/>
                        <a:pt x="77193" y="17425"/>
                      </a:cubicBezTo>
                      <a:cubicBezTo>
                        <a:pt x="77828" y="17425"/>
                        <a:pt x="78286" y="17750"/>
                        <a:pt x="78839" y="18316"/>
                      </a:cubicBezTo>
                      <a:cubicBezTo>
                        <a:pt x="79617" y="19094"/>
                        <a:pt x="80723" y="19612"/>
                        <a:pt x="81794" y="19993"/>
                      </a:cubicBezTo>
                      <a:cubicBezTo>
                        <a:pt x="81906" y="20034"/>
                        <a:pt x="82005" y="20053"/>
                        <a:pt x="82094" y="20053"/>
                      </a:cubicBezTo>
                      <a:cubicBezTo>
                        <a:pt x="82595" y="20053"/>
                        <a:pt x="82747" y="19445"/>
                        <a:pt x="82762" y="18887"/>
                      </a:cubicBezTo>
                      <a:cubicBezTo>
                        <a:pt x="82805" y="18878"/>
                        <a:pt x="82849" y="18874"/>
                        <a:pt x="82892" y="18874"/>
                      </a:cubicBezTo>
                      <a:cubicBezTo>
                        <a:pt x="82935" y="18874"/>
                        <a:pt x="82978" y="18878"/>
                        <a:pt x="83021" y="18887"/>
                      </a:cubicBezTo>
                      <a:cubicBezTo>
                        <a:pt x="83375" y="18985"/>
                        <a:pt x="83662" y="19030"/>
                        <a:pt x="83892" y="19030"/>
                      </a:cubicBezTo>
                      <a:cubicBezTo>
                        <a:pt x="85038" y="19030"/>
                        <a:pt x="84816" y="17932"/>
                        <a:pt x="84629" y="16882"/>
                      </a:cubicBezTo>
                      <a:cubicBezTo>
                        <a:pt x="84577" y="16588"/>
                        <a:pt x="84404" y="16122"/>
                        <a:pt x="84525" y="16018"/>
                      </a:cubicBezTo>
                      <a:cubicBezTo>
                        <a:pt x="84606" y="15948"/>
                        <a:pt x="84680" y="15920"/>
                        <a:pt x="84749" y="15920"/>
                      </a:cubicBezTo>
                      <a:cubicBezTo>
                        <a:pt x="84985" y="15920"/>
                        <a:pt x="85161" y="16252"/>
                        <a:pt x="85389" y="16346"/>
                      </a:cubicBezTo>
                      <a:cubicBezTo>
                        <a:pt x="85637" y="16436"/>
                        <a:pt x="85876" y="16474"/>
                        <a:pt x="86110" y="16474"/>
                      </a:cubicBezTo>
                      <a:cubicBezTo>
                        <a:pt x="86771" y="16474"/>
                        <a:pt x="87381" y="16174"/>
                        <a:pt x="87981" y="15931"/>
                      </a:cubicBezTo>
                      <a:cubicBezTo>
                        <a:pt x="88344" y="15793"/>
                        <a:pt x="88500" y="15275"/>
                        <a:pt x="88258" y="15033"/>
                      </a:cubicBezTo>
                      <a:cubicBezTo>
                        <a:pt x="87065" y="13754"/>
                        <a:pt x="85976" y="12406"/>
                        <a:pt x="84819" y="11110"/>
                      </a:cubicBezTo>
                      <a:cubicBezTo>
                        <a:pt x="84162" y="10350"/>
                        <a:pt x="83160" y="9779"/>
                        <a:pt x="82537" y="8915"/>
                      </a:cubicBezTo>
                      <a:cubicBezTo>
                        <a:pt x="82209" y="8379"/>
                        <a:pt x="81639" y="8034"/>
                        <a:pt x="81017" y="7999"/>
                      </a:cubicBezTo>
                      <a:cubicBezTo>
                        <a:pt x="80983" y="7995"/>
                        <a:pt x="80950" y="7994"/>
                        <a:pt x="80916" y="7994"/>
                      </a:cubicBezTo>
                      <a:cubicBezTo>
                        <a:pt x="80688" y="7994"/>
                        <a:pt x="80453" y="8074"/>
                        <a:pt x="80228" y="8074"/>
                      </a:cubicBezTo>
                      <a:cubicBezTo>
                        <a:pt x="80056" y="8074"/>
                        <a:pt x="79890" y="8027"/>
                        <a:pt x="79738" y="7861"/>
                      </a:cubicBezTo>
                      <a:cubicBezTo>
                        <a:pt x="80170" y="7757"/>
                        <a:pt x="80602" y="7654"/>
                        <a:pt x="81017" y="7585"/>
                      </a:cubicBezTo>
                      <a:cubicBezTo>
                        <a:pt x="81518" y="7481"/>
                        <a:pt x="82192" y="7567"/>
                        <a:pt x="82226" y="6859"/>
                      </a:cubicBezTo>
                      <a:cubicBezTo>
                        <a:pt x="82278" y="6202"/>
                        <a:pt x="81673" y="6167"/>
                        <a:pt x="81207" y="6046"/>
                      </a:cubicBezTo>
                      <a:cubicBezTo>
                        <a:pt x="81086" y="6012"/>
                        <a:pt x="80948" y="5960"/>
                        <a:pt x="80844" y="5891"/>
                      </a:cubicBezTo>
                      <a:cubicBezTo>
                        <a:pt x="80958" y="5878"/>
                        <a:pt x="81101" y="5837"/>
                        <a:pt x="81223" y="5837"/>
                      </a:cubicBezTo>
                      <a:cubicBezTo>
                        <a:pt x="81267" y="5837"/>
                        <a:pt x="81309" y="5843"/>
                        <a:pt x="81345" y="5856"/>
                      </a:cubicBezTo>
                      <a:cubicBezTo>
                        <a:pt x="81816" y="6065"/>
                        <a:pt x="82272" y="6151"/>
                        <a:pt x="82714" y="6151"/>
                      </a:cubicBezTo>
                      <a:cubicBezTo>
                        <a:pt x="83993" y="6151"/>
                        <a:pt x="85157" y="5437"/>
                        <a:pt x="86236" y="4923"/>
                      </a:cubicBezTo>
                      <a:cubicBezTo>
                        <a:pt x="89182" y="3528"/>
                        <a:pt x="92334" y="3094"/>
                        <a:pt x="95401" y="2235"/>
                      </a:cubicBezTo>
                      <a:lnTo>
                        <a:pt x="95401" y="2235"/>
                      </a:lnTo>
                      <a:cubicBezTo>
                        <a:pt x="93986" y="3267"/>
                        <a:pt x="92263" y="3834"/>
                        <a:pt x="90504" y="3834"/>
                      </a:cubicBezTo>
                      <a:cubicBezTo>
                        <a:pt x="90401" y="3834"/>
                        <a:pt x="90295" y="3831"/>
                        <a:pt x="90191" y="3831"/>
                      </a:cubicBezTo>
                      <a:cubicBezTo>
                        <a:pt x="89827" y="3831"/>
                        <a:pt x="89479" y="3873"/>
                        <a:pt x="89277" y="4249"/>
                      </a:cubicBezTo>
                      <a:cubicBezTo>
                        <a:pt x="89018" y="4802"/>
                        <a:pt x="89467" y="5113"/>
                        <a:pt x="89744" y="5528"/>
                      </a:cubicBezTo>
                      <a:cubicBezTo>
                        <a:pt x="90251" y="6307"/>
                        <a:pt x="90887" y="6586"/>
                        <a:pt x="91608" y="6586"/>
                      </a:cubicBezTo>
                      <a:cubicBezTo>
                        <a:pt x="91943" y="6586"/>
                        <a:pt x="92297" y="6525"/>
                        <a:pt x="92664" y="6427"/>
                      </a:cubicBezTo>
                      <a:cubicBezTo>
                        <a:pt x="93037" y="6322"/>
                        <a:pt x="93404" y="6272"/>
                        <a:pt x="93755" y="6272"/>
                      </a:cubicBezTo>
                      <a:cubicBezTo>
                        <a:pt x="95314" y="6272"/>
                        <a:pt x="96561" y="7243"/>
                        <a:pt x="96518" y="8639"/>
                      </a:cubicBezTo>
                      <a:cubicBezTo>
                        <a:pt x="96501" y="9123"/>
                        <a:pt x="96000" y="9710"/>
                        <a:pt x="96155" y="10073"/>
                      </a:cubicBezTo>
                      <a:cubicBezTo>
                        <a:pt x="96656" y="11300"/>
                        <a:pt x="95758" y="12302"/>
                        <a:pt x="95378" y="13045"/>
                      </a:cubicBezTo>
                      <a:cubicBezTo>
                        <a:pt x="94393" y="15016"/>
                        <a:pt x="93649" y="16709"/>
                        <a:pt x="95412" y="18541"/>
                      </a:cubicBezTo>
                      <a:cubicBezTo>
                        <a:pt x="95602" y="18714"/>
                        <a:pt x="95723" y="18938"/>
                        <a:pt x="95758" y="19180"/>
                      </a:cubicBezTo>
                      <a:cubicBezTo>
                        <a:pt x="95810" y="21358"/>
                        <a:pt x="97901" y="20788"/>
                        <a:pt x="99007" y="21479"/>
                      </a:cubicBezTo>
                      <a:cubicBezTo>
                        <a:pt x="99192" y="21597"/>
                        <a:pt x="99367" y="21648"/>
                        <a:pt x="99531" y="21648"/>
                      </a:cubicBezTo>
                      <a:cubicBezTo>
                        <a:pt x="100207" y="21648"/>
                        <a:pt x="100708" y="20784"/>
                        <a:pt x="101098" y="20200"/>
                      </a:cubicBezTo>
                      <a:cubicBezTo>
                        <a:pt x="102256" y="18472"/>
                        <a:pt x="104088" y="17055"/>
                        <a:pt x="105729" y="16536"/>
                      </a:cubicBezTo>
                      <a:cubicBezTo>
                        <a:pt x="109220" y="15396"/>
                        <a:pt x="112486" y="13547"/>
                        <a:pt x="116254" y="13115"/>
                      </a:cubicBezTo>
                      <a:cubicBezTo>
                        <a:pt x="117965" y="12907"/>
                        <a:pt x="119935" y="12320"/>
                        <a:pt x="120021" y="9883"/>
                      </a:cubicBezTo>
                      <a:cubicBezTo>
                        <a:pt x="120021" y="9693"/>
                        <a:pt x="120349" y="9485"/>
                        <a:pt x="120557" y="9330"/>
                      </a:cubicBezTo>
                      <a:cubicBezTo>
                        <a:pt x="121663" y="8552"/>
                        <a:pt x="123132" y="8034"/>
                        <a:pt x="122631" y="6202"/>
                      </a:cubicBezTo>
                      <a:cubicBezTo>
                        <a:pt x="122594" y="6055"/>
                        <a:pt x="122626" y="6020"/>
                        <a:pt x="122682" y="6020"/>
                      </a:cubicBezTo>
                      <a:cubicBezTo>
                        <a:pt x="122731" y="6020"/>
                        <a:pt x="122799" y="6046"/>
                        <a:pt x="122855" y="6046"/>
                      </a:cubicBezTo>
                      <a:cubicBezTo>
                        <a:pt x="122928" y="6051"/>
                        <a:pt x="122998" y="6053"/>
                        <a:pt x="123064" y="6053"/>
                      </a:cubicBezTo>
                      <a:cubicBezTo>
                        <a:pt x="124269" y="6053"/>
                        <a:pt x="124381" y="5321"/>
                        <a:pt x="123840" y="4387"/>
                      </a:cubicBezTo>
                      <a:cubicBezTo>
                        <a:pt x="123581" y="3921"/>
                        <a:pt x="123875" y="3955"/>
                        <a:pt x="124048" y="3817"/>
                      </a:cubicBezTo>
                      <a:cubicBezTo>
                        <a:pt x="125240" y="2867"/>
                        <a:pt x="126640" y="2728"/>
                        <a:pt x="128092" y="2659"/>
                      </a:cubicBezTo>
                      <a:cubicBezTo>
                        <a:pt x="128575" y="2625"/>
                        <a:pt x="129180" y="2521"/>
                        <a:pt x="129249" y="1934"/>
                      </a:cubicBezTo>
                      <a:cubicBezTo>
                        <a:pt x="129301" y="1363"/>
                        <a:pt x="128714" y="1242"/>
                        <a:pt x="128299" y="1190"/>
                      </a:cubicBezTo>
                      <a:cubicBezTo>
                        <a:pt x="125707" y="948"/>
                        <a:pt x="123132" y="430"/>
                        <a:pt x="120557" y="171"/>
                      </a:cubicBezTo>
                      <a:cubicBezTo>
                        <a:pt x="119360" y="50"/>
                        <a:pt x="118163" y="0"/>
                        <a:pt x="116966" y="0"/>
                      </a:cubicBezTo>
                      <a:close/>
                    </a:path>
                  </a:pathLst>
                </a:custGeom>
                <a:solidFill>
                  <a:srgbClr val="FFB348">
                    <a:lumMod val="75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grpSp>
              <p:nvGrpSpPr>
                <p:cNvPr id="94" name="Group 93"/>
                <p:cNvGrpSpPr/>
                <p:nvPr/>
              </p:nvGrpSpPr>
              <p:grpSpPr>
                <a:xfrm>
                  <a:off x="5167527" y="3292956"/>
                  <a:ext cx="1439694" cy="973257"/>
                  <a:chOff x="4056085" y="4125613"/>
                  <a:chExt cx="1030576" cy="744344"/>
                </a:xfrm>
              </p:grpSpPr>
              <p:sp>
                <p:nvSpPr>
                  <p:cNvPr id="95" name="Google Shape;2452;p70"/>
                  <p:cNvSpPr/>
                  <p:nvPr/>
                </p:nvSpPr>
                <p:spPr>
                  <a:xfrm>
                    <a:off x="4056085" y="4125613"/>
                    <a:ext cx="784560" cy="638664"/>
                  </a:xfrm>
                  <a:custGeom>
                    <a:avLst/>
                    <a:gdLst/>
                    <a:ahLst/>
                    <a:cxnLst/>
                    <a:rect l="l" t="t" r="r" b="b"/>
                    <a:pathLst>
                      <a:path w="44363" h="32555" extrusionOk="0">
                        <a:moveTo>
                          <a:pt x="28245" y="1"/>
                        </a:moveTo>
                        <a:cubicBezTo>
                          <a:pt x="27747" y="1"/>
                          <a:pt x="27602" y="373"/>
                          <a:pt x="27634" y="804"/>
                        </a:cubicBezTo>
                        <a:cubicBezTo>
                          <a:pt x="27737" y="2117"/>
                          <a:pt x="27979" y="3482"/>
                          <a:pt x="27996" y="4778"/>
                        </a:cubicBezTo>
                        <a:cubicBezTo>
                          <a:pt x="28014" y="5660"/>
                          <a:pt x="28567" y="7094"/>
                          <a:pt x="27634" y="7267"/>
                        </a:cubicBezTo>
                        <a:cubicBezTo>
                          <a:pt x="27521" y="7286"/>
                          <a:pt x="27406" y="7295"/>
                          <a:pt x="27290" y="7295"/>
                        </a:cubicBezTo>
                        <a:cubicBezTo>
                          <a:pt x="25431" y="7295"/>
                          <a:pt x="23230" y="4918"/>
                          <a:pt x="23555" y="3275"/>
                        </a:cubicBezTo>
                        <a:cubicBezTo>
                          <a:pt x="23754" y="2264"/>
                          <a:pt x="23333" y="1317"/>
                          <a:pt x="22034" y="1317"/>
                        </a:cubicBezTo>
                        <a:cubicBezTo>
                          <a:pt x="21978" y="1317"/>
                          <a:pt x="21920" y="1318"/>
                          <a:pt x="21862" y="1322"/>
                        </a:cubicBezTo>
                        <a:cubicBezTo>
                          <a:pt x="21814" y="1325"/>
                          <a:pt x="21765" y="1327"/>
                          <a:pt x="21716" y="1327"/>
                        </a:cubicBezTo>
                        <a:cubicBezTo>
                          <a:pt x="20777" y="1327"/>
                          <a:pt x="19668" y="752"/>
                          <a:pt x="18692" y="752"/>
                        </a:cubicBezTo>
                        <a:cubicBezTo>
                          <a:pt x="18107" y="752"/>
                          <a:pt x="17570" y="958"/>
                          <a:pt x="17144" y="1616"/>
                        </a:cubicBezTo>
                        <a:cubicBezTo>
                          <a:pt x="16642" y="2376"/>
                          <a:pt x="15295" y="2826"/>
                          <a:pt x="15191" y="4035"/>
                        </a:cubicBezTo>
                        <a:cubicBezTo>
                          <a:pt x="15162" y="4430"/>
                          <a:pt x="15144" y="4616"/>
                          <a:pt x="15002" y="4616"/>
                        </a:cubicBezTo>
                        <a:cubicBezTo>
                          <a:pt x="14889" y="4616"/>
                          <a:pt x="14698" y="4499"/>
                          <a:pt x="14361" y="4277"/>
                        </a:cubicBezTo>
                        <a:cubicBezTo>
                          <a:pt x="13724" y="3844"/>
                          <a:pt x="13113" y="3612"/>
                          <a:pt x="12606" y="3612"/>
                        </a:cubicBezTo>
                        <a:cubicBezTo>
                          <a:pt x="12042" y="3612"/>
                          <a:pt x="11607" y="3900"/>
                          <a:pt x="11406" y="4519"/>
                        </a:cubicBezTo>
                        <a:cubicBezTo>
                          <a:pt x="10784" y="6334"/>
                          <a:pt x="8710" y="7215"/>
                          <a:pt x="8624" y="9392"/>
                        </a:cubicBezTo>
                        <a:cubicBezTo>
                          <a:pt x="8607" y="10153"/>
                          <a:pt x="7933" y="10619"/>
                          <a:pt x="7086" y="10879"/>
                        </a:cubicBezTo>
                        <a:cubicBezTo>
                          <a:pt x="5669" y="11311"/>
                          <a:pt x="4355" y="11864"/>
                          <a:pt x="3007" y="12382"/>
                        </a:cubicBezTo>
                        <a:cubicBezTo>
                          <a:pt x="1003" y="13160"/>
                          <a:pt x="0" y="16910"/>
                          <a:pt x="1538" y="19018"/>
                        </a:cubicBezTo>
                        <a:cubicBezTo>
                          <a:pt x="2835" y="20798"/>
                          <a:pt x="3128" y="22595"/>
                          <a:pt x="3992" y="24375"/>
                        </a:cubicBezTo>
                        <a:cubicBezTo>
                          <a:pt x="4494" y="25360"/>
                          <a:pt x="4424" y="26276"/>
                          <a:pt x="3750" y="26950"/>
                        </a:cubicBezTo>
                        <a:cubicBezTo>
                          <a:pt x="3353" y="27348"/>
                          <a:pt x="3509" y="27797"/>
                          <a:pt x="4148" y="28298"/>
                        </a:cubicBezTo>
                        <a:cubicBezTo>
                          <a:pt x="5020" y="28962"/>
                          <a:pt x="5824" y="29302"/>
                          <a:pt x="6549" y="29302"/>
                        </a:cubicBezTo>
                        <a:cubicBezTo>
                          <a:pt x="7089" y="29302"/>
                          <a:pt x="7586" y="29114"/>
                          <a:pt x="8036" y="28730"/>
                        </a:cubicBezTo>
                        <a:cubicBezTo>
                          <a:pt x="8740" y="28095"/>
                          <a:pt x="9643" y="27747"/>
                          <a:pt x="10576" y="27747"/>
                        </a:cubicBezTo>
                        <a:cubicBezTo>
                          <a:pt x="10811" y="27747"/>
                          <a:pt x="11049" y="27769"/>
                          <a:pt x="11285" y="27814"/>
                        </a:cubicBezTo>
                        <a:cubicBezTo>
                          <a:pt x="11420" y="27836"/>
                          <a:pt x="11551" y="27846"/>
                          <a:pt x="11676" y="27846"/>
                        </a:cubicBezTo>
                        <a:cubicBezTo>
                          <a:pt x="12065" y="27846"/>
                          <a:pt x="12402" y="27743"/>
                          <a:pt x="12650" y="27521"/>
                        </a:cubicBezTo>
                        <a:cubicBezTo>
                          <a:pt x="14551" y="25793"/>
                          <a:pt x="17368" y="25343"/>
                          <a:pt x="20047" y="24790"/>
                        </a:cubicBezTo>
                        <a:cubicBezTo>
                          <a:pt x="20247" y="24746"/>
                          <a:pt x="20464" y="24721"/>
                          <a:pt x="20691" y="24721"/>
                        </a:cubicBezTo>
                        <a:cubicBezTo>
                          <a:pt x="21623" y="24721"/>
                          <a:pt x="22712" y="25150"/>
                          <a:pt x="23365" y="26484"/>
                        </a:cubicBezTo>
                        <a:cubicBezTo>
                          <a:pt x="23667" y="27105"/>
                          <a:pt x="23855" y="28198"/>
                          <a:pt x="25083" y="28198"/>
                        </a:cubicBezTo>
                        <a:cubicBezTo>
                          <a:pt x="25120" y="28198"/>
                          <a:pt x="25158" y="28197"/>
                          <a:pt x="25197" y="28195"/>
                        </a:cubicBezTo>
                        <a:cubicBezTo>
                          <a:pt x="25345" y="28183"/>
                          <a:pt x="25455" y="28022"/>
                          <a:pt x="25593" y="28022"/>
                        </a:cubicBezTo>
                        <a:cubicBezTo>
                          <a:pt x="25664" y="28022"/>
                          <a:pt x="25742" y="28065"/>
                          <a:pt x="25836" y="28195"/>
                        </a:cubicBezTo>
                        <a:cubicBezTo>
                          <a:pt x="25923" y="28298"/>
                          <a:pt x="25767" y="28592"/>
                          <a:pt x="25612" y="28713"/>
                        </a:cubicBezTo>
                        <a:cubicBezTo>
                          <a:pt x="25318" y="28938"/>
                          <a:pt x="24903" y="29128"/>
                          <a:pt x="25283" y="29646"/>
                        </a:cubicBezTo>
                        <a:cubicBezTo>
                          <a:pt x="25508" y="29871"/>
                          <a:pt x="25802" y="30026"/>
                          <a:pt x="26113" y="30078"/>
                        </a:cubicBezTo>
                        <a:cubicBezTo>
                          <a:pt x="26172" y="30086"/>
                          <a:pt x="26229" y="30090"/>
                          <a:pt x="26283" y="30090"/>
                        </a:cubicBezTo>
                        <a:cubicBezTo>
                          <a:pt x="26710" y="30090"/>
                          <a:pt x="27006" y="29856"/>
                          <a:pt x="27098" y="29473"/>
                        </a:cubicBezTo>
                        <a:cubicBezTo>
                          <a:pt x="27115" y="29335"/>
                          <a:pt x="27098" y="29197"/>
                          <a:pt x="27029" y="29076"/>
                        </a:cubicBezTo>
                        <a:cubicBezTo>
                          <a:pt x="26976" y="28903"/>
                          <a:pt x="26992" y="28848"/>
                          <a:pt x="27041" y="28848"/>
                        </a:cubicBezTo>
                        <a:cubicBezTo>
                          <a:pt x="27105" y="28848"/>
                          <a:pt x="27225" y="28941"/>
                          <a:pt x="27322" y="28990"/>
                        </a:cubicBezTo>
                        <a:cubicBezTo>
                          <a:pt x="27824" y="29266"/>
                          <a:pt x="28463" y="29473"/>
                          <a:pt x="28169" y="30113"/>
                        </a:cubicBezTo>
                        <a:cubicBezTo>
                          <a:pt x="27945" y="30597"/>
                          <a:pt x="28117" y="31029"/>
                          <a:pt x="28809" y="31461"/>
                        </a:cubicBezTo>
                        <a:cubicBezTo>
                          <a:pt x="30199" y="32318"/>
                          <a:pt x="31628" y="32554"/>
                          <a:pt x="32898" y="32554"/>
                        </a:cubicBezTo>
                        <a:cubicBezTo>
                          <a:pt x="33522" y="32554"/>
                          <a:pt x="34108" y="32497"/>
                          <a:pt x="34633" y="32429"/>
                        </a:cubicBezTo>
                        <a:cubicBezTo>
                          <a:pt x="36672" y="32135"/>
                          <a:pt x="39299" y="31824"/>
                          <a:pt x="39299" y="29145"/>
                        </a:cubicBezTo>
                        <a:cubicBezTo>
                          <a:pt x="39299" y="28938"/>
                          <a:pt x="39541" y="28799"/>
                          <a:pt x="39592" y="28575"/>
                        </a:cubicBezTo>
                        <a:cubicBezTo>
                          <a:pt x="40024" y="26968"/>
                          <a:pt x="41804" y="26363"/>
                          <a:pt x="42496" y="24998"/>
                        </a:cubicBezTo>
                        <a:cubicBezTo>
                          <a:pt x="44224" y="21559"/>
                          <a:pt x="44362" y="17722"/>
                          <a:pt x="40232" y="13661"/>
                        </a:cubicBezTo>
                        <a:cubicBezTo>
                          <a:pt x="38953" y="12399"/>
                          <a:pt x="38037" y="10671"/>
                          <a:pt x="36309" y="9859"/>
                        </a:cubicBezTo>
                        <a:cubicBezTo>
                          <a:pt x="34494" y="9012"/>
                          <a:pt x="34080" y="7716"/>
                          <a:pt x="33509" y="6472"/>
                        </a:cubicBezTo>
                        <a:cubicBezTo>
                          <a:pt x="33388" y="5608"/>
                          <a:pt x="33008" y="4761"/>
                          <a:pt x="32213" y="4346"/>
                        </a:cubicBezTo>
                        <a:cubicBezTo>
                          <a:pt x="30658" y="3465"/>
                          <a:pt x="30278" y="2100"/>
                          <a:pt x="29414" y="942"/>
                        </a:cubicBezTo>
                        <a:cubicBezTo>
                          <a:pt x="29120" y="544"/>
                          <a:pt x="28947" y="78"/>
                          <a:pt x="28377" y="9"/>
                        </a:cubicBezTo>
                        <a:cubicBezTo>
                          <a:pt x="28330" y="3"/>
                          <a:pt x="28287" y="1"/>
                          <a:pt x="28245" y="1"/>
                        </a:cubicBezTo>
                        <a:close/>
                      </a:path>
                    </a:pathLst>
                  </a:custGeom>
                  <a:solidFill>
                    <a:srgbClr val="98DB7D">
                      <a:lumMod val="75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96" name="Google Shape;2458;p70"/>
                  <p:cNvSpPr/>
                  <p:nvPr/>
                </p:nvSpPr>
                <p:spPr>
                  <a:xfrm>
                    <a:off x="4755050" y="4619148"/>
                    <a:ext cx="331611" cy="250809"/>
                  </a:xfrm>
                  <a:custGeom>
                    <a:avLst/>
                    <a:gdLst/>
                    <a:ahLst/>
                    <a:cxnLst/>
                    <a:rect l="l" t="t" r="r" b="b"/>
                    <a:pathLst>
                      <a:path w="18751" h="14182" extrusionOk="0">
                        <a:moveTo>
                          <a:pt x="15666" y="0"/>
                        </a:moveTo>
                        <a:cubicBezTo>
                          <a:pt x="15588" y="0"/>
                          <a:pt x="15504" y="9"/>
                          <a:pt x="15415" y="28"/>
                        </a:cubicBezTo>
                        <a:cubicBezTo>
                          <a:pt x="14690" y="184"/>
                          <a:pt x="14759" y="772"/>
                          <a:pt x="14897" y="1290"/>
                        </a:cubicBezTo>
                        <a:cubicBezTo>
                          <a:pt x="15294" y="2845"/>
                          <a:pt x="14880" y="4038"/>
                          <a:pt x="13463" y="4850"/>
                        </a:cubicBezTo>
                        <a:cubicBezTo>
                          <a:pt x="13013" y="5109"/>
                          <a:pt x="12823" y="5472"/>
                          <a:pt x="13065" y="5991"/>
                        </a:cubicBezTo>
                        <a:cubicBezTo>
                          <a:pt x="13324" y="6578"/>
                          <a:pt x="12823" y="6803"/>
                          <a:pt x="12512" y="7097"/>
                        </a:cubicBezTo>
                        <a:cubicBezTo>
                          <a:pt x="12410" y="7191"/>
                          <a:pt x="12303" y="7233"/>
                          <a:pt x="12200" y="7233"/>
                        </a:cubicBezTo>
                        <a:cubicBezTo>
                          <a:pt x="12041" y="7233"/>
                          <a:pt x="11891" y="7133"/>
                          <a:pt x="11786" y="6976"/>
                        </a:cubicBezTo>
                        <a:cubicBezTo>
                          <a:pt x="11531" y="6610"/>
                          <a:pt x="11284" y="6477"/>
                          <a:pt x="11039" y="6477"/>
                        </a:cubicBezTo>
                        <a:cubicBezTo>
                          <a:pt x="10705" y="6477"/>
                          <a:pt x="10373" y="6726"/>
                          <a:pt x="10024" y="6976"/>
                        </a:cubicBezTo>
                        <a:cubicBezTo>
                          <a:pt x="8797" y="7891"/>
                          <a:pt x="7811" y="9188"/>
                          <a:pt x="6308" y="9637"/>
                        </a:cubicBezTo>
                        <a:cubicBezTo>
                          <a:pt x="4303" y="10242"/>
                          <a:pt x="2696" y="11572"/>
                          <a:pt x="812" y="12385"/>
                        </a:cubicBezTo>
                        <a:cubicBezTo>
                          <a:pt x="242" y="12627"/>
                          <a:pt x="0" y="13214"/>
                          <a:pt x="692" y="13577"/>
                        </a:cubicBezTo>
                        <a:cubicBezTo>
                          <a:pt x="1262" y="13888"/>
                          <a:pt x="1936" y="13992"/>
                          <a:pt x="2610" y="14182"/>
                        </a:cubicBezTo>
                        <a:cubicBezTo>
                          <a:pt x="3819" y="13854"/>
                          <a:pt x="4943" y="13249"/>
                          <a:pt x="5893" y="12436"/>
                        </a:cubicBezTo>
                        <a:cubicBezTo>
                          <a:pt x="7829" y="10743"/>
                          <a:pt x="10144" y="9447"/>
                          <a:pt x="12357" y="8496"/>
                        </a:cubicBezTo>
                        <a:cubicBezTo>
                          <a:pt x="14396" y="7615"/>
                          <a:pt x="15847" y="6042"/>
                          <a:pt x="17817" y="5213"/>
                        </a:cubicBezTo>
                        <a:cubicBezTo>
                          <a:pt x="18301" y="4988"/>
                          <a:pt x="18751" y="4452"/>
                          <a:pt x="18612" y="3848"/>
                        </a:cubicBezTo>
                        <a:cubicBezTo>
                          <a:pt x="18539" y="3538"/>
                          <a:pt x="18402" y="3442"/>
                          <a:pt x="18239" y="3442"/>
                        </a:cubicBezTo>
                        <a:cubicBezTo>
                          <a:pt x="18019" y="3442"/>
                          <a:pt x="17752" y="3615"/>
                          <a:pt x="17524" y="3675"/>
                        </a:cubicBezTo>
                        <a:cubicBezTo>
                          <a:pt x="17487" y="3682"/>
                          <a:pt x="17451" y="3686"/>
                          <a:pt x="17417" y="3686"/>
                        </a:cubicBezTo>
                        <a:cubicBezTo>
                          <a:pt x="17207" y="3686"/>
                          <a:pt x="17050" y="3554"/>
                          <a:pt x="17109" y="3346"/>
                        </a:cubicBezTo>
                        <a:cubicBezTo>
                          <a:pt x="17385" y="2431"/>
                          <a:pt x="16625" y="1791"/>
                          <a:pt x="16556" y="962"/>
                        </a:cubicBezTo>
                        <a:cubicBezTo>
                          <a:pt x="16526" y="461"/>
                          <a:pt x="16229" y="0"/>
                          <a:pt x="15666" y="0"/>
                        </a:cubicBezTo>
                        <a:close/>
                      </a:path>
                    </a:pathLst>
                  </a:custGeom>
                  <a:solidFill>
                    <a:srgbClr val="98DB7D">
                      <a:lumMod val="75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97" name="Google Shape;2466;p70"/>
                  <p:cNvSpPr/>
                  <p:nvPr/>
                </p:nvSpPr>
                <p:spPr>
                  <a:xfrm>
                    <a:off x="4469295" y="4739972"/>
                    <a:ext cx="88938" cy="68883"/>
                  </a:xfrm>
                  <a:custGeom>
                    <a:avLst/>
                    <a:gdLst/>
                    <a:ahLst/>
                    <a:cxnLst/>
                    <a:rect l="l" t="t" r="r" b="b"/>
                    <a:pathLst>
                      <a:path w="5029" h="3895" extrusionOk="0">
                        <a:moveTo>
                          <a:pt x="4062" y="0"/>
                        </a:moveTo>
                        <a:cubicBezTo>
                          <a:pt x="3557" y="0"/>
                          <a:pt x="2937" y="491"/>
                          <a:pt x="2445" y="491"/>
                        </a:cubicBezTo>
                        <a:cubicBezTo>
                          <a:pt x="2234" y="491"/>
                          <a:pt x="2046" y="401"/>
                          <a:pt x="1901" y="144"/>
                        </a:cubicBezTo>
                        <a:cubicBezTo>
                          <a:pt x="0" y="403"/>
                          <a:pt x="570" y="1975"/>
                          <a:pt x="225" y="2960"/>
                        </a:cubicBezTo>
                        <a:cubicBezTo>
                          <a:pt x="38" y="3485"/>
                          <a:pt x="566" y="3894"/>
                          <a:pt x="1172" y="3894"/>
                        </a:cubicBezTo>
                        <a:cubicBezTo>
                          <a:pt x="1185" y="3894"/>
                          <a:pt x="1197" y="3894"/>
                          <a:pt x="1210" y="3894"/>
                        </a:cubicBezTo>
                        <a:cubicBezTo>
                          <a:pt x="2298" y="3876"/>
                          <a:pt x="5029" y="1630"/>
                          <a:pt x="4804" y="783"/>
                        </a:cubicBezTo>
                        <a:cubicBezTo>
                          <a:pt x="4638" y="185"/>
                          <a:pt x="4372" y="0"/>
                          <a:pt x="4062" y="0"/>
                        </a:cubicBezTo>
                        <a:close/>
                      </a:path>
                    </a:pathLst>
                  </a:custGeom>
                  <a:solidFill>
                    <a:srgbClr val="98DB7D">
                      <a:lumMod val="75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98" name="Google Shape;2474;p70"/>
                  <p:cNvSpPr/>
                  <p:nvPr/>
                </p:nvSpPr>
                <p:spPr>
                  <a:xfrm>
                    <a:off x="4975583" y="4323897"/>
                    <a:ext cx="52401" cy="56627"/>
                  </a:xfrm>
                  <a:custGeom>
                    <a:avLst/>
                    <a:gdLst/>
                    <a:ahLst/>
                    <a:cxnLst/>
                    <a:rect l="l" t="t" r="r" b="b"/>
                    <a:pathLst>
                      <a:path w="2963" h="3202" extrusionOk="0">
                        <a:moveTo>
                          <a:pt x="573" y="1"/>
                        </a:moveTo>
                        <a:cubicBezTo>
                          <a:pt x="233" y="1"/>
                          <a:pt x="0" y="333"/>
                          <a:pt x="59" y="704"/>
                        </a:cubicBezTo>
                        <a:cubicBezTo>
                          <a:pt x="284" y="1965"/>
                          <a:pt x="1096" y="2777"/>
                          <a:pt x="2289" y="3175"/>
                        </a:cubicBezTo>
                        <a:cubicBezTo>
                          <a:pt x="2343" y="3193"/>
                          <a:pt x="2395" y="3202"/>
                          <a:pt x="2445" y="3202"/>
                        </a:cubicBezTo>
                        <a:cubicBezTo>
                          <a:pt x="2729" y="3202"/>
                          <a:pt x="2933" y="2914"/>
                          <a:pt x="2963" y="2414"/>
                        </a:cubicBezTo>
                        <a:cubicBezTo>
                          <a:pt x="2341" y="1619"/>
                          <a:pt x="1960" y="427"/>
                          <a:pt x="751" y="30"/>
                        </a:cubicBezTo>
                        <a:cubicBezTo>
                          <a:pt x="689" y="10"/>
                          <a:pt x="630" y="1"/>
                          <a:pt x="573" y="1"/>
                        </a:cubicBezTo>
                        <a:close/>
                      </a:path>
                    </a:pathLst>
                  </a:custGeom>
                  <a:solidFill>
                    <a:srgbClr val="98DB7D">
                      <a:lumMod val="75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grpSp>
          </p:grpSp>
          <p:pic>
            <p:nvPicPr>
              <p:cNvPr id="91" name="Picture 4" descr="Continents and Countries - Oddizzi"/>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83000" b="90000" l="10000" r="90000">
                            <a14:foregroundMark x1="23125" y1="88000" x2="42500" y2="89000"/>
                            <a14:foregroundMark x1="40000" y1="88167" x2="40750" y2="88167"/>
                          </a14:backgroundRemoval>
                        </a14:imgEffect>
                      </a14:imgLayer>
                    </a14:imgProps>
                  </a:ext>
                  <a:ext uri="{28A0092B-C50C-407E-A947-70E740481C1C}">
                    <a14:useLocalDpi xmlns:a14="http://schemas.microsoft.com/office/drawing/2010/main" val="0"/>
                  </a:ext>
                </a:extLst>
              </a:blip>
              <a:srcRect l="17912" t="81674" r="15530" b="9402"/>
              <a:stretch/>
            </p:blipFill>
            <p:spPr bwMode="auto">
              <a:xfrm>
                <a:off x="1294347" y="4216460"/>
                <a:ext cx="6687200" cy="789024"/>
              </a:xfrm>
              <a:prstGeom prst="rect">
                <a:avLst/>
              </a:prstGeom>
              <a:noFill/>
              <a:extLst>
                <a:ext uri="{909E8E84-426E-40DD-AFC4-6F175D3DCCD1}">
                  <a14:hiddenFill xmlns:a14="http://schemas.microsoft.com/office/drawing/2010/main">
                    <a:solidFill>
                      <a:srgbClr val="FFFFFF"/>
                    </a:solidFill>
                  </a14:hiddenFill>
                </a:ext>
              </a:extLst>
            </p:spPr>
          </p:pic>
        </p:grpSp>
        <p:sp>
          <p:nvSpPr>
            <p:cNvPr id="88" name="Google Shape;2501;p70"/>
            <p:cNvSpPr/>
            <p:nvPr/>
          </p:nvSpPr>
          <p:spPr>
            <a:xfrm>
              <a:off x="3176586" y="2096374"/>
              <a:ext cx="365687" cy="369099"/>
            </a:xfrm>
            <a:custGeom>
              <a:avLst/>
              <a:gdLst/>
              <a:ahLst/>
              <a:cxnLst/>
              <a:rect l="l" t="t" r="r" b="b"/>
              <a:pathLst>
                <a:path w="2793" h="2819" extrusionOk="0">
                  <a:moveTo>
                    <a:pt x="2146" y="0"/>
                  </a:moveTo>
                  <a:lnTo>
                    <a:pt x="1396" y="1086"/>
                  </a:lnTo>
                  <a:lnTo>
                    <a:pt x="311" y="543"/>
                  </a:lnTo>
                  <a:lnTo>
                    <a:pt x="957" y="1293"/>
                  </a:lnTo>
                  <a:lnTo>
                    <a:pt x="0" y="1939"/>
                  </a:lnTo>
                  <a:lnTo>
                    <a:pt x="0" y="1939"/>
                  </a:lnTo>
                  <a:lnTo>
                    <a:pt x="1293" y="1629"/>
                  </a:lnTo>
                  <a:lnTo>
                    <a:pt x="1396" y="2818"/>
                  </a:lnTo>
                  <a:lnTo>
                    <a:pt x="1836" y="1732"/>
                  </a:lnTo>
                  <a:lnTo>
                    <a:pt x="2792" y="1836"/>
                  </a:lnTo>
                  <a:lnTo>
                    <a:pt x="2792" y="1836"/>
                  </a:lnTo>
                  <a:lnTo>
                    <a:pt x="1836" y="1293"/>
                  </a:lnTo>
                  <a:lnTo>
                    <a:pt x="2146" y="0"/>
                  </a:lnTo>
                  <a:close/>
                </a:path>
              </a:pathLst>
            </a:custGeom>
            <a:solidFill>
              <a:srgbClr val="00D9F6">
                <a:lumMod val="40000"/>
                <a:lumOff val="60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89" name="Google Shape;2502;p70"/>
            <p:cNvSpPr/>
            <p:nvPr/>
          </p:nvSpPr>
          <p:spPr>
            <a:xfrm>
              <a:off x="3508055" y="1666428"/>
              <a:ext cx="365687" cy="369099"/>
            </a:xfrm>
            <a:custGeom>
              <a:avLst/>
              <a:gdLst/>
              <a:ahLst/>
              <a:cxnLst/>
              <a:rect l="l" t="t" r="r" b="b"/>
              <a:pathLst>
                <a:path w="2793" h="2819" extrusionOk="0">
                  <a:moveTo>
                    <a:pt x="2146" y="0"/>
                  </a:moveTo>
                  <a:lnTo>
                    <a:pt x="1396" y="1086"/>
                  </a:lnTo>
                  <a:lnTo>
                    <a:pt x="311" y="543"/>
                  </a:lnTo>
                  <a:lnTo>
                    <a:pt x="957" y="1293"/>
                  </a:lnTo>
                  <a:lnTo>
                    <a:pt x="0" y="1939"/>
                  </a:lnTo>
                  <a:lnTo>
                    <a:pt x="0" y="1939"/>
                  </a:lnTo>
                  <a:lnTo>
                    <a:pt x="1293" y="1629"/>
                  </a:lnTo>
                  <a:lnTo>
                    <a:pt x="1396" y="2818"/>
                  </a:lnTo>
                  <a:lnTo>
                    <a:pt x="1836" y="1732"/>
                  </a:lnTo>
                  <a:lnTo>
                    <a:pt x="2792" y="1836"/>
                  </a:lnTo>
                  <a:lnTo>
                    <a:pt x="2792" y="1836"/>
                  </a:lnTo>
                  <a:lnTo>
                    <a:pt x="1836" y="1293"/>
                  </a:lnTo>
                  <a:lnTo>
                    <a:pt x="2146" y="0"/>
                  </a:lnTo>
                  <a:close/>
                </a:path>
              </a:pathLst>
            </a:custGeom>
            <a:solidFill>
              <a:srgbClr val="00D9F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grpSp>
      <p:sp>
        <p:nvSpPr>
          <p:cNvPr id="99" name="Bắc Mỹ"/>
          <p:cNvSpPr txBox="1"/>
          <p:nvPr/>
        </p:nvSpPr>
        <p:spPr>
          <a:xfrm>
            <a:off x="2249482" y="749463"/>
            <a:ext cx="769394" cy="484800"/>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1800" b="1" i="0" u="none" strike="noStrike" kern="0" cap="none" spc="0" normalizeH="0" baseline="0" noProof="0" dirty="0" smtClean="0">
                <a:ln>
                  <a:noFill/>
                </a:ln>
                <a:solidFill>
                  <a:srgbClr val="FFFFFF"/>
                </a:solidFill>
                <a:effectLst/>
                <a:uLnTx/>
                <a:uFillTx/>
                <a:latin typeface="Quicksand"/>
                <a:ea typeface="Quicksand"/>
                <a:cs typeface="Quicksand"/>
                <a:sym typeface="Quicksand"/>
              </a:rPr>
              <a:t>Bắc Mỹ</a:t>
            </a:r>
            <a:endParaRPr kumimoji="0" sz="1800" b="1" i="0" u="none" strike="noStrike" kern="0" cap="none" spc="0" normalizeH="0" baseline="0" noProof="0" dirty="0">
              <a:ln>
                <a:noFill/>
              </a:ln>
              <a:solidFill>
                <a:srgbClr val="FFFFFF"/>
              </a:solidFill>
              <a:effectLst/>
              <a:uLnTx/>
              <a:uFillTx/>
              <a:latin typeface="Quicksand"/>
              <a:ea typeface="Quicksand"/>
              <a:cs typeface="Quicksand"/>
              <a:sym typeface="Quicksand"/>
            </a:endParaRPr>
          </a:p>
        </p:txBody>
      </p:sp>
      <p:sp>
        <p:nvSpPr>
          <p:cNvPr id="100" name="Nam Mỹ"/>
          <p:cNvSpPr txBox="1"/>
          <p:nvPr/>
        </p:nvSpPr>
        <p:spPr>
          <a:xfrm>
            <a:off x="2801845" y="2198469"/>
            <a:ext cx="750371" cy="484800"/>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1800" b="1" i="0" u="none" strike="noStrike" kern="0" cap="none" spc="0" normalizeH="0" baseline="0" noProof="0" dirty="0" smtClean="0">
                <a:ln>
                  <a:noFill/>
                </a:ln>
                <a:solidFill>
                  <a:srgbClr val="FFFFFF"/>
                </a:solidFill>
                <a:effectLst/>
                <a:uLnTx/>
                <a:uFillTx/>
                <a:latin typeface="Quicksand"/>
                <a:ea typeface="Quicksand"/>
                <a:cs typeface="Quicksand"/>
                <a:sym typeface="Quicksand"/>
              </a:rPr>
              <a:t>Nam </a:t>
            </a:r>
            <a:r>
              <a:rPr kumimoji="0" lang="en" sz="1800" b="1" i="0" u="none" strike="noStrike" kern="0" cap="none" spc="0" normalizeH="0" baseline="0" noProof="0" dirty="0" smtClean="0">
                <a:ln>
                  <a:noFill/>
                </a:ln>
                <a:solidFill>
                  <a:srgbClr val="FFFFFF"/>
                </a:solidFill>
                <a:effectLst/>
                <a:uLnTx/>
                <a:uFillTx/>
                <a:latin typeface="Quicksand"/>
                <a:ea typeface="Quicksand"/>
                <a:cs typeface="Quicksand"/>
                <a:sym typeface="Quicksand"/>
              </a:rPr>
              <a:t>Mỹ</a:t>
            </a:r>
            <a:endParaRPr kumimoji="0" sz="1800" b="1" i="0" u="none" strike="noStrike" kern="0" cap="none" spc="0" normalizeH="0" baseline="0" noProof="0" dirty="0">
              <a:ln>
                <a:noFill/>
              </a:ln>
              <a:solidFill>
                <a:srgbClr val="FFFFFF"/>
              </a:solidFill>
              <a:effectLst/>
              <a:uLnTx/>
              <a:uFillTx/>
              <a:latin typeface="Quicksand"/>
              <a:ea typeface="Quicksand"/>
              <a:cs typeface="Quicksand"/>
              <a:sym typeface="Quicksand"/>
            </a:endParaRPr>
          </a:p>
        </p:txBody>
      </p:sp>
      <p:sp>
        <p:nvSpPr>
          <p:cNvPr id="101" name="Châu Âu"/>
          <p:cNvSpPr txBox="1"/>
          <p:nvPr/>
        </p:nvSpPr>
        <p:spPr>
          <a:xfrm>
            <a:off x="4319030" y="839580"/>
            <a:ext cx="1005264" cy="462800"/>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800" b="1" i="0" u="none" strike="noStrike" kern="0" cap="none" spc="0" normalizeH="0" baseline="0" noProof="0" dirty="0" smtClean="0">
                <a:ln>
                  <a:noFill/>
                </a:ln>
                <a:solidFill>
                  <a:srgbClr val="FFFFFF"/>
                </a:solidFill>
                <a:effectLst/>
                <a:uLnTx/>
                <a:uFillTx/>
                <a:latin typeface="Quicksand"/>
                <a:ea typeface="Quicksand"/>
                <a:cs typeface="Quicksand"/>
                <a:sym typeface="Quicksand"/>
              </a:rPr>
              <a:t>Châu Âu</a:t>
            </a:r>
            <a:endParaRPr kumimoji="0" sz="1800" b="1" i="0" u="none" strike="noStrike" kern="0" cap="none" spc="0" normalizeH="0" baseline="0" noProof="0" dirty="0">
              <a:ln>
                <a:noFill/>
              </a:ln>
              <a:solidFill>
                <a:srgbClr val="FFFFFF"/>
              </a:solidFill>
              <a:effectLst/>
              <a:uLnTx/>
              <a:uFillTx/>
              <a:latin typeface="Quicksand"/>
              <a:ea typeface="Quicksand"/>
              <a:cs typeface="Quicksand"/>
              <a:sym typeface="Quicksand"/>
            </a:endParaRPr>
          </a:p>
        </p:txBody>
      </p:sp>
      <p:sp>
        <p:nvSpPr>
          <p:cNvPr id="102" name="Châu Phi"/>
          <p:cNvSpPr txBox="1"/>
          <p:nvPr/>
        </p:nvSpPr>
        <p:spPr>
          <a:xfrm>
            <a:off x="4025397" y="1982477"/>
            <a:ext cx="1005264" cy="462800"/>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800" b="1" i="0" u="none" strike="noStrike" kern="0" cap="none" spc="0" normalizeH="0" baseline="0" noProof="0" dirty="0" smtClean="0">
                <a:ln>
                  <a:noFill/>
                </a:ln>
                <a:solidFill>
                  <a:srgbClr val="FFFFFF"/>
                </a:solidFill>
                <a:effectLst/>
                <a:uLnTx/>
                <a:uFillTx/>
                <a:latin typeface="Quicksand"/>
                <a:ea typeface="Quicksand"/>
                <a:cs typeface="Quicksand"/>
                <a:sym typeface="Quicksand"/>
              </a:rPr>
              <a:t>Châu Phi</a:t>
            </a:r>
            <a:endParaRPr kumimoji="0" sz="1800" b="1" i="0" u="none" strike="noStrike" kern="0" cap="none" spc="0" normalizeH="0" baseline="0" noProof="0" dirty="0">
              <a:ln>
                <a:noFill/>
              </a:ln>
              <a:solidFill>
                <a:srgbClr val="FFFFFF"/>
              </a:solidFill>
              <a:effectLst/>
              <a:uLnTx/>
              <a:uFillTx/>
              <a:latin typeface="Quicksand"/>
              <a:ea typeface="Quicksand"/>
              <a:cs typeface="Quicksand"/>
              <a:sym typeface="Quicksand"/>
            </a:endParaRPr>
          </a:p>
        </p:txBody>
      </p:sp>
      <p:sp>
        <p:nvSpPr>
          <p:cNvPr id="103" name="Châu Á"/>
          <p:cNvSpPr txBox="1"/>
          <p:nvPr/>
        </p:nvSpPr>
        <p:spPr>
          <a:xfrm>
            <a:off x="5325543" y="948228"/>
            <a:ext cx="1005264" cy="462800"/>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800" b="1" i="0" u="none" strike="noStrike" kern="0" cap="none" spc="0" normalizeH="0" baseline="0" noProof="0" dirty="0" smtClean="0">
                <a:ln>
                  <a:noFill/>
                </a:ln>
                <a:solidFill>
                  <a:srgbClr val="FFFFFF"/>
                </a:solidFill>
                <a:effectLst/>
                <a:uLnTx/>
                <a:uFillTx/>
                <a:latin typeface="Quicksand"/>
                <a:ea typeface="Quicksand"/>
                <a:cs typeface="Quicksand"/>
                <a:sym typeface="Quicksand"/>
              </a:rPr>
              <a:t>Châu Á</a:t>
            </a:r>
            <a:endParaRPr kumimoji="0" sz="1800" b="1" i="0" u="none" strike="noStrike" kern="0" cap="none" spc="0" normalizeH="0" baseline="0" noProof="0" dirty="0">
              <a:ln>
                <a:noFill/>
              </a:ln>
              <a:solidFill>
                <a:srgbClr val="FFFFFF"/>
              </a:solidFill>
              <a:effectLst/>
              <a:uLnTx/>
              <a:uFillTx/>
              <a:latin typeface="Quicksand"/>
              <a:ea typeface="Quicksand"/>
              <a:cs typeface="Quicksand"/>
              <a:sym typeface="Quicksand"/>
            </a:endParaRPr>
          </a:p>
        </p:txBody>
      </p:sp>
      <p:sp>
        <p:nvSpPr>
          <p:cNvPr id="104" name="Châu Úc"/>
          <p:cNvSpPr txBox="1"/>
          <p:nvPr/>
        </p:nvSpPr>
        <p:spPr>
          <a:xfrm>
            <a:off x="5889579" y="2906510"/>
            <a:ext cx="1005264" cy="462800"/>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800" b="1" i="0" u="none" strike="noStrike" kern="0" cap="none" spc="0" normalizeH="0" baseline="0" noProof="0" dirty="0" smtClean="0">
                <a:ln>
                  <a:noFill/>
                </a:ln>
                <a:solidFill>
                  <a:srgbClr val="FFFFFF"/>
                </a:solidFill>
                <a:effectLst/>
                <a:uLnTx/>
                <a:uFillTx/>
                <a:latin typeface="Quicksand"/>
                <a:ea typeface="Quicksand"/>
                <a:cs typeface="Quicksand"/>
                <a:sym typeface="Quicksand"/>
              </a:rPr>
              <a:t>Châu Úc</a:t>
            </a:r>
            <a:endParaRPr kumimoji="0" sz="1800" b="1" i="0" u="none" strike="noStrike" kern="0" cap="none" spc="0" normalizeH="0" baseline="0" noProof="0" dirty="0">
              <a:ln>
                <a:noFill/>
              </a:ln>
              <a:solidFill>
                <a:srgbClr val="FFFFFF"/>
              </a:solidFill>
              <a:effectLst/>
              <a:uLnTx/>
              <a:uFillTx/>
              <a:latin typeface="Quicksand"/>
              <a:ea typeface="Quicksand"/>
              <a:cs typeface="Quicksand"/>
              <a:sym typeface="Quicksand"/>
            </a:endParaRPr>
          </a:p>
        </p:txBody>
      </p:sp>
      <p:sp>
        <p:nvSpPr>
          <p:cNvPr id="105" name="1">
            <a:hlinkClick r:id="rId7" action="ppaction://hlinksldjump"/>
          </p:cNvPr>
          <p:cNvSpPr/>
          <p:nvPr/>
        </p:nvSpPr>
        <p:spPr>
          <a:xfrm>
            <a:off x="287293" y="4450466"/>
            <a:ext cx="1007056" cy="596628"/>
          </a:xfrm>
          <a:custGeom>
            <a:avLst/>
            <a:gdLst/>
            <a:ahLst/>
            <a:cxnLst/>
            <a:rect l="l" t="t" r="r" b="b"/>
            <a:pathLst>
              <a:path w="18639" h="11091" extrusionOk="0">
                <a:moveTo>
                  <a:pt x="8066" y="1"/>
                </a:moveTo>
                <a:cubicBezTo>
                  <a:pt x="5377" y="1"/>
                  <a:pt x="2895" y="957"/>
                  <a:pt x="1293" y="3232"/>
                </a:cubicBezTo>
                <a:cubicBezTo>
                  <a:pt x="646" y="4292"/>
                  <a:pt x="104" y="5817"/>
                  <a:pt x="0" y="7213"/>
                </a:cubicBezTo>
                <a:cubicBezTo>
                  <a:pt x="0" y="8299"/>
                  <a:pt x="310" y="9255"/>
                  <a:pt x="957" y="10005"/>
                </a:cubicBezTo>
                <a:cubicBezTo>
                  <a:pt x="1732" y="10755"/>
                  <a:pt x="2792" y="11091"/>
                  <a:pt x="3774" y="11091"/>
                </a:cubicBezTo>
                <a:cubicBezTo>
                  <a:pt x="4834" y="11091"/>
                  <a:pt x="5817" y="10884"/>
                  <a:pt x="6773" y="10548"/>
                </a:cubicBezTo>
                <a:cubicBezTo>
                  <a:pt x="8094" y="10134"/>
                  <a:pt x="9415" y="9795"/>
                  <a:pt x="10724" y="9795"/>
                </a:cubicBezTo>
                <a:cubicBezTo>
                  <a:pt x="11131" y="9795"/>
                  <a:pt x="11538" y="9828"/>
                  <a:pt x="11943" y="9902"/>
                </a:cubicBezTo>
                <a:cubicBezTo>
                  <a:pt x="12822" y="10108"/>
                  <a:pt x="13675" y="10444"/>
                  <a:pt x="14528" y="10548"/>
                </a:cubicBezTo>
                <a:cubicBezTo>
                  <a:pt x="14907" y="10669"/>
                  <a:pt x="15285" y="10719"/>
                  <a:pt x="15664" y="10719"/>
                </a:cubicBezTo>
                <a:cubicBezTo>
                  <a:pt x="15932" y="10719"/>
                  <a:pt x="16199" y="10694"/>
                  <a:pt x="16467" y="10651"/>
                </a:cubicBezTo>
                <a:cubicBezTo>
                  <a:pt x="17113" y="10444"/>
                  <a:pt x="17656" y="9902"/>
                  <a:pt x="17992" y="9255"/>
                </a:cubicBezTo>
                <a:cubicBezTo>
                  <a:pt x="18638" y="8066"/>
                  <a:pt x="18535" y="6567"/>
                  <a:pt x="17992" y="5378"/>
                </a:cubicBezTo>
                <a:cubicBezTo>
                  <a:pt x="17449" y="4189"/>
                  <a:pt x="16596" y="3232"/>
                  <a:pt x="15510" y="2483"/>
                </a:cubicBezTo>
                <a:cubicBezTo>
                  <a:pt x="13365" y="957"/>
                  <a:pt x="10780" y="104"/>
                  <a:pt x="8066" y="1"/>
                </a:cubicBezTo>
                <a:close/>
              </a:path>
            </a:pathLst>
          </a:custGeom>
          <a:solidFill>
            <a:srgbClr val="00A165"/>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0" cap="none" spc="0" normalizeH="0" baseline="0" noProof="0" dirty="0" smtClean="0">
                <a:ln>
                  <a:noFill/>
                </a:ln>
                <a:solidFill>
                  <a:srgbClr val="FFFFFF"/>
                </a:solidFill>
                <a:effectLst/>
                <a:uLnTx/>
                <a:uFillTx/>
                <a:latin typeface="Life Savers ExtraBold"/>
                <a:ea typeface="Life Savers ExtraBold"/>
                <a:cs typeface="Life Savers ExtraBold"/>
                <a:sym typeface="Life Savers ExtraBold"/>
              </a:rPr>
              <a:t>Bắc Mỹ</a:t>
            </a:r>
            <a:endParaRPr kumimoji="0" sz="1800" b="0" i="0" u="none" strike="noStrike" kern="0" cap="none" spc="0" normalizeH="0" baseline="0" noProof="0" dirty="0" smtClean="0">
              <a:ln>
                <a:noFill/>
              </a:ln>
              <a:solidFill>
                <a:srgbClr val="FFFFFF"/>
              </a:solidFill>
              <a:effectLst/>
              <a:uLnTx/>
              <a:uFillTx/>
              <a:latin typeface="Life Savers ExtraBold"/>
              <a:ea typeface="Life Savers ExtraBold"/>
              <a:cs typeface="Life Savers ExtraBold"/>
              <a:sym typeface="Life Savers ExtraBold"/>
            </a:endParaRPr>
          </a:p>
        </p:txBody>
      </p:sp>
      <p:sp>
        <p:nvSpPr>
          <p:cNvPr id="106" name="2">
            <a:hlinkClick r:id="rId8" action="ppaction://hlinksldjump"/>
          </p:cNvPr>
          <p:cNvSpPr/>
          <p:nvPr/>
        </p:nvSpPr>
        <p:spPr>
          <a:xfrm>
            <a:off x="1468322" y="4488888"/>
            <a:ext cx="1127550" cy="596628"/>
          </a:xfrm>
          <a:custGeom>
            <a:avLst/>
            <a:gdLst/>
            <a:ahLst/>
            <a:cxnLst/>
            <a:rect l="l" t="t" r="r" b="b"/>
            <a:pathLst>
              <a:path w="18639" h="11091" extrusionOk="0">
                <a:moveTo>
                  <a:pt x="8066" y="1"/>
                </a:moveTo>
                <a:cubicBezTo>
                  <a:pt x="5377" y="1"/>
                  <a:pt x="2895" y="957"/>
                  <a:pt x="1293" y="3232"/>
                </a:cubicBezTo>
                <a:cubicBezTo>
                  <a:pt x="646" y="4292"/>
                  <a:pt x="104" y="5817"/>
                  <a:pt x="0" y="7213"/>
                </a:cubicBezTo>
                <a:cubicBezTo>
                  <a:pt x="0" y="8299"/>
                  <a:pt x="310" y="9255"/>
                  <a:pt x="957" y="10005"/>
                </a:cubicBezTo>
                <a:cubicBezTo>
                  <a:pt x="1732" y="10755"/>
                  <a:pt x="2792" y="11091"/>
                  <a:pt x="3774" y="11091"/>
                </a:cubicBezTo>
                <a:cubicBezTo>
                  <a:pt x="4834" y="11091"/>
                  <a:pt x="5817" y="10884"/>
                  <a:pt x="6773" y="10548"/>
                </a:cubicBezTo>
                <a:cubicBezTo>
                  <a:pt x="8094" y="10134"/>
                  <a:pt x="9415" y="9795"/>
                  <a:pt x="10724" y="9795"/>
                </a:cubicBezTo>
                <a:cubicBezTo>
                  <a:pt x="11131" y="9795"/>
                  <a:pt x="11538" y="9828"/>
                  <a:pt x="11943" y="9902"/>
                </a:cubicBezTo>
                <a:cubicBezTo>
                  <a:pt x="12822" y="10108"/>
                  <a:pt x="13675" y="10444"/>
                  <a:pt x="14528" y="10548"/>
                </a:cubicBezTo>
                <a:cubicBezTo>
                  <a:pt x="14907" y="10669"/>
                  <a:pt x="15285" y="10719"/>
                  <a:pt x="15664" y="10719"/>
                </a:cubicBezTo>
                <a:cubicBezTo>
                  <a:pt x="15932" y="10719"/>
                  <a:pt x="16199" y="10694"/>
                  <a:pt x="16467" y="10651"/>
                </a:cubicBezTo>
                <a:cubicBezTo>
                  <a:pt x="17113" y="10444"/>
                  <a:pt x="17656" y="9902"/>
                  <a:pt x="17992" y="9255"/>
                </a:cubicBezTo>
                <a:cubicBezTo>
                  <a:pt x="18638" y="8066"/>
                  <a:pt x="18535" y="6567"/>
                  <a:pt x="17992" y="5378"/>
                </a:cubicBezTo>
                <a:cubicBezTo>
                  <a:pt x="17449" y="4189"/>
                  <a:pt x="16596" y="3232"/>
                  <a:pt x="15510" y="2483"/>
                </a:cubicBezTo>
                <a:cubicBezTo>
                  <a:pt x="13365" y="957"/>
                  <a:pt x="10780" y="104"/>
                  <a:pt x="8066" y="1"/>
                </a:cubicBezTo>
                <a:close/>
              </a:path>
            </a:pathLst>
          </a:custGeom>
          <a:solidFill>
            <a:srgbClr val="FF6D5D"/>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0" cap="none" spc="0" normalizeH="0" baseline="0" noProof="0" dirty="0" smtClean="0">
                <a:ln>
                  <a:noFill/>
                </a:ln>
                <a:solidFill>
                  <a:srgbClr val="FFFFFF"/>
                </a:solidFill>
                <a:effectLst/>
                <a:uLnTx/>
                <a:uFillTx/>
                <a:latin typeface="Life Savers ExtraBold"/>
                <a:ea typeface="Life Savers ExtraBold"/>
                <a:cs typeface="Life Savers ExtraBold"/>
                <a:sym typeface="Life Savers ExtraBold"/>
              </a:rPr>
              <a:t>Nam Mỹ</a:t>
            </a:r>
            <a:endParaRPr kumimoji="0" sz="1800" b="0" i="0" u="none" strike="noStrike" kern="0" cap="none" spc="0" normalizeH="0" baseline="0" noProof="0" dirty="0" smtClean="0">
              <a:ln>
                <a:noFill/>
              </a:ln>
              <a:solidFill>
                <a:srgbClr val="FFFFFF"/>
              </a:solidFill>
              <a:effectLst/>
              <a:uLnTx/>
              <a:uFillTx/>
              <a:latin typeface="Life Savers ExtraBold"/>
              <a:ea typeface="Life Savers ExtraBold"/>
              <a:cs typeface="Life Savers ExtraBold"/>
              <a:sym typeface="Life Savers ExtraBold"/>
            </a:endParaRPr>
          </a:p>
        </p:txBody>
      </p:sp>
      <p:sp>
        <p:nvSpPr>
          <p:cNvPr id="107" name="Châu Nam Cực"/>
          <p:cNvSpPr txBox="1"/>
          <p:nvPr/>
        </p:nvSpPr>
        <p:spPr>
          <a:xfrm>
            <a:off x="4006634" y="3884408"/>
            <a:ext cx="2048054" cy="484800"/>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1800" b="1" i="0" u="none" strike="noStrike" kern="0" cap="none" spc="0" normalizeH="0" baseline="0" noProof="0" dirty="0" smtClean="0">
                <a:ln>
                  <a:noFill/>
                </a:ln>
                <a:solidFill>
                  <a:srgbClr val="FFFFFF"/>
                </a:solidFill>
                <a:effectLst/>
                <a:uLnTx/>
                <a:uFillTx/>
                <a:latin typeface="Quicksand"/>
                <a:ea typeface="Quicksand"/>
                <a:cs typeface="Quicksand"/>
                <a:sym typeface="Quicksand"/>
              </a:rPr>
              <a:t>Châu Nam Cực</a:t>
            </a:r>
            <a:endParaRPr kumimoji="0" sz="1800" b="1" i="0" u="none" strike="noStrike" kern="0" cap="none" spc="0" normalizeH="0" baseline="0" noProof="0" dirty="0">
              <a:ln>
                <a:noFill/>
              </a:ln>
              <a:solidFill>
                <a:srgbClr val="FFFFFF"/>
              </a:solidFill>
              <a:effectLst/>
              <a:uLnTx/>
              <a:uFillTx/>
              <a:latin typeface="Quicksand"/>
              <a:ea typeface="Quicksand"/>
              <a:cs typeface="Quicksand"/>
              <a:sym typeface="Quicksand"/>
            </a:endParaRPr>
          </a:p>
        </p:txBody>
      </p:sp>
      <p:sp>
        <p:nvSpPr>
          <p:cNvPr id="108" name="3">
            <a:hlinkClick r:id="rId9" action="ppaction://hlinksldjump"/>
          </p:cNvPr>
          <p:cNvSpPr/>
          <p:nvPr/>
        </p:nvSpPr>
        <p:spPr>
          <a:xfrm>
            <a:off x="2758282" y="4476294"/>
            <a:ext cx="1067364" cy="596628"/>
          </a:xfrm>
          <a:custGeom>
            <a:avLst/>
            <a:gdLst/>
            <a:ahLst/>
            <a:cxnLst/>
            <a:rect l="l" t="t" r="r" b="b"/>
            <a:pathLst>
              <a:path w="18639" h="11091" extrusionOk="0">
                <a:moveTo>
                  <a:pt x="8066" y="1"/>
                </a:moveTo>
                <a:cubicBezTo>
                  <a:pt x="5377" y="1"/>
                  <a:pt x="2895" y="957"/>
                  <a:pt x="1293" y="3232"/>
                </a:cubicBezTo>
                <a:cubicBezTo>
                  <a:pt x="646" y="4292"/>
                  <a:pt x="104" y="5817"/>
                  <a:pt x="0" y="7213"/>
                </a:cubicBezTo>
                <a:cubicBezTo>
                  <a:pt x="0" y="8299"/>
                  <a:pt x="310" y="9255"/>
                  <a:pt x="957" y="10005"/>
                </a:cubicBezTo>
                <a:cubicBezTo>
                  <a:pt x="1732" y="10755"/>
                  <a:pt x="2792" y="11091"/>
                  <a:pt x="3774" y="11091"/>
                </a:cubicBezTo>
                <a:cubicBezTo>
                  <a:pt x="4834" y="11091"/>
                  <a:pt x="5817" y="10884"/>
                  <a:pt x="6773" y="10548"/>
                </a:cubicBezTo>
                <a:cubicBezTo>
                  <a:pt x="8094" y="10134"/>
                  <a:pt x="9415" y="9795"/>
                  <a:pt x="10724" y="9795"/>
                </a:cubicBezTo>
                <a:cubicBezTo>
                  <a:pt x="11131" y="9795"/>
                  <a:pt x="11538" y="9828"/>
                  <a:pt x="11943" y="9902"/>
                </a:cubicBezTo>
                <a:cubicBezTo>
                  <a:pt x="12822" y="10108"/>
                  <a:pt x="13675" y="10444"/>
                  <a:pt x="14528" y="10548"/>
                </a:cubicBezTo>
                <a:cubicBezTo>
                  <a:pt x="14907" y="10669"/>
                  <a:pt x="15285" y="10719"/>
                  <a:pt x="15664" y="10719"/>
                </a:cubicBezTo>
                <a:cubicBezTo>
                  <a:pt x="15932" y="10719"/>
                  <a:pt x="16199" y="10694"/>
                  <a:pt x="16467" y="10651"/>
                </a:cubicBezTo>
                <a:cubicBezTo>
                  <a:pt x="17113" y="10444"/>
                  <a:pt x="17656" y="9902"/>
                  <a:pt x="17992" y="9255"/>
                </a:cubicBezTo>
                <a:cubicBezTo>
                  <a:pt x="18638" y="8066"/>
                  <a:pt x="18535" y="6567"/>
                  <a:pt x="17992" y="5378"/>
                </a:cubicBezTo>
                <a:cubicBezTo>
                  <a:pt x="17449" y="4189"/>
                  <a:pt x="16596" y="3232"/>
                  <a:pt x="15510" y="2483"/>
                </a:cubicBezTo>
                <a:cubicBezTo>
                  <a:pt x="13365" y="957"/>
                  <a:pt x="10780" y="104"/>
                  <a:pt x="8066" y="1"/>
                </a:cubicBezTo>
                <a:close/>
              </a:path>
            </a:pathLst>
          </a:custGeom>
          <a:solidFill>
            <a:srgbClr val="00A165"/>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0" cap="none" spc="0" normalizeH="0" baseline="0" noProof="0" dirty="0" smtClean="0">
                <a:ln>
                  <a:noFill/>
                </a:ln>
                <a:solidFill>
                  <a:srgbClr val="FFFFFF"/>
                </a:solidFill>
                <a:effectLst/>
                <a:uLnTx/>
                <a:uFillTx/>
                <a:latin typeface="Life Savers ExtraBold"/>
                <a:ea typeface="Life Savers ExtraBold"/>
                <a:cs typeface="Life Savers ExtraBold"/>
                <a:sym typeface="Life Savers ExtraBold"/>
              </a:rPr>
              <a:t>Châu Âu</a:t>
            </a:r>
            <a:endParaRPr kumimoji="0" sz="1800" b="0" i="0" u="none" strike="noStrike" kern="0" cap="none" spc="0" normalizeH="0" baseline="0" noProof="0" dirty="0" smtClean="0">
              <a:ln>
                <a:noFill/>
              </a:ln>
              <a:solidFill>
                <a:srgbClr val="FFFFFF"/>
              </a:solidFill>
              <a:effectLst/>
              <a:uLnTx/>
              <a:uFillTx/>
              <a:latin typeface="Life Savers ExtraBold"/>
              <a:ea typeface="Life Savers ExtraBold"/>
              <a:cs typeface="Life Savers ExtraBold"/>
              <a:sym typeface="Life Savers ExtraBold"/>
            </a:endParaRPr>
          </a:p>
        </p:txBody>
      </p:sp>
      <p:sp>
        <p:nvSpPr>
          <p:cNvPr id="109" name="4">
            <a:hlinkClick r:id="rId10" action="ppaction://hlinksldjump"/>
          </p:cNvPr>
          <p:cNvSpPr/>
          <p:nvPr/>
        </p:nvSpPr>
        <p:spPr>
          <a:xfrm>
            <a:off x="3995388" y="4476295"/>
            <a:ext cx="1108044" cy="596628"/>
          </a:xfrm>
          <a:custGeom>
            <a:avLst/>
            <a:gdLst/>
            <a:ahLst/>
            <a:cxnLst/>
            <a:rect l="l" t="t" r="r" b="b"/>
            <a:pathLst>
              <a:path w="18639" h="11091" extrusionOk="0">
                <a:moveTo>
                  <a:pt x="8066" y="1"/>
                </a:moveTo>
                <a:cubicBezTo>
                  <a:pt x="5377" y="1"/>
                  <a:pt x="2895" y="957"/>
                  <a:pt x="1293" y="3232"/>
                </a:cubicBezTo>
                <a:cubicBezTo>
                  <a:pt x="646" y="4292"/>
                  <a:pt x="104" y="5817"/>
                  <a:pt x="0" y="7213"/>
                </a:cubicBezTo>
                <a:cubicBezTo>
                  <a:pt x="0" y="8299"/>
                  <a:pt x="310" y="9255"/>
                  <a:pt x="957" y="10005"/>
                </a:cubicBezTo>
                <a:cubicBezTo>
                  <a:pt x="1732" y="10755"/>
                  <a:pt x="2792" y="11091"/>
                  <a:pt x="3774" y="11091"/>
                </a:cubicBezTo>
                <a:cubicBezTo>
                  <a:pt x="4834" y="11091"/>
                  <a:pt x="5817" y="10884"/>
                  <a:pt x="6773" y="10548"/>
                </a:cubicBezTo>
                <a:cubicBezTo>
                  <a:pt x="8094" y="10134"/>
                  <a:pt x="9415" y="9795"/>
                  <a:pt x="10724" y="9795"/>
                </a:cubicBezTo>
                <a:cubicBezTo>
                  <a:pt x="11131" y="9795"/>
                  <a:pt x="11538" y="9828"/>
                  <a:pt x="11943" y="9902"/>
                </a:cubicBezTo>
                <a:cubicBezTo>
                  <a:pt x="12822" y="10108"/>
                  <a:pt x="13675" y="10444"/>
                  <a:pt x="14528" y="10548"/>
                </a:cubicBezTo>
                <a:cubicBezTo>
                  <a:pt x="14907" y="10669"/>
                  <a:pt x="15285" y="10719"/>
                  <a:pt x="15664" y="10719"/>
                </a:cubicBezTo>
                <a:cubicBezTo>
                  <a:pt x="15932" y="10719"/>
                  <a:pt x="16199" y="10694"/>
                  <a:pt x="16467" y="10651"/>
                </a:cubicBezTo>
                <a:cubicBezTo>
                  <a:pt x="17113" y="10444"/>
                  <a:pt x="17656" y="9902"/>
                  <a:pt x="17992" y="9255"/>
                </a:cubicBezTo>
                <a:cubicBezTo>
                  <a:pt x="18638" y="8066"/>
                  <a:pt x="18535" y="6567"/>
                  <a:pt x="17992" y="5378"/>
                </a:cubicBezTo>
                <a:cubicBezTo>
                  <a:pt x="17449" y="4189"/>
                  <a:pt x="16596" y="3232"/>
                  <a:pt x="15510" y="2483"/>
                </a:cubicBezTo>
                <a:cubicBezTo>
                  <a:pt x="13365" y="957"/>
                  <a:pt x="10780" y="104"/>
                  <a:pt x="8066" y="1"/>
                </a:cubicBezTo>
                <a:close/>
              </a:path>
            </a:pathLst>
          </a:custGeom>
          <a:solidFill>
            <a:srgbClr val="FF6D5D"/>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0" cap="none" spc="0" normalizeH="0" baseline="0" noProof="0" dirty="0" smtClean="0">
                <a:ln>
                  <a:noFill/>
                </a:ln>
                <a:solidFill>
                  <a:srgbClr val="FFFFFF"/>
                </a:solidFill>
                <a:effectLst/>
                <a:uLnTx/>
                <a:uFillTx/>
                <a:latin typeface="Life Savers ExtraBold"/>
                <a:ea typeface="Life Savers ExtraBold"/>
                <a:cs typeface="Life Savers ExtraBold"/>
                <a:sym typeface="Life Savers ExtraBold"/>
              </a:rPr>
              <a:t>Châu Phi</a:t>
            </a:r>
            <a:endParaRPr kumimoji="0" sz="1800" b="0" i="0" u="none" strike="noStrike" kern="0" cap="none" spc="0" normalizeH="0" baseline="0" noProof="0" dirty="0" smtClean="0">
              <a:ln>
                <a:noFill/>
              </a:ln>
              <a:solidFill>
                <a:srgbClr val="FFFFFF"/>
              </a:solidFill>
              <a:effectLst/>
              <a:uLnTx/>
              <a:uFillTx/>
              <a:latin typeface="Life Savers ExtraBold"/>
              <a:ea typeface="Life Savers ExtraBold"/>
              <a:cs typeface="Life Savers ExtraBold"/>
              <a:sym typeface="Life Savers ExtraBold"/>
            </a:endParaRPr>
          </a:p>
        </p:txBody>
      </p:sp>
      <p:sp>
        <p:nvSpPr>
          <p:cNvPr id="110" name="5">
            <a:hlinkClick r:id="rId11" action="ppaction://hlinksldjump"/>
          </p:cNvPr>
          <p:cNvSpPr/>
          <p:nvPr/>
        </p:nvSpPr>
        <p:spPr>
          <a:xfrm>
            <a:off x="5268786" y="4476295"/>
            <a:ext cx="1078447" cy="596628"/>
          </a:xfrm>
          <a:custGeom>
            <a:avLst/>
            <a:gdLst/>
            <a:ahLst/>
            <a:cxnLst/>
            <a:rect l="l" t="t" r="r" b="b"/>
            <a:pathLst>
              <a:path w="18639" h="11091" extrusionOk="0">
                <a:moveTo>
                  <a:pt x="8066" y="1"/>
                </a:moveTo>
                <a:cubicBezTo>
                  <a:pt x="5377" y="1"/>
                  <a:pt x="2895" y="957"/>
                  <a:pt x="1293" y="3232"/>
                </a:cubicBezTo>
                <a:cubicBezTo>
                  <a:pt x="646" y="4292"/>
                  <a:pt x="104" y="5817"/>
                  <a:pt x="0" y="7213"/>
                </a:cubicBezTo>
                <a:cubicBezTo>
                  <a:pt x="0" y="8299"/>
                  <a:pt x="310" y="9255"/>
                  <a:pt x="957" y="10005"/>
                </a:cubicBezTo>
                <a:cubicBezTo>
                  <a:pt x="1732" y="10755"/>
                  <a:pt x="2792" y="11091"/>
                  <a:pt x="3774" y="11091"/>
                </a:cubicBezTo>
                <a:cubicBezTo>
                  <a:pt x="4834" y="11091"/>
                  <a:pt x="5817" y="10884"/>
                  <a:pt x="6773" y="10548"/>
                </a:cubicBezTo>
                <a:cubicBezTo>
                  <a:pt x="8094" y="10134"/>
                  <a:pt x="9415" y="9795"/>
                  <a:pt x="10724" y="9795"/>
                </a:cubicBezTo>
                <a:cubicBezTo>
                  <a:pt x="11131" y="9795"/>
                  <a:pt x="11538" y="9828"/>
                  <a:pt x="11943" y="9902"/>
                </a:cubicBezTo>
                <a:cubicBezTo>
                  <a:pt x="12822" y="10108"/>
                  <a:pt x="13675" y="10444"/>
                  <a:pt x="14528" y="10548"/>
                </a:cubicBezTo>
                <a:cubicBezTo>
                  <a:pt x="14907" y="10669"/>
                  <a:pt x="15285" y="10719"/>
                  <a:pt x="15664" y="10719"/>
                </a:cubicBezTo>
                <a:cubicBezTo>
                  <a:pt x="15932" y="10719"/>
                  <a:pt x="16199" y="10694"/>
                  <a:pt x="16467" y="10651"/>
                </a:cubicBezTo>
                <a:cubicBezTo>
                  <a:pt x="17113" y="10444"/>
                  <a:pt x="17656" y="9902"/>
                  <a:pt x="17992" y="9255"/>
                </a:cubicBezTo>
                <a:cubicBezTo>
                  <a:pt x="18638" y="8066"/>
                  <a:pt x="18535" y="6567"/>
                  <a:pt x="17992" y="5378"/>
                </a:cubicBezTo>
                <a:cubicBezTo>
                  <a:pt x="17449" y="4189"/>
                  <a:pt x="16596" y="3232"/>
                  <a:pt x="15510" y="2483"/>
                </a:cubicBezTo>
                <a:cubicBezTo>
                  <a:pt x="13365" y="957"/>
                  <a:pt x="10780" y="104"/>
                  <a:pt x="8066" y="1"/>
                </a:cubicBezTo>
                <a:close/>
              </a:path>
            </a:pathLst>
          </a:custGeom>
          <a:solidFill>
            <a:srgbClr val="00A165"/>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0" cap="none" spc="0" normalizeH="0" baseline="0" noProof="0" dirty="0" smtClean="0">
                <a:ln>
                  <a:noFill/>
                </a:ln>
                <a:solidFill>
                  <a:srgbClr val="FFFFFF"/>
                </a:solidFill>
                <a:effectLst/>
                <a:uLnTx/>
                <a:uFillTx/>
                <a:latin typeface="Life Savers ExtraBold"/>
                <a:ea typeface="Life Savers ExtraBold"/>
                <a:cs typeface="Life Savers ExtraBold"/>
                <a:sym typeface="Life Savers ExtraBold"/>
              </a:rPr>
              <a:t>Châu Úc</a:t>
            </a:r>
            <a:endParaRPr kumimoji="0" sz="1800" b="0" i="0" u="none" strike="noStrike" kern="0" cap="none" spc="0" normalizeH="0" baseline="0" noProof="0" dirty="0" smtClean="0">
              <a:ln>
                <a:noFill/>
              </a:ln>
              <a:solidFill>
                <a:srgbClr val="FFFFFF"/>
              </a:solidFill>
              <a:effectLst/>
              <a:uLnTx/>
              <a:uFillTx/>
              <a:latin typeface="Life Savers ExtraBold"/>
              <a:ea typeface="Life Savers ExtraBold"/>
              <a:cs typeface="Life Savers ExtraBold"/>
              <a:sym typeface="Life Savers ExtraBold"/>
            </a:endParaRPr>
          </a:p>
        </p:txBody>
      </p:sp>
      <p:sp>
        <p:nvSpPr>
          <p:cNvPr id="111" name="6">
            <a:hlinkClick r:id="rId12" action="ppaction://hlinksldjump"/>
          </p:cNvPr>
          <p:cNvSpPr/>
          <p:nvPr/>
        </p:nvSpPr>
        <p:spPr>
          <a:xfrm>
            <a:off x="6512587" y="4450467"/>
            <a:ext cx="1108044" cy="596628"/>
          </a:xfrm>
          <a:custGeom>
            <a:avLst/>
            <a:gdLst/>
            <a:ahLst/>
            <a:cxnLst/>
            <a:rect l="l" t="t" r="r" b="b"/>
            <a:pathLst>
              <a:path w="18639" h="11091" extrusionOk="0">
                <a:moveTo>
                  <a:pt x="8066" y="1"/>
                </a:moveTo>
                <a:cubicBezTo>
                  <a:pt x="5377" y="1"/>
                  <a:pt x="2895" y="957"/>
                  <a:pt x="1293" y="3232"/>
                </a:cubicBezTo>
                <a:cubicBezTo>
                  <a:pt x="646" y="4292"/>
                  <a:pt x="104" y="5817"/>
                  <a:pt x="0" y="7213"/>
                </a:cubicBezTo>
                <a:cubicBezTo>
                  <a:pt x="0" y="8299"/>
                  <a:pt x="310" y="9255"/>
                  <a:pt x="957" y="10005"/>
                </a:cubicBezTo>
                <a:cubicBezTo>
                  <a:pt x="1732" y="10755"/>
                  <a:pt x="2792" y="11091"/>
                  <a:pt x="3774" y="11091"/>
                </a:cubicBezTo>
                <a:cubicBezTo>
                  <a:pt x="4834" y="11091"/>
                  <a:pt x="5817" y="10884"/>
                  <a:pt x="6773" y="10548"/>
                </a:cubicBezTo>
                <a:cubicBezTo>
                  <a:pt x="8094" y="10134"/>
                  <a:pt x="9415" y="9795"/>
                  <a:pt x="10724" y="9795"/>
                </a:cubicBezTo>
                <a:cubicBezTo>
                  <a:pt x="11131" y="9795"/>
                  <a:pt x="11538" y="9828"/>
                  <a:pt x="11943" y="9902"/>
                </a:cubicBezTo>
                <a:cubicBezTo>
                  <a:pt x="12822" y="10108"/>
                  <a:pt x="13675" y="10444"/>
                  <a:pt x="14528" y="10548"/>
                </a:cubicBezTo>
                <a:cubicBezTo>
                  <a:pt x="14907" y="10669"/>
                  <a:pt x="15285" y="10719"/>
                  <a:pt x="15664" y="10719"/>
                </a:cubicBezTo>
                <a:cubicBezTo>
                  <a:pt x="15932" y="10719"/>
                  <a:pt x="16199" y="10694"/>
                  <a:pt x="16467" y="10651"/>
                </a:cubicBezTo>
                <a:cubicBezTo>
                  <a:pt x="17113" y="10444"/>
                  <a:pt x="17656" y="9902"/>
                  <a:pt x="17992" y="9255"/>
                </a:cubicBezTo>
                <a:cubicBezTo>
                  <a:pt x="18638" y="8066"/>
                  <a:pt x="18535" y="6567"/>
                  <a:pt x="17992" y="5378"/>
                </a:cubicBezTo>
                <a:cubicBezTo>
                  <a:pt x="17449" y="4189"/>
                  <a:pt x="16596" y="3232"/>
                  <a:pt x="15510" y="2483"/>
                </a:cubicBezTo>
                <a:cubicBezTo>
                  <a:pt x="13365" y="957"/>
                  <a:pt x="10780" y="104"/>
                  <a:pt x="8066" y="1"/>
                </a:cubicBezTo>
                <a:close/>
              </a:path>
            </a:pathLst>
          </a:custGeom>
          <a:solidFill>
            <a:srgbClr val="FF6D5D"/>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0" cap="none" spc="0" normalizeH="0" baseline="0" noProof="0" dirty="0" smtClean="0">
                <a:ln>
                  <a:noFill/>
                </a:ln>
                <a:solidFill>
                  <a:srgbClr val="FFFFFF"/>
                </a:solidFill>
                <a:effectLst/>
                <a:uLnTx/>
                <a:uFillTx/>
                <a:latin typeface="Life Savers ExtraBold"/>
                <a:ea typeface="Life Savers ExtraBold"/>
                <a:cs typeface="Life Savers ExtraBold"/>
                <a:sym typeface="Life Savers ExtraBold"/>
              </a:rPr>
              <a:t>Châu Á</a:t>
            </a:r>
            <a:endParaRPr kumimoji="0" sz="1800" b="0" i="0" u="none" strike="noStrike" kern="0" cap="none" spc="0" normalizeH="0" baseline="0" noProof="0" dirty="0" smtClean="0">
              <a:ln>
                <a:noFill/>
              </a:ln>
              <a:solidFill>
                <a:srgbClr val="FFFFFF"/>
              </a:solidFill>
              <a:effectLst/>
              <a:uLnTx/>
              <a:uFillTx/>
              <a:latin typeface="Life Savers ExtraBold"/>
              <a:ea typeface="Life Savers ExtraBold"/>
              <a:cs typeface="Life Savers ExtraBold"/>
              <a:sym typeface="Life Savers ExtraBold"/>
            </a:endParaRPr>
          </a:p>
        </p:txBody>
      </p:sp>
      <p:sp>
        <p:nvSpPr>
          <p:cNvPr id="112" name="7">
            <a:hlinkClick r:id="rId13" action="ppaction://hlinksldjump"/>
          </p:cNvPr>
          <p:cNvSpPr/>
          <p:nvPr/>
        </p:nvSpPr>
        <p:spPr>
          <a:xfrm>
            <a:off x="7756388" y="4453448"/>
            <a:ext cx="1225058" cy="596628"/>
          </a:xfrm>
          <a:custGeom>
            <a:avLst/>
            <a:gdLst/>
            <a:ahLst/>
            <a:cxnLst/>
            <a:rect l="l" t="t" r="r" b="b"/>
            <a:pathLst>
              <a:path w="18639" h="11091" extrusionOk="0">
                <a:moveTo>
                  <a:pt x="8066" y="1"/>
                </a:moveTo>
                <a:cubicBezTo>
                  <a:pt x="5377" y="1"/>
                  <a:pt x="2895" y="957"/>
                  <a:pt x="1293" y="3232"/>
                </a:cubicBezTo>
                <a:cubicBezTo>
                  <a:pt x="646" y="4292"/>
                  <a:pt x="104" y="5817"/>
                  <a:pt x="0" y="7213"/>
                </a:cubicBezTo>
                <a:cubicBezTo>
                  <a:pt x="0" y="8299"/>
                  <a:pt x="310" y="9255"/>
                  <a:pt x="957" y="10005"/>
                </a:cubicBezTo>
                <a:cubicBezTo>
                  <a:pt x="1732" y="10755"/>
                  <a:pt x="2792" y="11091"/>
                  <a:pt x="3774" y="11091"/>
                </a:cubicBezTo>
                <a:cubicBezTo>
                  <a:pt x="4834" y="11091"/>
                  <a:pt x="5817" y="10884"/>
                  <a:pt x="6773" y="10548"/>
                </a:cubicBezTo>
                <a:cubicBezTo>
                  <a:pt x="8094" y="10134"/>
                  <a:pt x="9415" y="9795"/>
                  <a:pt x="10724" y="9795"/>
                </a:cubicBezTo>
                <a:cubicBezTo>
                  <a:pt x="11131" y="9795"/>
                  <a:pt x="11538" y="9828"/>
                  <a:pt x="11943" y="9902"/>
                </a:cubicBezTo>
                <a:cubicBezTo>
                  <a:pt x="12822" y="10108"/>
                  <a:pt x="13675" y="10444"/>
                  <a:pt x="14528" y="10548"/>
                </a:cubicBezTo>
                <a:cubicBezTo>
                  <a:pt x="14907" y="10669"/>
                  <a:pt x="15285" y="10719"/>
                  <a:pt x="15664" y="10719"/>
                </a:cubicBezTo>
                <a:cubicBezTo>
                  <a:pt x="15932" y="10719"/>
                  <a:pt x="16199" y="10694"/>
                  <a:pt x="16467" y="10651"/>
                </a:cubicBezTo>
                <a:cubicBezTo>
                  <a:pt x="17113" y="10444"/>
                  <a:pt x="17656" y="9902"/>
                  <a:pt x="17992" y="9255"/>
                </a:cubicBezTo>
                <a:cubicBezTo>
                  <a:pt x="18638" y="8066"/>
                  <a:pt x="18535" y="6567"/>
                  <a:pt x="17992" y="5378"/>
                </a:cubicBezTo>
                <a:cubicBezTo>
                  <a:pt x="17449" y="4189"/>
                  <a:pt x="16596" y="3232"/>
                  <a:pt x="15510" y="2483"/>
                </a:cubicBezTo>
                <a:cubicBezTo>
                  <a:pt x="13365" y="957"/>
                  <a:pt x="10780" y="104"/>
                  <a:pt x="8066" y="1"/>
                </a:cubicBezTo>
                <a:close/>
              </a:path>
            </a:pathLst>
          </a:custGeom>
          <a:solidFill>
            <a:srgbClr val="00A165"/>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0" cap="none" spc="0" normalizeH="0" baseline="0" noProof="0" dirty="0" smtClean="0">
                <a:ln>
                  <a:noFill/>
                </a:ln>
                <a:solidFill>
                  <a:srgbClr val="FFFFFF"/>
                </a:solidFill>
                <a:effectLst/>
                <a:uLnTx/>
                <a:uFillTx/>
                <a:latin typeface="Life Savers ExtraBold"/>
                <a:ea typeface="Life Savers ExtraBold"/>
                <a:cs typeface="Life Savers ExtraBold"/>
                <a:sym typeface="Life Savers ExtraBold"/>
              </a:rPr>
              <a:t>Châu Nam Cực</a:t>
            </a:r>
            <a:endParaRPr kumimoji="0" sz="1800" b="0" i="0" u="none" strike="noStrike" kern="0" cap="none" spc="0" normalizeH="0" baseline="0" noProof="0" dirty="0" smtClean="0">
              <a:ln>
                <a:noFill/>
              </a:ln>
              <a:solidFill>
                <a:srgbClr val="FFFFFF"/>
              </a:solidFill>
              <a:effectLst/>
              <a:uLnTx/>
              <a:uFillTx/>
              <a:latin typeface="Life Savers ExtraBold"/>
              <a:ea typeface="Life Savers ExtraBold"/>
              <a:cs typeface="Life Savers ExtraBold"/>
              <a:sym typeface="Life Savers ExtraBold"/>
            </a:endParaRPr>
          </a:p>
        </p:txBody>
      </p:sp>
      <p:pic>
        <p:nvPicPr>
          <p:cNvPr id="113" name="VR 1" descr="Vi Khuẩn Hoặc Nhiễm Virus Hình ảnh | Định dạng hình ảnh EPS 450005193|  vn.lovepik.com"/>
          <p:cNvPicPr>
            <a:picLocks noChangeAspect="1" noChangeArrowheads="1"/>
          </p:cNvPicPr>
          <p:nvPr/>
        </p:nvPicPr>
        <p:blipFill rotWithShape="1">
          <a:blip r:embed="rId14">
            <a:extLst>
              <a:ext uri="{BEBA8EAE-BF5A-486C-A8C5-ECC9F3942E4B}">
                <a14:imgProps xmlns:a14="http://schemas.microsoft.com/office/drawing/2010/main">
                  <a14:imgLayer r:embed="rId15">
                    <a14:imgEffect>
                      <a14:backgroundRemoval t="0" b="94535" l="0" r="99070">
                        <a14:foregroundMark x1="14767" y1="48721" x2="17558" y2="48023"/>
                        <a14:foregroundMark x1="36744" y1="14767" x2="37093" y2="17558"/>
                        <a14:foregroundMark x1="25930" y1="27674" x2="29419" y2="29767"/>
                        <a14:foregroundMark x1="24186" y1="36512" x2="25930" y2="38605"/>
                        <a14:foregroundMark x1="23488" y1="57442" x2="24884" y2="58488"/>
                        <a14:foregroundMark x1="23140" y1="71395" x2="25581" y2="70000"/>
                        <a14:foregroundMark x1="33953" y1="73837" x2="36047" y2="73837"/>
                        <a14:foregroundMark x1="42674" y1="79767" x2="44767" y2="80116"/>
                        <a14:foregroundMark x1="52209" y1="83372" x2="53953" y2="85116"/>
                        <a14:foregroundMark x1="66512" y1="74535" x2="68953" y2="77326"/>
                        <a14:foregroundMark x1="82209" y1="70000" x2="84651" y2="71047"/>
                        <a14:foregroundMark x1="80116" y1="55349" x2="81860" y2="58837"/>
                        <a14:foregroundMark x1="82558" y1="37209" x2="84651" y2="40000"/>
                        <a14:foregroundMark x1="79419" y1="22093" x2="82209" y2="22791"/>
                        <a14:foregroundMark x1="66163" y1="19302" x2="66163" y2="21047"/>
                        <a14:foregroundMark x1="53953" y1="16860" x2="56047" y2="18953"/>
                      </a14:backgroundRemoval>
                    </a14:imgEffect>
                  </a14:imgLayer>
                </a14:imgProps>
              </a:ext>
              <a:ext uri="{28A0092B-C50C-407E-A947-70E740481C1C}">
                <a14:useLocalDpi xmlns:a14="http://schemas.microsoft.com/office/drawing/2010/main" val="0"/>
              </a:ext>
            </a:extLst>
          </a:blip>
          <a:srcRect l="11564" t="9446" r="10415" b="11418"/>
          <a:stretch/>
        </p:blipFill>
        <p:spPr bwMode="auto">
          <a:xfrm>
            <a:off x="2806193" y="730998"/>
            <a:ext cx="478062" cy="484891"/>
          </a:xfrm>
          <a:prstGeom prst="rect">
            <a:avLst/>
          </a:prstGeom>
          <a:noFill/>
          <a:extLst>
            <a:ext uri="{909E8E84-426E-40DD-AFC4-6F175D3DCCD1}">
              <a14:hiddenFill xmlns:a14="http://schemas.microsoft.com/office/drawing/2010/main">
                <a:solidFill>
                  <a:srgbClr val="FFFFFF"/>
                </a:solidFill>
              </a14:hiddenFill>
            </a:ext>
          </a:extLst>
        </p:spPr>
      </p:pic>
      <p:pic>
        <p:nvPicPr>
          <p:cNvPr id="114" name="VR 2" descr="Vi Khuẩn Hoặc Nhiễm Virus Hình ảnh | Định dạng hình ảnh EPS 450005193|  vn.lovepik.com"/>
          <p:cNvPicPr>
            <a:picLocks noChangeAspect="1" noChangeArrowheads="1"/>
          </p:cNvPicPr>
          <p:nvPr/>
        </p:nvPicPr>
        <p:blipFill rotWithShape="1">
          <a:blip r:embed="rId14">
            <a:extLst>
              <a:ext uri="{BEBA8EAE-BF5A-486C-A8C5-ECC9F3942E4B}">
                <a14:imgProps xmlns:a14="http://schemas.microsoft.com/office/drawing/2010/main">
                  <a14:imgLayer r:embed="rId15">
                    <a14:imgEffect>
                      <a14:backgroundRemoval t="0" b="94535" l="0" r="99070">
                        <a14:foregroundMark x1="14767" y1="48721" x2="17558" y2="48023"/>
                        <a14:foregroundMark x1="36744" y1="14767" x2="37093" y2="17558"/>
                        <a14:foregroundMark x1="25930" y1="27674" x2="29419" y2="29767"/>
                        <a14:foregroundMark x1="24186" y1="36512" x2="25930" y2="38605"/>
                        <a14:foregroundMark x1="23488" y1="57442" x2="24884" y2="58488"/>
                        <a14:foregroundMark x1="23140" y1="71395" x2="25581" y2="70000"/>
                        <a14:foregroundMark x1="33953" y1="73837" x2="36047" y2="73837"/>
                        <a14:foregroundMark x1="42674" y1="79767" x2="44767" y2="80116"/>
                        <a14:foregroundMark x1="52209" y1="83372" x2="53953" y2="85116"/>
                        <a14:foregroundMark x1="66512" y1="74535" x2="68953" y2="77326"/>
                        <a14:foregroundMark x1="82209" y1="70000" x2="84651" y2="71047"/>
                        <a14:foregroundMark x1="80116" y1="55349" x2="81860" y2="58837"/>
                        <a14:foregroundMark x1="82558" y1="37209" x2="84651" y2="40000"/>
                        <a14:foregroundMark x1="79419" y1="22093" x2="82209" y2="22791"/>
                        <a14:foregroundMark x1="66163" y1="19302" x2="66163" y2="21047"/>
                        <a14:foregroundMark x1="53953" y1="16860" x2="56047" y2="18953"/>
                      </a14:backgroundRemoval>
                    </a14:imgEffect>
                  </a14:imgLayer>
                </a14:imgProps>
              </a:ext>
              <a:ext uri="{28A0092B-C50C-407E-A947-70E740481C1C}">
                <a14:useLocalDpi xmlns:a14="http://schemas.microsoft.com/office/drawing/2010/main" val="0"/>
              </a:ext>
            </a:extLst>
          </a:blip>
          <a:srcRect l="11564" t="9446" r="10415" b="11418"/>
          <a:stretch/>
        </p:blipFill>
        <p:spPr bwMode="auto">
          <a:xfrm>
            <a:off x="2896625" y="2653019"/>
            <a:ext cx="478062" cy="484891"/>
          </a:xfrm>
          <a:prstGeom prst="rect">
            <a:avLst/>
          </a:prstGeom>
          <a:noFill/>
          <a:extLst>
            <a:ext uri="{909E8E84-426E-40DD-AFC4-6F175D3DCCD1}">
              <a14:hiddenFill xmlns:a14="http://schemas.microsoft.com/office/drawing/2010/main">
                <a:solidFill>
                  <a:srgbClr val="FFFFFF"/>
                </a:solidFill>
              </a14:hiddenFill>
            </a:ext>
          </a:extLst>
        </p:spPr>
      </p:pic>
      <p:pic>
        <p:nvPicPr>
          <p:cNvPr id="115" name="VR 3" descr="Vi Khuẩn Hoặc Nhiễm Virus Hình ảnh | Định dạng hình ảnh EPS 450005193|  vn.lovepik.com"/>
          <p:cNvPicPr>
            <a:picLocks noChangeAspect="1" noChangeArrowheads="1"/>
          </p:cNvPicPr>
          <p:nvPr/>
        </p:nvPicPr>
        <p:blipFill rotWithShape="1">
          <a:blip r:embed="rId14">
            <a:extLst>
              <a:ext uri="{BEBA8EAE-BF5A-486C-A8C5-ECC9F3942E4B}">
                <a14:imgProps xmlns:a14="http://schemas.microsoft.com/office/drawing/2010/main">
                  <a14:imgLayer r:embed="rId15">
                    <a14:imgEffect>
                      <a14:backgroundRemoval t="0" b="94535" l="0" r="99070">
                        <a14:foregroundMark x1="14767" y1="48721" x2="17558" y2="48023"/>
                        <a14:foregroundMark x1="36744" y1="14767" x2="37093" y2="17558"/>
                        <a14:foregroundMark x1="25930" y1="27674" x2="29419" y2="29767"/>
                        <a14:foregroundMark x1="24186" y1="36512" x2="25930" y2="38605"/>
                        <a14:foregroundMark x1="23488" y1="57442" x2="24884" y2="58488"/>
                        <a14:foregroundMark x1="23140" y1="71395" x2="25581" y2="70000"/>
                        <a14:foregroundMark x1="33953" y1="73837" x2="36047" y2="73837"/>
                        <a14:foregroundMark x1="42674" y1="79767" x2="44767" y2="80116"/>
                        <a14:foregroundMark x1="52209" y1="83372" x2="53953" y2="85116"/>
                        <a14:foregroundMark x1="66512" y1="74535" x2="68953" y2="77326"/>
                        <a14:foregroundMark x1="82209" y1="70000" x2="84651" y2="71047"/>
                        <a14:foregroundMark x1="80116" y1="55349" x2="81860" y2="58837"/>
                        <a14:foregroundMark x1="82558" y1="37209" x2="84651" y2="40000"/>
                        <a14:foregroundMark x1="79419" y1="22093" x2="82209" y2="22791"/>
                        <a14:foregroundMark x1="66163" y1="19302" x2="66163" y2="21047"/>
                        <a14:foregroundMark x1="53953" y1="16860" x2="56047" y2="18953"/>
                      </a14:backgroundRemoval>
                    </a14:imgEffect>
                  </a14:imgLayer>
                </a14:imgProps>
              </a:ext>
              <a:ext uri="{28A0092B-C50C-407E-A947-70E740481C1C}">
                <a14:useLocalDpi xmlns:a14="http://schemas.microsoft.com/office/drawing/2010/main" val="0"/>
              </a:ext>
            </a:extLst>
          </a:blip>
          <a:srcRect l="11564" t="9446" r="10415" b="11418"/>
          <a:stretch/>
        </p:blipFill>
        <p:spPr bwMode="auto">
          <a:xfrm>
            <a:off x="4135636" y="1059934"/>
            <a:ext cx="478062" cy="484891"/>
          </a:xfrm>
          <a:prstGeom prst="rect">
            <a:avLst/>
          </a:prstGeom>
          <a:noFill/>
          <a:extLst>
            <a:ext uri="{909E8E84-426E-40DD-AFC4-6F175D3DCCD1}">
              <a14:hiddenFill xmlns:a14="http://schemas.microsoft.com/office/drawing/2010/main">
                <a:solidFill>
                  <a:srgbClr val="FFFFFF"/>
                </a:solidFill>
              </a14:hiddenFill>
            </a:ext>
          </a:extLst>
        </p:spPr>
      </p:pic>
      <p:grpSp>
        <p:nvGrpSpPr>
          <p:cNvPr id="116" name="VR 5"/>
          <p:cNvGrpSpPr/>
          <p:nvPr/>
        </p:nvGrpSpPr>
        <p:grpSpPr>
          <a:xfrm>
            <a:off x="5329798" y="629368"/>
            <a:ext cx="890405" cy="1186412"/>
            <a:chOff x="5329798" y="629368"/>
            <a:chExt cx="890405" cy="1186412"/>
          </a:xfrm>
        </p:grpSpPr>
        <p:pic>
          <p:nvPicPr>
            <p:cNvPr id="117" name="Picture 10" descr="Vi Khuẩn Hoặc Nhiễm Virus Hình ảnh | Định dạng hình ảnh EPS 450005193|  vn.lovepik.com"/>
            <p:cNvPicPr>
              <a:picLocks noChangeAspect="1" noChangeArrowheads="1"/>
            </p:cNvPicPr>
            <p:nvPr/>
          </p:nvPicPr>
          <p:blipFill rotWithShape="1">
            <a:blip r:embed="rId14">
              <a:extLst>
                <a:ext uri="{BEBA8EAE-BF5A-486C-A8C5-ECC9F3942E4B}">
                  <a14:imgProps xmlns:a14="http://schemas.microsoft.com/office/drawing/2010/main">
                    <a14:imgLayer r:embed="rId15">
                      <a14:imgEffect>
                        <a14:backgroundRemoval t="0" b="94535" l="0" r="99070">
                          <a14:foregroundMark x1="14767" y1="48721" x2="17558" y2="48023"/>
                          <a14:foregroundMark x1="36744" y1="14767" x2="37093" y2="17558"/>
                          <a14:foregroundMark x1="25930" y1="27674" x2="29419" y2="29767"/>
                          <a14:foregroundMark x1="24186" y1="36512" x2="25930" y2="38605"/>
                          <a14:foregroundMark x1="23488" y1="57442" x2="24884" y2="58488"/>
                          <a14:foregroundMark x1="23140" y1="71395" x2="25581" y2="70000"/>
                          <a14:foregroundMark x1="33953" y1="73837" x2="36047" y2="73837"/>
                          <a14:foregroundMark x1="42674" y1="79767" x2="44767" y2="80116"/>
                          <a14:foregroundMark x1="52209" y1="83372" x2="53953" y2="85116"/>
                          <a14:foregroundMark x1="66512" y1="74535" x2="68953" y2="77326"/>
                          <a14:foregroundMark x1="82209" y1="70000" x2="84651" y2="71047"/>
                          <a14:foregroundMark x1="80116" y1="55349" x2="81860" y2="58837"/>
                          <a14:foregroundMark x1="82558" y1="37209" x2="84651" y2="40000"/>
                          <a14:foregroundMark x1="79419" y1="22093" x2="82209" y2="22791"/>
                          <a14:foregroundMark x1="66163" y1="19302" x2="66163" y2="21047"/>
                          <a14:foregroundMark x1="53953" y1="16860" x2="56047" y2="18953"/>
                        </a14:backgroundRemoval>
                      </a14:imgEffect>
                    </a14:imgLayer>
                  </a14:imgProps>
                </a:ext>
                <a:ext uri="{28A0092B-C50C-407E-A947-70E740481C1C}">
                  <a14:useLocalDpi xmlns:a14="http://schemas.microsoft.com/office/drawing/2010/main" val="0"/>
                </a:ext>
              </a:extLst>
            </a:blip>
            <a:srcRect l="11564" t="9446" r="10415" b="11418"/>
            <a:stretch/>
          </p:blipFill>
          <p:spPr bwMode="auto">
            <a:xfrm>
              <a:off x="5329798" y="629368"/>
              <a:ext cx="478062" cy="484891"/>
            </a:xfrm>
            <a:prstGeom prst="rect">
              <a:avLst/>
            </a:prstGeom>
            <a:noFill/>
            <a:extLst>
              <a:ext uri="{909E8E84-426E-40DD-AFC4-6F175D3DCCD1}">
                <a14:hiddenFill xmlns:a14="http://schemas.microsoft.com/office/drawing/2010/main">
                  <a:solidFill>
                    <a:srgbClr val="FFFFFF"/>
                  </a:solidFill>
                </a14:hiddenFill>
              </a:ext>
            </a:extLst>
          </p:spPr>
        </p:pic>
        <p:pic>
          <p:nvPicPr>
            <p:cNvPr id="118" name="Picture 10" descr="Vi Khuẩn Hoặc Nhiễm Virus Hình ảnh | Định dạng hình ảnh EPS 450005193|  vn.lovepik.com"/>
            <p:cNvPicPr>
              <a:picLocks noChangeAspect="1" noChangeArrowheads="1"/>
            </p:cNvPicPr>
            <p:nvPr/>
          </p:nvPicPr>
          <p:blipFill rotWithShape="1">
            <a:blip r:embed="rId14">
              <a:extLst>
                <a:ext uri="{BEBA8EAE-BF5A-486C-A8C5-ECC9F3942E4B}">
                  <a14:imgProps xmlns:a14="http://schemas.microsoft.com/office/drawing/2010/main">
                    <a14:imgLayer r:embed="rId15">
                      <a14:imgEffect>
                        <a14:backgroundRemoval t="0" b="94535" l="0" r="99070">
                          <a14:foregroundMark x1="14767" y1="48721" x2="17558" y2="48023"/>
                          <a14:foregroundMark x1="36744" y1="14767" x2="37093" y2="17558"/>
                          <a14:foregroundMark x1="25930" y1="27674" x2="29419" y2="29767"/>
                          <a14:foregroundMark x1="24186" y1="36512" x2="25930" y2="38605"/>
                          <a14:foregroundMark x1="23488" y1="57442" x2="24884" y2="58488"/>
                          <a14:foregroundMark x1="23140" y1="71395" x2="25581" y2="70000"/>
                          <a14:foregroundMark x1="33953" y1="73837" x2="36047" y2="73837"/>
                          <a14:foregroundMark x1="42674" y1="79767" x2="44767" y2="80116"/>
                          <a14:foregroundMark x1="52209" y1="83372" x2="53953" y2="85116"/>
                          <a14:foregroundMark x1="66512" y1="74535" x2="68953" y2="77326"/>
                          <a14:foregroundMark x1="82209" y1="70000" x2="84651" y2="71047"/>
                          <a14:foregroundMark x1="80116" y1="55349" x2="81860" y2="58837"/>
                          <a14:foregroundMark x1="82558" y1="37209" x2="84651" y2="40000"/>
                          <a14:foregroundMark x1="79419" y1="22093" x2="82209" y2="22791"/>
                          <a14:foregroundMark x1="66163" y1="19302" x2="66163" y2="21047"/>
                          <a14:foregroundMark x1="53953" y1="16860" x2="56047" y2="18953"/>
                        </a14:backgroundRemoval>
                      </a14:imgEffect>
                    </a14:imgLayer>
                  </a14:imgProps>
                </a:ext>
                <a:ext uri="{28A0092B-C50C-407E-A947-70E740481C1C}">
                  <a14:useLocalDpi xmlns:a14="http://schemas.microsoft.com/office/drawing/2010/main" val="0"/>
                </a:ext>
              </a:extLst>
            </a:blip>
            <a:srcRect l="11564" t="9446" r="10415" b="11418"/>
            <a:stretch/>
          </p:blipFill>
          <p:spPr bwMode="auto">
            <a:xfrm>
              <a:off x="5742141" y="1330889"/>
              <a:ext cx="478062" cy="484891"/>
            </a:xfrm>
            <a:prstGeom prst="rect">
              <a:avLst/>
            </a:prstGeom>
            <a:noFill/>
            <a:extLst>
              <a:ext uri="{909E8E84-426E-40DD-AFC4-6F175D3DCCD1}">
                <a14:hiddenFill xmlns:a14="http://schemas.microsoft.com/office/drawing/2010/main">
                  <a:solidFill>
                    <a:srgbClr val="FFFFFF"/>
                  </a:solidFill>
                </a14:hiddenFill>
              </a:ext>
            </a:extLst>
          </p:spPr>
        </p:pic>
      </p:grpSp>
      <p:pic>
        <p:nvPicPr>
          <p:cNvPr id="119" name="VR 6" descr="Vi Khuẩn Hoặc Nhiễm Virus Hình ảnh | Định dạng hình ảnh EPS 450005193|  vn.lovepik.com"/>
          <p:cNvPicPr>
            <a:picLocks noChangeAspect="1" noChangeArrowheads="1"/>
          </p:cNvPicPr>
          <p:nvPr/>
        </p:nvPicPr>
        <p:blipFill rotWithShape="1">
          <a:blip r:embed="rId14">
            <a:extLst>
              <a:ext uri="{BEBA8EAE-BF5A-486C-A8C5-ECC9F3942E4B}">
                <a14:imgProps xmlns:a14="http://schemas.microsoft.com/office/drawing/2010/main">
                  <a14:imgLayer r:embed="rId15">
                    <a14:imgEffect>
                      <a14:backgroundRemoval t="0" b="94535" l="0" r="99070">
                        <a14:foregroundMark x1="14767" y1="48721" x2="17558" y2="48023"/>
                        <a14:foregroundMark x1="36744" y1="14767" x2="37093" y2="17558"/>
                        <a14:foregroundMark x1="25930" y1="27674" x2="29419" y2="29767"/>
                        <a14:foregroundMark x1="24186" y1="36512" x2="25930" y2="38605"/>
                        <a14:foregroundMark x1="23488" y1="57442" x2="24884" y2="58488"/>
                        <a14:foregroundMark x1="23140" y1="71395" x2="25581" y2="70000"/>
                        <a14:foregroundMark x1="33953" y1="73837" x2="36047" y2="73837"/>
                        <a14:foregroundMark x1="42674" y1="79767" x2="44767" y2="80116"/>
                        <a14:foregroundMark x1="52209" y1="83372" x2="53953" y2="85116"/>
                        <a14:foregroundMark x1="66512" y1="74535" x2="68953" y2="77326"/>
                        <a14:foregroundMark x1="82209" y1="70000" x2="84651" y2="71047"/>
                        <a14:foregroundMark x1="80116" y1="55349" x2="81860" y2="58837"/>
                        <a14:foregroundMark x1="82558" y1="37209" x2="84651" y2="40000"/>
                        <a14:foregroundMark x1="79419" y1="22093" x2="82209" y2="22791"/>
                        <a14:foregroundMark x1="66163" y1="19302" x2="66163" y2="21047"/>
                        <a14:foregroundMark x1="53953" y1="16860" x2="56047" y2="18953"/>
                      </a14:backgroundRemoval>
                    </a14:imgEffect>
                  </a14:imgLayer>
                </a14:imgProps>
              </a:ext>
              <a:ext uri="{28A0092B-C50C-407E-A947-70E740481C1C}">
                <a14:useLocalDpi xmlns:a14="http://schemas.microsoft.com/office/drawing/2010/main" val="0"/>
              </a:ext>
            </a:extLst>
          </a:blip>
          <a:srcRect l="11564" t="9446" r="10415" b="11418"/>
          <a:stretch/>
        </p:blipFill>
        <p:spPr bwMode="auto">
          <a:xfrm>
            <a:off x="6583019" y="2998648"/>
            <a:ext cx="478062" cy="484891"/>
          </a:xfrm>
          <a:prstGeom prst="rect">
            <a:avLst/>
          </a:prstGeom>
          <a:noFill/>
          <a:extLst>
            <a:ext uri="{909E8E84-426E-40DD-AFC4-6F175D3DCCD1}">
              <a14:hiddenFill xmlns:a14="http://schemas.microsoft.com/office/drawing/2010/main">
                <a:solidFill>
                  <a:srgbClr val="FFFFFF"/>
                </a:solidFill>
              </a14:hiddenFill>
            </a:ext>
          </a:extLst>
        </p:spPr>
      </p:pic>
      <p:pic>
        <p:nvPicPr>
          <p:cNvPr id="120" name="VR 7" descr="Vi Khuẩn Hoặc Nhiễm Virus Hình ảnh | Định dạng hình ảnh EPS 450005193|  vn.lovepik.com"/>
          <p:cNvPicPr>
            <a:picLocks noChangeAspect="1" noChangeArrowheads="1"/>
          </p:cNvPicPr>
          <p:nvPr/>
        </p:nvPicPr>
        <p:blipFill rotWithShape="1">
          <a:blip r:embed="rId14">
            <a:extLst>
              <a:ext uri="{BEBA8EAE-BF5A-486C-A8C5-ECC9F3942E4B}">
                <a14:imgProps xmlns:a14="http://schemas.microsoft.com/office/drawing/2010/main">
                  <a14:imgLayer r:embed="rId15">
                    <a14:imgEffect>
                      <a14:backgroundRemoval t="0" b="94535" l="0" r="99070">
                        <a14:foregroundMark x1="14767" y1="48721" x2="17558" y2="48023"/>
                        <a14:foregroundMark x1="36744" y1="14767" x2="37093" y2="17558"/>
                        <a14:foregroundMark x1="25930" y1="27674" x2="29419" y2="29767"/>
                        <a14:foregroundMark x1="24186" y1="36512" x2="25930" y2="38605"/>
                        <a14:foregroundMark x1="23488" y1="57442" x2="24884" y2="58488"/>
                        <a14:foregroundMark x1="23140" y1="71395" x2="25581" y2="70000"/>
                        <a14:foregroundMark x1="33953" y1="73837" x2="36047" y2="73837"/>
                        <a14:foregroundMark x1="42674" y1="79767" x2="44767" y2="80116"/>
                        <a14:foregroundMark x1="52209" y1="83372" x2="53953" y2="85116"/>
                        <a14:foregroundMark x1="66512" y1="74535" x2="68953" y2="77326"/>
                        <a14:foregroundMark x1="82209" y1="70000" x2="84651" y2="71047"/>
                        <a14:foregroundMark x1="80116" y1="55349" x2="81860" y2="58837"/>
                        <a14:foregroundMark x1="82558" y1="37209" x2="84651" y2="40000"/>
                        <a14:foregroundMark x1="79419" y1="22093" x2="82209" y2="22791"/>
                        <a14:foregroundMark x1="66163" y1="19302" x2="66163" y2="21047"/>
                        <a14:foregroundMark x1="53953" y1="16860" x2="56047" y2="18953"/>
                      </a14:backgroundRemoval>
                    </a14:imgEffect>
                  </a14:imgLayer>
                </a14:imgProps>
              </a:ext>
              <a:ext uri="{28A0092B-C50C-407E-A947-70E740481C1C}">
                <a14:useLocalDpi xmlns:a14="http://schemas.microsoft.com/office/drawing/2010/main" val="0"/>
              </a:ext>
            </a:extLst>
          </a:blip>
          <a:srcRect l="11564" t="9446" r="10415" b="11418"/>
          <a:stretch/>
        </p:blipFill>
        <p:spPr bwMode="auto">
          <a:xfrm>
            <a:off x="5889579" y="3854153"/>
            <a:ext cx="478062" cy="484891"/>
          </a:xfrm>
          <a:prstGeom prst="rect">
            <a:avLst/>
          </a:prstGeom>
          <a:noFill/>
          <a:extLst>
            <a:ext uri="{909E8E84-426E-40DD-AFC4-6F175D3DCCD1}">
              <a14:hiddenFill xmlns:a14="http://schemas.microsoft.com/office/drawing/2010/main">
                <a:solidFill>
                  <a:srgbClr val="FFFFFF"/>
                </a:solidFill>
              </a14:hiddenFill>
            </a:ext>
          </a:extLst>
        </p:spPr>
      </p:pic>
      <p:grpSp>
        <p:nvGrpSpPr>
          <p:cNvPr id="121" name="VR 4"/>
          <p:cNvGrpSpPr/>
          <p:nvPr/>
        </p:nvGrpSpPr>
        <p:grpSpPr>
          <a:xfrm>
            <a:off x="3753367" y="1551434"/>
            <a:ext cx="657332" cy="1156329"/>
            <a:chOff x="3753367" y="1551434"/>
            <a:chExt cx="657332" cy="1156329"/>
          </a:xfrm>
        </p:grpSpPr>
        <p:pic>
          <p:nvPicPr>
            <p:cNvPr id="122" name="Picture 10" descr="Vi Khuẩn Hoặc Nhiễm Virus Hình ảnh | Định dạng hình ảnh EPS 450005193|  vn.lovepik.com"/>
            <p:cNvPicPr>
              <a:picLocks noChangeAspect="1" noChangeArrowheads="1"/>
            </p:cNvPicPr>
            <p:nvPr/>
          </p:nvPicPr>
          <p:blipFill rotWithShape="1">
            <a:blip r:embed="rId14">
              <a:extLst>
                <a:ext uri="{BEBA8EAE-BF5A-486C-A8C5-ECC9F3942E4B}">
                  <a14:imgProps xmlns:a14="http://schemas.microsoft.com/office/drawing/2010/main">
                    <a14:imgLayer r:embed="rId15">
                      <a14:imgEffect>
                        <a14:backgroundRemoval t="0" b="94535" l="0" r="99070">
                          <a14:foregroundMark x1="14767" y1="48721" x2="17558" y2="48023"/>
                          <a14:foregroundMark x1="36744" y1="14767" x2="37093" y2="17558"/>
                          <a14:foregroundMark x1="25930" y1="27674" x2="29419" y2="29767"/>
                          <a14:foregroundMark x1="24186" y1="36512" x2="25930" y2="38605"/>
                          <a14:foregroundMark x1="23488" y1="57442" x2="24884" y2="58488"/>
                          <a14:foregroundMark x1="23140" y1="71395" x2="25581" y2="70000"/>
                          <a14:foregroundMark x1="33953" y1="73837" x2="36047" y2="73837"/>
                          <a14:foregroundMark x1="42674" y1="79767" x2="44767" y2="80116"/>
                          <a14:foregroundMark x1="52209" y1="83372" x2="53953" y2="85116"/>
                          <a14:foregroundMark x1="66512" y1="74535" x2="68953" y2="77326"/>
                          <a14:foregroundMark x1="82209" y1="70000" x2="84651" y2="71047"/>
                          <a14:foregroundMark x1="80116" y1="55349" x2="81860" y2="58837"/>
                          <a14:foregroundMark x1="82558" y1="37209" x2="84651" y2="40000"/>
                          <a14:foregroundMark x1="79419" y1="22093" x2="82209" y2="22791"/>
                          <a14:foregroundMark x1="66163" y1="19302" x2="66163" y2="21047"/>
                          <a14:foregroundMark x1="53953" y1="16860" x2="56047" y2="18953"/>
                        </a14:backgroundRemoval>
                      </a14:imgEffect>
                    </a14:imgLayer>
                  </a14:imgProps>
                </a:ext>
                <a:ext uri="{28A0092B-C50C-407E-A947-70E740481C1C}">
                  <a14:useLocalDpi xmlns:a14="http://schemas.microsoft.com/office/drawing/2010/main" val="0"/>
                </a:ext>
              </a:extLst>
            </a:blip>
            <a:srcRect l="11564" t="9446" r="10415" b="11418"/>
            <a:stretch/>
          </p:blipFill>
          <p:spPr bwMode="auto">
            <a:xfrm>
              <a:off x="3932637" y="2222872"/>
              <a:ext cx="478062" cy="484891"/>
            </a:xfrm>
            <a:prstGeom prst="rect">
              <a:avLst/>
            </a:prstGeom>
            <a:noFill/>
            <a:extLst>
              <a:ext uri="{909E8E84-426E-40DD-AFC4-6F175D3DCCD1}">
                <a14:hiddenFill xmlns:a14="http://schemas.microsoft.com/office/drawing/2010/main">
                  <a:solidFill>
                    <a:srgbClr val="FFFFFF"/>
                  </a:solidFill>
                </a14:hiddenFill>
              </a:ext>
            </a:extLst>
          </p:spPr>
        </p:pic>
        <p:pic>
          <p:nvPicPr>
            <p:cNvPr id="123" name="Picture 10" descr="Vi Khuẩn Hoặc Nhiễm Virus Hình ảnh | Định dạng hình ảnh EPS 450005193|  vn.lovepik.com"/>
            <p:cNvPicPr>
              <a:picLocks noChangeAspect="1" noChangeArrowheads="1"/>
            </p:cNvPicPr>
            <p:nvPr/>
          </p:nvPicPr>
          <p:blipFill rotWithShape="1">
            <a:blip r:embed="rId14">
              <a:extLst>
                <a:ext uri="{BEBA8EAE-BF5A-486C-A8C5-ECC9F3942E4B}">
                  <a14:imgProps xmlns:a14="http://schemas.microsoft.com/office/drawing/2010/main">
                    <a14:imgLayer r:embed="rId15">
                      <a14:imgEffect>
                        <a14:backgroundRemoval t="0" b="94535" l="0" r="99070">
                          <a14:foregroundMark x1="14767" y1="48721" x2="17558" y2="48023"/>
                          <a14:foregroundMark x1="36744" y1="14767" x2="37093" y2="17558"/>
                          <a14:foregroundMark x1="25930" y1="27674" x2="29419" y2="29767"/>
                          <a14:foregroundMark x1="24186" y1="36512" x2="25930" y2="38605"/>
                          <a14:foregroundMark x1="23488" y1="57442" x2="24884" y2="58488"/>
                          <a14:foregroundMark x1="23140" y1="71395" x2="25581" y2="70000"/>
                          <a14:foregroundMark x1="33953" y1="73837" x2="36047" y2="73837"/>
                          <a14:foregroundMark x1="42674" y1="79767" x2="44767" y2="80116"/>
                          <a14:foregroundMark x1="52209" y1="83372" x2="53953" y2="85116"/>
                          <a14:foregroundMark x1="66512" y1="74535" x2="68953" y2="77326"/>
                          <a14:foregroundMark x1="82209" y1="70000" x2="84651" y2="71047"/>
                          <a14:foregroundMark x1="80116" y1="55349" x2="81860" y2="58837"/>
                          <a14:foregroundMark x1="82558" y1="37209" x2="84651" y2="40000"/>
                          <a14:foregroundMark x1="79419" y1="22093" x2="82209" y2="22791"/>
                          <a14:foregroundMark x1="66163" y1="19302" x2="66163" y2="21047"/>
                          <a14:foregroundMark x1="53953" y1="16860" x2="56047" y2="18953"/>
                        </a14:backgroundRemoval>
                      </a14:imgEffect>
                    </a14:imgLayer>
                  </a14:imgProps>
                </a:ext>
                <a:ext uri="{28A0092B-C50C-407E-A947-70E740481C1C}">
                  <a14:useLocalDpi xmlns:a14="http://schemas.microsoft.com/office/drawing/2010/main" val="0"/>
                </a:ext>
              </a:extLst>
            </a:blip>
            <a:srcRect l="11564" t="9446" r="10415" b="11418"/>
            <a:stretch/>
          </p:blipFill>
          <p:spPr bwMode="auto">
            <a:xfrm>
              <a:off x="3753367" y="1551434"/>
              <a:ext cx="478062" cy="48489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4" name="VC 1"/>
          <p:cNvGrpSpPr/>
          <p:nvPr/>
        </p:nvGrpSpPr>
        <p:grpSpPr>
          <a:xfrm>
            <a:off x="2523839" y="591329"/>
            <a:ext cx="989192" cy="770303"/>
            <a:chOff x="165141" y="2132248"/>
            <a:chExt cx="1203120" cy="923075"/>
          </a:xfrm>
        </p:grpSpPr>
        <p:pic>
          <p:nvPicPr>
            <p:cNvPr id="125" name="Picture 18" descr="Index of /med_download/medentvideos/v220/Entering Immuniztion Record (Other  Provider) Comprehensive"/>
            <p:cNvPicPr>
              <a:picLocks noChangeAspect="1" noChangeArrowheads="1"/>
            </p:cNvPicPr>
            <p:nvPr/>
          </p:nvPicPr>
          <p:blipFill rotWithShape="1">
            <a:blip r:embed="rId16">
              <a:extLst>
                <a:ext uri="{28A0092B-C50C-407E-A947-70E740481C1C}">
                  <a14:useLocalDpi xmlns:a14="http://schemas.microsoft.com/office/drawing/2010/main" val="0"/>
                </a:ext>
              </a:extLst>
            </a:blip>
            <a:srcRect l="43791" r="12091" b="35302"/>
            <a:stretch/>
          </p:blipFill>
          <p:spPr bwMode="auto">
            <a:xfrm>
              <a:off x="502786" y="2132248"/>
              <a:ext cx="839273" cy="923075"/>
            </a:xfrm>
            <a:prstGeom prst="rect">
              <a:avLst/>
            </a:prstGeom>
            <a:noFill/>
            <a:extLst>
              <a:ext uri="{909E8E84-426E-40DD-AFC4-6F175D3DCCD1}">
                <a14:hiddenFill xmlns:a14="http://schemas.microsoft.com/office/drawing/2010/main">
                  <a:solidFill>
                    <a:srgbClr val="FFFFFF"/>
                  </a:solidFill>
                </a14:hiddenFill>
              </a:ext>
            </a:extLst>
          </p:spPr>
        </p:pic>
        <p:pic>
          <p:nvPicPr>
            <p:cNvPr id="126" name="Picture 22" descr="Syringe Hypodermic needle Injection, syringe, service, drug, medical  Equipment png | PNGWing"/>
            <p:cNvPicPr>
              <a:picLocks noChangeAspect="1" noChangeArrowheads="1"/>
            </p:cNvPicPr>
            <p:nvPr/>
          </p:nvPicPr>
          <p:blipFill>
            <a:blip r:embed="rId17">
              <a:extLst>
                <a:ext uri="{BEBA8EAE-BF5A-486C-A8C5-ECC9F3942E4B}">
                  <a14:imgProps xmlns:a14="http://schemas.microsoft.com/office/drawing/2010/main">
                    <a14:imgLayer r:embed="rId18">
                      <a14:imgEffect>
                        <a14:backgroundRemoval t="1469" b="96610" l="0" r="100000">
                          <a14:foregroundMark x1="15000" y1="89831" x2="99167" y2="1582"/>
                          <a14:foregroundMark x1="65000" y1="45989" x2="23889" y2="89153"/>
                          <a14:foregroundMark x1="57778" y1="43051" x2="18056" y2="77175"/>
                          <a14:foregroundMark x1="19444" y1="77853" x2="7500" y2="95254"/>
                          <a14:foregroundMark x1="54167" y1="41469" x2="33611" y2="62825"/>
                          <a14:foregroundMark x1="3056" y1="84859" x2="15556" y2="86441"/>
                          <a14:backgroundMark x1="7500" y1="68475" x2="7222" y2="81130"/>
                          <a14:backgroundMark x1="1944" y1="86667" x2="7500" y2="92994"/>
                          <a14:backgroundMark x1="8611" y1="89605" x2="11111" y2="89153"/>
                          <a14:backgroundMark x1="14167" y1="89605" x2="5556" y2="95254"/>
                          <a14:backgroundMark x1="11111" y1="89379" x2="16111" y2="88701"/>
                          <a14:backgroundMark x1="95278" y1="10508" x2="99444" y2="2373"/>
                        </a14:backgroundRemoval>
                      </a14:imgEffect>
                    </a14:imgLayer>
                  </a14:imgProps>
                </a:ext>
                <a:ext uri="{28A0092B-C50C-407E-A947-70E740481C1C}">
                  <a14:useLocalDpi xmlns:a14="http://schemas.microsoft.com/office/drawing/2010/main" val="0"/>
                </a:ext>
              </a:extLst>
            </a:blip>
            <a:srcRect/>
            <a:stretch>
              <a:fillRect/>
            </a:stretch>
          </p:blipFill>
          <p:spPr bwMode="auto">
            <a:xfrm rot="16596734">
              <a:off x="521999" y="2147099"/>
              <a:ext cx="489404" cy="120312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7" name="VC 2"/>
          <p:cNvGrpSpPr/>
          <p:nvPr/>
        </p:nvGrpSpPr>
        <p:grpSpPr>
          <a:xfrm>
            <a:off x="2523686" y="2643740"/>
            <a:ext cx="989192" cy="770303"/>
            <a:chOff x="115312" y="2132248"/>
            <a:chExt cx="1203120" cy="923075"/>
          </a:xfrm>
        </p:grpSpPr>
        <p:pic>
          <p:nvPicPr>
            <p:cNvPr id="128" name="Picture 18" descr="Index of /med_download/medentvideos/v220/Entering Immuniztion Record (Other  Provider) Comprehensive"/>
            <p:cNvPicPr>
              <a:picLocks noChangeAspect="1" noChangeArrowheads="1"/>
            </p:cNvPicPr>
            <p:nvPr/>
          </p:nvPicPr>
          <p:blipFill rotWithShape="1">
            <a:blip r:embed="rId16">
              <a:extLst>
                <a:ext uri="{28A0092B-C50C-407E-A947-70E740481C1C}">
                  <a14:useLocalDpi xmlns:a14="http://schemas.microsoft.com/office/drawing/2010/main" val="0"/>
                </a:ext>
              </a:extLst>
            </a:blip>
            <a:srcRect l="43791" r="12091" b="35302"/>
            <a:stretch/>
          </p:blipFill>
          <p:spPr bwMode="auto">
            <a:xfrm>
              <a:off x="465298" y="2132248"/>
              <a:ext cx="839273" cy="923075"/>
            </a:xfrm>
            <a:prstGeom prst="rect">
              <a:avLst/>
            </a:prstGeom>
            <a:noFill/>
            <a:extLst>
              <a:ext uri="{909E8E84-426E-40DD-AFC4-6F175D3DCCD1}">
                <a14:hiddenFill xmlns:a14="http://schemas.microsoft.com/office/drawing/2010/main">
                  <a:solidFill>
                    <a:srgbClr val="FFFFFF"/>
                  </a:solidFill>
                </a14:hiddenFill>
              </a:ext>
            </a:extLst>
          </p:spPr>
        </p:pic>
        <p:pic>
          <p:nvPicPr>
            <p:cNvPr id="129" name="Picture 22" descr="Syringe Hypodermic needle Injection, syringe, service, drug, medical  Equipment png | PNGWing"/>
            <p:cNvPicPr>
              <a:picLocks noChangeAspect="1" noChangeArrowheads="1"/>
            </p:cNvPicPr>
            <p:nvPr/>
          </p:nvPicPr>
          <p:blipFill>
            <a:blip r:embed="rId17">
              <a:extLst>
                <a:ext uri="{BEBA8EAE-BF5A-486C-A8C5-ECC9F3942E4B}">
                  <a14:imgProps xmlns:a14="http://schemas.microsoft.com/office/drawing/2010/main">
                    <a14:imgLayer r:embed="rId18">
                      <a14:imgEffect>
                        <a14:backgroundRemoval t="1469" b="96610" l="0" r="100000">
                          <a14:foregroundMark x1="15000" y1="89831" x2="99167" y2="1582"/>
                          <a14:foregroundMark x1="65000" y1="45989" x2="23889" y2="89153"/>
                          <a14:foregroundMark x1="57778" y1="43051" x2="18056" y2="77175"/>
                          <a14:foregroundMark x1="19444" y1="77853" x2="7500" y2="95254"/>
                          <a14:foregroundMark x1="54167" y1="41469" x2="33611" y2="62825"/>
                          <a14:foregroundMark x1="3056" y1="84859" x2="15556" y2="86441"/>
                          <a14:backgroundMark x1="7500" y1="68475" x2="7222" y2="81130"/>
                          <a14:backgroundMark x1="1944" y1="86667" x2="7500" y2="92994"/>
                          <a14:backgroundMark x1="8611" y1="89605" x2="11111" y2="89153"/>
                          <a14:backgroundMark x1="14167" y1="89605" x2="5556" y2="95254"/>
                          <a14:backgroundMark x1="11111" y1="89379" x2="16111" y2="88701"/>
                          <a14:backgroundMark x1="95278" y1="10508" x2="99444" y2="2373"/>
                        </a14:backgroundRemoval>
                      </a14:imgEffect>
                    </a14:imgLayer>
                  </a14:imgProps>
                </a:ext>
                <a:ext uri="{28A0092B-C50C-407E-A947-70E740481C1C}">
                  <a14:useLocalDpi xmlns:a14="http://schemas.microsoft.com/office/drawing/2010/main" val="0"/>
                </a:ext>
              </a:extLst>
            </a:blip>
            <a:srcRect/>
            <a:stretch>
              <a:fillRect/>
            </a:stretch>
          </p:blipFill>
          <p:spPr bwMode="auto">
            <a:xfrm rot="16596734">
              <a:off x="472170" y="2169733"/>
              <a:ext cx="489404" cy="120312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30" name="VC 3"/>
          <p:cNvGrpSpPr/>
          <p:nvPr/>
        </p:nvGrpSpPr>
        <p:grpSpPr>
          <a:xfrm>
            <a:off x="3676769" y="913621"/>
            <a:ext cx="989192" cy="770303"/>
            <a:chOff x="115312" y="2132248"/>
            <a:chExt cx="1203120" cy="923075"/>
          </a:xfrm>
        </p:grpSpPr>
        <p:pic>
          <p:nvPicPr>
            <p:cNvPr id="131" name="Picture 18" descr="Index of /med_download/medentvideos/v220/Entering Immuniztion Record (Other  Provider) Comprehensive"/>
            <p:cNvPicPr>
              <a:picLocks noChangeAspect="1" noChangeArrowheads="1"/>
            </p:cNvPicPr>
            <p:nvPr/>
          </p:nvPicPr>
          <p:blipFill rotWithShape="1">
            <a:blip r:embed="rId16">
              <a:extLst>
                <a:ext uri="{28A0092B-C50C-407E-A947-70E740481C1C}">
                  <a14:useLocalDpi xmlns:a14="http://schemas.microsoft.com/office/drawing/2010/main" val="0"/>
                </a:ext>
              </a:extLst>
            </a:blip>
            <a:srcRect l="43791" r="12091" b="35302"/>
            <a:stretch/>
          </p:blipFill>
          <p:spPr bwMode="auto">
            <a:xfrm>
              <a:off x="465298" y="2132248"/>
              <a:ext cx="839273" cy="923075"/>
            </a:xfrm>
            <a:prstGeom prst="rect">
              <a:avLst/>
            </a:prstGeom>
            <a:noFill/>
            <a:extLst>
              <a:ext uri="{909E8E84-426E-40DD-AFC4-6F175D3DCCD1}">
                <a14:hiddenFill xmlns:a14="http://schemas.microsoft.com/office/drawing/2010/main">
                  <a:solidFill>
                    <a:srgbClr val="FFFFFF"/>
                  </a:solidFill>
                </a14:hiddenFill>
              </a:ext>
            </a:extLst>
          </p:spPr>
        </p:pic>
        <p:pic>
          <p:nvPicPr>
            <p:cNvPr id="132" name="Picture 22" descr="Syringe Hypodermic needle Injection, syringe, service, drug, medical  Equipment png | PNGWing"/>
            <p:cNvPicPr>
              <a:picLocks noChangeAspect="1" noChangeArrowheads="1"/>
            </p:cNvPicPr>
            <p:nvPr/>
          </p:nvPicPr>
          <p:blipFill>
            <a:blip r:embed="rId17">
              <a:extLst>
                <a:ext uri="{BEBA8EAE-BF5A-486C-A8C5-ECC9F3942E4B}">
                  <a14:imgProps xmlns:a14="http://schemas.microsoft.com/office/drawing/2010/main">
                    <a14:imgLayer r:embed="rId18">
                      <a14:imgEffect>
                        <a14:backgroundRemoval t="1469" b="96610" l="0" r="100000">
                          <a14:foregroundMark x1="15000" y1="89831" x2="99167" y2="1582"/>
                          <a14:foregroundMark x1="65000" y1="45989" x2="23889" y2="89153"/>
                          <a14:foregroundMark x1="57778" y1="43051" x2="18056" y2="77175"/>
                          <a14:foregroundMark x1="19444" y1="77853" x2="7500" y2="95254"/>
                          <a14:foregroundMark x1="54167" y1="41469" x2="33611" y2="62825"/>
                          <a14:foregroundMark x1="3056" y1="84859" x2="15556" y2="86441"/>
                          <a14:backgroundMark x1="7500" y1="68475" x2="7222" y2="81130"/>
                          <a14:backgroundMark x1="1944" y1="86667" x2="7500" y2="92994"/>
                          <a14:backgroundMark x1="8611" y1="89605" x2="11111" y2="89153"/>
                          <a14:backgroundMark x1="14167" y1="89605" x2="5556" y2="95254"/>
                          <a14:backgroundMark x1="11111" y1="89379" x2="16111" y2="88701"/>
                          <a14:backgroundMark x1="95278" y1="10508" x2="99444" y2="2373"/>
                        </a14:backgroundRemoval>
                      </a14:imgEffect>
                    </a14:imgLayer>
                  </a14:imgProps>
                </a:ext>
                <a:ext uri="{28A0092B-C50C-407E-A947-70E740481C1C}">
                  <a14:useLocalDpi xmlns:a14="http://schemas.microsoft.com/office/drawing/2010/main" val="0"/>
                </a:ext>
              </a:extLst>
            </a:blip>
            <a:srcRect/>
            <a:stretch>
              <a:fillRect/>
            </a:stretch>
          </p:blipFill>
          <p:spPr bwMode="auto">
            <a:xfrm rot="16596734">
              <a:off x="472170" y="2169733"/>
              <a:ext cx="489404" cy="120312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33" name="VC 4"/>
          <p:cNvGrpSpPr/>
          <p:nvPr/>
        </p:nvGrpSpPr>
        <p:grpSpPr>
          <a:xfrm>
            <a:off x="5251516" y="1251080"/>
            <a:ext cx="989192" cy="770303"/>
            <a:chOff x="115312" y="2132248"/>
            <a:chExt cx="1203120" cy="923075"/>
          </a:xfrm>
        </p:grpSpPr>
        <p:pic>
          <p:nvPicPr>
            <p:cNvPr id="134" name="Picture 18" descr="Index of /med_download/medentvideos/v220/Entering Immuniztion Record (Other  Provider) Comprehensive"/>
            <p:cNvPicPr>
              <a:picLocks noChangeAspect="1" noChangeArrowheads="1"/>
            </p:cNvPicPr>
            <p:nvPr/>
          </p:nvPicPr>
          <p:blipFill rotWithShape="1">
            <a:blip r:embed="rId16">
              <a:extLst>
                <a:ext uri="{28A0092B-C50C-407E-A947-70E740481C1C}">
                  <a14:useLocalDpi xmlns:a14="http://schemas.microsoft.com/office/drawing/2010/main" val="0"/>
                </a:ext>
              </a:extLst>
            </a:blip>
            <a:srcRect l="43791" r="12091" b="35302"/>
            <a:stretch/>
          </p:blipFill>
          <p:spPr bwMode="auto">
            <a:xfrm>
              <a:off x="465298" y="2132248"/>
              <a:ext cx="839273" cy="923075"/>
            </a:xfrm>
            <a:prstGeom prst="rect">
              <a:avLst/>
            </a:prstGeom>
            <a:noFill/>
            <a:extLst>
              <a:ext uri="{909E8E84-426E-40DD-AFC4-6F175D3DCCD1}">
                <a14:hiddenFill xmlns:a14="http://schemas.microsoft.com/office/drawing/2010/main">
                  <a:solidFill>
                    <a:srgbClr val="FFFFFF"/>
                  </a:solidFill>
                </a14:hiddenFill>
              </a:ext>
            </a:extLst>
          </p:spPr>
        </p:pic>
        <p:pic>
          <p:nvPicPr>
            <p:cNvPr id="135" name="Picture 22" descr="Syringe Hypodermic needle Injection, syringe, service, drug, medical  Equipment png | PNGWing"/>
            <p:cNvPicPr>
              <a:picLocks noChangeAspect="1" noChangeArrowheads="1"/>
            </p:cNvPicPr>
            <p:nvPr/>
          </p:nvPicPr>
          <p:blipFill>
            <a:blip r:embed="rId17">
              <a:extLst>
                <a:ext uri="{BEBA8EAE-BF5A-486C-A8C5-ECC9F3942E4B}">
                  <a14:imgProps xmlns:a14="http://schemas.microsoft.com/office/drawing/2010/main">
                    <a14:imgLayer r:embed="rId18">
                      <a14:imgEffect>
                        <a14:backgroundRemoval t="1469" b="96610" l="0" r="100000">
                          <a14:foregroundMark x1="15000" y1="89831" x2="99167" y2="1582"/>
                          <a14:foregroundMark x1="65000" y1="45989" x2="23889" y2="89153"/>
                          <a14:foregroundMark x1="57778" y1="43051" x2="18056" y2="77175"/>
                          <a14:foregroundMark x1="19444" y1="77853" x2="7500" y2="95254"/>
                          <a14:foregroundMark x1="54167" y1="41469" x2="33611" y2="62825"/>
                          <a14:foregroundMark x1="3056" y1="84859" x2="15556" y2="86441"/>
                          <a14:backgroundMark x1="7500" y1="68475" x2="7222" y2="81130"/>
                          <a14:backgroundMark x1="1944" y1="86667" x2="7500" y2="92994"/>
                          <a14:backgroundMark x1="8611" y1="89605" x2="11111" y2="89153"/>
                          <a14:backgroundMark x1="14167" y1="89605" x2="5556" y2="95254"/>
                          <a14:backgroundMark x1="11111" y1="89379" x2="16111" y2="88701"/>
                          <a14:backgroundMark x1="95278" y1="10508" x2="99444" y2="2373"/>
                        </a14:backgroundRemoval>
                      </a14:imgEffect>
                    </a14:imgLayer>
                  </a14:imgProps>
                </a:ext>
                <a:ext uri="{28A0092B-C50C-407E-A947-70E740481C1C}">
                  <a14:useLocalDpi xmlns:a14="http://schemas.microsoft.com/office/drawing/2010/main" val="0"/>
                </a:ext>
              </a:extLst>
            </a:blip>
            <a:srcRect/>
            <a:stretch>
              <a:fillRect/>
            </a:stretch>
          </p:blipFill>
          <p:spPr bwMode="auto">
            <a:xfrm rot="16596734">
              <a:off x="472170" y="2169733"/>
              <a:ext cx="489404" cy="120312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36" name="VC 5"/>
          <p:cNvGrpSpPr/>
          <p:nvPr/>
        </p:nvGrpSpPr>
        <p:grpSpPr>
          <a:xfrm>
            <a:off x="4078233" y="2435262"/>
            <a:ext cx="989192" cy="770303"/>
            <a:chOff x="115312" y="2132248"/>
            <a:chExt cx="1203120" cy="923075"/>
          </a:xfrm>
        </p:grpSpPr>
        <p:pic>
          <p:nvPicPr>
            <p:cNvPr id="137" name="Picture 18" descr="Index of /med_download/medentvideos/v220/Entering Immuniztion Record (Other  Provider) Comprehensive"/>
            <p:cNvPicPr>
              <a:picLocks noChangeAspect="1" noChangeArrowheads="1"/>
            </p:cNvPicPr>
            <p:nvPr/>
          </p:nvPicPr>
          <p:blipFill rotWithShape="1">
            <a:blip r:embed="rId16">
              <a:extLst>
                <a:ext uri="{28A0092B-C50C-407E-A947-70E740481C1C}">
                  <a14:useLocalDpi xmlns:a14="http://schemas.microsoft.com/office/drawing/2010/main" val="0"/>
                </a:ext>
              </a:extLst>
            </a:blip>
            <a:srcRect l="43791" r="12091" b="35302"/>
            <a:stretch/>
          </p:blipFill>
          <p:spPr bwMode="auto">
            <a:xfrm>
              <a:off x="465298" y="2132248"/>
              <a:ext cx="839273" cy="923075"/>
            </a:xfrm>
            <a:prstGeom prst="rect">
              <a:avLst/>
            </a:prstGeom>
            <a:noFill/>
            <a:extLst>
              <a:ext uri="{909E8E84-426E-40DD-AFC4-6F175D3DCCD1}">
                <a14:hiddenFill xmlns:a14="http://schemas.microsoft.com/office/drawing/2010/main">
                  <a:solidFill>
                    <a:srgbClr val="FFFFFF"/>
                  </a:solidFill>
                </a14:hiddenFill>
              </a:ext>
            </a:extLst>
          </p:spPr>
        </p:pic>
        <p:pic>
          <p:nvPicPr>
            <p:cNvPr id="138" name="Picture 22" descr="Syringe Hypodermic needle Injection, syringe, service, drug, medical  Equipment png | PNGWing"/>
            <p:cNvPicPr>
              <a:picLocks noChangeAspect="1" noChangeArrowheads="1"/>
            </p:cNvPicPr>
            <p:nvPr/>
          </p:nvPicPr>
          <p:blipFill>
            <a:blip r:embed="rId17">
              <a:extLst>
                <a:ext uri="{BEBA8EAE-BF5A-486C-A8C5-ECC9F3942E4B}">
                  <a14:imgProps xmlns:a14="http://schemas.microsoft.com/office/drawing/2010/main">
                    <a14:imgLayer r:embed="rId18">
                      <a14:imgEffect>
                        <a14:backgroundRemoval t="1469" b="96610" l="0" r="100000">
                          <a14:foregroundMark x1="15000" y1="89831" x2="99167" y2="1582"/>
                          <a14:foregroundMark x1="65000" y1="45989" x2="23889" y2="89153"/>
                          <a14:foregroundMark x1="57778" y1="43051" x2="18056" y2="77175"/>
                          <a14:foregroundMark x1="19444" y1="77853" x2="7500" y2="95254"/>
                          <a14:foregroundMark x1="54167" y1="41469" x2="33611" y2="62825"/>
                          <a14:foregroundMark x1="3056" y1="84859" x2="15556" y2="86441"/>
                          <a14:backgroundMark x1="7500" y1="68475" x2="7222" y2="81130"/>
                          <a14:backgroundMark x1="1944" y1="86667" x2="7500" y2="92994"/>
                          <a14:backgroundMark x1="8611" y1="89605" x2="11111" y2="89153"/>
                          <a14:backgroundMark x1="14167" y1="89605" x2="5556" y2="95254"/>
                          <a14:backgroundMark x1="11111" y1="89379" x2="16111" y2="88701"/>
                          <a14:backgroundMark x1="95278" y1="10508" x2="99444" y2="2373"/>
                        </a14:backgroundRemoval>
                      </a14:imgEffect>
                    </a14:imgLayer>
                  </a14:imgProps>
                </a:ext>
                <a:ext uri="{28A0092B-C50C-407E-A947-70E740481C1C}">
                  <a14:useLocalDpi xmlns:a14="http://schemas.microsoft.com/office/drawing/2010/main" val="0"/>
                </a:ext>
              </a:extLst>
            </a:blip>
            <a:srcRect/>
            <a:stretch>
              <a:fillRect/>
            </a:stretch>
          </p:blipFill>
          <p:spPr bwMode="auto">
            <a:xfrm rot="16596734">
              <a:off x="472170" y="2169733"/>
              <a:ext cx="489404" cy="120312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39" name="VC 6"/>
          <p:cNvGrpSpPr/>
          <p:nvPr/>
        </p:nvGrpSpPr>
        <p:grpSpPr>
          <a:xfrm>
            <a:off x="5548906" y="3656056"/>
            <a:ext cx="989192" cy="770303"/>
            <a:chOff x="115312" y="2132248"/>
            <a:chExt cx="1203120" cy="923075"/>
          </a:xfrm>
        </p:grpSpPr>
        <p:pic>
          <p:nvPicPr>
            <p:cNvPr id="140" name="Picture 18" descr="Index of /med_download/medentvideos/v220/Entering Immuniztion Record (Other  Provider) Comprehensive"/>
            <p:cNvPicPr>
              <a:picLocks noChangeAspect="1" noChangeArrowheads="1"/>
            </p:cNvPicPr>
            <p:nvPr/>
          </p:nvPicPr>
          <p:blipFill rotWithShape="1">
            <a:blip r:embed="rId16">
              <a:extLst>
                <a:ext uri="{28A0092B-C50C-407E-A947-70E740481C1C}">
                  <a14:useLocalDpi xmlns:a14="http://schemas.microsoft.com/office/drawing/2010/main" val="0"/>
                </a:ext>
              </a:extLst>
            </a:blip>
            <a:srcRect l="43791" r="12091" b="35302"/>
            <a:stretch/>
          </p:blipFill>
          <p:spPr bwMode="auto">
            <a:xfrm>
              <a:off x="465298" y="2132248"/>
              <a:ext cx="839273" cy="923075"/>
            </a:xfrm>
            <a:prstGeom prst="rect">
              <a:avLst/>
            </a:prstGeom>
            <a:noFill/>
            <a:extLst>
              <a:ext uri="{909E8E84-426E-40DD-AFC4-6F175D3DCCD1}">
                <a14:hiddenFill xmlns:a14="http://schemas.microsoft.com/office/drawing/2010/main">
                  <a:solidFill>
                    <a:srgbClr val="FFFFFF"/>
                  </a:solidFill>
                </a14:hiddenFill>
              </a:ext>
            </a:extLst>
          </p:spPr>
        </p:pic>
        <p:pic>
          <p:nvPicPr>
            <p:cNvPr id="141" name="Picture 22" descr="Syringe Hypodermic needle Injection, syringe, service, drug, medical  Equipment png | PNGWing"/>
            <p:cNvPicPr>
              <a:picLocks noChangeAspect="1" noChangeArrowheads="1"/>
            </p:cNvPicPr>
            <p:nvPr/>
          </p:nvPicPr>
          <p:blipFill>
            <a:blip r:embed="rId17">
              <a:extLst>
                <a:ext uri="{BEBA8EAE-BF5A-486C-A8C5-ECC9F3942E4B}">
                  <a14:imgProps xmlns:a14="http://schemas.microsoft.com/office/drawing/2010/main">
                    <a14:imgLayer r:embed="rId18">
                      <a14:imgEffect>
                        <a14:backgroundRemoval t="1469" b="96610" l="0" r="100000">
                          <a14:foregroundMark x1="15000" y1="89831" x2="99167" y2="1582"/>
                          <a14:foregroundMark x1="65000" y1="45989" x2="23889" y2="89153"/>
                          <a14:foregroundMark x1="57778" y1="43051" x2="18056" y2="77175"/>
                          <a14:foregroundMark x1="19444" y1="77853" x2="7500" y2="95254"/>
                          <a14:foregroundMark x1="54167" y1="41469" x2="33611" y2="62825"/>
                          <a14:foregroundMark x1="3056" y1="84859" x2="15556" y2="86441"/>
                          <a14:backgroundMark x1="7500" y1="68475" x2="7222" y2="81130"/>
                          <a14:backgroundMark x1="1944" y1="86667" x2="7500" y2="92994"/>
                          <a14:backgroundMark x1="8611" y1="89605" x2="11111" y2="89153"/>
                          <a14:backgroundMark x1="14167" y1="89605" x2="5556" y2="95254"/>
                          <a14:backgroundMark x1="11111" y1="89379" x2="16111" y2="88701"/>
                          <a14:backgroundMark x1="95278" y1="10508" x2="99444" y2="2373"/>
                        </a14:backgroundRemoval>
                      </a14:imgEffect>
                    </a14:imgLayer>
                  </a14:imgProps>
                </a:ext>
                <a:ext uri="{28A0092B-C50C-407E-A947-70E740481C1C}">
                  <a14:useLocalDpi xmlns:a14="http://schemas.microsoft.com/office/drawing/2010/main" val="0"/>
                </a:ext>
              </a:extLst>
            </a:blip>
            <a:srcRect/>
            <a:stretch>
              <a:fillRect/>
            </a:stretch>
          </p:blipFill>
          <p:spPr bwMode="auto">
            <a:xfrm rot="16596734">
              <a:off x="472170" y="2169733"/>
              <a:ext cx="489404" cy="120312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42" name="VC 7"/>
          <p:cNvGrpSpPr/>
          <p:nvPr/>
        </p:nvGrpSpPr>
        <p:grpSpPr>
          <a:xfrm>
            <a:off x="6277734" y="2845359"/>
            <a:ext cx="989192" cy="770303"/>
            <a:chOff x="115312" y="2132248"/>
            <a:chExt cx="1203120" cy="923075"/>
          </a:xfrm>
        </p:grpSpPr>
        <p:pic>
          <p:nvPicPr>
            <p:cNvPr id="143" name="Picture 18" descr="Index of /med_download/medentvideos/v220/Entering Immuniztion Record (Other  Provider) Comprehensive"/>
            <p:cNvPicPr>
              <a:picLocks noChangeAspect="1" noChangeArrowheads="1"/>
            </p:cNvPicPr>
            <p:nvPr/>
          </p:nvPicPr>
          <p:blipFill rotWithShape="1">
            <a:blip r:embed="rId16">
              <a:extLst>
                <a:ext uri="{28A0092B-C50C-407E-A947-70E740481C1C}">
                  <a14:useLocalDpi xmlns:a14="http://schemas.microsoft.com/office/drawing/2010/main" val="0"/>
                </a:ext>
              </a:extLst>
            </a:blip>
            <a:srcRect l="43791" r="12091" b="35302"/>
            <a:stretch/>
          </p:blipFill>
          <p:spPr bwMode="auto">
            <a:xfrm>
              <a:off x="465298" y="2132248"/>
              <a:ext cx="839273" cy="923075"/>
            </a:xfrm>
            <a:prstGeom prst="rect">
              <a:avLst/>
            </a:prstGeom>
            <a:noFill/>
            <a:extLst>
              <a:ext uri="{909E8E84-426E-40DD-AFC4-6F175D3DCCD1}">
                <a14:hiddenFill xmlns:a14="http://schemas.microsoft.com/office/drawing/2010/main">
                  <a:solidFill>
                    <a:srgbClr val="FFFFFF"/>
                  </a:solidFill>
                </a14:hiddenFill>
              </a:ext>
            </a:extLst>
          </p:spPr>
        </p:pic>
        <p:pic>
          <p:nvPicPr>
            <p:cNvPr id="144" name="Picture 22" descr="Syringe Hypodermic needle Injection, syringe, service, drug, medical  Equipment png | PNGWing"/>
            <p:cNvPicPr>
              <a:picLocks noChangeAspect="1" noChangeArrowheads="1"/>
            </p:cNvPicPr>
            <p:nvPr/>
          </p:nvPicPr>
          <p:blipFill>
            <a:blip r:embed="rId17">
              <a:extLst>
                <a:ext uri="{BEBA8EAE-BF5A-486C-A8C5-ECC9F3942E4B}">
                  <a14:imgProps xmlns:a14="http://schemas.microsoft.com/office/drawing/2010/main">
                    <a14:imgLayer r:embed="rId18">
                      <a14:imgEffect>
                        <a14:backgroundRemoval t="1469" b="96610" l="0" r="100000">
                          <a14:foregroundMark x1="15000" y1="89831" x2="99167" y2="1582"/>
                          <a14:foregroundMark x1="65000" y1="45989" x2="23889" y2="89153"/>
                          <a14:foregroundMark x1="57778" y1="43051" x2="18056" y2="77175"/>
                          <a14:foregroundMark x1="19444" y1="77853" x2="7500" y2="95254"/>
                          <a14:foregroundMark x1="54167" y1="41469" x2="33611" y2="62825"/>
                          <a14:foregroundMark x1="3056" y1="84859" x2="15556" y2="86441"/>
                          <a14:backgroundMark x1="7500" y1="68475" x2="7222" y2="81130"/>
                          <a14:backgroundMark x1="1944" y1="86667" x2="7500" y2="92994"/>
                          <a14:backgroundMark x1="8611" y1="89605" x2="11111" y2="89153"/>
                          <a14:backgroundMark x1="14167" y1="89605" x2="5556" y2="95254"/>
                          <a14:backgroundMark x1="11111" y1="89379" x2="16111" y2="88701"/>
                          <a14:backgroundMark x1="95278" y1="10508" x2="99444" y2="2373"/>
                        </a14:backgroundRemoval>
                      </a14:imgEffect>
                    </a14:imgLayer>
                  </a14:imgProps>
                </a:ext>
                <a:ext uri="{28A0092B-C50C-407E-A947-70E740481C1C}">
                  <a14:useLocalDpi xmlns:a14="http://schemas.microsoft.com/office/drawing/2010/main" val="0"/>
                </a:ext>
              </a:extLst>
            </a:blip>
            <a:srcRect/>
            <a:stretch>
              <a:fillRect/>
            </a:stretch>
          </p:blipFill>
          <p:spPr bwMode="auto">
            <a:xfrm rot="16596734">
              <a:off x="472170" y="2169733"/>
              <a:ext cx="489404" cy="120312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45" name="Group 144"/>
          <p:cNvGrpSpPr/>
          <p:nvPr/>
        </p:nvGrpSpPr>
        <p:grpSpPr>
          <a:xfrm>
            <a:off x="7756388" y="-6152"/>
            <a:ext cx="1394465" cy="1240415"/>
            <a:chOff x="396688" y="2547991"/>
            <a:chExt cx="1566938" cy="1594527"/>
          </a:xfrm>
        </p:grpSpPr>
        <p:grpSp>
          <p:nvGrpSpPr>
            <p:cNvPr id="146" name="Google Shape;1118;p44"/>
            <p:cNvGrpSpPr/>
            <p:nvPr/>
          </p:nvGrpSpPr>
          <p:grpSpPr>
            <a:xfrm>
              <a:off x="396688" y="2547991"/>
              <a:ext cx="1566938" cy="1594527"/>
              <a:chOff x="396687" y="1153387"/>
              <a:chExt cx="3107939" cy="2989131"/>
            </a:xfrm>
          </p:grpSpPr>
          <p:sp>
            <p:nvSpPr>
              <p:cNvPr id="151" name="Google Shape;1119;p44">
                <a:hlinkClick r:id="rId19" action="ppaction://hlinksldjump"/>
              </p:cNvPr>
              <p:cNvSpPr/>
              <p:nvPr/>
            </p:nvSpPr>
            <p:spPr>
              <a:xfrm>
                <a:off x="734008" y="1153387"/>
                <a:ext cx="2770535" cy="2613701"/>
              </a:xfrm>
              <a:custGeom>
                <a:avLst/>
                <a:gdLst/>
                <a:ahLst/>
                <a:cxnLst/>
                <a:rect l="l" t="t" r="r" b="b"/>
                <a:pathLst>
                  <a:path w="15072" h="14219" extrusionOk="0">
                    <a:moveTo>
                      <a:pt x="5171" y="1"/>
                    </a:moveTo>
                    <a:lnTo>
                      <a:pt x="4835" y="3439"/>
                    </a:lnTo>
                    <a:lnTo>
                      <a:pt x="1396" y="2689"/>
                    </a:lnTo>
                    <a:lnTo>
                      <a:pt x="1396" y="2689"/>
                    </a:lnTo>
                    <a:lnTo>
                      <a:pt x="3232" y="5714"/>
                    </a:lnTo>
                    <a:lnTo>
                      <a:pt x="1" y="7109"/>
                    </a:lnTo>
                    <a:lnTo>
                      <a:pt x="3232" y="8505"/>
                    </a:lnTo>
                    <a:lnTo>
                      <a:pt x="1396" y="11530"/>
                    </a:lnTo>
                    <a:lnTo>
                      <a:pt x="4835" y="10780"/>
                    </a:lnTo>
                    <a:lnTo>
                      <a:pt x="5171" y="14218"/>
                    </a:lnTo>
                    <a:lnTo>
                      <a:pt x="7523" y="11633"/>
                    </a:lnTo>
                    <a:lnTo>
                      <a:pt x="9798" y="14218"/>
                    </a:lnTo>
                    <a:lnTo>
                      <a:pt x="10237" y="10780"/>
                    </a:lnTo>
                    <a:lnTo>
                      <a:pt x="13572" y="11530"/>
                    </a:lnTo>
                    <a:lnTo>
                      <a:pt x="11840" y="8505"/>
                    </a:lnTo>
                    <a:lnTo>
                      <a:pt x="15071" y="7109"/>
                    </a:lnTo>
                    <a:lnTo>
                      <a:pt x="11840" y="5714"/>
                    </a:lnTo>
                    <a:lnTo>
                      <a:pt x="13572" y="2689"/>
                    </a:lnTo>
                    <a:lnTo>
                      <a:pt x="10237" y="3439"/>
                    </a:lnTo>
                    <a:lnTo>
                      <a:pt x="9798" y="1"/>
                    </a:lnTo>
                    <a:lnTo>
                      <a:pt x="7523" y="2586"/>
                    </a:lnTo>
                    <a:lnTo>
                      <a:pt x="5171" y="1"/>
                    </a:lnTo>
                    <a:close/>
                  </a:path>
                </a:pathLst>
              </a:custGeom>
              <a:solidFill>
                <a:srgbClr val="FFB34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152" name="Google Shape;1120;p44"/>
              <p:cNvSpPr/>
              <p:nvPr/>
            </p:nvSpPr>
            <p:spPr>
              <a:xfrm>
                <a:off x="2397266" y="3329852"/>
                <a:ext cx="812668" cy="812657"/>
              </a:xfrm>
              <a:custGeom>
                <a:avLst/>
                <a:gdLst/>
                <a:ahLst/>
                <a:cxnLst/>
                <a:rect l="l" t="t" r="r" b="b"/>
                <a:pathLst>
                  <a:path w="4421" h="4421" extrusionOk="0">
                    <a:moveTo>
                      <a:pt x="2249" y="0"/>
                    </a:moveTo>
                    <a:cubicBezTo>
                      <a:pt x="1836" y="0"/>
                      <a:pt x="1499" y="103"/>
                      <a:pt x="1293" y="233"/>
                    </a:cubicBezTo>
                    <a:lnTo>
                      <a:pt x="1189" y="233"/>
                    </a:lnTo>
                    <a:cubicBezTo>
                      <a:pt x="646" y="543"/>
                      <a:pt x="310" y="982"/>
                      <a:pt x="104" y="1629"/>
                    </a:cubicBezTo>
                    <a:cubicBezTo>
                      <a:pt x="0" y="1835"/>
                      <a:pt x="0" y="2042"/>
                      <a:pt x="0" y="2275"/>
                    </a:cubicBezTo>
                    <a:cubicBezTo>
                      <a:pt x="0" y="3464"/>
                      <a:pt x="957" y="4420"/>
                      <a:pt x="2249" y="4420"/>
                    </a:cubicBezTo>
                    <a:lnTo>
                      <a:pt x="2482" y="4420"/>
                    </a:lnTo>
                    <a:cubicBezTo>
                      <a:pt x="2689" y="4420"/>
                      <a:pt x="2895" y="4317"/>
                      <a:pt x="2999" y="4317"/>
                    </a:cubicBezTo>
                    <a:lnTo>
                      <a:pt x="3128" y="4214"/>
                    </a:lnTo>
                    <a:cubicBezTo>
                      <a:pt x="3774" y="3878"/>
                      <a:pt x="4291" y="3231"/>
                      <a:pt x="4421" y="2378"/>
                    </a:cubicBezTo>
                    <a:lnTo>
                      <a:pt x="4421" y="2275"/>
                    </a:lnTo>
                    <a:lnTo>
                      <a:pt x="4421" y="1835"/>
                    </a:lnTo>
                    <a:cubicBezTo>
                      <a:pt x="4188" y="750"/>
                      <a:pt x="3335" y="0"/>
                      <a:pt x="2249" y="0"/>
                    </a:cubicBezTo>
                    <a:close/>
                  </a:path>
                </a:pathLst>
              </a:custGeom>
              <a:solidFill>
                <a:srgbClr val="00A16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153" name="Google Shape;1121;p44"/>
              <p:cNvSpPr/>
              <p:nvPr/>
            </p:nvSpPr>
            <p:spPr>
              <a:xfrm>
                <a:off x="2615835" y="3372499"/>
                <a:ext cx="551276" cy="294843"/>
              </a:xfrm>
              <a:custGeom>
                <a:avLst/>
                <a:gdLst/>
                <a:ahLst/>
                <a:cxnLst/>
                <a:rect l="l" t="t" r="r" b="b"/>
                <a:pathLst>
                  <a:path w="2999" h="1604" extrusionOk="0">
                    <a:moveTo>
                      <a:pt x="0" y="1"/>
                    </a:moveTo>
                    <a:cubicBezTo>
                      <a:pt x="0" y="208"/>
                      <a:pt x="104" y="414"/>
                      <a:pt x="207" y="518"/>
                    </a:cubicBezTo>
                    <a:cubicBezTo>
                      <a:pt x="104" y="414"/>
                      <a:pt x="104" y="208"/>
                      <a:pt x="104" y="1"/>
                    </a:cubicBezTo>
                    <a:close/>
                    <a:moveTo>
                      <a:pt x="207" y="518"/>
                    </a:moveTo>
                    <a:cubicBezTo>
                      <a:pt x="310" y="854"/>
                      <a:pt x="647" y="957"/>
                      <a:pt x="853" y="957"/>
                    </a:cubicBezTo>
                    <a:cubicBezTo>
                      <a:pt x="647" y="957"/>
                      <a:pt x="310" y="750"/>
                      <a:pt x="207" y="518"/>
                    </a:cubicBezTo>
                    <a:close/>
                    <a:moveTo>
                      <a:pt x="1293" y="854"/>
                    </a:moveTo>
                    <a:cubicBezTo>
                      <a:pt x="1164" y="854"/>
                      <a:pt x="957" y="957"/>
                      <a:pt x="853" y="957"/>
                    </a:cubicBezTo>
                    <a:cubicBezTo>
                      <a:pt x="957" y="957"/>
                      <a:pt x="1164" y="957"/>
                      <a:pt x="1293" y="854"/>
                    </a:cubicBezTo>
                    <a:close/>
                    <a:moveTo>
                      <a:pt x="1500" y="750"/>
                    </a:moveTo>
                    <a:cubicBezTo>
                      <a:pt x="1396" y="750"/>
                      <a:pt x="1293" y="854"/>
                      <a:pt x="1293" y="854"/>
                    </a:cubicBezTo>
                    <a:lnTo>
                      <a:pt x="1500" y="854"/>
                    </a:lnTo>
                    <a:cubicBezTo>
                      <a:pt x="1577" y="828"/>
                      <a:pt x="1663" y="815"/>
                      <a:pt x="1753" y="815"/>
                    </a:cubicBezTo>
                    <a:cubicBezTo>
                      <a:pt x="2023" y="815"/>
                      <a:pt x="2333" y="931"/>
                      <a:pt x="2585" y="1164"/>
                    </a:cubicBezTo>
                    <a:cubicBezTo>
                      <a:pt x="2353" y="854"/>
                      <a:pt x="1939" y="750"/>
                      <a:pt x="1500" y="750"/>
                    </a:cubicBezTo>
                    <a:close/>
                    <a:moveTo>
                      <a:pt x="2585" y="1164"/>
                    </a:moveTo>
                    <a:lnTo>
                      <a:pt x="2585" y="1293"/>
                    </a:lnTo>
                    <a:cubicBezTo>
                      <a:pt x="2689" y="1500"/>
                      <a:pt x="2895" y="1603"/>
                      <a:pt x="2999" y="1603"/>
                    </a:cubicBezTo>
                    <a:cubicBezTo>
                      <a:pt x="2895" y="1603"/>
                      <a:pt x="2792" y="1397"/>
                      <a:pt x="2689" y="1293"/>
                    </a:cubicBezTo>
                    <a:cubicBezTo>
                      <a:pt x="2585" y="1293"/>
                      <a:pt x="2585" y="1164"/>
                      <a:pt x="2585" y="1164"/>
                    </a:cubicBezTo>
                    <a:close/>
                  </a:path>
                </a:pathLst>
              </a:custGeom>
              <a:solidFill>
                <a:srgbClr val="F9EFD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154" name="Google Shape;1122;p44"/>
              <p:cNvSpPr/>
              <p:nvPr/>
            </p:nvSpPr>
            <p:spPr>
              <a:xfrm>
                <a:off x="2416200" y="3610182"/>
                <a:ext cx="437308" cy="532335"/>
              </a:xfrm>
              <a:custGeom>
                <a:avLst/>
                <a:gdLst/>
                <a:ahLst/>
                <a:cxnLst/>
                <a:rect l="l" t="t" r="r" b="b"/>
                <a:pathLst>
                  <a:path w="2379" h="2896" extrusionOk="0">
                    <a:moveTo>
                      <a:pt x="647" y="0"/>
                    </a:moveTo>
                    <a:cubicBezTo>
                      <a:pt x="440" y="0"/>
                      <a:pt x="207" y="0"/>
                      <a:pt x="1" y="104"/>
                    </a:cubicBezTo>
                    <a:cubicBezTo>
                      <a:pt x="138" y="104"/>
                      <a:pt x="288" y="58"/>
                      <a:pt x="433" y="58"/>
                    </a:cubicBezTo>
                    <a:cubicBezTo>
                      <a:pt x="506" y="58"/>
                      <a:pt x="578" y="69"/>
                      <a:pt x="647" y="104"/>
                    </a:cubicBezTo>
                    <a:cubicBezTo>
                      <a:pt x="957" y="104"/>
                      <a:pt x="1293" y="414"/>
                      <a:pt x="1396" y="750"/>
                    </a:cubicBezTo>
                    <a:cubicBezTo>
                      <a:pt x="1293" y="414"/>
                      <a:pt x="957" y="104"/>
                      <a:pt x="647" y="0"/>
                    </a:cubicBezTo>
                    <a:close/>
                    <a:moveTo>
                      <a:pt x="1396" y="750"/>
                    </a:moveTo>
                    <a:lnTo>
                      <a:pt x="1396" y="1396"/>
                    </a:lnTo>
                    <a:cubicBezTo>
                      <a:pt x="1396" y="1164"/>
                      <a:pt x="1500" y="957"/>
                      <a:pt x="1396" y="750"/>
                    </a:cubicBezTo>
                    <a:close/>
                    <a:moveTo>
                      <a:pt x="1396" y="1396"/>
                    </a:moveTo>
                    <a:cubicBezTo>
                      <a:pt x="1396" y="1500"/>
                      <a:pt x="1293" y="1500"/>
                      <a:pt x="1293" y="1603"/>
                    </a:cubicBezTo>
                    <a:cubicBezTo>
                      <a:pt x="1293" y="1810"/>
                      <a:pt x="1293" y="2249"/>
                      <a:pt x="1500" y="2456"/>
                    </a:cubicBezTo>
                    <a:cubicBezTo>
                      <a:pt x="1293" y="2249"/>
                      <a:pt x="1293" y="1810"/>
                      <a:pt x="1396" y="1603"/>
                    </a:cubicBezTo>
                    <a:lnTo>
                      <a:pt x="1396" y="1396"/>
                    </a:lnTo>
                    <a:close/>
                    <a:moveTo>
                      <a:pt x="1500" y="2456"/>
                    </a:moveTo>
                    <a:cubicBezTo>
                      <a:pt x="1603" y="2585"/>
                      <a:pt x="1733" y="2585"/>
                      <a:pt x="1939" y="2585"/>
                    </a:cubicBezTo>
                    <a:cubicBezTo>
                      <a:pt x="1733" y="2585"/>
                      <a:pt x="1603" y="2456"/>
                      <a:pt x="1500" y="2456"/>
                    </a:cubicBezTo>
                    <a:close/>
                    <a:moveTo>
                      <a:pt x="1939" y="2585"/>
                    </a:moveTo>
                    <a:cubicBezTo>
                      <a:pt x="2043" y="2689"/>
                      <a:pt x="2146" y="2689"/>
                      <a:pt x="2146" y="2792"/>
                    </a:cubicBezTo>
                    <a:cubicBezTo>
                      <a:pt x="2250" y="2792"/>
                      <a:pt x="2250" y="2792"/>
                      <a:pt x="2379" y="2895"/>
                    </a:cubicBezTo>
                    <a:cubicBezTo>
                      <a:pt x="2379" y="2792"/>
                      <a:pt x="2250" y="2792"/>
                      <a:pt x="2250" y="2689"/>
                    </a:cubicBezTo>
                    <a:cubicBezTo>
                      <a:pt x="2146" y="2689"/>
                      <a:pt x="2043" y="2585"/>
                      <a:pt x="1939" y="2585"/>
                    </a:cubicBezTo>
                    <a:close/>
                  </a:path>
                </a:pathLst>
              </a:custGeom>
              <a:solidFill>
                <a:srgbClr val="F9EFD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155" name="Google Shape;1123;p44"/>
              <p:cNvSpPr/>
              <p:nvPr/>
            </p:nvSpPr>
            <p:spPr>
              <a:xfrm>
                <a:off x="2872457" y="3747866"/>
                <a:ext cx="336758" cy="375723"/>
              </a:xfrm>
              <a:custGeom>
                <a:avLst/>
                <a:gdLst/>
                <a:ahLst/>
                <a:cxnLst/>
                <a:rect l="l" t="t" r="r" b="b"/>
                <a:pathLst>
                  <a:path w="1832" h="2044" extrusionOk="0">
                    <a:moveTo>
                      <a:pt x="853" y="1"/>
                    </a:moveTo>
                    <a:cubicBezTo>
                      <a:pt x="543" y="104"/>
                      <a:pt x="207" y="104"/>
                      <a:pt x="104" y="415"/>
                    </a:cubicBezTo>
                    <a:cubicBezTo>
                      <a:pt x="310" y="208"/>
                      <a:pt x="543" y="104"/>
                      <a:pt x="853" y="104"/>
                    </a:cubicBezTo>
                    <a:cubicBezTo>
                      <a:pt x="1021" y="53"/>
                      <a:pt x="1183" y="27"/>
                      <a:pt x="1344" y="27"/>
                    </a:cubicBezTo>
                    <a:cubicBezTo>
                      <a:pt x="1505" y="27"/>
                      <a:pt x="1665" y="52"/>
                      <a:pt x="1832" y="103"/>
                    </a:cubicBezTo>
                    <a:lnTo>
                      <a:pt x="1832" y="103"/>
                    </a:lnTo>
                    <a:cubicBezTo>
                      <a:pt x="1497" y="1"/>
                      <a:pt x="1188" y="1"/>
                      <a:pt x="853" y="1"/>
                    </a:cubicBezTo>
                    <a:close/>
                    <a:moveTo>
                      <a:pt x="103" y="415"/>
                    </a:moveTo>
                    <a:cubicBezTo>
                      <a:pt x="0" y="647"/>
                      <a:pt x="0" y="854"/>
                      <a:pt x="104" y="1061"/>
                    </a:cubicBezTo>
                    <a:cubicBezTo>
                      <a:pt x="104" y="1190"/>
                      <a:pt x="207" y="1190"/>
                      <a:pt x="207" y="1293"/>
                    </a:cubicBezTo>
                    <a:lnTo>
                      <a:pt x="207" y="1293"/>
                    </a:lnTo>
                    <a:cubicBezTo>
                      <a:pt x="207" y="1190"/>
                      <a:pt x="104" y="1061"/>
                      <a:pt x="104" y="957"/>
                    </a:cubicBezTo>
                    <a:cubicBezTo>
                      <a:pt x="104" y="854"/>
                      <a:pt x="0" y="647"/>
                      <a:pt x="103" y="415"/>
                    </a:cubicBezTo>
                    <a:close/>
                    <a:moveTo>
                      <a:pt x="207" y="1293"/>
                    </a:moveTo>
                    <a:cubicBezTo>
                      <a:pt x="207" y="1397"/>
                      <a:pt x="310" y="1500"/>
                      <a:pt x="310" y="1604"/>
                    </a:cubicBezTo>
                    <a:cubicBezTo>
                      <a:pt x="310" y="1707"/>
                      <a:pt x="414" y="1707"/>
                      <a:pt x="414" y="1836"/>
                    </a:cubicBezTo>
                    <a:lnTo>
                      <a:pt x="414" y="1604"/>
                    </a:lnTo>
                    <a:cubicBezTo>
                      <a:pt x="310" y="1500"/>
                      <a:pt x="310" y="1397"/>
                      <a:pt x="207" y="1293"/>
                    </a:cubicBezTo>
                    <a:close/>
                    <a:moveTo>
                      <a:pt x="414" y="1836"/>
                    </a:moveTo>
                    <a:lnTo>
                      <a:pt x="414" y="2043"/>
                    </a:lnTo>
                    <a:lnTo>
                      <a:pt x="543" y="1940"/>
                    </a:lnTo>
                    <a:cubicBezTo>
                      <a:pt x="414" y="1940"/>
                      <a:pt x="414" y="1836"/>
                      <a:pt x="414" y="1836"/>
                    </a:cubicBezTo>
                    <a:close/>
                  </a:path>
                </a:pathLst>
              </a:custGeom>
              <a:solidFill>
                <a:srgbClr val="F9EFD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156" name="Google Shape;1124;p44"/>
              <p:cNvSpPr/>
              <p:nvPr/>
            </p:nvSpPr>
            <p:spPr>
              <a:xfrm>
                <a:off x="1427767" y="2441251"/>
                <a:ext cx="294847" cy="413589"/>
              </a:xfrm>
              <a:custGeom>
                <a:avLst/>
                <a:gdLst/>
                <a:ahLst/>
                <a:cxnLst/>
                <a:rect l="l" t="t" r="r" b="b"/>
                <a:pathLst>
                  <a:path w="1604" h="2250" extrusionOk="0">
                    <a:moveTo>
                      <a:pt x="414" y="0"/>
                    </a:moveTo>
                    <a:cubicBezTo>
                      <a:pt x="311" y="0"/>
                      <a:pt x="104" y="0"/>
                      <a:pt x="1" y="103"/>
                    </a:cubicBezTo>
                    <a:lnTo>
                      <a:pt x="1" y="310"/>
                    </a:lnTo>
                    <a:cubicBezTo>
                      <a:pt x="1" y="957"/>
                      <a:pt x="207" y="1706"/>
                      <a:pt x="518" y="2249"/>
                    </a:cubicBezTo>
                    <a:cubicBezTo>
                      <a:pt x="1164" y="2249"/>
                      <a:pt x="1603" y="1706"/>
                      <a:pt x="1603" y="1189"/>
                    </a:cubicBezTo>
                    <a:cubicBezTo>
                      <a:pt x="1603" y="543"/>
                      <a:pt x="1061" y="0"/>
                      <a:pt x="414" y="0"/>
                    </a:cubicBezTo>
                    <a:close/>
                  </a:path>
                </a:pathLst>
              </a:custGeom>
              <a:solidFill>
                <a:srgbClr val="FF6D5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157" name="Google Shape;1125;p44"/>
              <p:cNvSpPr/>
              <p:nvPr/>
            </p:nvSpPr>
            <p:spPr>
              <a:xfrm>
                <a:off x="2516018" y="2441251"/>
                <a:ext cx="275730" cy="413589"/>
              </a:xfrm>
              <a:custGeom>
                <a:avLst/>
                <a:gdLst/>
                <a:ahLst/>
                <a:cxnLst/>
                <a:rect l="l" t="t" r="r" b="b"/>
                <a:pathLst>
                  <a:path w="1500" h="2250" extrusionOk="0">
                    <a:moveTo>
                      <a:pt x="1190" y="0"/>
                    </a:moveTo>
                    <a:cubicBezTo>
                      <a:pt x="543" y="0"/>
                      <a:pt x="0" y="543"/>
                      <a:pt x="0" y="1189"/>
                    </a:cubicBezTo>
                    <a:cubicBezTo>
                      <a:pt x="0" y="1706"/>
                      <a:pt x="414" y="2146"/>
                      <a:pt x="957" y="2249"/>
                    </a:cubicBezTo>
                    <a:cubicBezTo>
                      <a:pt x="1293" y="1706"/>
                      <a:pt x="1500" y="957"/>
                      <a:pt x="1500" y="310"/>
                    </a:cubicBezTo>
                    <a:lnTo>
                      <a:pt x="1500" y="0"/>
                    </a:lnTo>
                    <a:close/>
                  </a:path>
                </a:pathLst>
              </a:custGeom>
              <a:solidFill>
                <a:srgbClr val="FF6D5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158" name="Google Shape;1126;p44"/>
              <p:cNvSpPr/>
              <p:nvPr/>
            </p:nvSpPr>
            <p:spPr>
              <a:xfrm>
                <a:off x="1385120" y="1785370"/>
                <a:ext cx="1425708" cy="1406755"/>
              </a:xfrm>
              <a:custGeom>
                <a:avLst/>
                <a:gdLst/>
                <a:ahLst/>
                <a:cxnLst/>
                <a:rect l="l" t="t" r="r" b="b"/>
                <a:pathLst>
                  <a:path w="7756" h="7653" extrusionOk="0">
                    <a:moveTo>
                      <a:pt x="3878" y="233"/>
                    </a:moveTo>
                    <a:cubicBezTo>
                      <a:pt x="5816" y="233"/>
                      <a:pt x="7445" y="1733"/>
                      <a:pt x="7548" y="3568"/>
                    </a:cubicBezTo>
                    <a:lnTo>
                      <a:pt x="7548" y="3878"/>
                    </a:lnTo>
                    <a:cubicBezTo>
                      <a:pt x="7548" y="4525"/>
                      <a:pt x="7342" y="5171"/>
                      <a:pt x="7005" y="5714"/>
                    </a:cubicBezTo>
                    <a:cubicBezTo>
                      <a:pt x="6359" y="6799"/>
                      <a:pt x="5170" y="7446"/>
                      <a:pt x="3878" y="7446"/>
                    </a:cubicBezTo>
                    <a:cubicBezTo>
                      <a:pt x="2688" y="7446"/>
                      <a:pt x="1525" y="6799"/>
                      <a:pt x="879" y="5714"/>
                    </a:cubicBezTo>
                    <a:cubicBezTo>
                      <a:pt x="543" y="5171"/>
                      <a:pt x="336" y="4525"/>
                      <a:pt x="336" y="3878"/>
                    </a:cubicBezTo>
                    <a:lnTo>
                      <a:pt x="336" y="3671"/>
                    </a:lnTo>
                    <a:cubicBezTo>
                      <a:pt x="439" y="1733"/>
                      <a:pt x="1939" y="233"/>
                      <a:pt x="3878" y="233"/>
                    </a:cubicBezTo>
                    <a:close/>
                    <a:moveTo>
                      <a:pt x="3878" y="1"/>
                    </a:moveTo>
                    <a:cubicBezTo>
                      <a:pt x="1835" y="1"/>
                      <a:pt x="103" y="1629"/>
                      <a:pt x="0" y="3671"/>
                    </a:cubicBezTo>
                    <a:lnTo>
                      <a:pt x="0" y="3878"/>
                    </a:lnTo>
                    <a:cubicBezTo>
                      <a:pt x="0" y="4628"/>
                      <a:pt x="233" y="5274"/>
                      <a:pt x="646" y="5920"/>
                    </a:cubicBezTo>
                    <a:cubicBezTo>
                      <a:pt x="1293" y="7006"/>
                      <a:pt x="2585" y="7652"/>
                      <a:pt x="3878" y="7652"/>
                    </a:cubicBezTo>
                    <a:cubicBezTo>
                      <a:pt x="5273" y="7652"/>
                      <a:pt x="6463" y="7006"/>
                      <a:pt x="7212" y="5920"/>
                    </a:cubicBezTo>
                    <a:cubicBezTo>
                      <a:pt x="7548" y="5274"/>
                      <a:pt x="7755" y="4628"/>
                      <a:pt x="7755" y="3878"/>
                    </a:cubicBezTo>
                    <a:lnTo>
                      <a:pt x="7755" y="3568"/>
                    </a:lnTo>
                    <a:cubicBezTo>
                      <a:pt x="7652" y="1629"/>
                      <a:pt x="5920" y="1"/>
                      <a:pt x="3878"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159" name="Google Shape;1127;p44"/>
              <p:cNvSpPr/>
              <p:nvPr/>
            </p:nvSpPr>
            <p:spPr>
              <a:xfrm>
                <a:off x="572424" y="2973419"/>
                <a:ext cx="655870" cy="655861"/>
              </a:xfrm>
              <a:custGeom>
                <a:avLst/>
                <a:gdLst/>
                <a:ahLst/>
                <a:cxnLst/>
                <a:rect l="l" t="t" r="r" b="b"/>
                <a:pathLst>
                  <a:path w="3568" h="3568" extrusionOk="0">
                    <a:moveTo>
                      <a:pt x="1836" y="0"/>
                    </a:moveTo>
                    <a:cubicBezTo>
                      <a:pt x="880" y="0"/>
                      <a:pt x="1" y="879"/>
                      <a:pt x="1" y="1836"/>
                    </a:cubicBezTo>
                    <a:cubicBezTo>
                      <a:pt x="1" y="2818"/>
                      <a:pt x="880" y="3568"/>
                      <a:pt x="1836" y="3568"/>
                    </a:cubicBezTo>
                    <a:cubicBezTo>
                      <a:pt x="2818" y="3568"/>
                      <a:pt x="3568" y="2818"/>
                      <a:pt x="3568" y="1836"/>
                    </a:cubicBezTo>
                    <a:cubicBezTo>
                      <a:pt x="3568" y="879"/>
                      <a:pt x="2818" y="0"/>
                      <a:pt x="1836" y="0"/>
                    </a:cubicBezTo>
                    <a:close/>
                  </a:path>
                </a:pathLst>
              </a:custGeom>
              <a:solidFill>
                <a:srgbClr val="FF6D5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160" name="Google Shape;1128;p44"/>
              <p:cNvSpPr/>
              <p:nvPr/>
            </p:nvSpPr>
            <p:spPr>
              <a:xfrm>
                <a:off x="396687" y="3230036"/>
                <a:ext cx="1007517" cy="118930"/>
              </a:xfrm>
              <a:custGeom>
                <a:avLst/>
                <a:gdLst/>
                <a:ahLst/>
                <a:cxnLst/>
                <a:rect l="l" t="t" r="r" b="b"/>
                <a:pathLst>
                  <a:path w="5481" h="647" extrusionOk="0">
                    <a:moveTo>
                      <a:pt x="1086" y="0"/>
                    </a:moveTo>
                    <a:cubicBezTo>
                      <a:pt x="440" y="0"/>
                      <a:pt x="0" y="129"/>
                      <a:pt x="0" y="336"/>
                    </a:cubicBezTo>
                    <a:cubicBezTo>
                      <a:pt x="0" y="543"/>
                      <a:pt x="1603" y="646"/>
                      <a:pt x="2792" y="646"/>
                    </a:cubicBezTo>
                    <a:cubicBezTo>
                      <a:pt x="3878" y="646"/>
                      <a:pt x="5480" y="543"/>
                      <a:pt x="5480" y="336"/>
                    </a:cubicBezTo>
                    <a:cubicBezTo>
                      <a:pt x="5480" y="129"/>
                      <a:pt x="5067" y="0"/>
                      <a:pt x="4524" y="0"/>
                    </a:cubicBezTo>
                    <a:lnTo>
                      <a:pt x="4524" y="129"/>
                    </a:lnTo>
                    <a:cubicBezTo>
                      <a:pt x="5067" y="129"/>
                      <a:pt x="5377" y="233"/>
                      <a:pt x="5377" y="336"/>
                    </a:cubicBezTo>
                    <a:cubicBezTo>
                      <a:pt x="5377" y="336"/>
                      <a:pt x="4524" y="543"/>
                      <a:pt x="2792" y="543"/>
                    </a:cubicBezTo>
                    <a:cubicBezTo>
                      <a:pt x="957" y="543"/>
                      <a:pt x="104" y="336"/>
                      <a:pt x="104" y="336"/>
                    </a:cubicBezTo>
                    <a:cubicBezTo>
                      <a:pt x="104" y="233"/>
                      <a:pt x="440" y="129"/>
                      <a:pt x="1086" y="129"/>
                    </a:cubicBezTo>
                    <a:lnTo>
                      <a:pt x="1086"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161" name="Google Shape;1129;p44"/>
              <p:cNvSpPr/>
              <p:nvPr/>
            </p:nvSpPr>
            <p:spPr>
              <a:xfrm>
                <a:off x="1603689" y="3648234"/>
                <a:ext cx="356427" cy="337489"/>
              </a:xfrm>
              <a:custGeom>
                <a:avLst/>
                <a:gdLst/>
                <a:ahLst/>
                <a:cxnLst/>
                <a:rect l="l" t="t" r="r" b="b"/>
                <a:pathLst>
                  <a:path w="1939" h="1836" extrusionOk="0">
                    <a:moveTo>
                      <a:pt x="982" y="0"/>
                    </a:moveTo>
                    <a:cubicBezTo>
                      <a:pt x="440" y="0"/>
                      <a:pt x="0" y="439"/>
                      <a:pt x="0" y="957"/>
                    </a:cubicBezTo>
                    <a:cubicBezTo>
                      <a:pt x="0" y="1499"/>
                      <a:pt x="440" y="1835"/>
                      <a:pt x="982" y="1835"/>
                    </a:cubicBezTo>
                    <a:cubicBezTo>
                      <a:pt x="1499" y="1835"/>
                      <a:pt x="1939" y="1499"/>
                      <a:pt x="1939" y="957"/>
                    </a:cubicBezTo>
                    <a:cubicBezTo>
                      <a:pt x="1939" y="439"/>
                      <a:pt x="1499" y="0"/>
                      <a:pt x="982" y="0"/>
                    </a:cubicBezTo>
                    <a:close/>
                  </a:path>
                </a:pathLst>
              </a:custGeom>
              <a:solidFill>
                <a:srgbClr val="00D9F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162" name="Google Shape;1130;p44"/>
              <p:cNvSpPr/>
              <p:nvPr/>
            </p:nvSpPr>
            <p:spPr>
              <a:xfrm>
                <a:off x="553490" y="2517170"/>
                <a:ext cx="256797" cy="261572"/>
              </a:xfrm>
              <a:custGeom>
                <a:avLst/>
                <a:gdLst/>
                <a:ahLst/>
                <a:cxnLst/>
                <a:rect l="l" t="t" r="r" b="b"/>
                <a:pathLst>
                  <a:path w="1397" h="1423" extrusionOk="0">
                    <a:moveTo>
                      <a:pt x="750" y="1"/>
                    </a:moveTo>
                    <a:cubicBezTo>
                      <a:pt x="336" y="1"/>
                      <a:pt x="0" y="337"/>
                      <a:pt x="0" y="776"/>
                    </a:cubicBezTo>
                    <a:cubicBezTo>
                      <a:pt x="0" y="1086"/>
                      <a:pt x="336" y="1422"/>
                      <a:pt x="750" y="1422"/>
                    </a:cubicBezTo>
                    <a:cubicBezTo>
                      <a:pt x="1086" y="1422"/>
                      <a:pt x="1396" y="1086"/>
                      <a:pt x="1396" y="776"/>
                    </a:cubicBezTo>
                    <a:cubicBezTo>
                      <a:pt x="1396" y="337"/>
                      <a:pt x="1086" y="1"/>
                      <a:pt x="750" y="1"/>
                    </a:cubicBezTo>
                    <a:close/>
                  </a:path>
                </a:pathLst>
              </a:custGeom>
              <a:solidFill>
                <a:srgbClr val="B8E5F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163" name="Google Shape;1131;p44"/>
              <p:cNvSpPr/>
              <p:nvPr/>
            </p:nvSpPr>
            <p:spPr>
              <a:xfrm>
                <a:off x="1997996" y="1234269"/>
                <a:ext cx="237863" cy="256609"/>
              </a:xfrm>
              <a:custGeom>
                <a:avLst/>
                <a:gdLst/>
                <a:ahLst/>
                <a:cxnLst/>
                <a:rect l="l" t="t" r="r" b="b"/>
                <a:pathLst>
                  <a:path w="1294" h="1396" extrusionOk="0">
                    <a:moveTo>
                      <a:pt x="647" y="0"/>
                    </a:moveTo>
                    <a:lnTo>
                      <a:pt x="544" y="646"/>
                    </a:lnTo>
                    <a:lnTo>
                      <a:pt x="1" y="750"/>
                    </a:lnTo>
                    <a:lnTo>
                      <a:pt x="544" y="853"/>
                    </a:lnTo>
                    <a:lnTo>
                      <a:pt x="647" y="1396"/>
                    </a:lnTo>
                    <a:lnTo>
                      <a:pt x="776" y="853"/>
                    </a:lnTo>
                    <a:lnTo>
                      <a:pt x="1293" y="750"/>
                    </a:lnTo>
                    <a:lnTo>
                      <a:pt x="776" y="646"/>
                    </a:lnTo>
                    <a:lnTo>
                      <a:pt x="647" y="0"/>
                    </a:lnTo>
                    <a:close/>
                  </a:path>
                </a:pathLst>
              </a:custGeom>
              <a:solidFill>
                <a:srgbClr val="B8E5F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164" name="Google Shape;1132;p44"/>
              <p:cNvSpPr/>
              <p:nvPr/>
            </p:nvSpPr>
            <p:spPr>
              <a:xfrm>
                <a:off x="3247829" y="3134999"/>
                <a:ext cx="256797" cy="256793"/>
              </a:xfrm>
              <a:custGeom>
                <a:avLst/>
                <a:gdLst/>
                <a:ahLst/>
                <a:cxnLst/>
                <a:rect l="l" t="t" r="r" b="b"/>
                <a:pathLst>
                  <a:path w="1397" h="1397" extrusionOk="0">
                    <a:moveTo>
                      <a:pt x="750" y="0"/>
                    </a:moveTo>
                    <a:lnTo>
                      <a:pt x="647" y="646"/>
                    </a:lnTo>
                    <a:lnTo>
                      <a:pt x="0" y="750"/>
                    </a:lnTo>
                    <a:lnTo>
                      <a:pt x="647" y="853"/>
                    </a:lnTo>
                    <a:lnTo>
                      <a:pt x="750" y="1396"/>
                    </a:lnTo>
                    <a:lnTo>
                      <a:pt x="853" y="853"/>
                    </a:lnTo>
                    <a:lnTo>
                      <a:pt x="1396" y="750"/>
                    </a:lnTo>
                    <a:lnTo>
                      <a:pt x="853" y="646"/>
                    </a:lnTo>
                    <a:lnTo>
                      <a:pt x="750" y="0"/>
                    </a:lnTo>
                    <a:close/>
                  </a:path>
                </a:pathLst>
              </a:custGeom>
              <a:solidFill>
                <a:srgbClr val="B8E5F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165" name="Google Shape;1133;p44"/>
              <p:cNvSpPr/>
              <p:nvPr/>
            </p:nvSpPr>
            <p:spPr>
              <a:xfrm>
                <a:off x="1285302" y="3429484"/>
                <a:ext cx="261392" cy="256793"/>
              </a:xfrm>
              <a:custGeom>
                <a:avLst/>
                <a:gdLst/>
                <a:ahLst/>
                <a:cxnLst/>
                <a:rect l="l" t="t" r="r" b="b"/>
                <a:pathLst>
                  <a:path w="1422" h="1397" extrusionOk="0">
                    <a:moveTo>
                      <a:pt x="646" y="1"/>
                    </a:moveTo>
                    <a:lnTo>
                      <a:pt x="543" y="544"/>
                    </a:lnTo>
                    <a:lnTo>
                      <a:pt x="0" y="647"/>
                    </a:lnTo>
                    <a:lnTo>
                      <a:pt x="543" y="751"/>
                    </a:lnTo>
                    <a:lnTo>
                      <a:pt x="646" y="1397"/>
                    </a:lnTo>
                    <a:lnTo>
                      <a:pt x="776" y="751"/>
                    </a:lnTo>
                    <a:lnTo>
                      <a:pt x="1422" y="647"/>
                    </a:lnTo>
                    <a:lnTo>
                      <a:pt x="776" y="544"/>
                    </a:lnTo>
                    <a:lnTo>
                      <a:pt x="646" y="1"/>
                    </a:lnTo>
                    <a:close/>
                  </a:path>
                </a:pathLst>
              </a:custGeom>
              <a:solidFill>
                <a:srgbClr val="B8E5F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grpSp>
        <p:grpSp>
          <p:nvGrpSpPr>
            <p:cNvPr id="147" name="Google Shape;1134;p44"/>
            <p:cNvGrpSpPr/>
            <p:nvPr/>
          </p:nvGrpSpPr>
          <p:grpSpPr>
            <a:xfrm rot="-124255" flipH="1">
              <a:off x="961118" y="3107846"/>
              <a:ext cx="584106" cy="185888"/>
              <a:chOff x="6694163" y="903848"/>
              <a:chExt cx="368534" cy="110849"/>
            </a:xfrm>
          </p:grpSpPr>
          <p:sp>
            <p:nvSpPr>
              <p:cNvPr id="148" name="Google Shape;1135;p44"/>
              <p:cNvSpPr/>
              <p:nvPr/>
            </p:nvSpPr>
            <p:spPr>
              <a:xfrm>
                <a:off x="6694163" y="921891"/>
                <a:ext cx="71339" cy="75626"/>
              </a:xfrm>
              <a:custGeom>
                <a:avLst/>
                <a:gdLst/>
                <a:ahLst/>
                <a:cxnLst/>
                <a:rect l="l" t="t" r="r" b="b"/>
                <a:pathLst>
                  <a:path w="2147" h="2276" extrusionOk="0">
                    <a:moveTo>
                      <a:pt x="1061" y="0"/>
                    </a:moveTo>
                    <a:cubicBezTo>
                      <a:pt x="415" y="0"/>
                      <a:pt x="1" y="543"/>
                      <a:pt x="1" y="1086"/>
                    </a:cubicBezTo>
                    <a:cubicBezTo>
                      <a:pt x="1" y="1732"/>
                      <a:pt x="415" y="2275"/>
                      <a:pt x="1061" y="2275"/>
                    </a:cubicBezTo>
                    <a:cubicBezTo>
                      <a:pt x="1604" y="2275"/>
                      <a:pt x="2146" y="1732"/>
                      <a:pt x="2146" y="1086"/>
                    </a:cubicBezTo>
                    <a:cubicBezTo>
                      <a:pt x="2146" y="543"/>
                      <a:pt x="1604" y="0"/>
                      <a:pt x="1061" y="0"/>
                    </a:cubicBezTo>
                    <a:close/>
                  </a:path>
                </a:pathLst>
              </a:custGeom>
              <a:solidFill>
                <a:srgbClr val="1C050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149" name="Google Shape;1136;p44"/>
              <p:cNvSpPr/>
              <p:nvPr/>
            </p:nvSpPr>
            <p:spPr>
              <a:xfrm>
                <a:off x="6990527" y="903848"/>
                <a:ext cx="72170" cy="75626"/>
              </a:xfrm>
              <a:custGeom>
                <a:avLst/>
                <a:gdLst/>
                <a:ahLst/>
                <a:cxnLst/>
                <a:rect l="l" t="t" r="r" b="b"/>
                <a:pathLst>
                  <a:path w="2172" h="2276" extrusionOk="0">
                    <a:moveTo>
                      <a:pt x="1086" y="0"/>
                    </a:moveTo>
                    <a:cubicBezTo>
                      <a:pt x="440" y="0"/>
                      <a:pt x="0" y="543"/>
                      <a:pt x="0" y="1190"/>
                    </a:cubicBezTo>
                    <a:cubicBezTo>
                      <a:pt x="0" y="1732"/>
                      <a:pt x="440" y="2275"/>
                      <a:pt x="1086" y="2275"/>
                    </a:cubicBezTo>
                    <a:cubicBezTo>
                      <a:pt x="1629" y="2275"/>
                      <a:pt x="2172" y="1732"/>
                      <a:pt x="2172" y="1190"/>
                    </a:cubicBezTo>
                    <a:cubicBezTo>
                      <a:pt x="2172" y="543"/>
                      <a:pt x="1629" y="0"/>
                      <a:pt x="1086" y="0"/>
                    </a:cubicBezTo>
                    <a:close/>
                  </a:path>
                </a:pathLst>
              </a:custGeom>
              <a:solidFill>
                <a:srgbClr val="1C050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150" name="Google Shape;1137;p44"/>
              <p:cNvSpPr/>
              <p:nvPr/>
            </p:nvSpPr>
            <p:spPr>
              <a:xfrm>
                <a:off x="6829901" y="963493"/>
                <a:ext cx="110814" cy="51204"/>
              </a:xfrm>
              <a:custGeom>
                <a:avLst/>
                <a:gdLst/>
                <a:ahLst/>
                <a:cxnLst/>
                <a:rect l="l" t="t" r="r" b="b"/>
                <a:pathLst>
                  <a:path w="3335" h="1541" extrusionOk="0">
                    <a:moveTo>
                      <a:pt x="2908" y="0"/>
                    </a:moveTo>
                    <a:cubicBezTo>
                      <a:pt x="2792" y="0"/>
                      <a:pt x="2661" y="96"/>
                      <a:pt x="2585" y="248"/>
                    </a:cubicBezTo>
                    <a:cubicBezTo>
                      <a:pt x="2482" y="584"/>
                      <a:pt x="2042" y="894"/>
                      <a:pt x="1732" y="894"/>
                    </a:cubicBezTo>
                    <a:lnTo>
                      <a:pt x="1603" y="894"/>
                    </a:lnTo>
                    <a:cubicBezTo>
                      <a:pt x="1293" y="894"/>
                      <a:pt x="853" y="584"/>
                      <a:pt x="750" y="248"/>
                    </a:cubicBezTo>
                    <a:cubicBezTo>
                      <a:pt x="677" y="175"/>
                      <a:pt x="552" y="101"/>
                      <a:pt x="403" y="101"/>
                    </a:cubicBezTo>
                    <a:cubicBezTo>
                      <a:pt x="341" y="101"/>
                      <a:pt x="275" y="114"/>
                      <a:pt x="207" y="144"/>
                    </a:cubicBezTo>
                    <a:cubicBezTo>
                      <a:pt x="104" y="248"/>
                      <a:pt x="0" y="480"/>
                      <a:pt x="104" y="584"/>
                    </a:cubicBezTo>
                    <a:cubicBezTo>
                      <a:pt x="440" y="1230"/>
                      <a:pt x="957" y="1540"/>
                      <a:pt x="1603" y="1540"/>
                    </a:cubicBezTo>
                    <a:lnTo>
                      <a:pt x="1732" y="1540"/>
                    </a:lnTo>
                    <a:cubicBezTo>
                      <a:pt x="2379" y="1540"/>
                      <a:pt x="3025" y="1127"/>
                      <a:pt x="3232" y="480"/>
                    </a:cubicBezTo>
                    <a:cubicBezTo>
                      <a:pt x="3335" y="377"/>
                      <a:pt x="3232" y="144"/>
                      <a:pt x="3025" y="41"/>
                    </a:cubicBezTo>
                    <a:cubicBezTo>
                      <a:pt x="2990" y="13"/>
                      <a:pt x="2950" y="0"/>
                      <a:pt x="2908" y="0"/>
                    </a:cubicBezTo>
                    <a:close/>
                  </a:path>
                </a:pathLst>
              </a:custGeom>
              <a:solidFill>
                <a:srgbClr val="1C050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grpSp>
      </p:grpSp>
    </p:spTree>
    <p:extLst>
      <p:ext uri="{BB962C8B-B14F-4D97-AF65-F5344CB8AC3E}">
        <p14:creationId xmlns:p14="http://schemas.microsoft.com/office/powerpoint/2010/main" val="267522565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6"/>
                                        </p:tgtEl>
                                        <p:attrNameLst>
                                          <p:attrName>style.visibility</p:attrName>
                                        </p:attrNameLst>
                                      </p:cBhvr>
                                      <p:to>
                                        <p:strVal val="visible"/>
                                      </p:to>
                                    </p:set>
                                    <p:animEffect transition="in" filter="fade">
                                      <p:cBhvr>
                                        <p:cTn id="7" dur="500"/>
                                        <p:tgtEl>
                                          <p:spTgt spid="8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9"/>
                                        </p:tgtEl>
                                        <p:attrNameLst>
                                          <p:attrName>style.visibility</p:attrName>
                                        </p:attrNameLst>
                                      </p:cBhvr>
                                      <p:to>
                                        <p:strVal val="visible"/>
                                      </p:to>
                                    </p:set>
                                    <p:animEffect transition="in" filter="fade">
                                      <p:cBhvr>
                                        <p:cTn id="12" dur="500"/>
                                        <p:tgtEl>
                                          <p:spTgt spid="99"/>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00"/>
                                        </p:tgtEl>
                                        <p:attrNameLst>
                                          <p:attrName>style.visibility</p:attrName>
                                        </p:attrNameLst>
                                      </p:cBhvr>
                                      <p:to>
                                        <p:strVal val="visible"/>
                                      </p:to>
                                    </p:set>
                                    <p:animEffect transition="in" filter="fade">
                                      <p:cBhvr>
                                        <p:cTn id="15" dur="500"/>
                                        <p:tgtEl>
                                          <p:spTgt spid="10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2"/>
                                        </p:tgtEl>
                                        <p:attrNameLst>
                                          <p:attrName>style.visibility</p:attrName>
                                        </p:attrNameLst>
                                      </p:cBhvr>
                                      <p:to>
                                        <p:strVal val="visible"/>
                                      </p:to>
                                    </p:set>
                                    <p:animEffect transition="in" filter="fade">
                                      <p:cBhvr>
                                        <p:cTn id="18" dur="500"/>
                                        <p:tgtEl>
                                          <p:spTgt spid="102"/>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1"/>
                                        </p:tgtEl>
                                        <p:attrNameLst>
                                          <p:attrName>style.visibility</p:attrName>
                                        </p:attrNameLst>
                                      </p:cBhvr>
                                      <p:to>
                                        <p:strVal val="visible"/>
                                      </p:to>
                                    </p:set>
                                    <p:animEffect transition="in" filter="fade">
                                      <p:cBhvr>
                                        <p:cTn id="21" dur="500"/>
                                        <p:tgtEl>
                                          <p:spTgt spid="101"/>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03"/>
                                        </p:tgtEl>
                                        <p:attrNameLst>
                                          <p:attrName>style.visibility</p:attrName>
                                        </p:attrNameLst>
                                      </p:cBhvr>
                                      <p:to>
                                        <p:strVal val="visible"/>
                                      </p:to>
                                    </p:set>
                                    <p:animEffect transition="in" filter="fade">
                                      <p:cBhvr>
                                        <p:cTn id="24" dur="500"/>
                                        <p:tgtEl>
                                          <p:spTgt spid="10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04"/>
                                        </p:tgtEl>
                                        <p:attrNameLst>
                                          <p:attrName>style.visibility</p:attrName>
                                        </p:attrNameLst>
                                      </p:cBhvr>
                                      <p:to>
                                        <p:strVal val="visible"/>
                                      </p:to>
                                    </p:set>
                                    <p:animEffect transition="in" filter="fade">
                                      <p:cBhvr>
                                        <p:cTn id="27" dur="500"/>
                                        <p:tgtEl>
                                          <p:spTgt spid="10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07"/>
                                        </p:tgtEl>
                                        <p:attrNameLst>
                                          <p:attrName>style.visibility</p:attrName>
                                        </p:attrNameLst>
                                      </p:cBhvr>
                                      <p:to>
                                        <p:strVal val="visible"/>
                                      </p:to>
                                    </p:set>
                                    <p:animEffect transition="in" filter="fade">
                                      <p:cBhvr>
                                        <p:cTn id="30" dur="500"/>
                                        <p:tgtEl>
                                          <p:spTgt spid="107"/>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13"/>
                                        </p:tgtEl>
                                        <p:attrNameLst>
                                          <p:attrName>style.visibility</p:attrName>
                                        </p:attrNameLst>
                                      </p:cBhvr>
                                      <p:to>
                                        <p:strVal val="visible"/>
                                      </p:to>
                                    </p:set>
                                    <p:animEffect transition="in" filter="fade">
                                      <p:cBhvr>
                                        <p:cTn id="35" dur="500"/>
                                        <p:tgtEl>
                                          <p:spTgt spid="113"/>
                                        </p:tgtEl>
                                      </p:cBhvr>
                                    </p:animEffect>
                                  </p:childTnLst>
                                </p:cTn>
                              </p:par>
                            </p:childTnLst>
                          </p:cTn>
                        </p:par>
                        <p:par>
                          <p:cTn id="36" fill="hold">
                            <p:stCondLst>
                              <p:cond delay="500"/>
                            </p:stCondLst>
                            <p:childTnLst>
                              <p:par>
                                <p:cTn id="37" presetID="10" presetClass="entr" presetSubtype="0" fill="hold" nodeType="afterEffect">
                                  <p:stCondLst>
                                    <p:cond delay="0"/>
                                  </p:stCondLst>
                                  <p:childTnLst>
                                    <p:set>
                                      <p:cBhvr>
                                        <p:cTn id="38" dur="1" fill="hold">
                                          <p:stCondLst>
                                            <p:cond delay="0"/>
                                          </p:stCondLst>
                                        </p:cTn>
                                        <p:tgtEl>
                                          <p:spTgt spid="114"/>
                                        </p:tgtEl>
                                        <p:attrNameLst>
                                          <p:attrName>style.visibility</p:attrName>
                                        </p:attrNameLst>
                                      </p:cBhvr>
                                      <p:to>
                                        <p:strVal val="visible"/>
                                      </p:to>
                                    </p:set>
                                    <p:animEffect transition="in" filter="fade">
                                      <p:cBhvr>
                                        <p:cTn id="39" dur="500"/>
                                        <p:tgtEl>
                                          <p:spTgt spid="114"/>
                                        </p:tgtEl>
                                      </p:cBhvr>
                                    </p:animEffect>
                                  </p:childTnLst>
                                </p:cTn>
                              </p:par>
                            </p:childTnLst>
                          </p:cTn>
                        </p:par>
                        <p:par>
                          <p:cTn id="40" fill="hold">
                            <p:stCondLst>
                              <p:cond delay="1000"/>
                            </p:stCondLst>
                            <p:childTnLst>
                              <p:par>
                                <p:cTn id="41" presetID="10" presetClass="entr" presetSubtype="0" fill="hold" nodeType="afterEffect">
                                  <p:stCondLst>
                                    <p:cond delay="0"/>
                                  </p:stCondLst>
                                  <p:childTnLst>
                                    <p:set>
                                      <p:cBhvr>
                                        <p:cTn id="42" dur="1" fill="hold">
                                          <p:stCondLst>
                                            <p:cond delay="0"/>
                                          </p:stCondLst>
                                        </p:cTn>
                                        <p:tgtEl>
                                          <p:spTgt spid="121"/>
                                        </p:tgtEl>
                                        <p:attrNameLst>
                                          <p:attrName>style.visibility</p:attrName>
                                        </p:attrNameLst>
                                      </p:cBhvr>
                                      <p:to>
                                        <p:strVal val="visible"/>
                                      </p:to>
                                    </p:set>
                                    <p:animEffect transition="in" filter="fade">
                                      <p:cBhvr>
                                        <p:cTn id="43" dur="500"/>
                                        <p:tgtEl>
                                          <p:spTgt spid="121"/>
                                        </p:tgtEl>
                                      </p:cBhvr>
                                    </p:animEffect>
                                  </p:childTnLst>
                                </p:cTn>
                              </p:par>
                            </p:childTnLst>
                          </p:cTn>
                        </p:par>
                        <p:par>
                          <p:cTn id="44" fill="hold">
                            <p:stCondLst>
                              <p:cond delay="1500"/>
                            </p:stCondLst>
                            <p:childTnLst>
                              <p:par>
                                <p:cTn id="45" presetID="10" presetClass="entr" presetSubtype="0" fill="hold" nodeType="afterEffect">
                                  <p:stCondLst>
                                    <p:cond delay="0"/>
                                  </p:stCondLst>
                                  <p:childTnLst>
                                    <p:set>
                                      <p:cBhvr>
                                        <p:cTn id="46" dur="1" fill="hold">
                                          <p:stCondLst>
                                            <p:cond delay="0"/>
                                          </p:stCondLst>
                                        </p:cTn>
                                        <p:tgtEl>
                                          <p:spTgt spid="115"/>
                                        </p:tgtEl>
                                        <p:attrNameLst>
                                          <p:attrName>style.visibility</p:attrName>
                                        </p:attrNameLst>
                                      </p:cBhvr>
                                      <p:to>
                                        <p:strVal val="visible"/>
                                      </p:to>
                                    </p:set>
                                    <p:animEffect transition="in" filter="fade">
                                      <p:cBhvr>
                                        <p:cTn id="47" dur="500"/>
                                        <p:tgtEl>
                                          <p:spTgt spid="115"/>
                                        </p:tgtEl>
                                      </p:cBhvr>
                                    </p:animEffect>
                                  </p:childTnLst>
                                </p:cTn>
                              </p:par>
                            </p:childTnLst>
                          </p:cTn>
                        </p:par>
                        <p:par>
                          <p:cTn id="48" fill="hold">
                            <p:stCondLst>
                              <p:cond delay="2000"/>
                            </p:stCondLst>
                            <p:childTnLst>
                              <p:par>
                                <p:cTn id="49" presetID="10" presetClass="entr" presetSubtype="0" fill="hold" nodeType="afterEffect">
                                  <p:stCondLst>
                                    <p:cond delay="0"/>
                                  </p:stCondLst>
                                  <p:childTnLst>
                                    <p:set>
                                      <p:cBhvr>
                                        <p:cTn id="50" dur="1" fill="hold">
                                          <p:stCondLst>
                                            <p:cond delay="0"/>
                                          </p:stCondLst>
                                        </p:cTn>
                                        <p:tgtEl>
                                          <p:spTgt spid="116"/>
                                        </p:tgtEl>
                                        <p:attrNameLst>
                                          <p:attrName>style.visibility</p:attrName>
                                        </p:attrNameLst>
                                      </p:cBhvr>
                                      <p:to>
                                        <p:strVal val="visible"/>
                                      </p:to>
                                    </p:set>
                                    <p:animEffect transition="in" filter="fade">
                                      <p:cBhvr>
                                        <p:cTn id="51" dur="500"/>
                                        <p:tgtEl>
                                          <p:spTgt spid="116"/>
                                        </p:tgtEl>
                                      </p:cBhvr>
                                    </p:animEffect>
                                  </p:childTnLst>
                                </p:cTn>
                              </p:par>
                            </p:childTnLst>
                          </p:cTn>
                        </p:par>
                        <p:par>
                          <p:cTn id="52" fill="hold">
                            <p:stCondLst>
                              <p:cond delay="2500"/>
                            </p:stCondLst>
                            <p:childTnLst>
                              <p:par>
                                <p:cTn id="53" presetID="10" presetClass="entr" presetSubtype="0" fill="hold" nodeType="afterEffect">
                                  <p:stCondLst>
                                    <p:cond delay="0"/>
                                  </p:stCondLst>
                                  <p:childTnLst>
                                    <p:set>
                                      <p:cBhvr>
                                        <p:cTn id="54" dur="1" fill="hold">
                                          <p:stCondLst>
                                            <p:cond delay="0"/>
                                          </p:stCondLst>
                                        </p:cTn>
                                        <p:tgtEl>
                                          <p:spTgt spid="119"/>
                                        </p:tgtEl>
                                        <p:attrNameLst>
                                          <p:attrName>style.visibility</p:attrName>
                                        </p:attrNameLst>
                                      </p:cBhvr>
                                      <p:to>
                                        <p:strVal val="visible"/>
                                      </p:to>
                                    </p:set>
                                    <p:animEffect transition="in" filter="fade">
                                      <p:cBhvr>
                                        <p:cTn id="55" dur="500"/>
                                        <p:tgtEl>
                                          <p:spTgt spid="119"/>
                                        </p:tgtEl>
                                      </p:cBhvr>
                                    </p:animEffect>
                                  </p:childTnLst>
                                </p:cTn>
                              </p:par>
                            </p:childTnLst>
                          </p:cTn>
                        </p:par>
                        <p:par>
                          <p:cTn id="56" fill="hold">
                            <p:stCondLst>
                              <p:cond delay="3000"/>
                            </p:stCondLst>
                            <p:childTnLst>
                              <p:par>
                                <p:cTn id="57" presetID="10" presetClass="entr" presetSubtype="0" fill="hold" nodeType="afterEffect">
                                  <p:stCondLst>
                                    <p:cond delay="0"/>
                                  </p:stCondLst>
                                  <p:childTnLst>
                                    <p:set>
                                      <p:cBhvr>
                                        <p:cTn id="58" dur="1" fill="hold">
                                          <p:stCondLst>
                                            <p:cond delay="0"/>
                                          </p:stCondLst>
                                        </p:cTn>
                                        <p:tgtEl>
                                          <p:spTgt spid="120"/>
                                        </p:tgtEl>
                                        <p:attrNameLst>
                                          <p:attrName>style.visibility</p:attrName>
                                        </p:attrNameLst>
                                      </p:cBhvr>
                                      <p:to>
                                        <p:strVal val="visible"/>
                                      </p:to>
                                    </p:set>
                                    <p:animEffect transition="in" filter="fade">
                                      <p:cBhvr>
                                        <p:cTn id="59" dur="500"/>
                                        <p:tgtEl>
                                          <p:spTgt spid="12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0" restart="whenNotActive" fill="hold" evtFilter="cancelBubble" nodeType="interactiveSeq">
                <p:stCondLst>
                  <p:cond evt="onClick" delay="0">
                    <p:tgtEl>
                      <p:spTgt spid="105"/>
                    </p:tgtEl>
                  </p:cond>
                </p:stCondLst>
                <p:endSync evt="end" delay="0">
                  <p:rtn val="all"/>
                </p:endSync>
                <p:childTnLst>
                  <p:par>
                    <p:cTn id="61" fill="hold">
                      <p:stCondLst>
                        <p:cond delay="0"/>
                      </p:stCondLst>
                      <p:childTnLst>
                        <p:par>
                          <p:cTn id="62" fill="hold">
                            <p:stCondLst>
                              <p:cond delay="0"/>
                            </p:stCondLst>
                            <p:childTnLst>
                              <p:par>
                                <p:cTn id="63" presetID="26" presetClass="emph" presetSubtype="0" fill="hold" grpId="0" nodeType="clickEffect">
                                  <p:stCondLst>
                                    <p:cond delay="0"/>
                                  </p:stCondLst>
                                  <p:childTnLst>
                                    <p:animEffect transition="out" filter="fade">
                                      <p:cBhvr>
                                        <p:cTn id="64" dur="500" tmFilter="0, 0; .2, .5; .8, .5; 1, 0"/>
                                        <p:tgtEl>
                                          <p:spTgt spid="105"/>
                                        </p:tgtEl>
                                      </p:cBhvr>
                                    </p:animEffect>
                                    <p:animScale>
                                      <p:cBhvr>
                                        <p:cTn id="65" dur="250" autoRev="1" fill="hold"/>
                                        <p:tgtEl>
                                          <p:spTgt spid="105"/>
                                        </p:tgtEl>
                                      </p:cBhvr>
                                      <p:by x="105000" y="105000"/>
                                    </p:animScale>
                                  </p:childTnLst>
                                </p:cTn>
                              </p:par>
                            </p:childTnLst>
                          </p:cTn>
                        </p:par>
                        <p:par>
                          <p:cTn id="66" fill="hold">
                            <p:stCondLst>
                              <p:cond delay="500"/>
                            </p:stCondLst>
                            <p:childTnLst>
                              <p:par>
                                <p:cTn id="67" presetID="14" presetClass="exit" presetSubtype="10" fill="hold" grpId="1" nodeType="afterEffect">
                                  <p:stCondLst>
                                    <p:cond delay="0"/>
                                  </p:stCondLst>
                                  <p:childTnLst>
                                    <p:animEffect transition="out" filter="randombar(horizontal)">
                                      <p:cBhvr>
                                        <p:cTn id="68" dur="500"/>
                                        <p:tgtEl>
                                          <p:spTgt spid="105"/>
                                        </p:tgtEl>
                                      </p:cBhvr>
                                    </p:animEffect>
                                    <p:set>
                                      <p:cBhvr>
                                        <p:cTn id="69" dur="1" fill="hold">
                                          <p:stCondLst>
                                            <p:cond delay="499"/>
                                          </p:stCondLst>
                                        </p:cTn>
                                        <p:tgtEl>
                                          <p:spTgt spid="105"/>
                                        </p:tgtEl>
                                        <p:attrNameLst>
                                          <p:attrName>style.visibility</p:attrName>
                                        </p:attrNameLst>
                                      </p:cBhvr>
                                      <p:to>
                                        <p:strVal val="hidden"/>
                                      </p:to>
                                    </p:set>
                                  </p:childTnLst>
                                </p:cTn>
                              </p:par>
                            </p:childTnLst>
                          </p:cTn>
                        </p:par>
                      </p:childTnLst>
                    </p:cTn>
                  </p:par>
                </p:childTnLst>
              </p:cTn>
              <p:nextCondLst>
                <p:cond evt="onClick" delay="0">
                  <p:tgtEl>
                    <p:spTgt spid="105"/>
                  </p:tgtEl>
                </p:cond>
              </p:nextCondLst>
            </p:seq>
            <p:seq concurrent="1" nextAc="seek">
              <p:cTn id="70" restart="whenNotActive" fill="hold" evtFilter="cancelBubble" nodeType="interactiveSeq">
                <p:stCondLst>
                  <p:cond evt="onClick" delay="0">
                    <p:tgtEl>
                      <p:spTgt spid="99"/>
                    </p:tgtEl>
                  </p:cond>
                </p:stCondLst>
                <p:endSync evt="end" delay="0">
                  <p:rtn val="all"/>
                </p:endSync>
                <p:childTnLst>
                  <p:par>
                    <p:cTn id="71" fill="hold">
                      <p:stCondLst>
                        <p:cond delay="0"/>
                      </p:stCondLst>
                      <p:childTnLst>
                        <p:par>
                          <p:cTn id="72" fill="hold">
                            <p:stCondLst>
                              <p:cond delay="0"/>
                            </p:stCondLst>
                            <p:childTnLst>
                              <p:par>
                                <p:cTn id="73" presetID="14" presetClass="exit" presetSubtype="10" fill="hold" nodeType="clickEffect">
                                  <p:stCondLst>
                                    <p:cond delay="0"/>
                                  </p:stCondLst>
                                  <p:childTnLst>
                                    <p:animEffect transition="out" filter="randombar(horizontal)">
                                      <p:cBhvr>
                                        <p:cTn id="74" dur="500"/>
                                        <p:tgtEl>
                                          <p:spTgt spid="113"/>
                                        </p:tgtEl>
                                      </p:cBhvr>
                                    </p:animEffect>
                                    <p:set>
                                      <p:cBhvr>
                                        <p:cTn id="75" dur="1" fill="hold">
                                          <p:stCondLst>
                                            <p:cond delay="499"/>
                                          </p:stCondLst>
                                        </p:cTn>
                                        <p:tgtEl>
                                          <p:spTgt spid="113"/>
                                        </p:tgtEl>
                                        <p:attrNameLst>
                                          <p:attrName>style.visibility</p:attrName>
                                        </p:attrNameLst>
                                      </p:cBhvr>
                                      <p:to>
                                        <p:strVal val="hidden"/>
                                      </p:to>
                                    </p:set>
                                  </p:childTnLst>
                                </p:cTn>
                              </p:par>
                            </p:childTnLst>
                          </p:cTn>
                        </p:par>
                        <p:par>
                          <p:cTn id="76" fill="hold">
                            <p:stCondLst>
                              <p:cond delay="500"/>
                            </p:stCondLst>
                            <p:childTnLst>
                              <p:par>
                                <p:cTn id="77" presetID="14" presetClass="entr" presetSubtype="10" fill="hold" nodeType="afterEffect">
                                  <p:stCondLst>
                                    <p:cond delay="0"/>
                                  </p:stCondLst>
                                  <p:childTnLst>
                                    <p:set>
                                      <p:cBhvr>
                                        <p:cTn id="78" dur="1" fill="hold">
                                          <p:stCondLst>
                                            <p:cond delay="0"/>
                                          </p:stCondLst>
                                        </p:cTn>
                                        <p:tgtEl>
                                          <p:spTgt spid="124"/>
                                        </p:tgtEl>
                                        <p:attrNameLst>
                                          <p:attrName>style.visibility</p:attrName>
                                        </p:attrNameLst>
                                      </p:cBhvr>
                                      <p:to>
                                        <p:strVal val="visible"/>
                                      </p:to>
                                    </p:set>
                                    <p:animEffect transition="in" filter="randombar(horizontal)">
                                      <p:cBhvr>
                                        <p:cTn id="79" dur="500"/>
                                        <p:tgtEl>
                                          <p:spTgt spid="124"/>
                                        </p:tgtEl>
                                      </p:cBhvr>
                                    </p:animEffect>
                                  </p:childTnLst>
                                </p:cTn>
                              </p:par>
                            </p:childTnLst>
                          </p:cTn>
                        </p:par>
                      </p:childTnLst>
                    </p:cTn>
                  </p:par>
                </p:childTnLst>
              </p:cTn>
              <p:nextCondLst>
                <p:cond evt="onClick" delay="0">
                  <p:tgtEl>
                    <p:spTgt spid="99"/>
                  </p:tgtEl>
                </p:cond>
              </p:nextCondLst>
            </p:seq>
            <p:seq concurrent="1" nextAc="seek">
              <p:cTn id="80" restart="whenNotActive" fill="hold" evtFilter="cancelBubble" nodeType="interactiveSeq">
                <p:stCondLst>
                  <p:cond evt="onClick" delay="0">
                    <p:tgtEl>
                      <p:spTgt spid="100"/>
                    </p:tgtEl>
                  </p:cond>
                </p:stCondLst>
                <p:endSync evt="end" delay="0">
                  <p:rtn val="all"/>
                </p:endSync>
                <p:childTnLst>
                  <p:par>
                    <p:cTn id="81" fill="hold">
                      <p:stCondLst>
                        <p:cond delay="0"/>
                      </p:stCondLst>
                      <p:childTnLst>
                        <p:par>
                          <p:cTn id="82" fill="hold">
                            <p:stCondLst>
                              <p:cond delay="0"/>
                            </p:stCondLst>
                            <p:childTnLst>
                              <p:par>
                                <p:cTn id="83" presetID="14" presetClass="exit" presetSubtype="10" fill="hold" nodeType="clickEffect">
                                  <p:stCondLst>
                                    <p:cond delay="0"/>
                                  </p:stCondLst>
                                  <p:childTnLst>
                                    <p:animEffect transition="out" filter="randombar(horizontal)">
                                      <p:cBhvr>
                                        <p:cTn id="84" dur="500"/>
                                        <p:tgtEl>
                                          <p:spTgt spid="114"/>
                                        </p:tgtEl>
                                      </p:cBhvr>
                                    </p:animEffect>
                                    <p:set>
                                      <p:cBhvr>
                                        <p:cTn id="85" dur="1" fill="hold">
                                          <p:stCondLst>
                                            <p:cond delay="499"/>
                                          </p:stCondLst>
                                        </p:cTn>
                                        <p:tgtEl>
                                          <p:spTgt spid="114"/>
                                        </p:tgtEl>
                                        <p:attrNameLst>
                                          <p:attrName>style.visibility</p:attrName>
                                        </p:attrNameLst>
                                      </p:cBhvr>
                                      <p:to>
                                        <p:strVal val="hidden"/>
                                      </p:to>
                                    </p:set>
                                  </p:childTnLst>
                                </p:cTn>
                              </p:par>
                            </p:childTnLst>
                          </p:cTn>
                        </p:par>
                        <p:par>
                          <p:cTn id="86" fill="hold">
                            <p:stCondLst>
                              <p:cond delay="500"/>
                            </p:stCondLst>
                            <p:childTnLst>
                              <p:par>
                                <p:cTn id="87" presetID="14" presetClass="entr" presetSubtype="10" fill="hold" nodeType="afterEffect">
                                  <p:stCondLst>
                                    <p:cond delay="0"/>
                                  </p:stCondLst>
                                  <p:childTnLst>
                                    <p:set>
                                      <p:cBhvr>
                                        <p:cTn id="88" dur="1" fill="hold">
                                          <p:stCondLst>
                                            <p:cond delay="0"/>
                                          </p:stCondLst>
                                        </p:cTn>
                                        <p:tgtEl>
                                          <p:spTgt spid="127"/>
                                        </p:tgtEl>
                                        <p:attrNameLst>
                                          <p:attrName>style.visibility</p:attrName>
                                        </p:attrNameLst>
                                      </p:cBhvr>
                                      <p:to>
                                        <p:strVal val="visible"/>
                                      </p:to>
                                    </p:set>
                                    <p:animEffect transition="in" filter="randombar(horizontal)">
                                      <p:cBhvr>
                                        <p:cTn id="89" dur="500"/>
                                        <p:tgtEl>
                                          <p:spTgt spid="127"/>
                                        </p:tgtEl>
                                      </p:cBhvr>
                                    </p:animEffect>
                                  </p:childTnLst>
                                </p:cTn>
                              </p:par>
                            </p:childTnLst>
                          </p:cTn>
                        </p:par>
                      </p:childTnLst>
                    </p:cTn>
                  </p:par>
                </p:childTnLst>
              </p:cTn>
              <p:nextCondLst>
                <p:cond evt="onClick" delay="0">
                  <p:tgtEl>
                    <p:spTgt spid="100"/>
                  </p:tgtEl>
                </p:cond>
              </p:nextCondLst>
            </p:seq>
            <p:seq concurrent="1" nextAc="seek">
              <p:cTn id="90" restart="whenNotActive" fill="hold" evtFilter="cancelBubble" nodeType="interactiveSeq">
                <p:stCondLst>
                  <p:cond evt="onClick" delay="0">
                    <p:tgtEl>
                      <p:spTgt spid="101"/>
                    </p:tgtEl>
                  </p:cond>
                </p:stCondLst>
                <p:endSync evt="end" delay="0">
                  <p:rtn val="all"/>
                </p:endSync>
                <p:childTnLst>
                  <p:par>
                    <p:cTn id="91" fill="hold">
                      <p:stCondLst>
                        <p:cond delay="0"/>
                      </p:stCondLst>
                      <p:childTnLst>
                        <p:par>
                          <p:cTn id="92" fill="hold">
                            <p:stCondLst>
                              <p:cond delay="0"/>
                            </p:stCondLst>
                            <p:childTnLst>
                              <p:par>
                                <p:cTn id="93" presetID="14" presetClass="exit" presetSubtype="10" fill="hold" nodeType="clickEffect">
                                  <p:stCondLst>
                                    <p:cond delay="0"/>
                                  </p:stCondLst>
                                  <p:childTnLst>
                                    <p:animEffect transition="out" filter="randombar(horizontal)">
                                      <p:cBhvr>
                                        <p:cTn id="94" dur="500"/>
                                        <p:tgtEl>
                                          <p:spTgt spid="115"/>
                                        </p:tgtEl>
                                      </p:cBhvr>
                                    </p:animEffect>
                                    <p:set>
                                      <p:cBhvr>
                                        <p:cTn id="95" dur="1" fill="hold">
                                          <p:stCondLst>
                                            <p:cond delay="499"/>
                                          </p:stCondLst>
                                        </p:cTn>
                                        <p:tgtEl>
                                          <p:spTgt spid="115"/>
                                        </p:tgtEl>
                                        <p:attrNameLst>
                                          <p:attrName>style.visibility</p:attrName>
                                        </p:attrNameLst>
                                      </p:cBhvr>
                                      <p:to>
                                        <p:strVal val="hidden"/>
                                      </p:to>
                                    </p:set>
                                  </p:childTnLst>
                                </p:cTn>
                              </p:par>
                            </p:childTnLst>
                          </p:cTn>
                        </p:par>
                        <p:par>
                          <p:cTn id="96" fill="hold">
                            <p:stCondLst>
                              <p:cond delay="500"/>
                            </p:stCondLst>
                            <p:childTnLst>
                              <p:par>
                                <p:cTn id="97" presetID="14" presetClass="entr" presetSubtype="10" fill="hold" nodeType="afterEffect">
                                  <p:stCondLst>
                                    <p:cond delay="0"/>
                                  </p:stCondLst>
                                  <p:childTnLst>
                                    <p:set>
                                      <p:cBhvr>
                                        <p:cTn id="98" dur="1" fill="hold">
                                          <p:stCondLst>
                                            <p:cond delay="0"/>
                                          </p:stCondLst>
                                        </p:cTn>
                                        <p:tgtEl>
                                          <p:spTgt spid="130"/>
                                        </p:tgtEl>
                                        <p:attrNameLst>
                                          <p:attrName>style.visibility</p:attrName>
                                        </p:attrNameLst>
                                      </p:cBhvr>
                                      <p:to>
                                        <p:strVal val="visible"/>
                                      </p:to>
                                    </p:set>
                                    <p:animEffect transition="in" filter="randombar(horizontal)">
                                      <p:cBhvr>
                                        <p:cTn id="99" dur="500"/>
                                        <p:tgtEl>
                                          <p:spTgt spid="130"/>
                                        </p:tgtEl>
                                      </p:cBhvr>
                                    </p:animEffect>
                                  </p:childTnLst>
                                </p:cTn>
                              </p:par>
                            </p:childTnLst>
                          </p:cTn>
                        </p:par>
                      </p:childTnLst>
                    </p:cTn>
                  </p:par>
                </p:childTnLst>
              </p:cTn>
              <p:nextCondLst>
                <p:cond evt="onClick" delay="0">
                  <p:tgtEl>
                    <p:spTgt spid="101"/>
                  </p:tgtEl>
                </p:cond>
              </p:nextCondLst>
            </p:seq>
            <p:seq concurrent="1" nextAc="seek">
              <p:cTn id="100" restart="whenNotActive" fill="hold" evtFilter="cancelBubble" nodeType="interactiveSeq">
                <p:stCondLst>
                  <p:cond evt="onClick" delay="0">
                    <p:tgtEl>
                      <p:spTgt spid="102"/>
                    </p:tgtEl>
                  </p:cond>
                </p:stCondLst>
                <p:endSync evt="end" delay="0">
                  <p:rtn val="all"/>
                </p:endSync>
                <p:childTnLst>
                  <p:par>
                    <p:cTn id="101" fill="hold">
                      <p:stCondLst>
                        <p:cond delay="0"/>
                      </p:stCondLst>
                      <p:childTnLst>
                        <p:par>
                          <p:cTn id="102" fill="hold">
                            <p:stCondLst>
                              <p:cond delay="0"/>
                            </p:stCondLst>
                            <p:childTnLst>
                              <p:par>
                                <p:cTn id="103" presetID="14" presetClass="exit" presetSubtype="10" fill="hold" nodeType="clickEffect">
                                  <p:stCondLst>
                                    <p:cond delay="0"/>
                                  </p:stCondLst>
                                  <p:childTnLst>
                                    <p:animEffect transition="out" filter="randombar(horizontal)">
                                      <p:cBhvr>
                                        <p:cTn id="104" dur="500"/>
                                        <p:tgtEl>
                                          <p:spTgt spid="121"/>
                                        </p:tgtEl>
                                      </p:cBhvr>
                                    </p:animEffect>
                                    <p:set>
                                      <p:cBhvr>
                                        <p:cTn id="105" dur="1" fill="hold">
                                          <p:stCondLst>
                                            <p:cond delay="499"/>
                                          </p:stCondLst>
                                        </p:cTn>
                                        <p:tgtEl>
                                          <p:spTgt spid="121"/>
                                        </p:tgtEl>
                                        <p:attrNameLst>
                                          <p:attrName>style.visibility</p:attrName>
                                        </p:attrNameLst>
                                      </p:cBhvr>
                                      <p:to>
                                        <p:strVal val="hidden"/>
                                      </p:to>
                                    </p:set>
                                  </p:childTnLst>
                                </p:cTn>
                              </p:par>
                            </p:childTnLst>
                          </p:cTn>
                        </p:par>
                        <p:par>
                          <p:cTn id="106" fill="hold">
                            <p:stCondLst>
                              <p:cond delay="500"/>
                            </p:stCondLst>
                            <p:childTnLst>
                              <p:par>
                                <p:cTn id="107" presetID="14" presetClass="entr" presetSubtype="10" fill="hold" nodeType="afterEffect">
                                  <p:stCondLst>
                                    <p:cond delay="0"/>
                                  </p:stCondLst>
                                  <p:childTnLst>
                                    <p:set>
                                      <p:cBhvr>
                                        <p:cTn id="108" dur="1" fill="hold">
                                          <p:stCondLst>
                                            <p:cond delay="0"/>
                                          </p:stCondLst>
                                        </p:cTn>
                                        <p:tgtEl>
                                          <p:spTgt spid="136"/>
                                        </p:tgtEl>
                                        <p:attrNameLst>
                                          <p:attrName>style.visibility</p:attrName>
                                        </p:attrNameLst>
                                      </p:cBhvr>
                                      <p:to>
                                        <p:strVal val="visible"/>
                                      </p:to>
                                    </p:set>
                                    <p:animEffect transition="in" filter="randombar(horizontal)">
                                      <p:cBhvr>
                                        <p:cTn id="109" dur="500"/>
                                        <p:tgtEl>
                                          <p:spTgt spid="136"/>
                                        </p:tgtEl>
                                      </p:cBhvr>
                                    </p:animEffect>
                                  </p:childTnLst>
                                </p:cTn>
                              </p:par>
                            </p:childTnLst>
                          </p:cTn>
                        </p:par>
                      </p:childTnLst>
                    </p:cTn>
                  </p:par>
                </p:childTnLst>
              </p:cTn>
              <p:nextCondLst>
                <p:cond evt="onClick" delay="0">
                  <p:tgtEl>
                    <p:spTgt spid="102"/>
                  </p:tgtEl>
                </p:cond>
              </p:nextCondLst>
            </p:seq>
            <p:seq concurrent="1" nextAc="seek">
              <p:cTn id="110" restart="whenNotActive" fill="hold" evtFilter="cancelBubble" nodeType="interactiveSeq">
                <p:stCondLst>
                  <p:cond evt="onClick" delay="0">
                    <p:tgtEl>
                      <p:spTgt spid="103"/>
                    </p:tgtEl>
                  </p:cond>
                </p:stCondLst>
                <p:endSync evt="end" delay="0">
                  <p:rtn val="all"/>
                </p:endSync>
                <p:childTnLst>
                  <p:par>
                    <p:cTn id="111" fill="hold">
                      <p:stCondLst>
                        <p:cond delay="0"/>
                      </p:stCondLst>
                      <p:childTnLst>
                        <p:par>
                          <p:cTn id="112" fill="hold">
                            <p:stCondLst>
                              <p:cond delay="0"/>
                            </p:stCondLst>
                            <p:childTnLst>
                              <p:par>
                                <p:cTn id="113" presetID="14" presetClass="exit" presetSubtype="10" fill="hold" nodeType="clickEffect">
                                  <p:stCondLst>
                                    <p:cond delay="0"/>
                                  </p:stCondLst>
                                  <p:childTnLst>
                                    <p:animEffect transition="out" filter="randombar(horizontal)">
                                      <p:cBhvr>
                                        <p:cTn id="114" dur="500"/>
                                        <p:tgtEl>
                                          <p:spTgt spid="116"/>
                                        </p:tgtEl>
                                      </p:cBhvr>
                                    </p:animEffect>
                                    <p:set>
                                      <p:cBhvr>
                                        <p:cTn id="115" dur="1" fill="hold">
                                          <p:stCondLst>
                                            <p:cond delay="499"/>
                                          </p:stCondLst>
                                        </p:cTn>
                                        <p:tgtEl>
                                          <p:spTgt spid="116"/>
                                        </p:tgtEl>
                                        <p:attrNameLst>
                                          <p:attrName>style.visibility</p:attrName>
                                        </p:attrNameLst>
                                      </p:cBhvr>
                                      <p:to>
                                        <p:strVal val="hidden"/>
                                      </p:to>
                                    </p:set>
                                  </p:childTnLst>
                                </p:cTn>
                              </p:par>
                            </p:childTnLst>
                          </p:cTn>
                        </p:par>
                        <p:par>
                          <p:cTn id="116" fill="hold">
                            <p:stCondLst>
                              <p:cond delay="500"/>
                            </p:stCondLst>
                            <p:childTnLst>
                              <p:par>
                                <p:cTn id="117" presetID="14" presetClass="entr" presetSubtype="10" fill="hold" nodeType="afterEffect">
                                  <p:stCondLst>
                                    <p:cond delay="0"/>
                                  </p:stCondLst>
                                  <p:childTnLst>
                                    <p:set>
                                      <p:cBhvr>
                                        <p:cTn id="118" dur="1" fill="hold">
                                          <p:stCondLst>
                                            <p:cond delay="0"/>
                                          </p:stCondLst>
                                        </p:cTn>
                                        <p:tgtEl>
                                          <p:spTgt spid="133"/>
                                        </p:tgtEl>
                                        <p:attrNameLst>
                                          <p:attrName>style.visibility</p:attrName>
                                        </p:attrNameLst>
                                      </p:cBhvr>
                                      <p:to>
                                        <p:strVal val="visible"/>
                                      </p:to>
                                    </p:set>
                                    <p:animEffect transition="in" filter="randombar(horizontal)">
                                      <p:cBhvr>
                                        <p:cTn id="119" dur="500"/>
                                        <p:tgtEl>
                                          <p:spTgt spid="133"/>
                                        </p:tgtEl>
                                      </p:cBhvr>
                                    </p:animEffect>
                                  </p:childTnLst>
                                </p:cTn>
                              </p:par>
                            </p:childTnLst>
                          </p:cTn>
                        </p:par>
                      </p:childTnLst>
                    </p:cTn>
                  </p:par>
                </p:childTnLst>
              </p:cTn>
              <p:nextCondLst>
                <p:cond evt="onClick" delay="0">
                  <p:tgtEl>
                    <p:spTgt spid="103"/>
                  </p:tgtEl>
                </p:cond>
              </p:nextCondLst>
            </p:seq>
            <p:seq concurrent="1" nextAc="seek">
              <p:cTn id="120" restart="whenNotActive" fill="hold" evtFilter="cancelBubble" nodeType="interactiveSeq">
                <p:stCondLst>
                  <p:cond evt="onClick" delay="0">
                    <p:tgtEl>
                      <p:spTgt spid="104"/>
                    </p:tgtEl>
                  </p:cond>
                </p:stCondLst>
                <p:endSync evt="end" delay="0">
                  <p:rtn val="all"/>
                </p:endSync>
                <p:childTnLst>
                  <p:par>
                    <p:cTn id="121" fill="hold">
                      <p:stCondLst>
                        <p:cond delay="0"/>
                      </p:stCondLst>
                      <p:childTnLst>
                        <p:par>
                          <p:cTn id="122" fill="hold">
                            <p:stCondLst>
                              <p:cond delay="0"/>
                            </p:stCondLst>
                            <p:childTnLst>
                              <p:par>
                                <p:cTn id="123" presetID="14" presetClass="exit" presetSubtype="10" fill="hold" nodeType="clickEffect">
                                  <p:stCondLst>
                                    <p:cond delay="0"/>
                                  </p:stCondLst>
                                  <p:childTnLst>
                                    <p:animEffect transition="out" filter="randombar(horizontal)">
                                      <p:cBhvr>
                                        <p:cTn id="124" dur="500"/>
                                        <p:tgtEl>
                                          <p:spTgt spid="119"/>
                                        </p:tgtEl>
                                      </p:cBhvr>
                                    </p:animEffect>
                                    <p:set>
                                      <p:cBhvr>
                                        <p:cTn id="125" dur="1" fill="hold">
                                          <p:stCondLst>
                                            <p:cond delay="499"/>
                                          </p:stCondLst>
                                        </p:cTn>
                                        <p:tgtEl>
                                          <p:spTgt spid="119"/>
                                        </p:tgtEl>
                                        <p:attrNameLst>
                                          <p:attrName>style.visibility</p:attrName>
                                        </p:attrNameLst>
                                      </p:cBhvr>
                                      <p:to>
                                        <p:strVal val="hidden"/>
                                      </p:to>
                                    </p:set>
                                  </p:childTnLst>
                                </p:cTn>
                              </p:par>
                            </p:childTnLst>
                          </p:cTn>
                        </p:par>
                        <p:par>
                          <p:cTn id="126" fill="hold">
                            <p:stCondLst>
                              <p:cond delay="500"/>
                            </p:stCondLst>
                            <p:childTnLst>
                              <p:par>
                                <p:cTn id="127" presetID="14" presetClass="entr" presetSubtype="10" fill="hold" nodeType="afterEffect">
                                  <p:stCondLst>
                                    <p:cond delay="0"/>
                                  </p:stCondLst>
                                  <p:childTnLst>
                                    <p:set>
                                      <p:cBhvr>
                                        <p:cTn id="128" dur="1" fill="hold">
                                          <p:stCondLst>
                                            <p:cond delay="0"/>
                                          </p:stCondLst>
                                        </p:cTn>
                                        <p:tgtEl>
                                          <p:spTgt spid="142"/>
                                        </p:tgtEl>
                                        <p:attrNameLst>
                                          <p:attrName>style.visibility</p:attrName>
                                        </p:attrNameLst>
                                      </p:cBhvr>
                                      <p:to>
                                        <p:strVal val="visible"/>
                                      </p:to>
                                    </p:set>
                                    <p:animEffect transition="in" filter="randombar(horizontal)">
                                      <p:cBhvr>
                                        <p:cTn id="129" dur="500"/>
                                        <p:tgtEl>
                                          <p:spTgt spid="142"/>
                                        </p:tgtEl>
                                      </p:cBhvr>
                                    </p:animEffect>
                                  </p:childTnLst>
                                </p:cTn>
                              </p:par>
                            </p:childTnLst>
                          </p:cTn>
                        </p:par>
                      </p:childTnLst>
                    </p:cTn>
                  </p:par>
                </p:childTnLst>
              </p:cTn>
              <p:nextCondLst>
                <p:cond evt="onClick" delay="0">
                  <p:tgtEl>
                    <p:spTgt spid="104"/>
                  </p:tgtEl>
                </p:cond>
              </p:nextCondLst>
            </p:seq>
            <p:seq concurrent="1" nextAc="seek">
              <p:cTn id="130" restart="whenNotActive" fill="hold" evtFilter="cancelBubble" nodeType="interactiveSeq">
                <p:stCondLst>
                  <p:cond evt="onClick" delay="0">
                    <p:tgtEl>
                      <p:spTgt spid="107"/>
                    </p:tgtEl>
                  </p:cond>
                </p:stCondLst>
                <p:endSync evt="end" delay="0">
                  <p:rtn val="all"/>
                </p:endSync>
                <p:childTnLst>
                  <p:par>
                    <p:cTn id="131" fill="hold">
                      <p:stCondLst>
                        <p:cond delay="0"/>
                      </p:stCondLst>
                      <p:childTnLst>
                        <p:par>
                          <p:cTn id="132" fill="hold">
                            <p:stCondLst>
                              <p:cond delay="0"/>
                            </p:stCondLst>
                            <p:childTnLst>
                              <p:par>
                                <p:cTn id="133" presetID="14" presetClass="exit" presetSubtype="10" fill="hold" nodeType="clickEffect">
                                  <p:stCondLst>
                                    <p:cond delay="0"/>
                                  </p:stCondLst>
                                  <p:childTnLst>
                                    <p:animEffect transition="out" filter="randombar(horizontal)">
                                      <p:cBhvr>
                                        <p:cTn id="134" dur="500"/>
                                        <p:tgtEl>
                                          <p:spTgt spid="120"/>
                                        </p:tgtEl>
                                      </p:cBhvr>
                                    </p:animEffect>
                                    <p:set>
                                      <p:cBhvr>
                                        <p:cTn id="135" dur="1" fill="hold">
                                          <p:stCondLst>
                                            <p:cond delay="499"/>
                                          </p:stCondLst>
                                        </p:cTn>
                                        <p:tgtEl>
                                          <p:spTgt spid="120"/>
                                        </p:tgtEl>
                                        <p:attrNameLst>
                                          <p:attrName>style.visibility</p:attrName>
                                        </p:attrNameLst>
                                      </p:cBhvr>
                                      <p:to>
                                        <p:strVal val="hidden"/>
                                      </p:to>
                                    </p:set>
                                  </p:childTnLst>
                                </p:cTn>
                              </p:par>
                            </p:childTnLst>
                          </p:cTn>
                        </p:par>
                        <p:par>
                          <p:cTn id="136" fill="hold">
                            <p:stCondLst>
                              <p:cond delay="500"/>
                            </p:stCondLst>
                            <p:childTnLst>
                              <p:par>
                                <p:cTn id="137" presetID="14" presetClass="entr" presetSubtype="10" fill="hold" nodeType="afterEffect">
                                  <p:stCondLst>
                                    <p:cond delay="0"/>
                                  </p:stCondLst>
                                  <p:childTnLst>
                                    <p:set>
                                      <p:cBhvr>
                                        <p:cTn id="138" dur="1" fill="hold">
                                          <p:stCondLst>
                                            <p:cond delay="0"/>
                                          </p:stCondLst>
                                        </p:cTn>
                                        <p:tgtEl>
                                          <p:spTgt spid="139"/>
                                        </p:tgtEl>
                                        <p:attrNameLst>
                                          <p:attrName>style.visibility</p:attrName>
                                        </p:attrNameLst>
                                      </p:cBhvr>
                                      <p:to>
                                        <p:strVal val="visible"/>
                                      </p:to>
                                    </p:set>
                                    <p:animEffect transition="in" filter="randombar(horizontal)">
                                      <p:cBhvr>
                                        <p:cTn id="139" dur="500"/>
                                        <p:tgtEl>
                                          <p:spTgt spid="139"/>
                                        </p:tgtEl>
                                      </p:cBhvr>
                                    </p:animEffect>
                                  </p:childTnLst>
                                </p:cTn>
                              </p:par>
                            </p:childTnLst>
                          </p:cTn>
                        </p:par>
                      </p:childTnLst>
                    </p:cTn>
                  </p:par>
                </p:childTnLst>
              </p:cTn>
              <p:nextCondLst>
                <p:cond evt="onClick" delay="0">
                  <p:tgtEl>
                    <p:spTgt spid="107"/>
                  </p:tgtEl>
                </p:cond>
              </p:nextCondLst>
            </p:seq>
            <p:seq concurrent="1" nextAc="seek">
              <p:cTn id="140" restart="whenNotActive" fill="hold" evtFilter="cancelBubble" nodeType="interactiveSeq">
                <p:stCondLst>
                  <p:cond evt="onClick" delay="0">
                    <p:tgtEl>
                      <p:spTgt spid="106"/>
                    </p:tgtEl>
                  </p:cond>
                </p:stCondLst>
                <p:endSync evt="end" delay="0">
                  <p:rtn val="all"/>
                </p:endSync>
                <p:childTnLst>
                  <p:par>
                    <p:cTn id="141" fill="hold">
                      <p:stCondLst>
                        <p:cond delay="0"/>
                      </p:stCondLst>
                      <p:childTnLst>
                        <p:par>
                          <p:cTn id="142" fill="hold">
                            <p:stCondLst>
                              <p:cond delay="0"/>
                            </p:stCondLst>
                            <p:childTnLst>
                              <p:par>
                                <p:cTn id="143" presetID="26" presetClass="emph" presetSubtype="0" fill="hold" grpId="0" nodeType="clickEffect">
                                  <p:stCondLst>
                                    <p:cond delay="0"/>
                                  </p:stCondLst>
                                  <p:childTnLst>
                                    <p:animEffect transition="out" filter="fade">
                                      <p:cBhvr>
                                        <p:cTn id="144" dur="500" tmFilter="0, 0; .2, .5; .8, .5; 1, 0"/>
                                        <p:tgtEl>
                                          <p:spTgt spid="106"/>
                                        </p:tgtEl>
                                      </p:cBhvr>
                                    </p:animEffect>
                                    <p:animScale>
                                      <p:cBhvr>
                                        <p:cTn id="145" dur="250" autoRev="1" fill="hold"/>
                                        <p:tgtEl>
                                          <p:spTgt spid="106"/>
                                        </p:tgtEl>
                                      </p:cBhvr>
                                      <p:by x="105000" y="105000"/>
                                    </p:animScale>
                                  </p:childTnLst>
                                </p:cTn>
                              </p:par>
                            </p:childTnLst>
                          </p:cTn>
                        </p:par>
                        <p:par>
                          <p:cTn id="146" fill="hold">
                            <p:stCondLst>
                              <p:cond delay="500"/>
                            </p:stCondLst>
                            <p:childTnLst>
                              <p:par>
                                <p:cTn id="147" presetID="1" presetClass="exit" presetSubtype="0" fill="hold" grpId="1" nodeType="afterEffect">
                                  <p:stCondLst>
                                    <p:cond delay="0"/>
                                  </p:stCondLst>
                                  <p:childTnLst>
                                    <p:set>
                                      <p:cBhvr>
                                        <p:cTn id="148" dur="1" fill="hold">
                                          <p:stCondLst>
                                            <p:cond delay="0"/>
                                          </p:stCondLst>
                                        </p:cTn>
                                        <p:tgtEl>
                                          <p:spTgt spid="106"/>
                                        </p:tgtEl>
                                        <p:attrNameLst>
                                          <p:attrName>style.visibility</p:attrName>
                                        </p:attrNameLst>
                                      </p:cBhvr>
                                      <p:to>
                                        <p:strVal val="hidden"/>
                                      </p:to>
                                    </p:set>
                                  </p:childTnLst>
                                </p:cTn>
                              </p:par>
                            </p:childTnLst>
                          </p:cTn>
                        </p:par>
                      </p:childTnLst>
                    </p:cTn>
                  </p:par>
                </p:childTnLst>
              </p:cTn>
              <p:nextCondLst>
                <p:cond evt="onClick" delay="0">
                  <p:tgtEl>
                    <p:spTgt spid="106"/>
                  </p:tgtEl>
                </p:cond>
              </p:nextCondLst>
            </p:seq>
            <p:seq concurrent="1" nextAc="seek">
              <p:cTn id="149" restart="whenNotActive" fill="hold" evtFilter="cancelBubble" nodeType="interactiveSeq">
                <p:stCondLst>
                  <p:cond evt="onClick" delay="0">
                    <p:tgtEl>
                      <p:spTgt spid="108"/>
                    </p:tgtEl>
                  </p:cond>
                </p:stCondLst>
                <p:endSync evt="end" delay="0">
                  <p:rtn val="all"/>
                </p:endSync>
                <p:childTnLst>
                  <p:par>
                    <p:cTn id="150" fill="hold">
                      <p:stCondLst>
                        <p:cond delay="0"/>
                      </p:stCondLst>
                      <p:childTnLst>
                        <p:par>
                          <p:cTn id="151" fill="hold">
                            <p:stCondLst>
                              <p:cond delay="0"/>
                            </p:stCondLst>
                            <p:childTnLst>
                              <p:par>
                                <p:cTn id="152" presetID="26" presetClass="emph" presetSubtype="0" fill="hold" grpId="0" nodeType="clickEffect">
                                  <p:stCondLst>
                                    <p:cond delay="0"/>
                                  </p:stCondLst>
                                  <p:childTnLst>
                                    <p:animEffect transition="out" filter="fade">
                                      <p:cBhvr>
                                        <p:cTn id="153" dur="500" tmFilter="0, 0; .2, .5; .8, .5; 1, 0"/>
                                        <p:tgtEl>
                                          <p:spTgt spid="108"/>
                                        </p:tgtEl>
                                      </p:cBhvr>
                                    </p:animEffect>
                                    <p:animScale>
                                      <p:cBhvr>
                                        <p:cTn id="154" dur="250" autoRev="1" fill="hold"/>
                                        <p:tgtEl>
                                          <p:spTgt spid="108"/>
                                        </p:tgtEl>
                                      </p:cBhvr>
                                      <p:by x="105000" y="105000"/>
                                    </p:animScale>
                                  </p:childTnLst>
                                </p:cTn>
                              </p:par>
                            </p:childTnLst>
                          </p:cTn>
                        </p:par>
                        <p:par>
                          <p:cTn id="155" fill="hold">
                            <p:stCondLst>
                              <p:cond delay="500"/>
                            </p:stCondLst>
                            <p:childTnLst>
                              <p:par>
                                <p:cTn id="156" presetID="1" presetClass="exit" presetSubtype="0" fill="hold" grpId="1" nodeType="afterEffect">
                                  <p:stCondLst>
                                    <p:cond delay="0"/>
                                  </p:stCondLst>
                                  <p:childTnLst>
                                    <p:set>
                                      <p:cBhvr>
                                        <p:cTn id="157" dur="1" fill="hold">
                                          <p:stCondLst>
                                            <p:cond delay="0"/>
                                          </p:stCondLst>
                                        </p:cTn>
                                        <p:tgtEl>
                                          <p:spTgt spid="108"/>
                                        </p:tgtEl>
                                        <p:attrNameLst>
                                          <p:attrName>style.visibility</p:attrName>
                                        </p:attrNameLst>
                                      </p:cBhvr>
                                      <p:to>
                                        <p:strVal val="hidden"/>
                                      </p:to>
                                    </p:set>
                                  </p:childTnLst>
                                </p:cTn>
                              </p:par>
                            </p:childTnLst>
                          </p:cTn>
                        </p:par>
                      </p:childTnLst>
                    </p:cTn>
                  </p:par>
                </p:childTnLst>
              </p:cTn>
              <p:nextCondLst>
                <p:cond evt="onClick" delay="0">
                  <p:tgtEl>
                    <p:spTgt spid="108"/>
                  </p:tgtEl>
                </p:cond>
              </p:nextCondLst>
            </p:seq>
            <p:seq concurrent="1" nextAc="seek">
              <p:cTn id="158" restart="whenNotActive" fill="hold" evtFilter="cancelBubble" nodeType="interactiveSeq">
                <p:stCondLst>
                  <p:cond evt="onClick" delay="0">
                    <p:tgtEl>
                      <p:spTgt spid="109"/>
                    </p:tgtEl>
                  </p:cond>
                </p:stCondLst>
                <p:endSync evt="end" delay="0">
                  <p:rtn val="all"/>
                </p:endSync>
                <p:childTnLst>
                  <p:par>
                    <p:cTn id="159" fill="hold">
                      <p:stCondLst>
                        <p:cond delay="0"/>
                      </p:stCondLst>
                      <p:childTnLst>
                        <p:par>
                          <p:cTn id="160" fill="hold">
                            <p:stCondLst>
                              <p:cond delay="0"/>
                            </p:stCondLst>
                            <p:childTnLst>
                              <p:par>
                                <p:cTn id="161" presetID="26" presetClass="emph" presetSubtype="0" fill="hold" grpId="0" nodeType="clickEffect">
                                  <p:stCondLst>
                                    <p:cond delay="0"/>
                                  </p:stCondLst>
                                  <p:childTnLst>
                                    <p:animEffect transition="out" filter="fade">
                                      <p:cBhvr>
                                        <p:cTn id="162" dur="500" tmFilter="0, 0; .2, .5; .8, .5; 1, 0"/>
                                        <p:tgtEl>
                                          <p:spTgt spid="109"/>
                                        </p:tgtEl>
                                      </p:cBhvr>
                                    </p:animEffect>
                                    <p:animScale>
                                      <p:cBhvr>
                                        <p:cTn id="163" dur="250" autoRev="1" fill="hold"/>
                                        <p:tgtEl>
                                          <p:spTgt spid="109"/>
                                        </p:tgtEl>
                                      </p:cBhvr>
                                      <p:by x="105000" y="105000"/>
                                    </p:animScale>
                                  </p:childTnLst>
                                </p:cTn>
                              </p:par>
                            </p:childTnLst>
                          </p:cTn>
                        </p:par>
                        <p:par>
                          <p:cTn id="164" fill="hold">
                            <p:stCondLst>
                              <p:cond delay="500"/>
                            </p:stCondLst>
                            <p:childTnLst>
                              <p:par>
                                <p:cTn id="165" presetID="1" presetClass="exit" presetSubtype="0" fill="hold" grpId="1" nodeType="afterEffect">
                                  <p:stCondLst>
                                    <p:cond delay="0"/>
                                  </p:stCondLst>
                                  <p:childTnLst>
                                    <p:set>
                                      <p:cBhvr>
                                        <p:cTn id="166" dur="1" fill="hold">
                                          <p:stCondLst>
                                            <p:cond delay="0"/>
                                          </p:stCondLst>
                                        </p:cTn>
                                        <p:tgtEl>
                                          <p:spTgt spid="109"/>
                                        </p:tgtEl>
                                        <p:attrNameLst>
                                          <p:attrName>style.visibility</p:attrName>
                                        </p:attrNameLst>
                                      </p:cBhvr>
                                      <p:to>
                                        <p:strVal val="hidden"/>
                                      </p:to>
                                    </p:set>
                                  </p:childTnLst>
                                </p:cTn>
                              </p:par>
                            </p:childTnLst>
                          </p:cTn>
                        </p:par>
                      </p:childTnLst>
                    </p:cTn>
                  </p:par>
                </p:childTnLst>
              </p:cTn>
              <p:nextCondLst>
                <p:cond evt="onClick" delay="0">
                  <p:tgtEl>
                    <p:spTgt spid="109"/>
                  </p:tgtEl>
                </p:cond>
              </p:nextCondLst>
            </p:seq>
            <p:seq concurrent="1" nextAc="seek">
              <p:cTn id="167" restart="whenNotActive" fill="hold" evtFilter="cancelBubble" nodeType="interactiveSeq">
                <p:stCondLst>
                  <p:cond evt="onClick" delay="0">
                    <p:tgtEl>
                      <p:spTgt spid="110"/>
                    </p:tgtEl>
                  </p:cond>
                </p:stCondLst>
                <p:endSync evt="end" delay="0">
                  <p:rtn val="all"/>
                </p:endSync>
                <p:childTnLst>
                  <p:par>
                    <p:cTn id="168" fill="hold">
                      <p:stCondLst>
                        <p:cond delay="0"/>
                      </p:stCondLst>
                      <p:childTnLst>
                        <p:par>
                          <p:cTn id="169" fill="hold">
                            <p:stCondLst>
                              <p:cond delay="0"/>
                            </p:stCondLst>
                            <p:childTnLst>
                              <p:par>
                                <p:cTn id="170" presetID="26" presetClass="emph" presetSubtype="0" fill="hold" grpId="0" nodeType="clickEffect">
                                  <p:stCondLst>
                                    <p:cond delay="0"/>
                                  </p:stCondLst>
                                  <p:childTnLst>
                                    <p:animEffect transition="out" filter="fade">
                                      <p:cBhvr>
                                        <p:cTn id="171" dur="500" tmFilter="0, 0; .2, .5; .8, .5; 1, 0"/>
                                        <p:tgtEl>
                                          <p:spTgt spid="110"/>
                                        </p:tgtEl>
                                      </p:cBhvr>
                                    </p:animEffect>
                                    <p:animScale>
                                      <p:cBhvr>
                                        <p:cTn id="172" dur="250" autoRev="1" fill="hold"/>
                                        <p:tgtEl>
                                          <p:spTgt spid="110"/>
                                        </p:tgtEl>
                                      </p:cBhvr>
                                      <p:by x="105000" y="105000"/>
                                    </p:animScale>
                                  </p:childTnLst>
                                </p:cTn>
                              </p:par>
                            </p:childTnLst>
                          </p:cTn>
                        </p:par>
                        <p:par>
                          <p:cTn id="173" fill="hold">
                            <p:stCondLst>
                              <p:cond delay="500"/>
                            </p:stCondLst>
                            <p:childTnLst>
                              <p:par>
                                <p:cTn id="174" presetID="1" presetClass="exit" presetSubtype="0" fill="hold" grpId="1" nodeType="afterEffect">
                                  <p:stCondLst>
                                    <p:cond delay="0"/>
                                  </p:stCondLst>
                                  <p:childTnLst>
                                    <p:set>
                                      <p:cBhvr>
                                        <p:cTn id="175" dur="1" fill="hold">
                                          <p:stCondLst>
                                            <p:cond delay="0"/>
                                          </p:stCondLst>
                                        </p:cTn>
                                        <p:tgtEl>
                                          <p:spTgt spid="110"/>
                                        </p:tgtEl>
                                        <p:attrNameLst>
                                          <p:attrName>style.visibility</p:attrName>
                                        </p:attrNameLst>
                                      </p:cBhvr>
                                      <p:to>
                                        <p:strVal val="hidden"/>
                                      </p:to>
                                    </p:set>
                                  </p:childTnLst>
                                </p:cTn>
                              </p:par>
                            </p:childTnLst>
                          </p:cTn>
                        </p:par>
                      </p:childTnLst>
                    </p:cTn>
                  </p:par>
                </p:childTnLst>
              </p:cTn>
              <p:nextCondLst>
                <p:cond evt="onClick" delay="0">
                  <p:tgtEl>
                    <p:spTgt spid="110"/>
                  </p:tgtEl>
                </p:cond>
              </p:nextCondLst>
            </p:seq>
            <p:seq concurrent="1" nextAc="seek">
              <p:cTn id="176" restart="whenNotActive" fill="hold" evtFilter="cancelBubble" nodeType="interactiveSeq">
                <p:stCondLst>
                  <p:cond evt="onClick" delay="0">
                    <p:tgtEl>
                      <p:spTgt spid="111"/>
                    </p:tgtEl>
                  </p:cond>
                </p:stCondLst>
                <p:endSync evt="end" delay="0">
                  <p:rtn val="all"/>
                </p:endSync>
                <p:childTnLst>
                  <p:par>
                    <p:cTn id="177" fill="hold">
                      <p:stCondLst>
                        <p:cond delay="0"/>
                      </p:stCondLst>
                      <p:childTnLst>
                        <p:par>
                          <p:cTn id="178" fill="hold">
                            <p:stCondLst>
                              <p:cond delay="0"/>
                            </p:stCondLst>
                            <p:childTnLst>
                              <p:par>
                                <p:cTn id="179" presetID="26" presetClass="emph" presetSubtype="0" fill="hold" grpId="0" nodeType="clickEffect">
                                  <p:stCondLst>
                                    <p:cond delay="0"/>
                                  </p:stCondLst>
                                  <p:childTnLst>
                                    <p:animEffect transition="out" filter="fade">
                                      <p:cBhvr>
                                        <p:cTn id="180" dur="500" tmFilter="0, 0; .2, .5; .8, .5; 1, 0"/>
                                        <p:tgtEl>
                                          <p:spTgt spid="111"/>
                                        </p:tgtEl>
                                      </p:cBhvr>
                                    </p:animEffect>
                                    <p:animScale>
                                      <p:cBhvr>
                                        <p:cTn id="181" dur="250" autoRev="1" fill="hold"/>
                                        <p:tgtEl>
                                          <p:spTgt spid="111"/>
                                        </p:tgtEl>
                                      </p:cBhvr>
                                      <p:by x="105000" y="105000"/>
                                    </p:animScale>
                                  </p:childTnLst>
                                </p:cTn>
                              </p:par>
                            </p:childTnLst>
                          </p:cTn>
                        </p:par>
                        <p:par>
                          <p:cTn id="182" fill="hold">
                            <p:stCondLst>
                              <p:cond delay="500"/>
                            </p:stCondLst>
                            <p:childTnLst>
                              <p:par>
                                <p:cTn id="183" presetID="1" presetClass="exit" presetSubtype="0" fill="hold" grpId="1" nodeType="afterEffect">
                                  <p:stCondLst>
                                    <p:cond delay="0"/>
                                  </p:stCondLst>
                                  <p:childTnLst>
                                    <p:set>
                                      <p:cBhvr>
                                        <p:cTn id="184" dur="1" fill="hold">
                                          <p:stCondLst>
                                            <p:cond delay="0"/>
                                          </p:stCondLst>
                                        </p:cTn>
                                        <p:tgtEl>
                                          <p:spTgt spid="111"/>
                                        </p:tgtEl>
                                        <p:attrNameLst>
                                          <p:attrName>style.visibility</p:attrName>
                                        </p:attrNameLst>
                                      </p:cBhvr>
                                      <p:to>
                                        <p:strVal val="hidden"/>
                                      </p:to>
                                    </p:set>
                                  </p:childTnLst>
                                </p:cTn>
                              </p:par>
                            </p:childTnLst>
                          </p:cTn>
                        </p:par>
                      </p:childTnLst>
                    </p:cTn>
                  </p:par>
                </p:childTnLst>
              </p:cTn>
              <p:nextCondLst>
                <p:cond evt="onClick" delay="0">
                  <p:tgtEl>
                    <p:spTgt spid="111"/>
                  </p:tgtEl>
                </p:cond>
              </p:nextCondLst>
            </p:seq>
            <p:seq concurrent="1" nextAc="seek">
              <p:cTn id="185" restart="whenNotActive" fill="hold" evtFilter="cancelBubble" nodeType="interactiveSeq">
                <p:stCondLst>
                  <p:cond evt="onClick" delay="0">
                    <p:tgtEl>
                      <p:spTgt spid="112"/>
                    </p:tgtEl>
                  </p:cond>
                </p:stCondLst>
                <p:endSync evt="end" delay="0">
                  <p:rtn val="all"/>
                </p:endSync>
                <p:childTnLst>
                  <p:par>
                    <p:cTn id="186" fill="hold">
                      <p:stCondLst>
                        <p:cond delay="0"/>
                      </p:stCondLst>
                      <p:childTnLst>
                        <p:par>
                          <p:cTn id="187" fill="hold">
                            <p:stCondLst>
                              <p:cond delay="0"/>
                            </p:stCondLst>
                            <p:childTnLst>
                              <p:par>
                                <p:cTn id="188" presetID="26" presetClass="emph" presetSubtype="0" fill="hold" grpId="0" nodeType="clickEffect">
                                  <p:stCondLst>
                                    <p:cond delay="0"/>
                                  </p:stCondLst>
                                  <p:childTnLst>
                                    <p:animEffect transition="out" filter="fade">
                                      <p:cBhvr>
                                        <p:cTn id="189" dur="500" tmFilter="0, 0; .2, .5; .8, .5; 1, 0"/>
                                        <p:tgtEl>
                                          <p:spTgt spid="112"/>
                                        </p:tgtEl>
                                      </p:cBhvr>
                                    </p:animEffect>
                                    <p:animScale>
                                      <p:cBhvr>
                                        <p:cTn id="190" dur="250" autoRev="1" fill="hold"/>
                                        <p:tgtEl>
                                          <p:spTgt spid="112"/>
                                        </p:tgtEl>
                                      </p:cBhvr>
                                      <p:by x="105000" y="105000"/>
                                    </p:animScale>
                                  </p:childTnLst>
                                </p:cTn>
                              </p:par>
                            </p:childTnLst>
                          </p:cTn>
                        </p:par>
                        <p:par>
                          <p:cTn id="191" fill="hold">
                            <p:stCondLst>
                              <p:cond delay="500"/>
                            </p:stCondLst>
                            <p:childTnLst>
                              <p:par>
                                <p:cTn id="192" presetID="1" presetClass="exit" presetSubtype="0" fill="hold" grpId="1" nodeType="afterEffect">
                                  <p:stCondLst>
                                    <p:cond delay="0"/>
                                  </p:stCondLst>
                                  <p:childTnLst>
                                    <p:set>
                                      <p:cBhvr>
                                        <p:cTn id="193" dur="1" fill="hold">
                                          <p:stCondLst>
                                            <p:cond delay="0"/>
                                          </p:stCondLst>
                                        </p:cTn>
                                        <p:tgtEl>
                                          <p:spTgt spid="112"/>
                                        </p:tgtEl>
                                        <p:attrNameLst>
                                          <p:attrName>style.visibility</p:attrName>
                                        </p:attrNameLst>
                                      </p:cBhvr>
                                      <p:to>
                                        <p:strVal val="hidden"/>
                                      </p:to>
                                    </p:set>
                                  </p:childTnLst>
                                </p:cTn>
                              </p:par>
                            </p:childTnLst>
                          </p:cTn>
                        </p:par>
                      </p:childTnLst>
                    </p:cTn>
                  </p:par>
                </p:childTnLst>
              </p:cTn>
              <p:nextCondLst>
                <p:cond evt="onClick" delay="0">
                  <p:tgtEl>
                    <p:spTgt spid="112"/>
                  </p:tgtEl>
                </p:cond>
              </p:nextCondLst>
            </p:seq>
          </p:childTnLst>
        </p:cTn>
      </p:par>
    </p:tnLst>
    <p:bldLst>
      <p:bldP spid="99" grpId="0"/>
      <p:bldP spid="100" grpId="0"/>
      <p:bldP spid="101" grpId="0"/>
      <p:bldP spid="102" grpId="0"/>
      <p:bldP spid="103" grpId="0"/>
      <p:bldP spid="104" grpId="0"/>
      <p:bldP spid="105" grpId="0" animBg="1"/>
      <p:bldP spid="105" grpId="1" animBg="1"/>
      <p:bldP spid="106" grpId="0" animBg="1"/>
      <p:bldP spid="106" grpId="1" animBg="1"/>
      <p:bldP spid="107" grpId="0"/>
      <p:bldP spid="108" grpId="0" animBg="1"/>
      <p:bldP spid="108" grpId="1" animBg="1"/>
      <p:bldP spid="109" grpId="0" animBg="1"/>
      <p:bldP spid="109" grpId="1" animBg="1"/>
      <p:bldP spid="110" grpId="0" animBg="1"/>
      <p:bldP spid="110" grpId="1" animBg="1"/>
      <p:bldP spid="111" grpId="0" animBg="1"/>
      <p:bldP spid="111" grpId="1" animBg="1"/>
      <p:bldP spid="112" grpId="0" animBg="1"/>
      <p:bldP spid="112"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863"/>
        <p:cNvGrpSpPr/>
        <p:nvPr/>
      </p:nvGrpSpPr>
      <p:grpSpPr>
        <a:xfrm>
          <a:off x="0" y="0"/>
          <a:ext cx="0" cy="0"/>
          <a:chOff x="0" y="0"/>
          <a:chExt cx="0" cy="0"/>
        </a:xfrm>
      </p:grpSpPr>
      <p:grpSp>
        <p:nvGrpSpPr>
          <p:cNvPr id="88" name="Group 87"/>
          <p:cNvGrpSpPr/>
          <p:nvPr/>
        </p:nvGrpSpPr>
        <p:grpSpPr>
          <a:xfrm rot="20509557">
            <a:off x="409969" y="995461"/>
            <a:ext cx="680882" cy="2025800"/>
            <a:chOff x="134279" y="1803002"/>
            <a:chExt cx="680882" cy="1811727"/>
          </a:xfrm>
        </p:grpSpPr>
        <p:sp>
          <p:nvSpPr>
            <p:cNvPr id="89" name="Google Shape;4756;p79"/>
            <p:cNvSpPr/>
            <p:nvPr/>
          </p:nvSpPr>
          <p:spPr>
            <a:xfrm rot="1263172">
              <a:off x="134279" y="1803002"/>
              <a:ext cx="402430" cy="1469645"/>
            </a:xfrm>
            <a:custGeom>
              <a:avLst/>
              <a:gdLst/>
              <a:ahLst/>
              <a:cxnLst/>
              <a:rect l="l" t="t" r="r" b="b"/>
              <a:pathLst>
                <a:path w="15418" h="42758" extrusionOk="0">
                  <a:moveTo>
                    <a:pt x="6207" y="1"/>
                  </a:moveTo>
                  <a:cubicBezTo>
                    <a:pt x="6087" y="1"/>
                    <a:pt x="5979" y="88"/>
                    <a:pt x="5958" y="206"/>
                  </a:cubicBezTo>
                  <a:cubicBezTo>
                    <a:pt x="5922" y="424"/>
                    <a:pt x="5881" y="643"/>
                    <a:pt x="5845" y="863"/>
                  </a:cubicBezTo>
                  <a:cubicBezTo>
                    <a:pt x="5821" y="998"/>
                    <a:pt x="5911" y="1123"/>
                    <a:pt x="6047" y="1147"/>
                  </a:cubicBezTo>
                  <a:cubicBezTo>
                    <a:pt x="6062" y="1149"/>
                    <a:pt x="6076" y="1151"/>
                    <a:pt x="6090" y="1151"/>
                  </a:cubicBezTo>
                  <a:cubicBezTo>
                    <a:pt x="6210" y="1151"/>
                    <a:pt x="6315" y="1067"/>
                    <a:pt x="6337" y="945"/>
                  </a:cubicBezTo>
                  <a:cubicBezTo>
                    <a:pt x="6372" y="732"/>
                    <a:pt x="6408" y="514"/>
                    <a:pt x="6449" y="295"/>
                  </a:cubicBezTo>
                  <a:cubicBezTo>
                    <a:pt x="6473" y="159"/>
                    <a:pt x="6378" y="28"/>
                    <a:pt x="6247" y="4"/>
                  </a:cubicBezTo>
                  <a:cubicBezTo>
                    <a:pt x="6234" y="2"/>
                    <a:pt x="6220" y="1"/>
                    <a:pt x="6207" y="1"/>
                  </a:cubicBezTo>
                  <a:close/>
                  <a:moveTo>
                    <a:pt x="5864" y="1960"/>
                  </a:moveTo>
                  <a:cubicBezTo>
                    <a:pt x="5748" y="1960"/>
                    <a:pt x="5642" y="2048"/>
                    <a:pt x="5621" y="2164"/>
                  </a:cubicBezTo>
                  <a:cubicBezTo>
                    <a:pt x="5586" y="2382"/>
                    <a:pt x="5550" y="2602"/>
                    <a:pt x="5509" y="2821"/>
                  </a:cubicBezTo>
                  <a:cubicBezTo>
                    <a:pt x="5491" y="2957"/>
                    <a:pt x="5580" y="3081"/>
                    <a:pt x="5715" y="3105"/>
                  </a:cubicBezTo>
                  <a:cubicBezTo>
                    <a:pt x="5729" y="3107"/>
                    <a:pt x="5742" y="3108"/>
                    <a:pt x="5756" y="3108"/>
                  </a:cubicBezTo>
                  <a:cubicBezTo>
                    <a:pt x="5875" y="3108"/>
                    <a:pt x="5978" y="3021"/>
                    <a:pt x="5999" y="2903"/>
                  </a:cubicBezTo>
                  <a:cubicBezTo>
                    <a:pt x="6034" y="2685"/>
                    <a:pt x="6070" y="2466"/>
                    <a:pt x="6112" y="2247"/>
                  </a:cubicBezTo>
                  <a:cubicBezTo>
                    <a:pt x="6135" y="2117"/>
                    <a:pt x="6041" y="1986"/>
                    <a:pt x="5905" y="1963"/>
                  </a:cubicBezTo>
                  <a:cubicBezTo>
                    <a:pt x="5891" y="1961"/>
                    <a:pt x="5878" y="1960"/>
                    <a:pt x="5864" y="1960"/>
                  </a:cubicBezTo>
                  <a:close/>
                  <a:moveTo>
                    <a:pt x="5550" y="3919"/>
                  </a:moveTo>
                  <a:cubicBezTo>
                    <a:pt x="5427" y="3919"/>
                    <a:pt x="5317" y="4004"/>
                    <a:pt x="5302" y="4128"/>
                  </a:cubicBezTo>
                  <a:cubicBezTo>
                    <a:pt x="5266" y="4347"/>
                    <a:pt x="5231" y="4566"/>
                    <a:pt x="5201" y="4784"/>
                  </a:cubicBezTo>
                  <a:cubicBezTo>
                    <a:pt x="5177" y="4921"/>
                    <a:pt x="5272" y="5044"/>
                    <a:pt x="5408" y="5068"/>
                  </a:cubicBezTo>
                  <a:cubicBezTo>
                    <a:pt x="5420" y="5070"/>
                    <a:pt x="5431" y="5071"/>
                    <a:pt x="5442" y="5071"/>
                  </a:cubicBezTo>
                  <a:cubicBezTo>
                    <a:pt x="5564" y="5071"/>
                    <a:pt x="5670" y="4980"/>
                    <a:pt x="5692" y="4855"/>
                  </a:cubicBezTo>
                  <a:cubicBezTo>
                    <a:pt x="5722" y="4642"/>
                    <a:pt x="5757" y="4424"/>
                    <a:pt x="5786" y="4205"/>
                  </a:cubicBezTo>
                  <a:cubicBezTo>
                    <a:pt x="5810" y="4069"/>
                    <a:pt x="5715" y="3944"/>
                    <a:pt x="5586" y="3921"/>
                  </a:cubicBezTo>
                  <a:cubicBezTo>
                    <a:pt x="5574" y="3920"/>
                    <a:pt x="5562" y="3919"/>
                    <a:pt x="5550" y="3919"/>
                  </a:cubicBezTo>
                  <a:close/>
                  <a:moveTo>
                    <a:pt x="5257" y="5883"/>
                  </a:moveTo>
                  <a:cubicBezTo>
                    <a:pt x="5135" y="5883"/>
                    <a:pt x="5028" y="5972"/>
                    <a:pt x="5012" y="6098"/>
                  </a:cubicBezTo>
                  <a:cubicBezTo>
                    <a:pt x="4982" y="6322"/>
                    <a:pt x="4958" y="6542"/>
                    <a:pt x="4928" y="6761"/>
                  </a:cubicBezTo>
                  <a:cubicBezTo>
                    <a:pt x="4917" y="6897"/>
                    <a:pt x="5012" y="7021"/>
                    <a:pt x="5147" y="7032"/>
                  </a:cubicBezTo>
                  <a:cubicBezTo>
                    <a:pt x="5158" y="7033"/>
                    <a:pt x="5170" y="7034"/>
                    <a:pt x="5181" y="7034"/>
                  </a:cubicBezTo>
                  <a:cubicBezTo>
                    <a:pt x="5303" y="7034"/>
                    <a:pt x="5410" y="6944"/>
                    <a:pt x="5425" y="6819"/>
                  </a:cubicBezTo>
                  <a:cubicBezTo>
                    <a:pt x="5449" y="6600"/>
                    <a:pt x="5474" y="6382"/>
                    <a:pt x="5502" y="6163"/>
                  </a:cubicBezTo>
                  <a:cubicBezTo>
                    <a:pt x="5520" y="6027"/>
                    <a:pt x="5425" y="5903"/>
                    <a:pt x="5289" y="5885"/>
                  </a:cubicBezTo>
                  <a:cubicBezTo>
                    <a:pt x="5278" y="5883"/>
                    <a:pt x="5268" y="5883"/>
                    <a:pt x="5257" y="5883"/>
                  </a:cubicBezTo>
                  <a:close/>
                  <a:moveTo>
                    <a:pt x="5040" y="7860"/>
                  </a:moveTo>
                  <a:cubicBezTo>
                    <a:pt x="4909" y="7860"/>
                    <a:pt x="4804" y="7957"/>
                    <a:pt x="4792" y="8085"/>
                  </a:cubicBezTo>
                  <a:cubicBezTo>
                    <a:pt x="4775" y="8310"/>
                    <a:pt x="4757" y="8530"/>
                    <a:pt x="4745" y="8748"/>
                  </a:cubicBezTo>
                  <a:cubicBezTo>
                    <a:pt x="4734" y="8885"/>
                    <a:pt x="4840" y="9003"/>
                    <a:pt x="4977" y="9014"/>
                  </a:cubicBezTo>
                  <a:cubicBezTo>
                    <a:pt x="4980" y="9014"/>
                    <a:pt x="4984" y="9014"/>
                    <a:pt x="4988" y="9014"/>
                  </a:cubicBezTo>
                  <a:cubicBezTo>
                    <a:pt x="5118" y="9014"/>
                    <a:pt x="5231" y="8917"/>
                    <a:pt x="5236" y="8784"/>
                  </a:cubicBezTo>
                  <a:cubicBezTo>
                    <a:pt x="5253" y="8565"/>
                    <a:pt x="5272" y="8345"/>
                    <a:pt x="5289" y="8127"/>
                  </a:cubicBezTo>
                  <a:cubicBezTo>
                    <a:pt x="5302" y="7990"/>
                    <a:pt x="5201" y="7867"/>
                    <a:pt x="5065" y="7861"/>
                  </a:cubicBezTo>
                  <a:cubicBezTo>
                    <a:pt x="5056" y="7860"/>
                    <a:pt x="5048" y="7860"/>
                    <a:pt x="5040" y="7860"/>
                  </a:cubicBezTo>
                  <a:close/>
                  <a:moveTo>
                    <a:pt x="4941" y="9836"/>
                  </a:moveTo>
                  <a:cubicBezTo>
                    <a:pt x="4805" y="9836"/>
                    <a:pt x="4693" y="9950"/>
                    <a:pt x="4693" y="10084"/>
                  </a:cubicBezTo>
                  <a:cubicBezTo>
                    <a:pt x="4686" y="10168"/>
                    <a:pt x="4686" y="10251"/>
                    <a:pt x="4686" y="10333"/>
                  </a:cubicBezTo>
                  <a:cubicBezTo>
                    <a:pt x="4686" y="10475"/>
                    <a:pt x="4693" y="10617"/>
                    <a:pt x="4693" y="10753"/>
                  </a:cubicBezTo>
                  <a:cubicBezTo>
                    <a:pt x="4698" y="10886"/>
                    <a:pt x="4805" y="10996"/>
                    <a:pt x="4937" y="10996"/>
                  </a:cubicBezTo>
                  <a:cubicBezTo>
                    <a:pt x="4940" y="10996"/>
                    <a:pt x="4943" y="10996"/>
                    <a:pt x="4947" y="10996"/>
                  </a:cubicBezTo>
                  <a:cubicBezTo>
                    <a:pt x="5083" y="10996"/>
                    <a:pt x="5190" y="10878"/>
                    <a:pt x="5190" y="10742"/>
                  </a:cubicBezTo>
                  <a:cubicBezTo>
                    <a:pt x="5182" y="10605"/>
                    <a:pt x="5182" y="10469"/>
                    <a:pt x="5182" y="10333"/>
                  </a:cubicBezTo>
                  <a:lnTo>
                    <a:pt x="5182" y="10092"/>
                  </a:lnTo>
                  <a:cubicBezTo>
                    <a:pt x="5190" y="9955"/>
                    <a:pt x="5076" y="9843"/>
                    <a:pt x="4941" y="9836"/>
                  </a:cubicBezTo>
                  <a:close/>
                  <a:moveTo>
                    <a:pt x="5029" y="11822"/>
                  </a:moveTo>
                  <a:cubicBezTo>
                    <a:pt x="5019" y="11822"/>
                    <a:pt x="5009" y="11822"/>
                    <a:pt x="4999" y="11824"/>
                  </a:cubicBezTo>
                  <a:cubicBezTo>
                    <a:pt x="4863" y="11836"/>
                    <a:pt x="4764" y="11960"/>
                    <a:pt x="4781" y="12096"/>
                  </a:cubicBezTo>
                  <a:cubicBezTo>
                    <a:pt x="4805" y="12328"/>
                    <a:pt x="4835" y="12546"/>
                    <a:pt x="4876" y="12765"/>
                  </a:cubicBezTo>
                  <a:cubicBezTo>
                    <a:pt x="4897" y="12890"/>
                    <a:pt x="5003" y="12974"/>
                    <a:pt x="5126" y="12974"/>
                  </a:cubicBezTo>
                  <a:cubicBezTo>
                    <a:pt x="5137" y="12974"/>
                    <a:pt x="5148" y="12974"/>
                    <a:pt x="5160" y="12972"/>
                  </a:cubicBezTo>
                  <a:cubicBezTo>
                    <a:pt x="5296" y="12948"/>
                    <a:pt x="5384" y="12818"/>
                    <a:pt x="5360" y="12683"/>
                  </a:cubicBezTo>
                  <a:cubicBezTo>
                    <a:pt x="5324" y="12475"/>
                    <a:pt x="5296" y="12262"/>
                    <a:pt x="5272" y="12044"/>
                  </a:cubicBezTo>
                  <a:cubicBezTo>
                    <a:pt x="5261" y="11918"/>
                    <a:pt x="5154" y="11822"/>
                    <a:pt x="5029" y="11822"/>
                  </a:cubicBezTo>
                  <a:close/>
                  <a:moveTo>
                    <a:pt x="5430" y="13758"/>
                  </a:moveTo>
                  <a:cubicBezTo>
                    <a:pt x="5405" y="13758"/>
                    <a:pt x="5379" y="13762"/>
                    <a:pt x="5354" y="13770"/>
                  </a:cubicBezTo>
                  <a:cubicBezTo>
                    <a:pt x="5225" y="13818"/>
                    <a:pt x="5154" y="13953"/>
                    <a:pt x="5195" y="14084"/>
                  </a:cubicBezTo>
                  <a:cubicBezTo>
                    <a:pt x="5272" y="14308"/>
                    <a:pt x="5349" y="14521"/>
                    <a:pt x="5444" y="14729"/>
                  </a:cubicBezTo>
                  <a:cubicBezTo>
                    <a:pt x="5483" y="14821"/>
                    <a:pt x="5573" y="14874"/>
                    <a:pt x="5669" y="14874"/>
                  </a:cubicBezTo>
                  <a:cubicBezTo>
                    <a:pt x="5702" y="14874"/>
                    <a:pt x="5736" y="14867"/>
                    <a:pt x="5769" y="14853"/>
                  </a:cubicBezTo>
                  <a:cubicBezTo>
                    <a:pt x="5892" y="14800"/>
                    <a:pt x="5952" y="14652"/>
                    <a:pt x="5899" y="14528"/>
                  </a:cubicBezTo>
                  <a:cubicBezTo>
                    <a:pt x="5810" y="14332"/>
                    <a:pt x="5739" y="14138"/>
                    <a:pt x="5668" y="13931"/>
                  </a:cubicBezTo>
                  <a:cubicBezTo>
                    <a:pt x="5635" y="13825"/>
                    <a:pt x="5536" y="13758"/>
                    <a:pt x="5430" y="13758"/>
                  </a:cubicBezTo>
                  <a:close/>
                  <a:moveTo>
                    <a:pt x="7860" y="14520"/>
                  </a:moveTo>
                  <a:cubicBezTo>
                    <a:pt x="7853" y="14520"/>
                    <a:pt x="7846" y="14521"/>
                    <a:pt x="7839" y="14521"/>
                  </a:cubicBezTo>
                  <a:cubicBezTo>
                    <a:pt x="7615" y="14545"/>
                    <a:pt x="7383" y="14592"/>
                    <a:pt x="7147" y="14670"/>
                  </a:cubicBezTo>
                  <a:cubicBezTo>
                    <a:pt x="7017" y="14711"/>
                    <a:pt x="6946" y="14853"/>
                    <a:pt x="6987" y="14983"/>
                  </a:cubicBezTo>
                  <a:cubicBezTo>
                    <a:pt x="7020" y="15088"/>
                    <a:pt x="7116" y="15155"/>
                    <a:pt x="7220" y="15155"/>
                  </a:cubicBezTo>
                  <a:cubicBezTo>
                    <a:pt x="7245" y="15155"/>
                    <a:pt x="7270" y="15151"/>
                    <a:pt x="7295" y="15143"/>
                  </a:cubicBezTo>
                  <a:cubicBezTo>
                    <a:pt x="7502" y="15078"/>
                    <a:pt x="7703" y="15037"/>
                    <a:pt x="7893" y="15018"/>
                  </a:cubicBezTo>
                  <a:cubicBezTo>
                    <a:pt x="8029" y="15001"/>
                    <a:pt x="8128" y="14883"/>
                    <a:pt x="8111" y="14747"/>
                  </a:cubicBezTo>
                  <a:cubicBezTo>
                    <a:pt x="8101" y="14618"/>
                    <a:pt x="7988" y="14520"/>
                    <a:pt x="7860" y="14520"/>
                  </a:cubicBezTo>
                  <a:close/>
                  <a:moveTo>
                    <a:pt x="9168" y="14701"/>
                  </a:moveTo>
                  <a:cubicBezTo>
                    <a:pt x="9068" y="14701"/>
                    <a:pt x="8975" y="14759"/>
                    <a:pt x="8934" y="14859"/>
                  </a:cubicBezTo>
                  <a:cubicBezTo>
                    <a:pt x="8881" y="14983"/>
                    <a:pt x="8945" y="15132"/>
                    <a:pt x="9070" y="15179"/>
                  </a:cubicBezTo>
                  <a:cubicBezTo>
                    <a:pt x="9259" y="15255"/>
                    <a:pt x="9436" y="15356"/>
                    <a:pt x="9597" y="15474"/>
                  </a:cubicBezTo>
                  <a:cubicBezTo>
                    <a:pt x="9641" y="15504"/>
                    <a:pt x="9691" y="15519"/>
                    <a:pt x="9741" y="15519"/>
                  </a:cubicBezTo>
                  <a:cubicBezTo>
                    <a:pt x="9819" y="15519"/>
                    <a:pt x="9895" y="15484"/>
                    <a:pt x="9946" y="15416"/>
                  </a:cubicBezTo>
                  <a:cubicBezTo>
                    <a:pt x="10022" y="15302"/>
                    <a:pt x="9998" y="15149"/>
                    <a:pt x="9886" y="15072"/>
                  </a:cubicBezTo>
                  <a:cubicBezTo>
                    <a:pt x="9697" y="14930"/>
                    <a:pt x="9490" y="14812"/>
                    <a:pt x="9259" y="14717"/>
                  </a:cubicBezTo>
                  <a:cubicBezTo>
                    <a:pt x="9229" y="14706"/>
                    <a:pt x="9198" y="14701"/>
                    <a:pt x="9168" y="14701"/>
                  </a:cubicBezTo>
                  <a:close/>
                  <a:moveTo>
                    <a:pt x="6043" y="15260"/>
                  </a:moveTo>
                  <a:cubicBezTo>
                    <a:pt x="5995" y="15260"/>
                    <a:pt x="5947" y="15273"/>
                    <a:pt x="5905" y="15302"/>
                  </a:cubicBezTo>
                  <a:cubicBezTo>
                    <a:pt x="5728" y="15427"/>
                    <a:pt x="5550" y="15569"/>
                    <a:pt x="5367" y="15728"/>
                  </a:cubicBezTo>
                  <a:cubicBezTo>
                    <a:pt x="5261" y="15817"/>
                    <a:pt x="5253" y="15976"/>
                    <a:pt x="5343" y="16077"/>
                  </a:cubicBezTo>
                  <a:cubicBezTo>
                    <a:pt x="5391" y="16135"/>
                    <a:pt x="5459" y="16166"/>
                    <a:pt x="5528" y="16166"/>
                  </a:cubicBezTo>
                  <a:cubicBezTo>
                    <a:pt x="5585" y="16166"/>
                    <a:pt x="5644" y="16145"/>
                    <a:pt x="5692" y="16101"/>
                  </a:cubicBezTo>
                  <a:cubicBezTo>
                    <a:pt x="5825" y="15987"/>
                    <a:pt x="5955" y="15883"/>
                    <a:pt x="6081" y="15789"/>
                  </a:cubicBezTo>
                  <a:lnTo>
                    <a:pt x="6081" y="15789"/>
                  </a:lnTo>
                  <a:cubicBezTo>
                    <a:pt x="6085" y="15834"/>
                    <a:pt x="6100" y="15879"/>
                    <a:pt x="6129" y="15918"/>
                  </a:cubicBezTo>
                  <a:cubicBezTo>
                    <a:pt x="6266" y="16101"/>
                    <a:pt x="6413" y="16279"/>
                    <a:pt x="6574" y="16451"/>
                  </a:cubicBezTo>
                  <a:cubicBezTo>
                    <a:pt x="6622" y="16499"/>
                    <a:pt x="6687" y="16524"/>
                    <a:pt x="6752" y="16524"/>
                  </a:cubicBezTo>
                  <a:cubicBezTo>
                    <a:pt x="6813" y="16524"/>
                    <a:pt x="6874" y="16502"/>
                    <a:pt x="6922" y="16456"/>
                  </a:cubicBezTo>
                  <a:cubicBezTo>
                    <a:pt x="7022" y="16361"/>
                    <a:pt x="7022" y="16208"/>
                    <a:pt x="6934" y="16107"/>
                  </a:cubicBezTo>
                  <a:cubicBezTo>
                    <a:pt x="6787" y="15954"/>
                    <a:pt x="6651" y="15793"/>
                    <a:pt x="6526" y="15622"/>
                  </a:cubicBezTo>
                  <a:cubicBezTo>
                    <a:pt x="6476" y="15557"/>
                    <a:pt x="6401" y="15524"/>
                    <a:pt x="6324" y="15524"/>
                  </a:cubicBezTo>
                  <a:cubicBezTo>
                    <a:pt x="6315" y="15524"/>
                    <a:pt x="6305" y="15524"/>
                    <a:pt x="6296" y="15525"/>
                  </a:cubicBezTo>
                  <a:lnTo>
                    <a:pt x="6296" y="15525"/>
                  </a:lnTo>
                  <a:cubicBezTo>
                    <a:pt x="6301" y="15470"/>
                    <a:pt x="6288" y="15414"/>
                    <a:pt x="6254" y="15367"/>
                  </a:cubicBezTo>
                  <a:cubicBezTo>
                    <a:pt x="6202" y="15297"/>
                    <a:pt x="6123" y="15260"/>
                    <a:pt x="6043" y="15260"/>
                  </a:cubicBezTo>
                  <a:close/>
                  <a:moveTo>
                    <a:pt x="10596" y="16014"/>
                  </a:moveTo>
                  <a:cubicBezTo>
                    <a:pt x="10559" y="16014"/>
                    <a:pt x="10520" y="16023"/>
                    <a:pt x="10484" y="16042"/>
                  </a:cubicBezTo>
                  <a:cubicBezTo>
                    <a:pt x="10365" y="16107"/>
                    <a:pt x="10318" y="16255"/>
                    <a:pt x="10377" y="16374"/>
                  </a:cubicBezTo>
                  <a:cubicBezTo>
                    <a:pt x="10478" y="16569"/>
                    <a:pt x="10536" y="16757"/>
                    <a:pt x="10566" y="16923"/>
                  </a:cubicBezTo>
                  <a:cubicBezTo>
                    <a:pt x="10583" y="17046"/>
                    <a:pt x="10688" y="17135"/>
                    <a:pt x="10804" y="17135"/>
                  </a:cubicBezTo>
                  <a:cubicBezTo>
                    <a:pt x="10817" y="17135"/>
                    <a:pt x="10831" y="17133"/>
                    <a:pt x="10845" y="17131"/>
                  </a:cubicBezTo>
                  <a:cubicBezTo>
                    <a:pt x="10981" y="17112"/>
                    <a:pt x="11075" y="16989"/>
                    <a:pt x="11052" y="16852"/>
                  </a:cubicBezTo>
                  <a:cubicBezTo>
                    <a:pt x="11016" y="16622"/>
                    <a:pt x="10940" y="16385"/>
                    <a:pt x="10820" y="16148"/>
                  </a:cubicBezTo>
                  <a:cubicBezTo>
                    <a:pt x="10774" y="16065"/>
                    <a:pt x="10687" y="16014"/>
                    <a:pt x="10596" y="16014"/>
                  </a:cubicBezTo>
                  <a:close/>
                  <a:moveTo>
                    <a:pt x="4602" y="16616"/>
                  </a:moveTo>
                  <a:cubicBezTo>
                    <a:pt x="4532" y="16616"/>
                    <a:pt x="4463" y="16644"/>
                    <a:pt x="4414" y="16699"/>
                  </a:cubicBezTo>
                  <a:cubicBezTo>
                    <a:pt x="4278" y="16864"/>
                    <a:pt x="4136" y="17041"/>
                    <a:pt x="3994" y="17232"/>
                  </a:cubicBezTo>
                  <a:cubicBezTo>
                    <a:pt x="3912" y="17338"/>
                    <a:pt x="3934" y="17491"/>
                    <a:pt x="4041" y="17574"/>
                  </a:cubicBezTo>
                  <a:cubicBezTo>
                    <a:pt x="4088" y="17609"/>
                    <a:pt x="4142" y="17626"/>
                    <a:pt x="4195" y="17626"/>
                  </a:cubicBezTo>
                  <a:cubicBezTo>
                    <a:pt x="4270" y="17626"/>
                    <a:pt x="4342" y="17592"/>
                    <a:pt x="4390" y="17527"/>
                  </a:cubicBezTo>
                  <a:cubicBezTo>
                    <a:pt x="4527" y="17349"/>
                    <a:pt x="4663" y="17178"/>
                    <a:pt x="4792" y="17024"/>
                  </a:cubicBezTo>
                  <a:cubicBezTo>
                    <a:pt x="4881" y="16918"/>
                    <a:pt x="4870" y="16764"/>
                    <a:pt x="4764" y="16675"/>
                  </a:cubicBezTo>
                  <a:cubicBezTo>
                    <a:pt x="4718" y="16635"/>
                    <a:pt x="4660" y="16616"/>
                    <a:pt x="4602" y="16616"/>
                  </a:cubicBezTo>
                  <a:close/>
                  <a:moveTo>
                    <a:pt x="7765" y="16874"/>
                  </a:moveTo>
                  <a:cubicBezTo>
                    <a:pt x="7684" y="16874"/>
                    <a:pt x="7604" y="16912"/>
                    <a:pt x="7555" y="16983"/>
                  </a:cubicBezTo>
                  <a:cubicBezTo>
                    <a:pt x="7484" y="17101"/>
                    <a:pt x="7514" y="17254"/>
                    <a:pt x="7626" y="17332"/>
                  </a:cubicBezTo>
                  <a:cubicBezTo>
                    <a:pt x="7816" y="17450"/>
                    <a:pt x="8016" y="17568"/>
                    <a:pt x="8224" y="17675"/>
                  </a:cubicBezTo>
                  <a:cubicBezTo>
                    <a:pt x="8260" y="17694"/>
                    <a:pt x="8299" y="17704"/>
                    <a:pt x="8338" y="17704"/>
                  </a:cubicBezTo>
                  <a:cubicBezTo>
                    <a:pt x="8427" y="17704"/>
                    <a:pt x="8514" y="17655"/>
                    <a:pt x="8554" y="17568"/>
                  </a:cubicBezTo>
                  <a:cubicBezTo>
                    <a:pt x="8620" y="17450"/>
                    <a:pt x="8573" y="17297"/>
                    <a:pt x="8448" y="17237"/>
                  </a:cubicBezTo>
                  <a:cubicBezTo>
                    <a:pt x="8259" y="17136"/>
                    <a:pt x="8076" y="17030"/>
                    <a:pt x="7898" y="16912"/>
                  </a:cubicBezTo>
                  <a:cubicBezTo>
                    <a:pt x="7858" y="16886"/>
                    <a:pt x="7811" y="16874"/>
                    <a:pt x="7765" y="16874"/>
                  </a:cubicBezTo>
                  <a:close/>
                  <a:moveTo>
                    <a:pt x="9573" y="17671"/>
                  </a:moveTo>
                  <a:cubicBezTo>
                    <a:pt x="9458" y="17671"/>
                    <a:pt x="9351" y="17754"/>
                    <a:pt x="9324" y="17876"/>
                  </a:cubicBezTo>
                  <a:cubicBezTo>
                    <a:pt x="9300" y="18007"/>
                    <a:pt x="9389" y="18136"/>
                    <a:pt x="9526" y="18160"/>
                  </a:cubicBezTo>
                  <a:cubicBezTo>
                    <a:pt x="9673" y="18190"/>
                    <a:pt x="9810" y="18201"/>
                    <a:pt x="9933" y="18201"/>
                  </a:cubicBezTo>
                  <a:cubicBezTo>
                    <a:pt x="10058" y="18201"/>
                    <a:pt x="10176" y="18190"/>
                    <a:pt x="10288" y="18166"/>
                  </a:cubicBezTo>
                  <a:cubicBezTo>
                    <a:pt x="10419" y="18130"/>
                    <a:pt x="10501" y="18000"/>
                    <a:pt x="10471" y="17865"/>
                  </a:cubicBezTo>
                  <a:cubicBezTo>
                    <a:pt x="10440" y="17752"/>
                    <a:pt x="10335" y="17675"/>
                    <a:pt x="10222" y="17675"/>
                  </a:cubicBezTo>
                  <a:cubicBezTo>
                    <a:pt x="10205" y="17675"/>
                    <a:pt x="10188" y="17676"/>
                    <a:pt x="10170" y="17680"/>
                  </a:cubicBezTo>
                  <a:cubicBezTo>
                    <a:pt x="10105" y="17699"/>
                    <a:pt x="10028" y="17704"/>
                    <a:pt x="9933" y="17704"/>
                  </a:cubicBezTo>
                  <a:cubicBezTo>
                    <a:pt x="9845" y="17704"/>
                    <a:pt x="9739" y="17699"/>
                    <a:pt x="9614" y="17675"/>
                  </a:cubicBezTo>
                  <a:cubicBezTo>
                    <a:pt x="9600" y="17672"/>
                    <a:pt x="9586" y="17671"/>
                    <a:pt x="9573" y="17671"/>
                  </a:cubicBezTo>
                  <a:close/>
                  <a:moveTo>
                    <a:pt x="3442" y="18223"/>
                  </a:moveTo>
                  <a:cubicBezTo>
                    <a:pt x="3362" y="18223"/>
                    <a:pt x="3283" y="18262"/>
                    <a:pt x="3237" y="18338"/>
                  </a:cubicBezTo>
                  <a:cubicBezTo>
                    <a:pt x="3118" y="18521"/>
                    <a:pt x="3006" y="18710"/>
                    <a:pt x="2888" y="18911"/>
                  </a:cubicBezTo>
                  <a:cubicBezTo>
                    <a:pt x="2817" y="19029"/>
                    <a:pt x="2858" y="19184"/>
                    <a:pt x="2976" y="19249"/>
                  </a:cubicBezTo>
                  <a:cubicBezTo>
                    <a:pt x="3016" y="19273"/>
                    <a:pt x="3059" y="19284"/>
                    <a:pt x="3102" y="19284"/>
                  </a:cubicBezTo>
                  <a:cubicBezTo>
                    <a:pt x="3188" y="19284"/>
                    <a:pt x="3272" y="19238"/>
                    <a:pt x="3320" y="19160"/>
                  </a:cubicBezTo>
                  <a:cubicBezTo>
                    <a:pt x="3432" y="18965"/>
                    <a:pt x="3544" y="18781"/>
                    <a:pt x="3656" y="18603"/>
                  </a:cubicBezTo>
                  <a:cubicBezTo>
                    <a:pt x="3727" y="18485"/>
                    <a:pt x="3692" y="18332"/>
                    <a:pt x="3574" y="18261"/>
                  </a:cubicBezTo>
                  <a:cubicBezTo>
                    <a:pt x="3533" y="18235"/>
                    <a:pt x="3488" y="18223"/>
                    <a:pt x="3442" y="18223"/>
                  </a:cubicBezTo>
                  <a:close/>
                  <a:moveTo>
                    <a:pt x="2475" y="19951"/>
                  </a:moveTo>
                  <a:cubicBezTo>
                    <a:pt x="2384" y="19951"/>
                    <a:pt x="2296" y="20000"/>
                    <a:pt x="2249" y="20088"/>
                  </a:cubicBezTo>
                  <a:cubicBezTo>
                    <a:pt x="2148" y="20290"/>
                    <a:pt x="2048" y="20484"/>
                    <a:pt x="1952" y="20686"/>
                  </a:cubicBezTo>
                  <a:cubicBezTo>
                    <a:pt x="1894" y="20811"/>
                    <a:pt x="1947" y="20958"/>
                    <a:pt x="2072" y="21017"/>
                  </a:cubicBezTo>
                  <a:cubicBezTo>
                    <a:pt x="2106" y="21033"/>
                    <a:pt x="2143" y="21041"/>
                    <a:pt x="2179" y="21041"/>
                  </a:cubicBezTo>
                  <a:cubicBezTo>
                    <a:pt x="2271" y="21041"/>
                    <a:pt x="2360" y="20989"/>
                    <a:pt x="2403" y="20899"/>
                  </a:cubicBezTo>
                  <a:cubicBezTo>
                    <a:pt x="2498" y="20704"/>
                    <a:pt x="2591" y="20508"/>
                    <a:pt x="2692" y="20314"/>
                  </a:cubicBezTo>
                  <a:cubicBezTo>
                    <a:pt x="2752" y="20189"/>
                    <a:pt x="2705" y="20041"/>
                    <a:pt x="2586" y="19976"/>
                  </a:cubicBezTo>
                  <a:cubicBezTo>
                    <a:pt x="2550" y="19959"/>
                    <a:pt x="2512" y="19951"/>
                    <a:pt x="2475" y="19951"/>
                  </a:cubicBezTo>
                  <a:close/>
                  <a:moveTo>
                    <a:pt x="1645" y="21756"/>
                  </a:moveTo>
                  <a:cubicBezTo>
                    <a:pt x="1547" y="21756"/>
                    <a:pt x="1455" y="21816"/>
                    <a:pt x="1414" y="21911"/>
                  </a:cubicBezTo>
                  <a:cubicBezTo>
                    <a:pt x="1332" y="22117"/>
                    <a:pt x="1250" y="22330"/>
                    <a:pt x="1172" y="22537"/>
                  </a:cubicBezTo>
                  <a:cubicBezTo>
                    <a:pt x="1125" y="22662"/>
                    <a:pt x="1190" y="22810"/>
                    <a:pt x="1321" y="22857"/>
                  </a:cubicBezTo>
                  <a:cubicBezTo>
                    <a:pt x="1348" y="22867"/>
                    <a:pt x="1377" y="22872"/>
                    <a:pt x="1405" y="22872"/>
                  </a:cubicBezTo>
                  <a:cubicBezTo>
                    <a:pt x="1507" y="22872"/>
                    <a:pt x="1602" y="22807"/>
                    <a:pt x="1640" y="22709"/>
                  </a:cubicBezTo>
                  <a:cubicBezTo>
                    <a:pt x="1717" y="22502"/>
                    <a:pt x="1793" y="22302"/>
                    <a:pt x="1876" y="22100"/>
                  </a:cubicBezTo>
                  <a:cubicBezTo>
                    <a:pt x="1930" y="21969"/>
                    <a:pt x="1864" y="21827"/>
                    <a:pt x="1740" y="21775"/>
                  </a:cubicBezTo>
                  <a:cubicBezTo>
                    <a:pt x="1708" y="21762"/>
                    <a:pt x="1677" y="21756"/>
                    <a:pt x="1645" y="21756"/>
                  </a:cubicBezTo>
                  <a:close/>
                  <a:moveTo>
                    <a:pt x="992" y="23629"/>
                  </a:moveTo>
                  <a:cubicBezTo>
                    <a:pt x="886" y="23629"/>
                    <a:pt x="787" y="23697"/>
                    <a:pt x="753" y="23809"/>
                  </a:cubicBezTo>
                  <a:cubicBezTo>
                    <a:pt x="687" y="24022"/>
                    <a:pt x="628" y="24241"/>
                    <a:pt x="575" y="24454"/>
                  </a:cubicBezTo>
                  <a:cubicBezTo>
                    <a:pt x="540" y="24585"/>
                    <a:pt x="616" y="24721"/>
                    <a:pt x="753" y="24756"/>
                  </a:cubicBezTo>
                  <a:cubicBezTo>
                    <a:pt x="773" y="24762"/>
                    <a:pt x="793" y="24765"/>
                    <a:pt x="813" y="24765"/>
                  </a:cubicBezTo>
                  <a:cubicBezTo>
                    <a:pt x="922" y="24765"/>
                    <a:pt x="1024" y="24688"/>
                    <a:pt x="1054" y="24579"/>
                  </a:cubicBezTo>
                  <a:cubicBezTo>
                    <a:pt x="1108" y="24366"/>
                    <a:pt x="1166" y="24159"/>
                    <a:pt x="1231" y="23946"/>
                  </a:cubicBezTo>
                  <a:cubicBezTo>
                    <a:pt x="1267" y="23815"/>
                    <a:pt x="1190" y="23679"/>
                    <a:pt x="1059" y="23638"/>
                  </a:cubicBezTo>
                  <a:cubicBezTo>
                    <a:pt x="1037" y="23631"/>
                    <a:pt x="1015" y="23629"/>
                    <a:pt x="992" y="23629"/>
                  </a:cubicBezTo>
                  <a:close/>
                  <a:moveTo>
                    <a:pt x="532" y="25556"/>
                  </a:moveTo>
                  <a:cubicBezTo>
                    <a:pt x="413" y="25556"/>
                    <a:pt x="306" y="25640"/>
                    <a:pt x="284" y="25762"/>
                  </a:cubicBezTo>
                  <a:cubicBezTo>
                    <a:pt x="243" y="25986"/>
                    <a:pt x="208" y="26206"/>
                    <a:pt x="178" y="26425"/>
                  </a:cubicBezTo>
                  <a:cubicBezTo>
                    <a:pt x="155" y="26561"/>
                    <a:pt x="249" y="26684"/>
                    <a:pt x="385" y="26709"/>
                  </a:cubicBezTo>
                  <a:cubicBezTo>
                    <a:pt x="396" y="26710"/>
                    <a:pt x="406" y="26711"/>
                    <a:pt x="417" y="26711"/>
                  </a:cubicBezTo>
                  <a:cubicBezTo>
                    <a:pt x="540" y="26711"/>
                    <a:pt x="648" y="26621"/>
                    <a:pt x="669" y="26496"/>
                  </a:cubicBezTo>
                  <a:cubicBezTo>
                    <a:pt x="699" y="26283"/>
                    <a:pt x="734" y="26070"/>
                    <a:pt x="770" y="25851"/>
                  </a:cubicBezTo>
                  <a:cubicBezTo>
                    <a:pt x="800" y="25715"/>
                    <a:pt x="710" y="25590"/>
                    <a:pt x="575" y="25560"/>
                  </a:cubicBezTo>
                  <a:cubicBezTo>
                    <a:pt x="561" y="25558"/>
                    <a:pt x="547" y="25556"/>
                    <a:pt x="532" y="25556"/>
                  </a:cubicBezTo>
                  <a:close/>
                  <a:moveTo>
                    <a:pt x="282" y="27530"/>
                  </a:moveTo>
                  <a:cubicBezTo>
                    <a:pt x="150" y="27530"/>
                    <a:pt x="48" y="27632"/>
                    <a:pt x="36" y="27761"/>
                  </a:cubicBezTo>
                  <a:cubicBezTo>
                    <a:pt x="24" y="27986"/>
                    <a:pt x="13" y="28211"/>
                    <a:pt x="7" y="28429"/>
                  </a:cubicBezTo>
                  <a:cubicBezTo>
                    <a:pt x="0" y="28566"/>
                    <a:pt x="114" y="28683"/>
                    <a:pt x="249" y="28683"/>
                  </a:cubicBezTo>
                  <a:cubicBezTo>
                    <a:pt x="253" y="28684"/>
                    <a:pt x="257" y="28684"/>
                    <a:pt x="261" y="28684"/>
                  </a:cubicBezTo>
                  <a:cubicBezTo>
                    <a:pt x="392" y="28684"/>
                    <a:pt x="497" y="28573"/>
                    <a:pt x="504" y="28442"/>
                  </a:cubicBezTo>
                  <a:cubicBezTo>
                    <a:pt x="510" y="28229"/>
                    <a:pt x="516" y="28009"/>
                    <a:pt x="533" y="27790"/>
                  </a:cubicBezTo>
                  <a:cubicBezTo>
                    <a:pt x="540" y="27654"/>
                    <a:pt x="439" y="27536"/>
                    <a:pt x="303" y="27531"/>
                  </a:cubicBezTo>
                  <a:cubicBezTo>
                    <a:pt x="296" y="27530"/>
                    <a:pt x="289" y="27530"/>
                    <a:pt x="282" y="27530"/>
                  </a:cubicBezTo>
                  <a:close/>
                  <a:moveTo>
                    <a:pt x="273" y="29512"/>
                  </a:moveTo>
                  <a:cubicBezTo>
                    <a:pt x="269" y="29512"/>
                    <a:pt x="265" y="29512"/>
                    <a:pt x="262" y="29513"/>
                  </a:cubicBezTo>
                  <a:cubicBezTo>
                    <a:pt x="125" y="29518"/>
                    <a:pt x="24" y="29636"/>
                    <a:pt x="30" y="29772"/>
                  </a:cubicBezTo>
                  <a:cubicBezTo>
                    <a:pt x="43" y="30004"/>
                    <a:pt x="60" y="30223"/>
                    <a:pt x="84" y="30447"/>
                  </a:cubicBezTo>
                  <a:cubicBezTo>
                    <a:pt x="100" y="30575"/>
                    <a:pt x="206" y="30667"/>
                    <a:pt x="331" y="30667"/>
                  </a:cubicBezTo>
                  <a:cubicBezTo>
                    <a:pt x="339" y="30667"/>
                    <a:pt x="347" y="30666"/>
                    <a:pt x="355" y="30665"/>
                  </a:cubicBezTo>
                  <a:cubicBezTo>
                    <a:pt x="492" y="30654"/>
                    <a:pt x="592" y="30529"/>
                    <a:pt x="581" y="30394"/>
                  </a:cubicBezTo>
                  <a:cubicBezTo>
                    <a:pt x="557" y="30181"/>
                    <a:pt x="540" y="29961"/>
                    <a:pt x="527" y="29743"/>
                  </a:cubicBezTo>
                  <a:cubicBezTo>
                    <a:pt x="516" y="29610"/>
                    <a:pt x="404" y="29512"/>
                    <a:pt x="273" y="29512"/>
                  </a:cubicBezTo>
                  <a:close/>
                  <a:moveTo>
                    <a:pt x="522" y="31478"/>
                  </a:moveTo>
                  <a:cubicBezTo>
                    <a:pt x="508" y="31478"/>
                    <a:pt x="494" y="31479"/>
                    <a:pt x="480" y="31482"/>
                  </a:cubicBezTo>
                  <a:cubicBezTo>
                    <a:pt x="344" y="31512"/>
                    <a:pt x="256" y="31642"/>
                    <a:pt x="284" y="31779"/>
                  </a:cubicBezTo>
                  <a:cubicBezTo>
                    <a:pt x="327" y="31997"/>
                    <a:pt x="374" y="32216"/>
                    <a:pt x="426" y="32435"/>
                  </a:cubicBezTo>
                  <a:cubicBezTo>
                    <a:pt x="452" y="32547"/>
                    <a:pt x="557" y="32624"/>
                    <a:pt x="669" y="32624"/>
                  </a:cubicBezTo>
                  <a:cubicBezTo>
                    <a:pt x="687" y="32624"/>
                    <a:pt x="705" y="32622"/>
                    <a:pt x="723" y="32618"/>
                  </a:cubicBezTo>
                  <a:cubicBezTo>
                    <a:pt x="859" y="32582"/>
                    <a:pt x="942" y="32453"/>
                    <a:pt x="906" y="32317"/>
                  </a:cubicBezTo>
                  <a:cubicBezTo>
                    <a:pt x="859" y="32109"/>
                    <a:pt x="811" y="31896"/>
                    <a:pt x="770" y="31683"/>
                  </a:cubicBezTo>
                  <a:cubicBezTo>
                    <a:pt x="748" y="31562"/>
                    <a:pt x="638" y="31478"/>
                    <a:pt x="522" y="31478"/>
                  </a:cubicBezTo>
                  <a:close/>
                  <a:moveTo>
                    <a:pt x="1037" y="33396"/>
                  </a:moveTo>
                  <a:cubicBezTo>
                    <a:pt x="1009" y="33396"/>
                    <a:pt x="981" y="33401"/>
                    <a:pt x="953" y="33411"/>
                  </a:cubicBezTo>
                  <a:cubicBezTo>
                    <a:pt x="824" y="33453"/>
                    <a:pt x="758" y="33594"/>
                    <a:pt x="800" y="33724"/>
                  </a:cubicBezTo>
                  <a:cubicBezTo>
                    <a:pt x="876" y="33937"/>
                    <a:pt x="953" y="34150"/>
                    <a:pt x="1037" y="34357"/>
                  </a:cubicBezTo>
                  <a:cubicBezTo>
                    <a:pt x="1073" y="34457"/>
                    <a:pt x="1165" y="34516"/>
                    <a:pt x="1264" y="34516"/>
                  </a:cubicBezTo>
                  <a:cubicBezTo>
                    <a:pt x="1295" y="34516"/>
                    <a:pt x="1326" y="34510"/>
                    <a:pt x="1356" y="34499"/>
                  </a:cubicBezTo>
                  <a:cubicBezTo>
                    <a:pt x="1485" y="34446"/>
                    <a:pt x="1545" y="34304"/>
                    <a:pt x="1498" y="34174"/>
                  </a:cubicBezTo>
                  <a:cubicBezTo>
                    <a:pt x="1414" y="33972"/>
                    <a:pt x="1343" y="33772"/>
                    <a:pt x="1272" y="33565"/>
                  </a:cubicBezTo>
                  <a:cubicBezTo>
                    <a:pt x="1236" y="33462"/>
                    <a:pt x="1140" y="33396"/>
                    <a:pt x="1037" y="33396"/>
                  </a:cubicBezTo>
                  <a:close/>
                  <a:moveTo>
                    <a:pt x="1808" y="35222"/>
                  </a:moveTo>
                  <a:cubicBezTo>
                    <a:pt x="1771" y="35222"/>
                    <a:pt x="1733" y="35231"/>
                    <a:pt x="1698" y="35250"/>
                  </a:cubicBezTo>
                  <a:cubicBezTo>
                    <a:pt x="1575" y="35315"/>
                    <a:pt x="1527" y="35463"/>
                    <a:pt x="1586" y="35582"/>
                  </a:cubicBezTo>
                  <a:cubicBezTo>
                    <a:pt x="1693" y="35789"/>
                    <a:pt x="1799" y="35984"/>
                    <a:pt x="1911" y="36180"/>
                  </a:cubicBezTo>
                  <a:cubicBezTo>
                    <a:pt x="1955" y="36258"/>
                    <a:pt x="2037" y="36303"/>
                    <a:pt x="2123" y="36303"/>
                  </a:cubicBezTo>
                  <a:cubicBezTo>
                    <a:pt x="2166" y="36303"/>
                    <a:pt x="2209" y="36292"/>
                    <a:pt x="2249" y="36268"/>
                  </a:cubicBezTo>
                  <a:cubicBezTo>
                    <a:pt x="2367" y="36203"/>
                    <a:pt x="2408" y="36049"/>
                    <a:pt x="2337" y="35931"/>
                  </a:cubicBezTo>
                  <a:cubicBezTo>
                    <a:pt x="2231" y="35741"/>
                    <a:pt x="2130" y="35552"/>
                    <a:pt x="2031" y="35356"/>
                  </a:cubicBezTo>
                  <a:cubicBezTo>
                    <a:pt x="1984" y="35273"/>
                    <a:pt x="1897" y="35222"/>
                    <a:pt x="1808" y="35222"/>
                  </a:cubicBezTo>
                  <a:close/>
                  <a:moveTo>
                    <a:pt x="2840" y="36918"/>
                  </a:moveTo>
                  <a:cubicBezTo>
                    <a:pt x="2790" y="36918"/>
                    <a:pt x="2740" y="36933"/>
                    <a:pt x="2698" y="36966"/>
                  </a:cubicBezTo>
                  <a:cubicBezTo>
                    <a:pt x="2586" y="37043"/>
                    <a:pt x="2556" y="37196"/>
                    <a:pt x="2640" y="37309"/>
                  </a:cubicBezTo>
                  <a:cubicBezTo>
                    <a:pt x="2769" y="37493"/>
                    <a:pt x="2905" y="37676"/>
                    <a:pt x="3047" y="37848"/>
                  </a:cubicBezTo>
                  <a:cubicBezTo>
                    <a:pt x="3095" y="37910"/>
                    <a:pt x="3169" y="37941"/>
                    <a:pt x="3243" y="37941"/>
                  </a:cubicBezTo>
                  <a:cubicBezTo>
                    <a:pt x="3297" y="37941"/>
                    <a:pt x="3351" y="37924"/>
                    <a:pt x="3396" y="37889"/>
                  </a:cubicBezTo>
                  <a:cubicBezTo>
                    <a:pt x="3503" y="37800"/>
                    <a:pt x="3521" y="37647"/>
                    <a:pt x="3432" y="37540"/>
                  </a:cubicBezTo>
                  <a:cubicBezTo>
                    <a:pt x="3301" y="37368"/>
                    <a:pt x="3172" y="37196"/>
                    <a:pt x="3041" y="37019"/>
                  </a:cubicBezTo>
                  <a:cubicBezTo>
                    <a:pt x="2995" y="36954"/>
                    <a:pt x="2918" y="36918"/>
                    <a:pt x="2840" y="36918"/>
                  </a:cubicBezTo>
                  <a:close/>
                  <a:moveTo>
                    <a:pt x="4118" y="38433"/>
                  </a:moveTo>
                  <a:cubicBezTo>
                    <a:pt x="4056" y="38433"/>
                    <a:pt x="3993" y="38457"/>
                    <a:pt x="3947" y="38504"/>
                  </a:cubicBezTo>
                  <a:cubicBezTo>
                    <a:pt x="3846" y="38605"/>
                    <a:pt x="3846" y="38758"/>
                    <a:pt x="3940" y="38859"/>
                  </a:cubicBezTo>
                  <a:cubicBezTo>
                    <a:pt x="4101" y="39019"/>
                    <a:pt x="4267" y="39173"/>
                    <a:pt x="4431" y="39320"/>
                  </a:cubicBezTo>
                  <a:cubicBezTo>
                    <a:pt x="4479" y="39365"/>
                    <a:pt x="4540" y="39388"/>
                    <a:pt x="4600" y="39388"/>
                  </a:cubicBezTo>
                  <a:cubicBezTo>
                    <a:pt x="4667" y="39388"/>
                    <a:pt x="4734" y="39360"/>
                    <a:pt x="4781" y="39303"/>
                  </a:cubicBezTo>
                  <a:cubicBezTo>
                    <a:pt x="4876" y="39203"/>
                    <a:pt x="4863" y="39048"/>
                    <a:pt x="4764" y="38954"/>
                  </a:cubicBezTo>
                  <a:cubicBezTo>
                    <a:pt x="4603" y="38812"/>
                    <a:pt x="4450" y="38664"/>
                    <a:pt x="4295" y="38510"/>
                  </a:cubicBezTo>
                  <a:cubicBezTo>
                    <a:pt x="4248" y="38459"/>
                    <a:pt x="4183" y="38433"/>
                    <a:pt x="4118" y="38433"/>
                  </a:cubicBezTo>
                  <a:close/>
                  <a:moveTo>
                    <a:pt x="5632" y="39717"/>
                  </a:moveTo>
                  <a:cubicBezTo>
                    <a:pt x="5554" y="39717"/>
                    <a:pt x="5479" y="39755"/>
                    <a:pt x="5431" y="39823"/>
                  </a:cubicBezTo>
                  <a:cubicBezTo>
                    <a:pt x="5349" y="39935"/>
                    <a:pt x="5378" y="40090"/>
                    <a:pt x="5491" y="40167"/>
                  </a:cubicBezTo>
                  <a:cubicBezTo>
                    <a:pt x="5674" y="40297"/>
                    <a:pt x="5864" y="40421"/>
                    <a:pt x="6053" y="40539"/>
                  </a:cubicBezTo>
                  <a:cubicBezTo>
                    <a:pt x="6094" y="40563"/>
                    <a:pt x="6139" y="40575"/>
                    <a:pt x="6184" y="40575"/>
                  </a:cubicBezTo>
                  <a:cubicBezTo>
                    <a:pt x="6268" y="40575"/>
                    <a:pt x="6350" y="40533"/>
                    <a:pt x="6396" y="40456"/>
                  </a:cubicBezTo>
                  <a:cubicBezTo>
                    <a:pt x="6467" y="40338"/>
                    <a:pt x="6432" y="40184"/>
                    <a:pt x="6313" y="40113"/>
                  </a:cubicBezTo>
                  <a:cubicBezTo>
                    <a:pt x="6129" y="40006"/>
                    <a:pt x="5952" y="39888"/>
                    <a:pt x="5775" y="39765"/>
                  </a:cubicBezTo>
                  <a:cubicBezTo>
                    <a:pt x="5731" y="39732"/>
                    <a:pt x="5681" y="39717"/>
                    <a:pt x="5632" y="39717"/>
                  </a:cubicBezTo>
                  <a:close/>
                  <a:moveTo>
                    <a:pt x="7354" y="40705"/>
                  </a:moveTo>
                  <a:cubicBezTo>
                    <a:pt x="7261" y="40705"/>
                    <a:pt x="7172" y="40757"/>
                    <a:pt x="7129" y="40847"/>
                  </a:cubicBezTo>
                  <a:cubicBezTo>
                    <a:pt x="7071" y="40965"/>
                    <a:pt x="7118" y="41114"/>
                    <a:pt x="7241" y="41177"/>
                  </a:cubicBezTo>
                  <a:cubicBezTo>
                    <a:pt x="7448" y="41278"/>
                    <a:pt x="7650" y="41373"/>
                    <a:pt x="7852" y="41461"/>
                  </a:cubicBezTo>
                  <a:cubicBezTo>
                    <a:pt x="7883" y="41475"/>
                    <a:pt x="7915" y="41481"/>
                    <a:pt x="7947" y="41481"/>
                  </a:cubicBezTo>
                  <a:cubicBezTo>
                    <a:pt x="8043" y="41481"/>
                    <a:pt x="8136" y="41425"/>
                    <a:pt x="8177" y="41332"/>
                  </a:cubicBezTo>
                  <a:cubicBezTo>
                    <a:pt x="8235" y="41207"/>
                    <a:pt x="8177" y="41060"/>
                    <a:pt x="8052" y="41007"/>
                  </a:cubicBezTo>
                  <a:cubicBezTo>
                    <a:pt x="7857" y="40918"/>
                    <a:pt x="7661" y="40830"/>
                    <a:pt x="7461" y="40729"/>
                  </a:cubicBezTo>
                  <a:cubicBezTo>
                    <a:pt x="7427" y="40712"/>
                    <a:pt x="7390" y="40705"/>
                    <a:pt x="7354" y="40705"/>
                  </a:cubicBezTo>
                  <a:close/>
                  <a:moveTo>
                    <a:pt x="9179" y="41477"/>
                  </a:moveTo>
                  <a:cubicBezTo>
                    <a:pt x="9079" y="41477"/>
                    <a:pt x="8983" y="41541"/>
                    <a:pt x="8945" y="41639"/>
                  </a:cubicBezTo>
                  <a:cubicBezTo>
                    <a:pt x="8898" y="41770"/>
                    <a:pt x="8963" y="41912"/>
                    <a:pt x="9094" y="41958"/>
                  </a:cubicBezTo>
                  <a:cubicBezTo>
                    <a:pt x="9313" y="42036"/>
                    <a:pt x="9526" y="42107"/>
                    <a:pt x="9733" y="42171"/>
                  </a:cubicBezTo>
                  <a:cubicBezTo>
                    <a:pt x="9758" y="42180"/>
                    <a:pt x="9784" y="42184"/>
                    <a:pt x="9809" y="42184"/>
                  </a:cubicBezTo>
                  <a:cubicBezTo>
                    <a:pt x="9914" y="42184"/>
                    <a:pt x="10011" y="42116"/>
                    <a:pt x="10040" y="42007"/>
                  </a:cubicBezTo>
                  <a:cubicBezTo>
                    <a:pt x="10081" y="41876"/>
                    <a:pt x="10010" y="41740"/>
                    <a:pt x="9881" y="41699"/>
                  </a:cubicBezTo>
                  <a:cubicBezTo>
                    <a:pt x="9679" y="41633"/>
                    <a:pt x="9472" y="41568"/>
                    <a:pt x="9259" y="41491"/>
                  </a:cubicBezTo>
                  <a:cubicBezTo>
                    <a:pt x="9233" y="41481"/>
                    <a:pt x="9206" y="41477"/>
                    <a:pt x="9179" y="41477"/>
                  </a:cubicBezTo>
                  <a:close/>
                  <a:moveTo>
                    <a:pt x="15138" y="42026"/>
                  </a:moveTo>
                  <a:cubicBezTo>
                    <a:pt x="15109" y="42026"/>
                    <a:pt x="15079" y="42031"/>
                    <a:pt x="15050" y="42042"/>
                  </a:cubicBezTo>
                  <a:cubicBezTo>
                    <a:pt x="15050" y="42042"/>
                    <a:pt x="15014" y="42053"/>
                    <a:pt x="14956" y="42072"/>
                  </a:cubicBezTo>
                  <a:cubicBezTo>
                    <a:pt x="14826" y="42113"/>
                    <a:pt x="14749" y="42249"/>
                    <a:pt x="14784" y="42379"/>
                  </a:cubicBezTo>
                  <a:cubicBezTo>
                    <a:pt x="14814" y="42488"/>
                    <a:pt x="14914" y="42559"/>
                    <a:pt x="15025" y="42559"/>
                  </a:cubicBezTo>
                  <a:cubicBezTo>
                    <a:pt x="15047" y="42559"/>
                    <a:pt x="15070" y="42556"/>
                    <a:pt x="15093" y="42550"/>
                  </a:cubicBezTo>
                  <a:cubicBezTo>
                    <a:pt x="15175" y="42526"/>
                    <a:pt x="15216" y="42509"/>
                    <a:pt x="15222" y="42509"/>
                  </a:cubicBezTo>
                  <a:cubicBezTo>
                    <a:pt x="15352" y="42462"/>
                    <a:pt x="15418" y="42320"/>
                    <a:pt x="15369" y="42190"/>
                  </a:cubicBezTo>
                  <a:cubicBezTo>
                    <a:pt x="15333" y="42088"/>
                    <a:pt x="15239" y="42026"/>
                    <a:pt x="15138" y="42026"/>
                  </a:cubicBezTo>
                  <a:close/>
                  <a:moveTo>
                    <a:pt x="11091" y="42020"/>
                  </a:moveTo>
                  <a:cubicBezTo>
                    <a:pt x="10975" y="42020"/>
                    <a:pt x="10866" y="42098"/>
                    <a:pt x="10845" y="42220"/>
                  </a:cubicBezTo>
                  <a:cubicBezTo>
                    <a:pt x="10815" y="42349"/>
                    <a:pt x="10904" y="42485"/>
                    <a:pt x="11033" y="42509"/>
                  </a:cubicBezTo>
                  <a:cubicBezTo>
                    <a:pt x="11265" y="42562"/>
                    <a:pt x="11489" y="42597"/>
                    <a:pt x="11702" y="42633"/>
                  </a:cubicBezTo>
                  <a:cubicBezTo>
                    <a:pt x="11714" y="42634"/>
                    <a:pt x="11725" y="42635"/>
                    <a:pt x="11736" y="42635"/>
                  </a:cubicBezTo>
                  <a:cubicBezTo>
                    <a:pt x="11855" y="42635"/>
                    <a:pt x="11964" y="42550"/>
                    <a:pt x="11980" y="42427"/>
                  </a:cubicBezTo>
                  <a:cubicBezTo>
                    <a:pt x="12004" y="42291"/>
                    <a:pt x="11909" y="42160"/>
                    <a:pt x="11773" y="42143"/>
                  </a:cubicBezTo>
                  <a:cubicBezTo>
                    <a:pt x="11571" y="42113"/>
                    <a:pt x="11358" y="42072"/>
                    <a:pt x="11134" y="42024"/>
                  </a:cubicBezTo>
                  <a:cubicBezTo>
                    <a:pt x="11120" y="42021"/>
                    <a:pt x="11105" y="42020"/>
                    <a:pt x="11091" y="42020"/>
                  </a:cubicBezTo>
                  <a:close/>
                  <a:moveTo>
                    <a:pt x="13712" y="42255"/>
                  </a:moveTo>
                  <a:cubicBezTo>
                    <a:pt x="13708" y="42255"/>
                    <a:pt x="13705" y="42255"/>
                    <a:pt x="13701" y="42255"/>
                  </a:cubicBezTo>
                  <a:cubicBezTo>
                    <a:pt x="13578" y="42261"/>
                    <a:pt x="13447" y="42266"/>
                    <a:pt x="13305" y="42266"/>
                  </a:cubicBezTo>
                  <a:cubicBezTo>
                    <a:pt x="13228" y="42266"/>
                    <a:pt x="13146" y="42261"/>
                    <a:pt x="13062" y="42261"/>
                  </a:cubicBezTo>
                  <a:cubicBezTo>
                    <a:pt x="13059" y="42261"/>
                    <a:pt x="13055" y="42261"/>
                    <a:pt x="13052" y="42261"/>
                  </a:cubicBezTo>
                  <a:cubicBezTo>
                    <a:pt x="12915" y="42261"/>
                    <a:pt x="12808" y="42371"/>
                    <a:pt x="12808" y="42504"/>
                  </a:cubicBezTo>
                  <a:cubicBezTo>
                    <a:pt x="12802" y="42640"/>
                    <a:pt x="12909" y="42752"/>
                    <a:pt x="13045" y="42758"/>
                  </a:cubicBezTo>
                  <a:lnTo>
                    <a:pt x="13305" y="42758"/>
                  </a:lnTo>
                  <a:cubicBezTo>
                    <a:pt x="13453" y="42758"/>
                    <a:pt x="13595" y="42758"/>
                    <a:pt x="13725" y="42752"/>
                  </a:cubicBezTo>
                  <a:cubicBezTo>
                    <a:pt x="13867" y="42746"/>
                    <a:pt x="13968" y="42627"/>
                    <a:pt x="13962" y="42491"/>
                  </a:cubicBezTo>
                  <a:cubicBezTo>
                    <a:pt x="13957" y="42359"/>
                    <a:pt x="13843" y="42255"/>
                    <a:pt x="13712" y="42255"/>
                  </a:cubicBezTo>
                  <a:close/>
                </a:path>
              </a:pathLst>
            </a:custGeom>
            <a:solidFill>
              <a:srgbClr val="1E1936"/>
            </a:solidFill>
            <a:ln>
              <a:solidFill>
                <a:schemeClr val="tx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rgbClr val="FF0066"/>
                </a:solidFill>
                <a:effectLst/>
                <a:uLnTx/>
                <a:uFillTx/>
                <a:latin typeface="Arial"/>
                <a:cs typeface="Arial"/>
                <a:sym typeface="Arial"/>
              </a:endParaRPr>
            </a:p>
          </p:txBody>
        </p:sp>
        <p:grpSp>
          <p:nvGrpSpPr>
            <p:cNvPr id="90" name="Google Shape;4716;p79"/>
            <p:cNvGrpSpPr/>
            <p:nvPr/>
          </p:nvGrpSpPr>
          <p:grpSpPr>
            <a:xfrm rot="3530764">
              <a:off x="252923" y="3052492"/>
              <a:ext cx="603575" cy="520900"/>
              <a:chOff x="3450350" y="2886200"/>
              <a:chExt cx="603575" cy="520900"/>
            </a:xfrm>
          </p:grpSpPr>
          <p:sp>
            <p:nvSpPr>
              <p:cNvPr id="91" name="Google Shape;4717;p79"/>
              <p:cNvSpPr/>
              <p:nvPr/>
            </p:nvSpPr>
            <p:spPr>
              <a:xfrm>
                <a:off x="3450350" y="2886200"/>
                <a:ext cx="603575" cy="520900"/>
              </a:xfrm>
              <a:custGeom>
                <a:avLst/>
                <a:gdLst/>
                <a:ahLst/>
                <a:cxnLst/>
                <a:rect l="l" t="t" r="r" b="b"/>
                <a:pathLst>
                  <a:path w="24143" h="20836" extrusionOk="0">
                    <a:moveTo>
                      <a:pt x="23735" y="36"/>
                    </a:moveTo>
                    <a:cubicBezTo>
                      <a:pt x="23717" y="1"/>
                      <a:pt x="23676" y="1"/>
                      <a:pt x="23610" y="42"/>
                    </a:cubicBezTo>
                    <a:cubicBezTo>
                      <a:pt x="22971" y="468"/>
                      <a:pt x="197" y="8619"/>
                      <a:pt x="131" y="8643"/>
                    </a:cubicBezTo>
                    <a:cubicBezTo>
                      <a:pt x="25" y="8678"/>
                      <a:pt x="1" y="8809"/>
                      <a:pt x="72" y="8932"/>
                    </a:cubicBezTo>
                    <a:cubicBezTo>
                      <a:pt x="119" y="9009"/>
                      <a:pt x="190" y="9063"/>
                      <a:pt x="268" y="9087"/>
                    </a:cubicBezTo>
                    <a:cubicBezTo>
                      <a:pt x="557" y="9194"/>
                      <a:pt x="4107" y="10500"/>
                      <a:pt x="5680" y="11441"/>
                    </a:cubicBezTo>
                    <a:cubicBezTo>
                      <a:pt x="5828" y="13014"/>
                      <a:pt x="6136" y="20203"/>
                      <a:pt x="6136" y="20220"/>
                    </a:cubicBezTo>
                    <a:cubicBezTo>
                      <a:pt x="6136" y="20350"/>
                      <a:pt x="6248" y="20474"/>
                      <a:pt x="6373" y="20509"/>
                    </a:cubicBezTo>
                    <a:cubicBezTo>
                      <a:pt x="6384" y="20509"/>
                      <a:pt x="6390" y="20516"/>
                      <a:pt x="6401" y="20516"/>
                    </a:cubicBezTo>
                    <a:cubicBezTo>
                      <a:pt x="6401" y="20522"/>
                      <a:pt x="6408" y="20522"/>
                      <a:pt x="6414" y="20528"/>
                    </a:cubicBezTo>
                    <a:cubicBezTo>
                      <a:pt x="6520" y="20629"/>
                      <a:pt x="6662" y="20640"/>
                      <a:pt x="6733" y="20563"/>
                    </a:cubicBezTo>
                    <a:lnTo>
                      <a:pt x="10051" y="16711"/>
                    </a:lnTo>
                    <a:cubicBezTo>
                      <a:pt x="10318" y="17044"/>
                      <a:pt x="10597" y="17386"/>
                      <a:pt x="10873" y="17729"/>
                    </a:cubicBezTo>
                    <a:cubicBezTo>
                      <a:pt x="11820" y="18901"/>
                      <a:pt x="12762" y="20072"/>
                      <a:pt x="13382" y="20705"/>
                    </a:cubicBezTo>
                    <a:cubicBezTo>
                      <a:pt x="13483" y="20812"/>
                      <a:pt x="13631" y="20836"/>
                      <a:pt x="13707" y="20758"/>
                    </a:cubicBezTo>
                    <a:cubicBezTo>
                      <a:pt x="13720" y="20752"/>
                      <a:pt x="13726" y="20741"/>
                      <a:pt x="13737" y="20722"/>
                    </a:cubicBezTo>
                    <a:cubicBezTo>
                      <a:pt x="13756" y="20687"/>
                      <a:pt x="18393" y="11867"/>
                      <a:pt x="21344" y="5751"/>
                    </a:cubicBezTo>
                    <a:lnTo>
                      <a:pt x="24090" y="408"/>
                    </a:lnTo>
                    <a:cubicBezTo>
                      <a:pt x="24143" y="313"/>
                      <a:pt x="24085" y="165"/>
                      <a:pt x="23971" y="83"/>
                    </a:cubicBezTo>
                    <a:cubicBezTo>
                      <a:pt x="23889" y="23"/>
                      <a:pt x="23801" y="12"/>
                      <a:pt x="23735" y="36"/>
                    </a:cubicBezTo>
                    <a:close/>
                    <a:moveTo>
                      <a:pt x="13885" y="8312"/>
                    </a:moveTo>
                    <a:cubicBezTo>
                      <a:pt x="13898" y="8323"/>
                      <a:pt x="13891" y="8312"/>
                      <a:pt x="13868" y="8288"/>
                    </a:cubicBezTo>
                    <a:cubicBezTo>
                      <a:pt x="13868" y="8276"/>
                      <a:pt x="13862" y="8258"/>
                      <a:pt x="13855" y="8247"/>
                    </a:cubicBezTo>
                    <a:cubicBezTo>
                      <a:pt x="13855" y="8235"/>
                      <a:pt x="13855" y="8217"/>
                      <a:pt x="13849" y="8205"/>
                    </a:cubicBezTo>
                    <a:cubicBezTo>
                      <a:pt x="13849" y="8129"/>
                      <a:pt x="13862" y="8063"/>
                      <a:pt x="13903" y="7993"/>
                    </a:cubicBezTo>
                    <a:cubicBezTo>
                      <a:pt x="13991" y="7845"/>
                      <a:pt x="14223" y="8004"/>
                      <a:pt x="14122" y="8146"/>
                    </a:cubicBezTo>
                    <a:cubicBezTo>
                      <a:pt x="14122" y="8146"/>
                      <a:pt x="14116" y="8164"/>
                      <a:pt x="14111" y="8164"/>
                    </a:cubicBezTo>
                    <a:lnTo>
                      <a:pt x="14111" y="8176"/>
                    </a:lnTo>
                    <a:cubicBezTo>
                      <a:pt x="14111" y="8181"/>
                      <a:pt x="14103" y="8187"/>
                      <a:pt x="14103" y="8193"/>
                    </a:cubicBezTo>
                    <a:lnTo>
                      <a:pt x="14103" y="8200"/>
                    </a:lnTo>
                    <a:cubicBezTo>
                      <a:pt x="14111" y="8264"/>
                      <a:pt x="14103" y="8329"/>
                      <a:pt x="14045" y="8383"/>
                    </a:cubicBezTo>
                    <a:cubicBezTo>
                      <a:pt x="14027" y="8400"/>
                      <a:pt x="13997" y="8413"/>
                      <a:pt x="13974" y="8400"/>
                    </a:cubicBezTo>
                    <a:cubicBezTo>
                      <a:pt x="13926" y="8377"/>
                      <a:pt x="13903" y="8353"/>
                      <a:pt x="13885" y="8312"/>
                    </a:cubicBezTo>
                    <a:close/>
                    <a:moveTo>
                      <a:pt x="13524" y="8927"/>
                    </a:moveTo>
                    <a:cubicBezTo>
                      <a:pt x="13530" y="9045"/>
                      <a:pt x="13335" y="9080"/>
                      <a:pt x="13300" y="8968"/>
                    </a:cubicBezTo>
                    <a:cubicBezTo>
                      <a:pt x="13264" y="8867"/>
                      <a:pt x="13246" y="8761"/>
                      <a:pt x="13229" y="8661"/>
                    </a:cubicBezTo>
                    <a:cubicBezTo>
                      <a:pt x="13199" y="8495"/>
                      <a:pt x="13453" y="8448"/>
                      <a:pt x="13483" y="8613"/>
                    </a:cubicBezTo>
                    <a:cubicBezTo>
                      <a:pt x="13500" y="8714"/>
                      <a:pt x="13524" y="8820"/>
                      <a:pt x="13524" y="8927"/>
                    </a:cubicBezTo>
                    <a:close/>
                    <a:moveTo>
                      <a:pt x="12803" y="9364"/>
                    </a:moveTo>
                    <a:cubicBezTo>
                      <a:pt x="12648" y="9287"/>
                      <a:pt x="12678" y="9033"/>
                      <a:pt x="12667" y="8886"/>
                    </a:cubicBezTo>
                    <a:cubicBezTo>
                      <a:pt x="12661" y="8761"/>
                      <a:pt x="12820" y="8738"/>
                      <a:pt x="12855" y="8856"/>
                    </a:cubicBezTo>
                    <a:cubicBezTo>
                      <a:pt x="12897" y="8992"/>
                      <a:pt x="13010" y="9222"/>
                      <a:pt x="12897" y="9353"/>
                    </a:cubicBezTo>
                    <a:cubicBezTo>
                      <a:pt x="12880" y="9371"/>
                      <a:pt x="12833" y="9382"/>
                      <a:pt x="12803" y="9364"/>
                    </a:cubicBezTo>
                    <a:close/>
                    <a:moveTo>
                      <a:pt x="4804" y="17357"/>
                    </a:moveTo>
                    <a:cubicBezTo>
                      <a:pt x="4864" y="17257"/>
                      <a:pt x="5017" y="17238"/>
                      <a:pt x="5106" y="17303"/>
                    </a:cubicBezTo>
                    <a:cubicBezTo>
                      <a:pt x="5194" y="17363"/>
                      <a:pt x="5237" y="17499"/>
                      <a:pt x="5172" y="17593"/>
                    </a:cubicBezTo>
                    <a:cubicBezTo>
                      <a:pt x="5172" y="17694"/>
                      <a:pt x="5082" y="17795"/>
                      <a:pt x="4970" y="17776"/>
                    </a:cubicBezTo>
                    <a:cubicBezTo>
                      <a:pt x="4882" y="17771"/>
                      <a:pt x="4798" y="17729"/>
                      <a:pt x="4757" y="17641"/>
                    </a:cubicBezTo>
                    <a:cubicBezTo>
                      <a:pt x="4710" y="17540"/>
                      <a:pt x="4751" y="17451"/>
                      <a:pt x="4804" y="17357"/>
                    </a:cubicBezTo>
                    <a:close/>
                    <a:moveTo>
                      <a:pt x="4727" y="14316"/>
                    </a:moveTo>
                    <a:cubicBezTo>
                      <a:pt x="4746" y="14150"/>
                      <a:pt x="4981" y="14174"/>
                      <a:pt x="4976" y="14340"/>
                    </a:cubicBezTo>
                    <a:cubicBezTo>
                      <a:pt x="4964" y="14736"/>
                      <a:pt x="5017" y="15121"/>
                      <a:pt x="5077" y="15512"/>
                    </a:cubicBezTo>
                    <a:cubicBezTo>
                      <a:pt x="5123" y="15824"/>
                      <a:pt x="5207" y="16151"/>
                      <a:pt x="5148" y="16463"/>
                    </a:cubicBezTo>
                    <a:cubicBezTo>
                      <a:pt x="5130" y="16564"/>
                      <a:pt x="5011" y="16582"/>
                      <a:pt x="4959" y="16498"/>
                    </a:cubicBezTo>
                    <a:cubicBezTo>
                      <a:pt x="4604" y="15908"/>
                      <a:pt x="4651" y="14979"/>
                      <a:pt x="4727" y="14316"/>
                    </a:cubicBezTo>
                    <a:close/>
                    <a:moveTo>
                      <a:pt x="18127" y="14204"/>
                    </a:moveTo>
                    <a:cubicBezTo>
                      <a:pt x="18251" y="14180"/>
                      <a:pt x="18376" y="14269"/>
                      <a:pt x="18398" y="14393"/>
                    </a:cubicBezTo>
                    <a:cubicBezTo>
                      <a:pt x="18422" y="14518"/>
                      <a:pt x="18334" y="14641"/>
                      <a:pt x="18209" y="14665"/>
                    </a:cubicBezTo>
                    <a:lnTo>
                      <a:pt x="18157" y="14671"/>
                    </a:lnTo>
                    <a:cubicBezTo>
                      <a:pt x="18086" y="14688"/>
                      <a:pt x="18021" y="14665"/>
                      <a:pt x="17967" y="14617"/>
                    </a:cubicBezTo>
                    <a:cubicBezTo>
                      <a:pt x="17926" y="14582"/>
                      <a:pt x="17896" y="14541"/>
                      <a:pt x="17890" y="14488"/>
                    </a:cubicBezTo>
                    <a:cubicBezTo>
                      <a:pt x="17879" y="14434"/>
                      <a:pt x="17890" y="14381"/>
                      <a:pt x="17914" y="14333"/>
                    </a:cubicBezTo>
                    <a:cubicBezTo>
                      <a:pt x="17950" y="14275"/>
                      <a:pt x="18002" y="14227"/>
                      <a:pt x="18073" y="14215"/>
                    </a:cubicBezTo>
                    <a:close/>
                    <a:moveTo>
                      <a:pt x="19435" y="11299"/>
                    </a:moveTo>
                    <a:cubicBezTo>
                      <a:pt x="19463" y="11217"/>
                      <a:pt x="19599" y="11245"/>
                      <a:pt x="19588" y="11335"/>
                    </a:cubicBezTo>
                    <a:cubicBezTo>
                      <a:pt x="19517" y="11761"/>
                      <a:pt x="19405" y="12151"/>
                      <a:pt x="19227" y="12547"/>
                    </a:cubicBezTo>
                    <a:cubicBezTo>
                      <a:pt x="19080" y="12885"/>
                      <a:pt x="18938" y="13369"/>
                      <a:pt x="18647" y="13618"/>
                    </a:cubicBezTo>
                    <a:cubicBezTo>
                      <a:pt x="18589" y="13666"/>
                      <a:pt x="18476" y="13636"/>
                      <a:pt x="18469" y="13552"/>
                    </a:cubicBezTo>
                    <a:cubicBezTo>
                      <a:pt x="18447" y="13180"/>
                      <a:pt x="18712" y="12807"/>
                      <a:pt x="18884" y="12488"/>
                    </a:cubicBezTo>
                    <a:cubicBezTo>
                      <a:pt x="19091" y="12104"/>
                      <a:pt x="19310" y="11714"/>
                      <a:pt x="19435" y="11299"/>
                    </a:cubicBezTo>
                    <a:close/>
                    <a:moveTo>
                      <a:pt x="11938" y="2650"/>
                    </a:moveTo>
                    <a:cubicBezTo>
                      <a:pt x="12022" y="2627"/>
                      <a:pt x="12110" y="2680"/>
                      <a:pt x="12151" y="2751"/>
                    </a:cubicBezTo>
                    <a:cubicBezTo>
                      <a:pt x="12164" y="2769"/>
                      <a:pt x="12170" y="2786"/>
                      <a:pt x="12175" y="2805"/>
                    </a:cubicBezTo>
                    <a:cubicBezTo>
                      <a:pt x="12175" y="2827"/>
                      <a:pt x="12175" y="2846"/>
                      <a:pt x="12170" y="2869"/>
                    </a:cubicBezTo>
                    <a:cubicBezTo>
                      <a:pt x="12158" y="2952"/>
                      <a:pt x="12099" y="3029"/>
                      <a:pt x="12009" y="3040"/>
                    </a:cubicBezTo>
                    <a:lnTo>
                      <a:pt x="11957" y="3040"/>
                    </a:lnTo>
                    <a:cubicBezTo>
                      <a:pt x="11910" y="3059"/>
                      <a:pt x="11856" y="3040"/>
                      <a:pt x="11815" y="3011"/>
                    </a:cubicBezTo>
                    <a:lnTo>
                      <a:pt x="11815" y="3011"/>
                    </a:lnTo>
                    <a:cubicBezTo>
                      <a:pt x="11774" y="2982"/>
                      <a:pt x="11744" y="2940"/>
                      <a:pt x="11732" y="2887"/>
                    </a:cubicBezTo>
                    <a:cubicBezTo>
                      <a:pt x="11725" y="2840"/>
                      <a:pt x="11732" y="2786"/>
                      <a:pt x="11761" y="2745"/>
                    </a:cubicBezTo>
                    <a:lnTo>
                      <a:pt x="11768" y="2739"/>
                    </a:lnTo>
                    <a:cubicBezTo>
                      <a:pt x="11796" y="2698"/>
                      <a:pt x="11839" y="2668"/>
                      <a:pt x="11886" y="2663"/>
                    </a:cubicBezTo>
                    <a:cubicBezTo>
                      <a:pt x="11903" y="2656"/>
                      <a:pt x="11921" y="2650"/>
                      <a:pt x="11938" y="2650"/>
                    </a:cubicBezTo>
                    <a:close/>
                    <a:moveTo>
                      <a:pt x="10720" y="3485"/>
                    </a:moveTo>
                    <a:cubicBezTo>
                      <a:pt x="10909" y="3414"/>
                      <a:pt x="11140" y="3294"/>
                      <a:pt x="11342" y="3348"/>
                    </a:cubicBezTo>
                    <a:cubicBezTo>
                      <a:pt x="11378" y="3354"/>
                      <a:pt x="11395" y="3414"/>
                      <a:pt x="11370" y="3449"/>
                    </a:cubicBezTo>
                    <a:cubicBezTo>
                      <a:pt x="11241" y="3608"/>
                      <a:pt x="10980" y="3644"/>
                      <a:pt x="10791" y="3698"/>
                    </a:cubicBezTo>
                    <a:cubicBezTo>
                      <a:pt x="10472" y="3786"/>
                      <a:pt x="10164" y="3898"/>
                      <a:pt x="9857" y="4017"/>
                    </a:cubicBezTo>
                    <a:cubicBezTo>
                      <a:pt x="9342" y="4212"/>
                      <a:pt x="8792" y="4430"/>
                      <a:pt x="8342" y="4763"/>
                    </a:cubicBezTo>
                    <a:cubicBezTo>
                      <a:pt x="8295" y="4804"/>
                      <a:pt x="8230" y="4727"/>
                      <a:pt x="8277" y="4686"/>
                    </a:cubicBezTo>
                    <a:cubicBezTo>
                      <a:pt x="8703" y="4288"/>
                      <a:pt x="9235" y="4053"/>
                      <a:pt x="9767" y="3840"/>
                    </a:cubicBezTo>
                    <a:cubicBezTo>
                      <a:pt x="10081" y="3715"/>
                      <a:pt x="10406" y="3608"/>
                      <a:pt x="10720" y="3485"/>
                    </a:cubicBezTo>
                    <a:close/>
                    <a:moveTo>
                      <a:pt x="5556" y="9028"/>
                    </a:moveTo>
                    <a:cubicBezTo>
                      <a:pt x="5514" y="9216"/>
                      <a:pt x="5355" y="9341"/>
                      <a:pt x="5237" y="9483"/>
                    </a:cubicBezTo>
                    <a:cubicBezTo>
                      <a:pt x="5095" y="9655"/>
                      <a:pt x="4828" y="9483"/>
                      <a:pt x="4946" y="9282"/>
                    </a:cubicBezTo>
                    <a:cubicBezTo>
                      <a:pt x="5059" y="9099"/>
                      <a:pt x="5243" y="8891"/>
                      <a:pt x="5473" y="8903"/>
                    </a:cubicBezTo>
                    <a:cubicBezTo>
                      <a:pt x="5544" y="8903"/>
                      <a:pt x="5573" y="8974"/>
                      <a:pt x="5556" y="9028"/>
                    </a:cubicBezTo>
                    <a:close/>
                    <a:moveTo>
                      <a:pt x="5663" y="9992"/>
                    </a:moveTo>
                    <a:cubicBezTo>
                      <a:pt x="5639" y="9939"/>
                      <a:pt x="5644" y="9874"/>
                      <a:pt x="5674" y="9825"/>
                    </a:cubicBezTo>
                    <a:cubicBezTo>
                      <a:pt x="5762" y="9696"/>
                      <a:pt x="5876" y="9584"/>
                      <a:pt x="5982" y="9465"/>
                    </a:cubicBezTo>
                    <a:cubicBezTo>
                      <a:pt x="6076" y="9358"/>
                      <a:pt x="6218" y="9170"/>
                      <a:pt x="6373" y="9158"/>
                    </a:cubicBezTo>
                    <a:cubicBezTo>
                      <a:pt x="6455" y="9151"/>
                      <a:pt x="6526" y="9205"/>
                      <a:pt x="6520" y="9293"/>
                    </a:cubicBezTo>
                    <a:cubicBezTo>
                      <a:pt x="6508" y="9448"/>
                      <a:pt x="6349" y="9601"/>
                      <a:pt x="6248" y="9708"/>
                    </a:cubicBezTo>
                    <a:cubicBezTo>
                      <a:pt x="6141" y="9820"/>
                      <a:pt x="6041" y="9945"/>
                      <a:pt x="5917" y="10046"/>
                    </a:cubicBezTo>
                    <a:cubicBezTo>
                      <a:pt x="5876" y="10081"/>
                      <a:pt x="5811" y="10098"/>
                      <a:pt x="5757" y="10074"/>
                    </a:cubicBezTo>
                    <a:cubicBezTo>
                      <a:pt x="5745" y="10074"/>
                      <a:pt x="5740" y="10068"/>
                      <a:pt x="5734" y="10068"/>
                    </a:cubicBezTo>
                    <a:lnTo>
                      <a:pt x="5734" y="10068"/>
                    </a:lnTo>
                    <a:cubicBezTo>
                      <a:pt x="5698" y="10051"/>
                      <a:pt x="5674" y="10027"/>
                      <a:pt x="5663" y="9992"/>
                    </a:cubicBezTo>
                    <a:close/>
                    <a:moveTo>
                      <a:pt x="12506" y="17854"/>
                    </a:moveTo>
                    <a:cubicBezTo>
                      <a:pt x="12506" y="17847"/>
                      <a:pt x="12501" y="17841"/>
                      <a:pt x="12489" y="17836"/>
                    </a:cubicBezTo>
                    <a:cubicBezTo>
                      <a:pt x="12465" y="17806"/>
                      <a:pt x="12459" y="17765"/>
                      <a:pt x="12454" y="17724"/>
                    </a:cubicBezTo>
                    <a:cubicBezTo>
                      <a:pt x="12448" y="17653"/>
                      <a:pt x="12454" y="17576"/>
                      <a:pt x="12484" y="17505"/>
                    </a:cubicBezTo>
                    <a:cubicBezTo>
                      <a:pt x="12542" y="17339"/>
                      <a:pt x="12625" y="17167"/>
                      <a:pt x="12809" y="17115"/>
                    </a:cubicBezTo>
                    <a:cubicBezTo>
                      <a:pt x="12850" y="17102"/>
                      <a:pt x="12897" y="17137"/>
                      <a:pt x="12904" y="17180"/>
                    </a:cubicBezTo>
                    <a:cubicBezTo>
                      <a:pt x="12915" y="17315"/>
                      <a:pt x="12850" y="17421"/>
                      <a:pt x="12797" y="17546"/>
                    </a:cubicBezTo>
                    <a:cubicBezTo>
                      <a:pt x="12773" y="17593"/>
                      <a:pt x="12749" y="17641"/>
                      <a:pt x="12732" y="17694"/>
                    </a:cubicBezTo>
                    <a:cubicBezTo>
                      <a:pt x="12726" y="17718"/>
                      <a:pt x="12726" y="17735"/>
                      <a:pt x="12726" y="17759"/>
                    </a:cubicBezTo>
                    <a:cubicBezTo>
                      <a:pt x="12726" y="17765"/>
                      <a:pt x="12719" y="17771"/>
                      <a:pt x="12719" y="17771"/>
                    </a:cubicBezTo>
                    <a:cubicBezTo>
                      <a:pt x="12749" y="17883"/>
                      <a:pt x="12607" y="17972"/>
                      <a:pt x="12530" y="17877"/>
                    </a:cubicBezTo>
                    <a:cubicBezTo>
                      <a:pt x="12519" y="17871"/>
                      <a:pt x="12513" y="17860"/>
                      <a:pt x="12506" y="17854"/>
                    </a:cubicBezTo>
                    <a:close/>
                    <a:moveTo>
                      <a:pt x="13022" y="18600"/>
                    </a:moveTo>
                    <a:cubicBezTo>
                      <a:pt x="12939" y="18428"/>
                      <a:pt x="13039" y="18174"/>
                      <a:pt x="13110" y="18008"/>
                    </a:cubicBezTo>
                    <a:cubicBezTo>
                      <a:pt x="13205" y="17812"/>
                      <a:pt x="13287" y="17593"/>
                      <a:pt x="13483" y="17487"/>
                    </a:cubicBezTo>
                    <a:cubicBezTo>
                      <a:pt x="13548" y="17451"/>
                      <a:pt x="13631" y="17511"/>
                      <a:pt x="13625" y="17582"/>
                    </a:cubicBezTo>
                    <a:cubicBezTo>
                      <a:pt x="13601" y="17776"/>
                      <a:pt x="13477" y="17937"/>
                      <a:pt x="13394" y="18108"/>
                    </a:cubicBezTo>
                    <a:cubicBezTo>
                      <a:pt x="13323" y="18273"/>
                      <a:pt x="13276" y="18422"/>
                      <a:pt x="13235" y="18593"/>
                    </a:cubicBezTo>
                    <a:cubicBezTo>
                      <a:pt x="13210" y="18693"/>
                      <a:pt x="13057" y="18688"/>
                      <a:pt x="13022" y="18600"/>
                    </a:cubicBezTo>
                    <a:close/>
                    <a:moveTo>
                      <a:pt x="935" y="8891"/>
                    </a:moveTo>
                    <a:lnTo>
                      <a:pt x="935" y="8891"/>
                    </a:lnTo>
                    <a:cubicBezTo>
                      <a:pt x="3616" y="7933"/>
                      <a:pt x="15648" y="3614"/>
                      <a:pt x="21174" y="1550"/>
                    </a:cubicBezTo>
                    <a:lnTo>
                      <a:pt x="5745" y="10985"/>
                    </a:lnTo>
                    <a:cubicBezTo>
                      <a:pt x="5740" y="10991"/>
                      <a:pt x="5727" y="10997"/>
                      <a:pt x="5721" y="11004"/>
                    </a:cubicBezTo>
                    <a:cubicBezTo>
                      <a:pt x="4432" y="10258"/>
                      <a:pt x="2078" y="9329"/>
                      <a:pt x="935" y="8891"/>
                    </a:cubicBezTo>
                    <a:close/>
                    <a:moveTo>
                      <a:pt x="6130" y="11406"/>
                    </a:moveTo>
                    <a:lnTo>
                      <a:pt x="6130" y="11406"/>
                    </a:lnTo>
                    <a:cubicBezTo>
                      <a:pt x="6130" y="11394"/>
                      <a:pt x="6130" y="11382"/>
                      <a:pt x="6124" y="11364"/>
                    </a:cubicBezTo>
                    <a:lnTo>
                      <a:pt x="22019" y="1645"/>
                    </a:lnTo>
                    <a:lnTo>
                      <a:pt x="8467" y="14440"/>
                    </a:lnTo>
                    <a:cubicBezTo>
                      <a:pt x="8407" y="14440"/>
                      <a:pt x="8353" y="14475"/>
                      <a:pt x="8336" y="14529"/>
                    </a:cubicBezTo>
                    <a:cubicBezTo>
                      <a:pt x="8028" y="15256"/>
                      <a:pt x="7473" y="16635"/>
                      <a:pt x="6976" y="17912"/>
                    </a:cubicBezTo>
                    <a:cubicBezTo>
                      <a:pt x="6821" y="18303"/>
                      <a:pt x="6674" y="18688"/>
                      <a:pt x="6543" y="19043"/>
                    </a:cubicBezTo>
                    <a:cubicBezTo>
                      <a:pt x="6444" y="16801"/>
                      <a:pt x="6236" y="12364"/>
                      <a:pt x="6130" y="11406"/>
                    </a:cubicBezTo>
                    <a:close/>
                    <a:moveTo>
                      <a:pt x="6887" y="19569"/>
                    </a:moveTo>
                    <a:lnTo>
                      <a:pt x="6887" y="19569"/>
                    </a:lnTo>
                    <a:cubicBezTo>
                      <a:pt x="7047" y="19149"/>
                      <a:pt x="7225" y="18676"/>
                      <a:pt x="7413" y="18185"/>
                    </a:cubicBezTo>
                    <a:cubicBezTo>
                      <a:pt x="7864" y="17038"/>
                      <a:pt x="8348" y="15831"/>
                      <a:pt x="8661" y="15067"/>
                    </a:cubicBezTo>
                    <a:cubicBezTo>
                      <a:pt x="8964" y="15398"/>
                      <a:pt x="9325" y="15824"/>
                      <a:pt x="9709" y="16293"/>
                    </a:cubicBezTo>
                    <a:close/>
                    <a:moveTo>
                      <a:pt x="13524" y="19842"/>
                    </a:moveTo>
                    <a:lnTo>
                      <a:pt x="13524" y="19842"/>
                    </a:lnTo>
                    <a:cubicBezTo>
                      <a:pt x="13500" y="19889"/>
                      <a:pt x="13500" y="19954"/>
                      <a:pt x="13524" y="20012"/>
                    </a:cubicBezTo>
                    <a:cubicBezTo>
                      <a:pt x="13489" y="20083"/>
                      <a:pt x="13459" y="20143"/>
                      <a:pt x="13429" y="20190"/>
                    </a:cubicBezTo>
                    <a:cubicBezTo>
                      <a:pt x="12844" y="19551"/>
                      <a:pt x="12022" y="18529"/>
                      <a:pt x="11200" y="17511"/>
                    </a:cubicBezTo>
                    <a:cubicBezTo>
                      <a:pt x="10851" y="17079"/>
                      <a:pt x="10507" y="16653"/>
                      <a:pt x="10176" y="16250"/>
                    </a:cubicBezTo>
                    <a:cubicBezTo>
                      <a:pt x="10171" y="16244"/>
                      <a:pt x="10171" y="16244"/>
                      <a:pt x="10171" y="16239"/>
                    </a:cubicBezTo>
                    <a:cubicBezTo>
                      <a:pt x="9696" y="15665"/>
                      <a:pt x="9259" y="15144"/>
                      <a:pt x="8899" y="14753"/>
                    </a:cubicBezTo>
                    <a:lnTo>
                      <a:pt x="22949" y="1497"/>
                    </a:lnTo>
                    <a:close/>
                  </a:path>
                </a:pathLst>
              </a:custGeom>
              <a:solidFill>
                <a:srgbClr val="1E19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92" name="Google Shape;4718;p79"/>
              <p:cNvSpPr/>
              <p:nvPr/>
            </p:nvSpPr>
            <p:spPr>
              <a:xfrm>
                <a:off x="3672800" y="2923625"/>
                <a:ext cx="351275" cy="467325"/>
              </a:xfrm>
              <a:custGeom>
                <a:avLst/>
                <a:gdLst/>
                <a:ahLst/>
                <a:cxnLst/>
                <a:rect l="l" t="t" r="r" b="b"/>
                <a:pathLst>
                  <a:path w="14051" h="18693" extrusionOk="0">
                    <a:moveTo>
                      <a:pt x="14051" y="0"/>
                    </a:moveTo>
                    <a:lnTo>
                      <a:pt x="1" y="13256"/>
                    </a:lnTo>
                    <a:cubicBezTo>
                      <a:pt x="361" y="13647"/>
                      <a:pt x="798" y="14168"/>
                      <a:pt x="1273" y="14742"/>
                    </a:cubicBezTo>
                    <a:cubicBezTo>
                      <a:pt x="1273" y="14747"/>
                      <a:pt x="1273" y="14747"/>
                      <a:pt x="1278" y="14753"/>
                    </a:cubicBezTo>
                    <a:cubicBezTo>
                      <a:pt x="1609" y="15156"/>
                      <a:pt x="1953" y="15582"/>
                      <a:pt x="2302" y="16014"/>
                    </a:cubicBezTo>
                    <a:cubicBezTo>
                      <a:pt x="3124" y="17032"/>
                      <a:pt x="3946" y="18054"/>
                      <a:pt x="4531" y="18693"/>
                    </a:cubicBezTo>
                    <a:cubicBezTo>
                      <a:pt x="4561" y="18646"/>
                      <a:pt x="4591" y="18586"/>
                      <a:pt x="4626" y="18515"/>
                    </a:cubicBezTo>
                    <a:cubicBezTo>
                      <a:pt x="4602" y="18457"/>
                      <a:pt x="4602" y="18392"/>
                      <a:pt x="4626" y="18345"/>
                    </a:cubicBezTo>
                    <a:close/>
                    <a:moveTo>
                      <a:pt x="4006" y="15683"/>
                    </a:moveTo>
                    <a:cubicBezTo>
                      <a:pt x="4017" y="15818"/>
                      <a:pt x="3952" y="15924"/>
                      <a:pt x="3899" y="16049"/>
                    </a:cubicBezTo>
                    <a:cubicBezTo>
                      <a:pt x="3875" y="16096"/>
                      <a:pt x="3851" y="16144"/>
                      <a:pt x="3834" y="16197"/>
                    </a:cubicBezTo>
                    <a:cubicBezTo>
                      <a:pt x="3828" y="16221"/>
                      <a:pt x="3828" y="16238"/>
                      <a:pt x="3828" y="16262"/>
                    </a:cubicBezTo>
                    <a:cubicBezTo>
                      <a:pt x="3828" y="16268"/>
                      <a:pt x="3821" y="16274"/>
                      <a:pt x="3821" y="16274"/>
                    </a:cubicBezTo>
                    <a:cubicBezTo>
                      <a:pt x="3851" y="16386"/>
                      <a:pt x="3709" y="16475"/>
                      <a:pt x="3632" y="16380"/>
                    </a:cubicBezTo>
                    <a:cubicBezTo>
                      <a:pt x="3621" y="16374"/>
                      <a:pt x="3615" y="16363"/>
                      <a:pt x="3608" y="16357"/>
                    </a:cubicBezTo>
                    <a:cubicBezTo>
                      <a:pt x="3608" y="16350"/>
                      <a:pt x="3603" y="16344"/>
                      <a:pt x="3591" y="16339"/>
                    </a:cubicBezTo>
                    <a:cubicBezTo>
                      <a:pt x="3567" y="16309"/>
                      <a:pt x="3561" y="16268"/>
                      <a:pt x="3556" y="16227"/>
                    </a:cubicBezTo>
                    <a:cubicBezTo>
                      <a:pt x="3550" y="16156"/>
                      <a:pt x="3556" y="16079"/>
                      <a:pt x="3586" y="16008"/>
                    </a:cubicBezTo>
                    <a:cubicBezTo>
                      <a:pt x="3644" y="15842"/>
                      <a:pt x="3727" y="15670"/>
                      <a:pt x="3911" y="15618"/>
                    </a:cubicBezTo>
                    <a:cubicBezTo>
                      <a:pt x="3952" y="15605"/>
                      <a:pt x="3999" y="15640"/>
                      <a:pt x="4006" y="15683"/>
                    </a:cubicBezTo>
                    <a:close/>
                    <a:moveTo>
                      <a:pt x="4585" y="15990"/>
                    </a:moveTo>
                    <a:cubicBezTo>
                      <a:pt x="4650" y="15954"/>
                      <a:pt x="4733" y="16014"/>
                      <a:pt x="4727" y="16085"/>
                    </a:cubicBezTo>
                    <a:cubicBezTo>
                      <a:pt x="4703" y="16279"/>
                      <a:pt x="4579" y="16440"/>
                      <a:pt x="4496" y="16611"/>
                    </a:cubicBezTo>
                    <a:cubicBezTo>
                      <a:pt x="4425" y="16776"/>
                      <a:pt x="4378" y="16925"/>
                      <a:pt x="4337" y="17096"/>
                    </a:cubicBezTo>
                    <a:cubicBezTo>
                      <a:pt x="4312" y="17196"/>
                      <a:pt x="4159" y="17191"/>
                      <a:pt x="4124" y="17103"/>
                    </a:cubicBezTo>
                    <a:cubicBezTo>
                      <a:pt x="4041" y="16931"/>
                      <a:pt x="4141" y="16677"/>
                      <a:pt x="4212" y="16511"/>
                    </a:cubicBezTo>
                    <a:cubicBezTo>
                      <a:pt x="4307" y="16315"/>
                      <a:pt x="4389" y="16096"/>
                      <a:pt x="4585" y="15990"/>
                    </a:cubicBezTo>
                    <a:close/>
                  </a:path>
                </a:pathLst>
              </a:custGeom>
              <a:solidFill>
                <a:srgbClr val="FAB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93" name="Google Shape;4719;p79"/>
              <p:cNvSpPr/>
              <p:nvPr/>
            </p:nvSpPr>
            <p:spPr>
              <a:xfrm>
                <a:off x="3603450" y="2927300"/>
                <a:ext cx="397375" cy="434975"/>
              </a:xfrm>
              <a:custGeom>
                <a:avLst/>
                <a:gdLst/>
                <a:ahLst/>
                <a:cxnLst/>
                <a:rect l="l" t="t" r="r" b="b"/>
                <a:pathLst>
                  <a:path w="15895" h="17399" extrusionOk="0">
                    <a:moveTo>
                      <a:pt x="2343" y="12796"/>
                    </a:moveTo>
                    <a:lnTo>
                      <a:pt x="15895" y="1"/>
                    </a:lnTo>
                    <a:lnTo>
                      <a:pt x="0" y="9720"/>
                    </a:lnTo>
                    <a:cubicBezTo>
                      <a:pt x="6" y="9738"/>
                      <a:pt x="6" y="9750"/>
                      <a:pt x="6" y="9762"/>
                    </a:cubicBezTo>
                    <a:cubicBezTo>
                      <a:pt x="112" y="10720"/>
                      <a:pt x="320" y="15157"/>
                      <a:pt x="419" y="17399"/>
                    </a:cubicBezTo>
                    <a:cubicBezTo>
                      <a:pt x="550" y="17044"/>
                      <a:pt x="697" y="16659"/>
                      <a:pt x="852" y="16268"/>
                    </a:cubicBezTo>
                    <a:cubicBezTo>
                      <a:pt x="1349" y="14991"/>
                      <a:pt x="1904" y="13612"/>
                      <a:pt x="2212" y="12885"/>
                    </a:cubicBezTo>
                    <a:cubicBezTo>
                      <a:pt x="2229" y="12831"/>
                      <a:pt x="2283" y="12796"/>
                      <a:pt x="2343" y="12796"/>
                    </a:cubicBezTo>
                    <a:close/>
                    <a:moveTo>
                      <a:pt x="6679" y="7720"/>
                    </a:moveTo>
                    <a:cubicBezTo>
                      <a:pt x="6524" y="7643"/>
                      <a:pt x="6554" y="7389"/>
                      <a:pt x="6543" y="7242"/>
                    </a:cubicBezTo>
                    <a:cubicBezTo>
                      <a:pt x="6537" y="7117"/>
                      <a:pt x="6696" y="7094"/>
                      <a:pt x="6731" y="7212"/>
                    </a:cubicBezTo>
                    <a:cubicBezTo>
                      <a:pt x="6773" y="7348"/>
                      <a:pt x="6886" y="7578"/>
                      <a:pt x="6773" y="7709"/>
                    </a:cubicBezTo>
                    <a:cubicBezTo>
                      <a:pt x="6756" y="7727"/>
                      <a:pt x="6709" y="7738"/>
                      <a:pt x="6679" y="7720"/>
                    </a:cubicBezTo>
                    <a:close/>
                    <a:moveTo>
                      <a:pt x="7176" y="7324"/>
                    </a:moveTo>
                    <a:cubicBezTo>
                      <a:pt x="7140" y="7223"/>
                      <a:pt x="7122" y="7117"/>
                      <a:pt x="7105" y="7017"/>
                    </a:cubicBezTo>
                    <a:cubicBezTo>
                      <a:pt x="7075" y="6851"/>
                      <a:pt x="7329" y="6804"/>
                      <a:pt x="7359" y="6969"/>
                    </a:cubicBezTo>
                    <a:cubicBezTo>
                      <a:pt x="7376" y="7070"/>
                      <a:pt x="7400" y="7176"/>
                      <a:pt x="7400" y="7283"/>
                    </a:cubicBezTo>
                    <a:cubicBezTo>
                      <a:pt x="7406" y="7401"/>
                      <a:pt x="7211" y="7436"/>
                      <a:pt x="7176" y="7324"/>
                    </a:cubicBezTo>
                    <a:close/>
                    <a:moveTo>
                      <a:pt x="7850" y="6756"/>
                    </a:moveTo>
                    <a:cubicBezTo>
                      <a:pt x="7802" y="6733"/>
                      <a:pt x="7779" y="6709"/>
                      <a:pt x="7761" y="6668"/>
                    </a:cubicBezTo>
                    <a:cubicBezTo>
                      <a:pt x="7774" y="6679"/>
                      <a:pt x="7767" y="6668"/>
                      <a:pt x="7744" y="6644"/>
                    </a:cubicBezTo>
                    <a:cubicBezTo>
                      <a:pt x="7744" y="6632"/>
                      <a:pt x="7738" y="6614"/>
                      <a:pt x="7731" y="6603"/>
                    </a:cubicBezTo>
                    <a:cubicBezTo>
                      <a:pt x="7731" y="6591"/>
                      <a:pt x="7731" y="6573"/>
                      <a:pt x="7725" y="6561"/>
                    </a:cubicBezTo>
                    <a:cubicBezTo>
                      <a:pt x="7725" y="6485"/>
                      <a:pt x="7738" y="6419"/>
                      <a:pt x="7779" y="6349"/>
                    </a:cubicBezTo>
                    <a:cubicBezTo>
                      <a:pt x="7867" y="6201"/>
                      <a:pt x="8099" y="6360"/>
                      <a:pt x="7998" y="6502"/>
                    </a:cubicBezTo>
                    <a:cubicBezTo>
                      <a:pt x="7998" y="6502"/>
                      <a:pt x="7992" y="6520"/>
                      <a:pt x="7987" y="6520"/>
                    </a:cubicBezTo>
                    <a:lnTo>
                      <a:pt x="7987" y="6532"/>
                    </a:lnTo>
                    <a:cubicBezTo>
                      <a:pt x="7987" y="6537"/>
                      <a:pt x="7979" y="6543"/>
                      <a:pt x="7979" y="6549"/>
                    </a:cubicBezTo>
                    <a:lnTo>
                      <a:pt x="7979" y="6556"/>
                    </a:lnTo>
                    <a:cubicBezTo>
                      <a:pt x="7987" y="6620"/>
                      <a:pt x="7979" y="6685"/>
                      <a:pt x="7921" y="6739"/>
                    </a:cubicBezTo>
                    <a:cubicBezTo>
                      <a:pt x="7903" y="6756"/>
                      <a:pt x="7873" y="6769"/>
                      <a:pt x="7850" y="6756"/>
                    </a:cubicBezTo>
                    <a:close/>
                  </a:path>
                </a:pathLst>
              </a:custGeom>
              <a:solidFill>
                <a:srgbClr val="358CD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94" name="Google Shape;4720;p79"/>
              <p:cNvSpPr/>
              <p:nvPr/>
            </p:nvSpPr>
            <p:spPr>
              <a:xfrm>
                <a:off x="3473725" y="2924925"/>
                <a:ext cx="505975" cy="236375"/>
              </a:xfrm>
              <a:custGeom>
                <a:avLst/>
                <a:gdLst/>
                <a:ahLst/>
                <a:cxnLst/>
                <a:rect l="l" t="t" r="r" b="b"/>
                <a:pathLst>
                  <a:path w="20239" h="9455" extrusionOk="0">
                    <a:moveTo>
                      <a:pt x="4810" y="9436"/>
                    </a:moveTo>
                    <a:lnTo>
                      <a:pt x="20239" y="1"/>
                    </a:lnTo>
                    <a:cubicBezTo>
                      <a:pt x="14713" y="2065"/>
                      <a:pt x="2681" y="6384"/>
                      <a:pt x="0" y="7342"/>
                    </a:cubicBezTo>
                    <a:cubicBezTo>
                      <a:pt x="1143" y="7780"/>
                      <a:pt x="3497" y="8709"/>
                      <a:pt x="4786" y="9455"/>
                    </a:cubicBezTo>
                    <a:cubicBezTo>
                      <a:pt x="4792" y="9448"/>
                      <a:pt x="4805" y="9442"/>
                      <a:pt x="4810" y="9436"/>
                    </a:cubicBezTo>
                    <a:close/>
                    <a:moveTo>
                      <a:pt x="4538" y="7354"/>
                    </a:moveTo>
                    <a:cubicBezTo>
                      <a:pt x="4609" y="7354"/>
                      <a:pt x="4638" y="7425"/>
                      <a:pt x="4621" y="7479"/>
                    </a:cubicBezTo>
                    <a:cubicBezTo>
                      <a:pt x="4579" y="7667"/>
                      <a:pt x="4420" y="7792"/>
                      <a:pt x="4302" y="7934"/>
                    </a:cubicBezTo>
                    <a:cubicBezTo>
                      <a:pt x="4160" y="8106"/>
                      <a:pt x="3893" y="7934"/>
                      <a:pt x="4011" y="7733"/>
                    </a:cubicBezTo>
                    <a:cubicBezTo>
                      <a:pt x="4124" y="7550"/>
                      <a:pt x="4308" y="7342"/>
                      <a:pt x="4538" y="7354"/>
                    </a:cubicBezTo>
                    <a:close/>
                    <a:moveTo>
                      <a:pt x="5585" y="7744"/>
                    </a:moveTo>
                    <a:cubicBezTo>
                      <a:pt x="5573" y="7899"/>
                      <a:pt x="5414" y="8052"/>
                      <a:pt x="5313" y="8159"/>
                    </a:cubicBezTo>
                    <a:cubicBezTo>
                      <a:pt x="5206" y="8271"/>
                      <a:pt x="5106" y="8396"/>
                      <a:pt x="4982" y="8497"/>
                    </a:cubicBezTo>
                    <a:cubicBezTo>
                      <a:pt x="4941" y="8532"/>
                      <a:pt x="4876" y="8549"/>
                      <a:pt x="4822" y="8525"/>
                    </a:cubicBezTo>
                    <a:cubicBezTo>
                      <a:pt x="4810" y="8525"/>
                      <a:pt x="4805" y="8519"/>
                      <a:pt x="4799" y="8519"/>
                    </a:cubicBezTo>
                    <a:lnTo>
                      <a:pt x="4799" y="8519"/>
                    </a:lnTo>
                    <a:cubicBezTo>
                      <a:pt x="4763" y="8502"/>
                      <a:pt x="4739" y="8478"/>
                      <a:pt x="4728" y="8443"/>
                    </a:cubicBezTo>
                    <a:cubicBezTo>
                      <a:pt x="4704" y="8390"/>
                      <a:pt x="4709" y="8325"/>
                      <a:pt x="4739" y="8276"/>
                    </a:cubicBezTo>
                    <a:cubicBezTo>
                      <a:pt x="4827" y="8147"/>
                      <a:pt x="4941" y="8035"/>
                      <a:pt x="5047" y="7916"/>
                    </a:cubicBezTo>
                    <a:cubicBezTo>
                      <a:pt x="5141" y="7809"/>
                      <a:pt x="5283" y="7621"/>
                      <a:pt x="5438" y="7609"/>
                    </a:cubicBezTo>
                    <a:cubicBezTo>
                      <a:pt x="5520" y="7602"/>
                      <a:pt x="5591" y="7656"/>
                      <a:pt x="5585" y="7744"/>
                    </a:cubicBezTo>
                    <a:close/>
                  </a:path>
                </a:pathLst>
              </a:custGeom>
              <a:solidFill>
                <a:srgbClr val="FAB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95" name="Google Shape;4721;p79"/>
              <p:cNvSpPr/>
              <p:nvPr/>
            </p:nvSpPr>
            <p:spPr>
              <a:xfrm>
                <a:off x="3622500" y="3262875"/>
                <a:ext cx="70600" cy="112575"/>
              </a:xfrm>
              <a:custGeom>
                <a:avLst/>
                <a:gdLst/>
                <a:ahLst/>
                <a:cxnLst/>
                <a:rect l="l" t="t" r="r" b="b"/>
                <a:pathLst>
                  <a:path w="2824" h="4503" extrusionOk="0">
                    <a:moveTo>
                      <a:pt x="2823" y="1226"/>
                    </a:moveTo>
                    <a:cubicBezTo>
                      <a:pt x="2439" y="757"/>
                      <a:pt x="2078" y="331"/>
                      <a:pt x="1775" y="0"/>
                    </a:cubicBezTo>
                    <a:cubicBezTo>
                      <a:pt x="1462" y="764"/>
                      <a:pt x="978" y="1971"/>
                      <a:pt x="527" y="3118"/>
                    </a:cubicBezTo>
                    <a:cubicBezTo>
                      <a:pt x="339" y="3609"/>
                      <a:pt x="161" y="4082"/>
                      <a:pt x="1" y="4502"/>
                    </a:cubicBezTo>
                    <a:close/>
                  </a:path>
                </a:pathLst>
              </a:custGeom>
              <a:solidFill>
                <a:srgbClr val="358CD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grpSp>
      </p:grpSp>
      <p:grpSp>
        <p:nvGrpSpPr>
          <p:cNvPr id="2904" name="Google Shape;2904;p50"/>
          <p:cNvGrpSpPr/>
          <p:nvPr/>
        </p:nvGrpSpPr>
        <p:grpSpPr>
          <a:xfrm>
            <a:off x="7478263" y="4190125"/>
            <a:ext cx="868425" cy="514500"/>
            <a:chOff x="2575700" y="1885000"/>
            <a:chExt cx="868425" cy="514500"/>
          </a:xfrm>
        </p:grpSpPr>
        <p:sp>
          <p:nvSpPr>
            <p:cNvPr id="2905" name="Google Shape;2905;p50"/>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06" name="Google Shape;2906;p50"/>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07" name="Google Shape;2907;p50"/>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08" name="Google Shape;2908;p50"/>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65" name="Google Shape;1820;p57"/>
          <p:cNvGrpSpPr/>
          <p:nvPr/>
        </p:nvGrpSpPr>
        <p:grpSpPr>
          <a:xfrm>
            <a:off x="8142626" y="15414"/>
            <a:ext cx="1159009" cy="965117"/>
            <a:chOff x="7792794" y="4304513"/>
            <a:chExt cx="511980" cy="436830"/>
          </a:xfrm>
        </p:grpSpPr>
        <p:sp>
          <p:nvSpPr>
            <p:cNvPr id="66" name="Google Shape;1824;p57">
              <a:hlinkClick r:id="rId3" action="ppaction://hlinksldjump"/>
            </p:cNvPr>
            <p:cNvSpPr/>
            <p:nvPr/>
          </p:nvSpPr>
          <p:spPr>
            <a:xfrm>
              <a:off x="7853768" y="4304513"/>
              <a:ext cx="353939" cy="339286"/>
            </a:xfrm>
            <a:custGeom>
              <a:avLst/>
              <a:gdLst/>
              <a:ahLst/>
              <a:cxnLst/>
              <a:rect l="l" t="t" r="r" b="b"/>
              <a:pathLst>
                <a:path w="10652" h="10211" extrusionOk="0">
                  <a:moveTo>
                    <a:pt x="5274" y="0"/>
                  </a:moveTo>
                  <a:cubicBezTo>
                    <a:pt x="3749" y="0"/>
                    <a:pt x="2353" y="646"/>
                    <a:pt x="1397" y="1603"/>
                  </a:cubicBezTo>
                  <a:cubicBezTo>
                    <a:pt x="518" y="2585"/>
                    <a:pt x="1" y="3748"/>
                    <a:pt x="1" y="5041"/>
                  </a:cubicBezTo>
                  <a:cubicBezTo>
                    <a:pt x="1" y="7962"/>
                    <a:pt x="2353" y="10211"/>
                    <a:pt x="5274" y="10211"/>
                  </a:cubicBezTo>
                  <a:cubicBezTo>
                    <a:pt x="5921" y="10211"/>
                    <a:pt x="6464" y="10108"/>
                    <a:pt x="6981" y="10004"/>
                  </a:cubicBezTo>
                  <a:cubicBezTo>
                    <a:pt x="9152" y="9254"/>
                    <a:pt x="10651" y="7419"/>
                    <a:pt x="10651" y="5041"/>
                  </a:cubicBezTo>
                  <a:cubicBezTo>
                    <a:pt x="10651" y="4834"/>
                    <a:pt x="10651" y="4524"/>
                    <a:pt x="10548" y="4291"/>
                  </a:cubicBezTo>
                  <a:cubicBezTo>
                    <a:pt x="10212" y="2146"/>
                    <a:pt x="8506" y="414"/>
                    <a:pt x="6231" y="103"/>
                  </a:cubicBezTo>
                  <a:cubicBezTo>
                    <a:pt x="5921" y="0"/>
                    <a:pt x="5585" y="0"/>
                    <a:pt x="5274" y="0"/>
                  </a:cubicBezTo>
                  <a:close/>
                </a:path>
              </a:pathLst>
            </a:custGeom>
            <a:solidFill>
              <a:srgbClr val="B8E5F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67" name="Google Shape;1825;p57"/>
            <p:cNvSpPr/>
            <p:nvPr/>
          </p:nvSpPr>
          <p:spPr>
            <a:xfrm>
              <a:off x="8004093" y="4307936"/>
              <a:ext cx="200162" cy="164077"/>
            </a:xfrm>
            <a:custGeom>
              <a:avLst/>
              <a:gdLst/>
              <a:ahLst/>
              <a:cxnLst/>
              <a:rect l="l" t="t" r="r" b="b"/>
              <a:pathLst>
                <a:path w="6024" h="4938" extrusionOk="0">
                  <a:moveTo>
                    <a:pt x="1707" y="0"/>
                  </a:moveTo>
                  <a:cubicBezTo>
                    <a:pt x="957" y="207"/>
                    <a:pt x="414" y="750"/>
                    <a:pt x="104" y="1396"/>
                  </a:cubicBezTo>
                  <a:cubicBezTo>
                    <a:pt x="1" y="1603"/>
                    <a:pt x="1" y="1939"/>
                    <a:pt x="1" y="2146"/>
                  </a:cubicBezTo>
                  <a:cubicBezTo>
                    <a:pt x="104" y="2353"/>
                    <a:pt x="208" y="2689"/>
                    <a:pt x="518" y="2689"/>
                  </a:cubicBezTo>
                  <a:cubicBezTo>
                    <a:pt x="518" y="2792"/>
                    <a:pt x="647" y="2792"/>
                    <a:pt x="750" y="2792"/>
                  </a:cubicBezTo>
                  <a:cubicBezTo>
                    <a:pt x="957" y="2896"/>
                    <a:pt x="957" y="3232"/>
                    <a:pt x="854" y="3439"/>
                  </a:cubicBezTo>
                  <a:cubicBezTo>
                    <a:pt x="854" y="3645"/>
                    <a:pt x="854" y="3878"/>
                    <a:pt x="957" y="4085"/>
                  </a:cubicBezTo>
                  <a:cubicBezTo>
                    <a:pt x="957" y="4292"/>
                    <a:pt x="1164" y="4524"/>
                    <a:pt x="1397" y="4628"/>
                  </a:cubicBezTo>
                  <a:cubicBezTo>
                    <a:pt x="1456" y="4647"/>
                    <a:pt x="1512" y="4656"/>
                    <a:pt x="1567" y="4656"/>
                  </a:cubicBezTo>
                  <a:cubicBezTo>
                    <a:pt x="1799" y="4656"/>
                    <a:pt x="1999" y="4505"/>
                    <a:pt x="2250" y="4421"/>
                  </a:cubicBezTo>
                  <a:cubicBezTo>
                    <a:pt x="2497" y="4249"/>
                    <a:pt x="2731" y="4148"/>
                    <a:pt x="2920" y="4148"/>
                  </a:cubicBezTo>
                  <a:cubicBezTo>
                    <a:pt x="2987" y="4148"/>
                    <a:pt x="3048" y="4161"/>
                    <a:pt x="3103" y="4188"/>
                  </a:cubicBezTo>
                  <a:cubicBezTo>
                    <a:pt x="3439" y="4421"/>
                    <a:pt x="3542" y="4834"/>
                    <a:pt x="3749" y="4938"/>
                  </a:cubicBezTo>
                  <a:cubicBezTo>
                    <a:pt x="4189" y="4938"/>
                    <a:pt x="4395" y="4292"/>
                    <a:pt x="4835" y="4292"/>
                  </a:cubicBezTo>
                  <a:cubicBezTo>
                    <a:pt x="5042" y="4292"/>
                    <a:pt x="5171" y="4421"/>
                    <a:pt x="5274" y="4421"/>
                  </a:cubicBezTo>
                  <a:cubicBezTo>
                    <a:pt x="5356" y="4448"/>
                    <a:pt x="5432" y="4461"/>
                    <a:pt x="5504" y="4461"/>
                  </a:cubicBezTo>
                  <a:cubicBezTo>
                    <a:pt x="5705" y="4461"/>
                    <a:pt x="5871" y="4360"/>
                    <a:pt x="6024" y="4188"/>
                  </a:cubicBezTo>
                  <a:cubicBezTo>
                    <a:pt x="5688" y="2043"/>
                    <a:pt x="3982" y="311"/>
                    <a:pt x="1707" y="0"/>
                  </a:cubicBezTo>
                  <a:close/>
                </a:path>
              </a:pathLst>
            </a:custGeom>
            <a:solidFill>
              <a:srgbClr val="98DB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68" name="Google Shape;1826;p57"/>
            <p:cNvSpPr/>
            <p:nvPr/>
          </p:nvSpPr>
          <p:spPr>
            <a:xfrm>
              <a:off x="7853768" y="4357745"/>
              <a:ext cx="250004" cy="286056"/>
            </a:xfrm>
            <a:custGeom>
              <a:avLst/>
              <a:gdLst/>
              <a:ahLst/>
              <a:cxnLst/>
              <a:rect l="l" t="t" r="r" b="b"/>
              <a:pathLst>
                <a:path w="7524" h="8609" extrusionOk="0">
                  <a:moveTo>
                    <a:pt x="1397" y="1"/>
                  </a:moveTo>
                  <a:cubicBezTo>
                    <a:pt x="518" y="983"/>
                    <a:pt x="1" y="2146"/>
                    <a:pt x="1" y="3439"/>
                  </a:cubicBezTo>
                  <a:cubicBezTo>
                    <a:pt x="1" y="6360"/>
                    <a:pt x="2353" y="8609"/>
                    <a:pt x="5274" y="8609"/>
                  </a:cubicBezTo>
                  <a:cubicBezTo>
                    <a:pt x="5921" y="8609"/>
                    <a:pt x="6464" y="8506"/>
                    <a:pt x="6981" y="8402"/>
                  </a:cubicBezTo>
                  <a:cubicBezTo>
                    <a:pt x="7213" y="8092"/>
                    <a:pt x="7420" y="7756"/>
                    <a:pt x="7523" y="7316"/>
                  </a:cubicBezTo>
                  <a:lnTo>
                    <a:pt x="7523" y="6903"/>
                  </a:lnTo>
                  <a:cubicBezTo>
                    <a:pt x="7420" y="6799"/>
                    <a:pt x="7317" y="6670"/>
                    <a:pt x="7213" y="6670"/>
                  </a:cubicBezTo>
                  <a:cubicBezTo>
                    <a:pt x="6981" y="6670"/>
                    <a:pt x="6877" y="6799"/>
                    <a:pt x="6670" y="6799"/>
                  </a:cubicBezTo>
                  <a:cubicBezTo>
                    <a:pt x="6464" y="6670"/>
                    <a:pt x="6464" y="6463"/>
                    <a:pt x="6231" y="6360"/>
                  </a:cubicBezTo>
                  <a:cubicBezTo>
                    <a:pt x="6196" y="6325"/>
                    <a:pt x="6162" y="6314"/>
                    <a:pt x="6127" y="6314"/>
                  </a:cubicBezTo>
                  <a:cubicBezTo>
                    <a:pt x="6059" y="6314"/>
                    <a:pt x="5990" y="6360"/>
                    <a:pt x="5921" y="6360"/>
                  </a:cubicBezTo>
                  <a:cubicBezTo>
                    <a:pt x="5171" y="6567"/>
                    <a:pt x="4732" y="7446"/>
                    <a:pt x="4189" y="7859"/>
                  </a:cubicBezTo>
                  <a:cubicBezTo>
                    <a:pt x="3982" y="7963"/>
                    <a:pt x="3878" y="8092"/>
                    <a:pt x="3749" y="8092"/>
                  </a:cubicBezTo>
                  <a:cubicBezTo>
                    <a:pt x="3542" y="7963"/>
                    <a:pt x="3439" y="7756"/>
                    <a:pt x="3439" y="7549"/>
                  </a:cubicBezTo>
                  <a:cubicBezTo>
                    <a:pt x="3439" y="7316"/>
                    <a:pt x="3439" y="7110"/>
                    <a:pt x="3542" y="7006"/>
                  </a:cubicBezTo>
                  <a:cubicBezTo>
                    <a:pt x="3542" y="6799"/>
                    <a:pt x="3439" y="6463"/>
                    <a:pt x="3336" y="6360"/>
                  </a:cubicBezTo>
                  <a:cubicBezTo>
                    <a:pt x="3219" y="6308"/>
                    <a:pt x="3084" y="6308"/>
                    <a:pt x="2951" y="6308"/>
                  </a:cubicBezTo>
                  <a:cubicBezTo>
                    <a:pt x="2819" y="6308"/>
                    <a:pt x="2689" y="6308"/>
                    <a:pt x="2586" y="6257"/>
                  </a:cubicBezTo>
                  <a:cubicBezTo>
                    <a:pt x="2147" y="6153"/>
                    <a:pt x="2043" y="5610"/>
                    <a:pt x="2147" y="5171"/>
                  </a:cubicBezTo>
                  <a:cubicBezTo>
                    <a:pt x="2353" y="4731"/>
                    <a:pt x="2689" y="4421"/>
                    <a:pt x="3103" y="4214"/>
                  </a:cubicBezTo>
                  <a:cubicBezTo>
                    <a:pt x="3439" y="3982"/>
                    <a:pt x="3749" y="3775"/>
                    <a:pt x="4085" y="3568"/>
                  </a:cubicBezTo>
                  <a:cubicBezTo>
                    <a:pt x="4292" y="3335"/>
                    <a:pt x="4628" y="3025"/>
                    <a:pt x="4525" y="2689"/>
                  </a:cubicBezTo>
                  <a:cubicBezTo>
                    <a:pt x="4525" y="2520"/>
                    <a:pt x="4301" y="2351"/>
                    <a:pt x="4050" y="2351"/>
                  </a:cubicBezTo>
                  <a:cubicBezTo>
                    <a:pt x="3993" y="2351"/>
                    <a:pt x="3935" y="2360"/>
                    <a:pt x="3878" y="2379"/>
                  </a:cubicBezTo>
                  <a:cubicBezTo>
                    <a:pt x="3646" y="2379"/>
                    <a:pt x="3439" y="2586"/>
                    <a:pt x="3232" y="2793"/>
                  </a:cubicBezTo>
                  <a:cubicBezTo>
                    <a:pt x="3126" y="2983"/>
                    <a:pt x="2969" y="3156"/>
                    <a:pt x="2858" y="3156"/>
                  </a:cubicBezTo>
                  <a:cubicBezTo>
                    <a:pt x="2834" y="3156"/>
                    <a:pt x="2812" y="3147"/>
                    <a:pt x="2793" y="3129"/>
                  </a:cubicBezTo>
                  <a:cubicBezTo>
                    <a:pt x="2586" y="3129"/>
                    <a:pt x="2586" y="3025"/>
                    <a:pt x="2353" y="2922"/>
                  </a:cubicBezTo>
                  <a:cubicBezTo>
                    <a:pt x="2305" y="2885"/>
                    <a:pt x="2253" y="2871"/>
                    <a:pt x="2199" y="2871"/>
                  </a:cubicBezTo>
                  <a:cubicBezTo>
                    <a:pt x="1955" y="2871"/>
                    <a:pt x="1657" y="3170"/>
                    <a:pt x="1350" y="3170"/>
                  </a:cubicBezTo>
                  <a:cubicBezTo>
                    <a:pt x="1289" y="3170"/>
                    <a:pt x="1226" y="3158"/>
                    <a:pt x="1164" y="3129"/>
                  </a:cubicBezTo>
                  <a:cubicBezTo>
                    <a:pt x="1061" y="3025"/>
                    <a:pt x="957" y="2922"/>
                    <a:pt x="957" y="2793"/>
                  </a:cubicBezTo>
                  <a:cubicBezTo>
                    <a:pt x="854" y="2379"/>
                    <a:pt x="957" y="2043"/>
                    <a:pt x="1164" y="1629"/>
                  </a:cubicBezTo>
                  <a:cubicBezTo>
                    <a:pt x="1293" y="1293"/>
                    <a:pt x="1810" y="647"/>
                    <a:pt x="1604" y="337"/>
                  </a:cubicBezTo>
                  <a:cubicBezTo>
                    <a:pt x="1604" y="104"/>
                    <a:pt x="1500" y="104"/>
                    <a:pt x="1397" y="1"/>
                  </a:cubicBezTo>
                  <a:close/>
                </a:path>
              </a:pathLst>
            </a:custGeom>
            <a:solidFill>
              <a:srgbClr val="98DB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69" name="Google Shape;1827;p57"/>
            <p:cNvSpPr/>
            <p:nvPr/>
          </p:nvSpPr>
          <p:spPr>
            <a:xfrm>
              <a:off x="8128666" y="4488466"/>
              <a:ext cx="57550" cy="63996"/>
            </a:xfrm>
            <a:custGeom>
              <a:avLst/>
              <a:gdLst/>
              <a:ahLst/>
              <a:cxnLst/>
              <a:rect l="l" t="t" r="r" b="b"/>
              <a:pathLst>
                <a:path w="1732" h="1926" extrusionOk="0">
                  <a:moveTo>
                    <a:pt x="1147" y="0"/>
                  </a:moveTo>
                  <a:cubicBezTo>
                    <a:pt x="785" y="0"/>
                    <a:pt x="348" y="248"/>
                    <a:pt x="129" y="591"/>
                  </a:cubicBezTo>
                  <a:cubicBezTo>
                    <a:pt x="129" y="694"/>
                    <a:pt x="0" y="694"/>
                    <a:pt x="0" y="797"/>
                  </a:cubicBezTo>
                  <a:cubicBezTo>
                    <a:pt x="0" y="927"/>
                    <a:pt x="0" y="927"/>
                    <a:pt x="129" y="1030"/>
                  </a:cubicBezTo>
                  <a:lnTo>
                    <a:pt x="440" y="1030"/>
                  </a:lnTo>
                  <a:cubicBezTo>
                    <a:pt x="543" y="1133"/>
                    <a:pt x="646" y="1340"/>
                    <a:pt x="646" y="1444"/>
                  </a:cubicBezTo>
                  <a:cubicBezTo>
                    <a:pt x="646" y="1676"/>
                    <a:pt x="776" y="1883"/>
                    <a:pt x="879" y="1883"/>
                  </a:cubicBezTo>
                  <a:cubicBezTo>
                    <a:pt x="909" y="1913"/>
                    <a:pt x="948" y="1926"/>
                    <a:pt x="991" y="1926"/>
                  </a:cubicBezTo>
                  <a:cubicBezTo>
                    <a:pt x="1095" y="1926"/>
                    <a:pt x="1219" y="1853"/>
                    <a:pt x="1293" y="1780"/>
                  </a:cubicBezTo>
                  <a:cubicBezTo>
                    <a:pt x="1525" y="1444"/>
                    <a:pt x="1732" y="1133"/>
                    <a:pt x="1732" y="694"/>
                  </a:cubicBezTo>
                  <a:cubicBezTo>
                    <a:pt x="1732" y="196"/>
                    <a:pt x="1469" y="0"/>
                    <a:pt x="1147" y="0"/>
                  </a:cubicBezTo>
                  <a:close/>
                </a:path>
              </a:pathLst>
            </a:custGeom>
            <a:solidFill>
              <a:srgbClr val="98DB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0" name="Google Shape;1828;p57"/>
            <p:cNvSpPr/>
            <p:nvPr/>
          </p:nvSpPr>
          <p:spPr>
            <a:xfrm>
              <a:off x="7949997" y="4493484"/>
              <a:ext cx="28376" cy="29240"/>
            </a:xfrm>
            <a:custGeom>
              <a:avLst/>
              <a:gdLst/>
              <a:ahLst/>
              <a:cxnLst/>
              <a:rect l="l" t="t" r="r" b="b"/>
              <a:pathLst>
                <a:path w="854" h="880" extrusionOk="0">
                  <a:moveTo>
                    <a:pt x="440" y="0"/>
                  </a:moveTo>
                  <a:cubicBezTo>
                    <a:pt x="207" y="0"/>
                    <a:pt x="0" y="233"/>
                    <a:pt x="0" y="440"/>
                  </a:cubicBezTo>
                  <a:cubicBezTo>
                    <a:pt x="0" y="646"/>
                    <a:pt x="207" y="879"/>
                    <a:pt x="440" y="879"/>
                  </a:cubicBezTo>
                  <a:cubicBezTo>
                    <a:pt x="750" y="879"/>
                    <a:pt x="853" y="646"/>
                    <a:pt x="853" y="440"/>
                  </a:cubicBezTo>
                  <a:cubicBezTo>
                    <a:pt x="853" y="233"/>
                    <a:pt x="750" y="0"/>
                    <a:pt x="440" y="0"/>
                  </a:cubicBezTo>
                  <a:close/>
                </a:path>
              </a:pathLst>
            </a:custGeom>
            <a:solidFill>
              <a:srgbClr val="1C050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1" name="Google Shape;1829;p57"/>
            <p:cNvSpPr/>
            <p:nvPr/>
          </p:nvSpPr>
          <p:spPr>
            <a:xfrm>
              <a:off x="8093444" y="4493484"/>
              <a:ext cx="28376" cy="29240"/>
            </a:xfrm>
            <a:custGeom>
              <a:avLst/>
              <a:gdLst/>
              <a:ahLst/>
              <a:cxnLst/>
              <a:rect l="l" t="t" r="r" b="b"/>
              <a:pathLst>
                <a:path w="854" h="880" extrusionOk="0">
                  <a:moveTo>
                    <a:pt x="414" y="0"/>
                  </a:moveTo>
                  <a:cubicBezTo>
                    <a:pt x="104" y="0"/>
                    <a:pt x="0" y="233"/>
                    <a:pt x="0" y="440"/>
                  </a:cubicBezTo>
                  <a:cubicBezTo>
                    <a:pt x="0" y="646"/>
                    <a:pt x="104" y="879"/>
                    <a:pt x="414" y="879"/>
                  </a:cubicBezTo>
                  <a:cubicBezTo>
                    <a:pt x="646" y="879"/>
                    <a:pt x="853" y="646"/>
                    <a:pt x="853" y="440"/>
                  </a:cubicBezTo>
                  <a:cubicBezTo>
                    <a:pt x="853" y="233"/>
                    <a:pt x="646" y="0"/>
                    <a:pt x="414" y="0"/>
                  </a:cubicBezTo>
                  <a:close/>
                </a:path>
              </a:pathLst>
            </a:custGeom>
            <a:solidFill>
              <a:srgbClr val="1C050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2" name="Google Shape;1830;p57"/>
            <p:cNvSpPr/>
            <p:nvPr/>
          </p:nvSpPr>
          <p:spPr>
            <a:xfrm>
              <a:off x="8014394" y="4514949"/>
              <a:ext cx="49874" cy="21498"/>
            </a:xfrm>
            <a:custGeom>
              <a:avLst/>
              <a:gdLst/>
              <a:ahLst/>
              <a:cxnLst/>
              <a:rect l="l" t="t" r="r" b="b"/>
              <a:pathLst>
                <a:path w="1501" h="647" extrusionOk="0">
                  <a:moveTo>
                    <a:pt x="104" y="0"/>
                  </a:moveTo>
                  <a:lnTo>
                    <a:pt x="1" y="130"/>
                  </a:lnTo>
                  <a:cubicBezTo>
                    <a:pt x="104" y="440"/>
                    <a:pt x="440" y="647"/>
                    <a:pt x="751" y="647"/>
                  </a:cubicBezTo>
                  <a:cubicBezTo>
                    <a:pt x="1190" y="647"/>
                    <a:pt x="1500" y="336"/>
                    <a:pt x="1500" y="0"/>
                  </a:cubicBezTo>
                  <a:lnTo>
                    <a:pt x="1500" y="0"/>
                  </a:lnTo>
                  <a:cubicBezTo>
                    <a:pt x="1397" y="336"/>
                    <a:pt x="1087" y="543"/>
                    <a:pt x="751" y="543"/>
                  </a:cubicBezTo>
                  <a:cubicBezTo>
                    <a:pt x="544" y="543"/>
                    <a:pt x="208" y="336"/>
                    <a:pt x="104" y="0"/>
                  </a:cubicBezTo>
                  <a:close/>
                </a:path>
              </a:pathLst>
            </a:custGeom>
            <a:solidFill>
              <a:srgbClr val="1C050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3" name="Google Shape;1835;p57"/>
            <p:cNvSpPr/>
            <p:nvPr/>
          </p:nvSpPr>
          <p:spPr>
            <a:xfrm>
              <a:off x="7792794" y="4562200"/>
              <a:ext cx="3456" cy="6878"/>
            </a:xfrm>
            <a:custGeom>
              <a:avLst/>
              <a:gdLst/>
              <a:ahLst/>
              <a:cxnLst/>
              <a:rect l="l" t="t" r="r" b="b"/>
              <a:pathLst>
                <a:path w="104" h="207" extrusionOk="0">
                  <a:moveTo>
                    <a:pt x="104" y="0"/>
                  </a:moveTo>
                  <a:cubicBezTo>
                    <a:pt x="1" y="0"/>
                    <a:pt x="1" y="104"/>
                    <a:pt x="1" y="104"/>
                  </a:cubicBezTo>
                  <a:lnTo>
                    <a:pt x="1" y="207"/>
                  </a:lnTo>
                  <a:cubicBezTo>
                    <a:pt x="104" y="104"/>
                    <a:pt x="104" y="0"/>
                    <a:pt x="104" y="0"/>
                  </a:cubicBezTo>
                  <a:close/>
                </a:path>
              </a:pathLst>
            </a:custGeom>
            <a:solidFill>
              <a:srgbClr val="58304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4" name="Google Shape;1837;p57"/>
            <p:cNvSpPr/>
            <p:nvPr/>
          </p:nvSpPr>
          <p:spPr>
            <a:xfrm>
              <a:off x="7992928" y="4643776"/>
              <a:ext cx="6911" cy="4353"/>
            </a:xfrm>
            <a:custGeom>
              <a:avLst/>
              <a:gdLst/>
              <a:ahLst/>
              <a:cxnLst/>
              <a:rect l="l" t="t" r="r" b="b"/>
              <a:pathLst>
                <a:path w="208" h="131" extrusionOk="0">
                  <a:moveTo>
                    <a:pt x="1" y="1"/>
                  </a:moveTo>
                  <a:cubicBezTo>
                    <a:pt x="104" y="1"/>
                    <a:pt x="104" y="1"/>
                    <a:pt x="207" y="130"/>
                  </a:cubicBezTo>
                  <a:lnTo>
                    <a:pt x="207" y="1"/>
                  </a:lnTo>
                  <a:close/>
                </a:path>
              </a:pathLst>
            </a:custGeom>
            <a:solidFill>
              <a:srgbClr val="58304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5" name="Google Shape;1838;p57"/>
            <p:cNvSpPr/>
            <p:nvPr/>
          </p:nvSpPr>
          <p:spPr>
            <a:xfrm>
              <a:off x="7799672" y="4304513"/>
              <a:ext cx="82471" cy="92771"/>
            </a:xfrm>
            <a:custGeom>
              <a:avLst/>
              <a:gdLst/>
              <a:ahLst/>
              <a:cxnLst/>
              <a:rect l="l" t="t" r="r" b="b"/>
              <a:pathLst>
                <a:path w="2482" h="2792" extrusionOk="0">
                  <a:moveTo>
                    <a:pt x="440" y="0"/>
                  </a:moveTo>
                  <a:lnTo>
                    <a:pt x="983" y="1163"/>
                  </a:lnTo>
                  <a:lnTo>
                    <a:pt x="0" y="1939"/>
                  </a:lnTo>
                  <a:lnTo>
                    <a:pt x="983" y="1706"/>
                  </a:lnTo>
                  <a:lnTo>
                    <a:pt x="1086" y="2792"/>
                  </a:lnTo>
                  <a:lnTo>
                    <a:pt x="1396" y="1603"/>
                  </a:lnTo>
                  <a:lnTo>
                    <a:pt x="2482" y="2042"/>
                  </a:lnTo>
                  <a:lnTo>
                    <a:pt x="2482" y="2042"/>
                  </a:lnTo>
                  <a:lnTo>
                    <a:pt x="1732" y="1163"/>
                  </a:lnTo>
                  <a:lnTo>
                    <a:pt x="2275" y="310"/>
                  </a:lnTo>
                  <a:lnTo>
                    <a:pt x="1396" y="956"/>
                  </a:lnTo>
                  <a:lnTo>
                    <a:pt x="440" y="0"/>
                  </a:lnTo>
                  <a:close/>
                </a:path>
              </a:pathLst>
            </a:custGeom>
            <a:solidFill>
              <a:srgbClr val="FF6D5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6" name="Google Shape;1839;p57"/>
            <p:cNvSpPr/>
            <p:nvPr/>
          </p:nvSpPr>
          <p:spPr>
            <a:xfrm>
              <a:off x="8211106" y="4465140"/>
              <a:ext cx="93668" cy="92771"/>
            </a:xfrm>
            <a:custGeom>
              <a:avLst/>
              <a:gdLst/>
              <a:ahLst/>
              <a:cxnLst/>
              <a:rect l="l" t="t" r="r" b="b"/>
              <a:pathLst>
                <a:path w="2819" h="2792" extrusionOk="0">
                  <a:moveTo>
                    <a:pt x="2172" y="0"/>
                  </a:moveTo>
                  <a:lnTo>
                    <a:pt x="1397" y="1086"/>
                  </a:lnTo>
                  <a:lnTo>
                    <a:pt x="337" y="543"/>
                  </a:lnTo>
                  <a:lnTo>
                    <a:pt x="983" y="1293"/>
                  </a:lnTo>
                  <a:lnTo>
                    <a:pt x="1" y="1835"/>
                  </a:lnTo>
                  <a:lnTo>
                    <a:pt x="1" y="1835"/>
                  </a:lnTo>
                  <a:lnTo>
                    <a:pt x="1293" y="1629"/>
                  </a:lnTo>
                  <a:lnTo>
                    <a:pt x="1397" y="2792"/>
                  </a:lnTo>
                  <a:lnTo>
                    <a:pt x="1733" y="1732"/>
                  </a:lnTo>
                  <a:lnTo>
                    <a:pt x="2818" y="1732"/>
                  </a:lnTo>
                  <a:lnTo>
                    <a:pt x="1836" y="1293"/>
                  </a:lnTo>
                  <a:lnTo>
                    <a:pt x="2172" y="0"/>
                  </a:lnTo>
                  <a:close/>
                </a:path>
              </a:pathLst>
            </a:custGeom>
            <a:solidFill>
              <a:srgbClr val="FF6D5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7" name="Google Shape;1840;p57"/>
            <p:cNvSpPr/>
            <p:nvPr/>
          </p:nvSpPr>
          <p:spPr>
            <a:xfrm>
              <a:off x="8050480" y="4648539"/>
              <a:ext cx="89382" cy="92804"/>
            </a:xfrm>
            <a:custGeom>
              <a:avLst/>
              <a:gdLst/>
              <a:ahLst/>
              <a:cxnLst/>
              <a:rect l="l" t="t" r="r" b="b"/>
              <a:pathLst>
                <a:path w="2690" h="2793" extrusionOk="0">
                  <a:moveTo>
                    <a:pt x="957" y="0"/>
                  </a:moveTo>
                  <a:lnTo>
                    <a:pt x="1190" y="1293"/>
                  </a:lnTo>
                  <a:lnTo>
                    <a:pt x="1" y="1603"/>
                  </a:lnTo>
                  <a:lnTo>
                    <a:pt x="1061" y="1732"/>
                  </a:lnTo>
                  <a:lnTo>
                    <a:pt x="750" y="2792"/>
                  </a:lnTo>
                  <a:lnTo>
                    <a:pt x="1500" y="1732"/>
                  </a:lnTo>
                  <a:lnTo>
                    <a:pt x="2353" y="2482"/>
                  </a:lnTo>
                  <a:lnTo>
                    <a:pt x="1939" y="1500"/>
                  </a:lnTo>
                  <a:lnTo>
                    <a:pt x="2689" y="853"/>
                  </a:lnTo>
                  <a:lnTo>
                    <a:pt x="1603" y="1189"/>
                  </a:lnTo>
                  <a:lnTo>
                    <a:pt x="957" y="0"/>
                  </a:lnTo>
                  <a:close/>
                </a:path>
              </a:pathLst>
            </a:custGeom>
            <a:solidFill>
              <a:srgbClr val="FF6D5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grpSp>
      <p:grpSp>
        <p:nvGrpSpPr>
          <p:cNvPr id="7" name="Group 6"/>
          <p:cNvGrpSpPr/>
          <p:nvPr/>
        </p:nvGrpSpPr>
        <p:grpSpPr>
          <a:xfrm>
            <a:off x="95034" y="818849"/>
            <a:ext cx="849316" cy="567582"/>
            <a:chOff x="339056" y="264274"/>
            <a:chExt cx="849316" cy="567582"/>
          </a:xfrm>
        </p:grpSpPr>
        <p:sp>
          <p:nvSpPr>
            <p:cNvPr id="80" name="Flowchart: Connector 79"/>
            <p:cNvSpPr/>
            <p:nvPr/>
          </p:nvSpPr>
          <p:spPr>
            <a:xfrm>
              <a:off x="407178" y="265395"/>
              <a:ext cx="713072" cy="566461"/>
            </a:xfrm>
            <a:prstGeom prst="flowChartConnector">
              <a:avLst/>
            </a:prstGeom>
            <a:solidFill>
              <a:srgbClr val="FFFFFF"/>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rgbClr val="003B58"/>
                </a:solidFill>
                <a:effectLst/>
                <a:uLnTx/>
                <a:uFillTx/>
                <a:latin typeface="Arial"/>
                <a:ea typeface="+mn-ea"/>
                <a:cs typeface="Arial"/>
                <a:sym typeface="Arial"/>
              </a:endParaRPr>
            </a:p>
          </p:txBody>
        </p:sp>
        <p:sp>
          <p:nvSpPr>
            <p:cNvPr id="81" name="Google Shape;632;p45"/>
            <p:cNvSpPr txBox="1">
              <a:spLocks/>
            </p:cNvSpPr>
            <p:nvPr/>
          </p:nvSpPr>
          <p:spPr>
            <a:xfrm>
              <a:off x="339056" y="264274"/>
              <a:ext cx="849316" cy="484535"/>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1"/>
                </a:buClr>
                <a:buSzPts val="5500"/>
                <a:buFont typeface="Sansita ExtraBold"/>
                <a:buNone/>
                <a:defRPr sz="4800" b="1" i="0" u="none" strike="noStrike" cap="none">
                  <a:solidFill>
                    <a:schemeClr val="accent2"/>
                  </a:solidFill>
                  <a:latin typeface="Sansita"/>
                  <a:ea typeface="Sansita"/>
                  <a:cs typeface="Sansita"/>
                  <a:sym typeface="Sansita"/>
                </a:defRPr>
              </a:lvl1pPr>
              <a:lvl2pPr marR="0" lvl="1"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2pPr>
              <a:lvl3pPr marR="0" lvl="2"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3pPr>
              <a:lvl4pPr marR="0" lvl="3"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4pPr>
              <a:lvl5pPr marR="0" lvl="4"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5pPr>
              <a:lvl6pPr marR="0" lvl="5"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6pPr>
              <a:lvl7pPr marR="0" lvl="6"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7pPr>
              <a:lvl8pPr marR="0" lvl="7"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8pPr>
              <a:lvl9pPr marR="0" lvl="8"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9pPr>
            </a:lstStyle>
            <a:p>
              <a:pPr marL="0" marR="0" lvl="0" indent="0" algn="ctr" defTabSz="914400" rtl="0" eaLnBrk="1" fontAlgn="auto" latinLnBrk="0" hangingPunct="1">
                <a:lnSpc>
                  <a:spcPct val="100000"/>
                </a:lnSpc>
                <a:spcBef>
                  <a:spcPts val="0"/>
                </a:spcBef>
                <a:spcAft>
                  <a:spcPts val="0"/>
                </a:spcAft>
                <a:buClr>
                  <a:srgbClr val="FFD92D"/>
                </a:buClr>
                <a:buSzPts val="5500"/>
                <a:buFont typeface="Sansita ExtraBold"/>
                <a:buNone/>
                <a:tabLst/>
                <a:defRPr/>
              </a:pPr>
              <a:r>
                <a:rPr kumimoji="0" lang="vi-VN" sz="3200" b="1" i="0" u="none" strike="noStrike" kern="0" cap="none" spc="0" normalizeH="0" baseline="0" noProof="0" dirty="0" smtClean="0">
                  <a:ln>
                    <a:noFill/>
                  </a:ln>
                  <a:solidFill>
                    <a:srgbClr val="E87C84">
                      <a:lumMod val="75000"/>
                    </a:srgbClr>
                  </a:solidFill>
                  <a:effectLst/>
                  <a:uLnTx/>
                  <a:uFillTx/>
                  <a:latin typeface="Sansita"/>
                  <a:cs typeface="Sansita"/>
                  <a:sym typeface="Sansita"/>
                </a:rPr>
                <a:t>01</a:t>
              </a:r>
              <a:endParaRPr kumimoji="0" lang="vi-VN" sz="3200" b="1" i="0" u="none" strike="noStrike" kern="0" cap="none" spc="0" normalizeH="0" baseline="0" noProof="0" dirty="0">
                <a:ln>
                  <a:noFill/>
                </a:ln>
                <a:solidFill>
                  <a:srgbClr val="E87C84">
                    <a:lumMod val="75000"/>
                  </a:srgbClr>
                </a:solidFill>
                <a:effectLst/>
                <a:uLnTx/>
                <a:uFillTx/>
                <a:latin typeface="Sansita"/>
                <a:cs typeface="Sansita"/>
                <a:sym typeface="Sansita"/>
              </a:endParaRPr>
            </a:p>
          </p:txBody>
        </p:sp>
      </p:grpSp>
      <p:sp>
        <p:nvSpPr>
          <p:cNvPr id="82" name="Google Shape;478;p45">
            <a:extLst>
              <a:ext uri="{FF2B5EF4-FFF2-40B4-BE49-F238E27FC236}">
                <a16:creationId xmlns:a16="http://schemas.microsoft.com/office/drawing/2014/main" id="{F26287F7-3FB0-4F76-B02E-8E4B2E29815B}"/>
              </a:ext>
            </a:extLst>
          </p:cNvPr>
          <p:cNvSpPr txBox="1">
            <a:spLocks/>
          </p:cNvSpPr>
          <p:nvPr/>
        </p:nvSpPr>
        <p:spPr>
          <a:xfrm>
            <a:off x="843668" y="861490"/>
            <a:ext cx="7500689" cy="510016"/>
          </a:xfrm>
          <a:prstGeom prst="doubleWave">
            <a:avLst/>
          </a:prstGeom>
          <a:solidFill>
            <a:srgbClr val="FFD92D">
              <a:lumMod val="20000"/>
              <a:lumOff val="80000"/>
            </a:srgbClr>
          </a:solidFill>
          <a:ln w="28575">
            <a:solidFill>
              <a:srgbClr val="E87C84"/>
            </a:solidFill>
            <a:prstDash val="sysDash"/>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2800" b="1" i="0" u="none" strike="noStrike" kern="0" cap="none" spc="0" normalizeH="0" baseline="0" noProof="0" dirty="0" smtClean="0">
                <a:ln>
                  <a:noFill/>
                </a:ln>
                <a:solidFill>
                  <a:srgbClr val="002060"/>
                </a:solidFill>
                <a:effectLst/>
                <a:uLnTx/>
                <a:uFillTx/>
                <a:cs typeface="Calibri" panose="020F0502020204030204" pitchFamily="34" charset="0"/>
                <a:sym typeface="Arial"/>
              </a:rPr>
              <a:t>Hiệp định</a:t>
            </a:r>
            <a:r>
              <a:rPr kumimoji="0" lang="vi-VN" sz="2800" b="1" i="0" u="none" strike="noStrike" kern="0" cap="none" spc="0" normalizeH="0" noProof="0" dirty="0" smtClean="0">
                <a:ln>
                  <a:noFill/>
                </a:ln>
                <a:solidFill>
                  <a:srgbClr val="002060"/>
                </a:solidFill>
                <a:effectLst/>
                <a:uLnTx/>
                <a:uFillTx/>
                <a:cs typeface="Calibri" panose="020F0502020204030204" pitchFamily="34" charset="0"/>
                <a:sym typeface="Arial"/>
              </a:rPr>
              <a:t> Paris được kí vào thời gian nào?</a:t>
            </a:r>
            <a:endParaRPr kumimoji="0" lang="vi-VN" sz="2800" b="1" i="0" u="none" strike="noStrike" kern="0" cap="none" spc="0" normalizeH="0" baseline="0" noProof="0" dirty="0">
              <a:ln>
                <a:noFill/>
              </a:ln>
              <a:solidFill>
                <a:srgbClr val="002060"/>
              </a:solidFill>
              <a:effectLst/>
              <a:uLnTx/>
              <a:uFillTx/>
              <a:latin typeface="Times New Roman" panose="02020603050405020304" pitchFamily="18" charset="0"/>
              <a:cs typeface="Calibri" panose="020F0502020204030204" pitchFamily="34" charset="0"/>
              <a:sym typeface="Arial"/>
            </a:endParaRPr>
          </a:p>
        </p:txBody>
      </p:sp>
      <p:sp>
        <p:nvSpPr>
          <p:cNvPr id="96" name="圆角矩形 7"/>
          <p:cNvSpPr/>
          <p:nvPr/>
        </p:nvSpPr>
        <p:spPr>
          <a:xfrm>
            <a:off x="1502893" y="1982781"/>
            <a:ext cx="5451243" cy="1408966"/>
          </a:xfrm>
          <a:prstGeom prst="roundRect">
            <a:avLst>
              <a:gd name="adj" fmla="val 22936"/>
            </a:avLst>
          </a:prstGeom>
          <a:noFill/>
          <a:ln w="28575" cap="flat" cmpd="sng" algn="ctr">
            <a:solidFill>
              <a:schemeClr val="accent1"/>
            </a:solidFill>
            <a:prstDash val="solid"/>
          </a:ln>
          <a:effectLst/>
        </p:spPr>
        <p:txBody>
          <a:bodyPr rtlCol="0" anchor="ct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3200" b="0" i="0" u="none" strike="noStrike" kern="0" cap="none" spc="0" normalizeH="0" baseline="0" noProof="0" dirty="0" smtClean="0">
                <a:ln>
                  <a:noFill/>
                </a:ln>
                <a:solidFill>
                  <a:srgbClr val="002060"/>
                </a:solidFill>
                <a:effectLst/>
                <a:uLnTx/>
                <a:uFillTx/>
                <a:latin typeface="Arial"/>
                <a:cs typeface="Arial"/>
                <a:sym typeface="Wingdings" panose="05000000000000000000" pitchFamily="2" charset="2"/>
              </a:rPr>
              <a:t>Hiệp</a:t>
            </a:r>
            <a:r>
              <a:rPr kumimoji="0" lang="vi-VN" sz="3200" b="0" i="0" u="none" strike="noStrike" kern="0" cap="none" spc="0" normalizeH="0" noProof="0" dirty="0" smtClean="0">
                <a:ln>
                  <a:noFill/>
                </a:ln>
                <a:solidFill>
                  <a:srgbClr val="002060"/>
                </a:solidFill>
                <a:effectLst/>
                <a:uLnTx/>
                <a:uFillTx/>
                <a:latin typeface="Arial"/>
                <a:cs typeface="Arial"/>
                <a:sym typeface="Wingdings" panose="05000000000000000000" pitchFamily="2" charset="2"/>
              </a:rPr>
              <a:t> định Paris được kí vào ngày 27/01/1973.</a:t>
            </a:r>
            <a:endParaRPr kumimoji="0" lang="en-US" sz="3200" b="0" i="0" u="none" strike="noStrike" kern="0" cap="none" spc="0" normalizeH="0" baseline="0" noProof="0" dirty="0">
              <a:ln>
                <a:noFill/>
              </a:ln>
              <a:solidFill>
                <a:srgbClr val="002060"/>
              </a:solidFill>
              <a:effectLst/>
              <a:uLnTx/>
              <a:uFillTx/>
              <a:latin typeface="Arial"/>
              <a:cs typeface="Arial"/>
              <a:sym typeface="Arial"/>
            </a:endParaRPr>
          </a:p>
        </p:txBody>
      </p:sp>
      <p:grpSp>
        <p:nvGrpSpPr>
          <p:cNvPr id="97" name="Google Shape;4067;p77"/>
          <p:cNvGrpSpPr/>
          <p:nvPr/>
        </p:nvGrpSpPr>
        <p:grpSpPr>
          <a:xfrm rot="-536064">
            <a:off x="-59575" y="3405658"/>
            <a:ext cx="1473885" cy="1662907"/>
            <a:chOff x="1917725" y="3910125"/>
            <a:chExt cx="1279950" cy="1444100"/>
          </a:xfrm>
        </p:grpSpPr>
        <p:sp>
          <p:nvSpPr>
            <p:cNvPr id="98" name="Google Shape;4068;p77"/>
            <p:cNvSpPr/>
            <p:nvPr/>
          </p:nvSpPr>
          <p:spPr>
            <a:xfrm>
              <a:off x="2465000" y="4571425"/>
              <a:ext cx="170475" cy="105500"/>
            </a:xfrm>
            <a:custGeom>
              <a:avLst/>
              <a:gdLst/>
              <a:ahLst/>
              <a:cxnLst/>
              <a:rect l="l" t="t" r="r" b="b"/>
              <a:pathLst>
                <a:path w="6819" h="4220" extrusionOk="0">
                  <a:moveTo>
                    <a:pt x="4217" y="1"/>
                  </a:moveTo>
                  <a:cubicBezTo>
                    <a:pt x="2787" y="1"/>
                    <a:pt x="1088" y="846"/>
                    <a:pt x="0" y="4219"/>
                  </a:cubicBezTo>
                  <a:cubicBezTo>
                    <a:pt x="0" y="4219"/>
                    <a:pt x="6034" y="2641"/>
                    <a:pt x="6818" y="854"/>
                  </a:cubicBezTo>
                  <a:cubicBezTo>
                    <a:pt x="6818" y="854"/>
                    <a:pt x="5653" y="1"/>
                    <a:pt x="421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 name="Google Shape;4069;p77"/>
            <p:cNvSpPr/>
            <p:nvPr/>
          </p:nvSpPr>
          <p:spPr>
            <a:xfrm>
              <a:off x="2815350" y="4351000"/>
              <a:ext cx="382325" cy="392250"/>
            </a:xfrm>
            <a:custGeom>
              <a:avLst/>
              <a:gdLst/>
              <a:ahLst/>
              <a:cxnLst/>
              <a:rect l="l" t="t" r="r" b="b"/>
              <a:pathLst>
                <a:path w="15293" h="15690" extrusionOk="0">
                  <a:moveTo>
                    <a:pt x="13299" y="0"/>
                  </a:moveTo>
                  <a:cubicBezTo>
                    <a:pt x="13002" y="0"/>
                    <a:pt x="12447" y="2525"/>
                    <a:pt x="12447" y="2525"/>
                  </a:cubicBezTo>
                  <a:cubicBezTo>
                    <a:pt x="12447" y="2525"/>
                    <a:pt x="12163" y="408"/>
                    <a:pt x="11724" y="387"/>
                  </a:cubicBezTo>
                  <a:cubicBezTo>
                    <a:pt x="11722" y="387"/>
                    <a:pt x="11720" y="387"/>
                    <a:pt x="11719" y="387"/>
                  </a:cubicBezTo>
                  <a:cubicBezTo>
                    <a:pt x="11292" y="387"/>
                    <a:pt x="11473" y="3314"/>
                    <a:pt x="11473" y="3314"/>
                  </a:cubicBezTo>
                  <a:cubicBezTo>
                    <a:pt x="11473" y="3314"/>
                    <a:pt x="10651" y="1910"/>
                    <a:pt x="10365" y="1910"/>
                  </a:cubicBezTo>
                  <a:cubicBezTo>
                    <a:pt x="10351" y="1910"/>
                    <a:pt x="10338" y="1914"/>
                    <a:pt x="10327" y="1921"/>
                  </a:cubicBezTo>
                  <a:cubicBezTo>
                    <a:pt x="10091" y="2080"/>
                    <a:pt x="10891" y="4091"/>
                    <a:pt x="10891" y="4091"/>
                  </a:cubicBezTo>
                  <a:cubicBezTo>
                    <a:pt x="9849" y="8827"/>
                    <a:pt x="1" y="10088"/>
                    <a:pt x="1" y="10088"/>
                  </a:cubicBezTo>
                  <a:lnTo>
                    <a:pt x="1623" y="15689"/>
                  </a:lnTo>
                  <a:cubicBezTo>
                    <a:pt x="13709" y="13908"/>
                    <a:pt x="13226" y="4794"/>
                    <a:pt x="13226" y="4794"/>
                  </a:cubicBezTo>
                  <a:cubicBezTo>
                    <a:pt x="13226" y="4794"/>
                    <a:pt x="15292" y="3314"/>
                    <a:pt x="14936" y="2902"/>
                  </a:cubicBezTo>
                  <a:cubicBezTo>
                    <a:pt x="14878" y="2833"/>
                    <a:pt x="14802" y="2804"/>
                    <a:pt x="14717" y="2804"/>
                  </a:cubicBezTo>
                  <a:cubicBezTo>
                    <a:pt x="14290" y="2804"/>
                    <a:pt x="13621" y="3527"/>
                    <a:pt x="13621" y="3527"/>
                  </a:cubicBezTo>
                  <a:cubicBezTo>
                    <a:pt x="13621" y="3527"/>
                    <a:pt x="15194" y="1445"/>
                    <a:pt x="14683" y="1050"/>
                  </a:cubicBezTo>
                  <a:cubicBezTo>
                    <a:pt x="14639" y="1016"/>
                    <a:pt x="14592" y="1001"/>
                    <a:pt x="14544" y="1001"/>
                  </a:cubicBezTo>
                  <a:cubicBezTo>
                    <a:pt x="14042" y="1001"/>
                    <a:pt x="13385" y="2689"/>
                    <a:pt x="13385" y="2689"/>
                  </a:cubicBezTo>
                  <a:cubicBezTo>
                    <a:pt x="13385" y="2689"/>
                    <a:pt x="13626" y="349"/>
                    <a:pt x="13347" y="26"/>
                  </a:cubicBezTo>
                  <a:cubicBezTo>
                    <a:pt x="13332" y="8"/>
                    <a:pt x="13316" y="0"/>
                    <a:pt x="13299" y="0"/>
                  </a:cubicBez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0" name="Google Shape;4070;p77"/>
            <p:cNvSpPr/>
            <p:nvPr/>
          </p:nvSpPr>
          <p:spPr>
            <a:xfrm>
              <a:off x="3099125" y="4431150"/>
              <a:ext cx="23725" cy="26550"/>
            </a:xfrm>
            <a:custGeom>
              <a:avLst/>
              <a:gdLst/>
              <a:ahLst/>
              <a:cxnLst/>
              <a:rect l="l" t="t" r="r" b="b"/>
              <a:pathLst>
                <a:path w="949" h="1062" extrusionOk="0">
                  <a:moveTo>
                    <a:pt x="127" y="1"/>
                  </a:moveTo>
                  <a:cubicBezTo>
                    <a:pt x="87" y="1"/>
                    <a:pt x="49" y="23"/>
                    <a:pt x="28" y="63"/>
                  </a:cubicBezTo>
                  <a:cubicBezTo>
                    <a:pt x="0" y="113"/>
                    <a:pt x="28" y="179"/>
                    <a:pt x="77" y="201"/>
                  </a:cubicBezTo>
                  <a:cubicBezTo>
                    <a:pt x="708" y="503"/>
                    <a:pt x="653" y="918"/>
                    <a:pt x="653" y="941"/>
                  </a:cubicBezTo>
                  <a:cubicBezTo>
                    <a:pt x="642" y="996"/>
                    <a:pt x="681" y="1050"/>
                    <a:pt x="741" y="1062"/>
                  </a:cubicBezTo>
                  <a:lnTo>
                    <a:pt x="757" y="1062"/>
                  </a:lnTo>
                  <a:cubicBezTo>
                    <a:pt x="807" y="1062"/>
                    <a:pt x="850" y="1024"/>
                    <a:pt x="861" y="974"/>
                  </a:cubicBezTo>
                  <a:cubicBezTo>
                    <a:pt x="866" y="951"/>
                    <a:pt x="949" y="382"/>
                    <a:pt x="170" y="9"/>
                  </a:cubicBezTo>
                  <a:cubicBezTo>
                    <a:pt x="156" y="4"/>
                    <a:pt x="142" y="1"/>
                    <a:pt x="12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 name="Google Shape;4071;p77"/>
            <p:cNvSpPr/>
            <p:nvPr/>
          </p:nvSpPr>
          <p:spPr>
            <a:xfrm>
              <a:off x="1933575" y="4790075"/>
              <a:ext cx="452100" cy="290525"/>
            </a:xfrm>
            <a:custGeom>
              <a:avLst/>
              <a:gdLst/>
              <a:ahLst/>
              <a:cxnLst/>
              <a:rect l="l" t="t" r="r" b="b"/>
              <a:pathLst>
                <a:path w="18084" h="11621" extrusionOk="0">
                  <a:moveTo>
                    <a:pt x="4633" y="1"/>
                  </a:moveTo>
                  <a:cubicBezTo>
                    <a:pt x="4633" y="1"/>
                    <a:pt x="671" y="1097"/>
                    <a:pt x="95" y="1645"/>
                  </a:cubicBezTo>
                  <a:cubicBezTo>
                    <a:pt x="2" y="1735"/>
                    <a:pt x="1" y="1772"/>
                    <a:pt x="63" y="1772"/>
                  </a:cubicBezTo>
                  <a:cubicBezTo>
                    <a:pt x="388" y="1772"/>
                    <a:pt x="2442" y="762"/>
                    <a:pt x="2442" y="762"/>
                  </a:cubicBezTo>
                  <a:cubicBezTo>
                    <a:pt x="2442" y="762"/>
                    <a:pt x="3652" y="6259"/>
                    <a:pt x="7615" y="9729"/>
                  </a:cubicBezTo>
                  <a:cubicBezTo>
                    <a:pt x="9237" y="11150"/>
                    <a:pt x="10956" y="11620"/>
                    <a:pt x="12522" y="11620"/>
                  </a:cubicBezTo>
                  <a:cubicBezTo>
                    <a:pt x="15598" y="11620"/>
                    <a:pt x="18083" y="9806"/>
                    <a:pt x="18083" y="9806"/>
                  </a:cubicBezTo>
                  <a:lnTo>
                    <a:pt x="15063" y="4463"/>
                  </a:lnTo>
                  <a:cubicBezTo>
                    <a:pt x="14009" y="5007"/>
                    <a:pt x="13009" y="5233"/>
                    <a:pt x="12076" y="5233"/>
                  </a:cubicBezTo>
                  <a:cubicBezTo>
                    <a:pt x="7580" y="5233"/>
                    <a:pt x="4633" y="1"/>
                    <a:pt x="4633" y="1"/>
                  </a:cubicBez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2" name="Google Shape;4072;p77"/>
            <p:cNvSpPr/>
            <p:nvPr/>
          </p:nvSpPr>
          <p:spPr>
            <a:xfrm>
              <a:off x="1917725" y="4765025"/>
              <a:ext cx="147875" cy="88000"/>
            </a:xfrm>
            <a:custGeom>
              <a:avLst/>
              <a:gdLst/>
              <a:ahLst/>
              <a:cxnLst/>
              <a:rect l="l" t="t" r="r" b="b"/>
              <a:pathLst>
                <a:path w="5915" h="3520" extrusionOk="0">
                  <a:moveTo>
                    <a:pt x="4610" y="0"/>
                  </a:moveTo>
                  <a:lnTo>
                    <a:pt x="0" y="2861"/>
                  </a:lnTo>
                  <a:cubicBezTo>
                    <a:pt x="283" y="3143"/>
                    <a:pt x="744" y="3233"/>
                    <a:pt x="1220" y="3233"/>
                  </a:cubicBezTo>
                  <a:cubicBezTo>
                    <a:pt x="2066" y="3233"/>
                    <a:pt x="2955" y="2948"/>
                    <a:pt x="2955" y="2948"/>
                  </a:cubicBezTo>
                  <a:lnTo>
                    <a:pt x="3278" y="3519"/>
                  </a:lnTo>
                  <a:lnTo>
                    <a:pt x="5915" y="1984"/>
                  </a:lnTo>
                  <a:lnTo>
                    <a:pt x="4610"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3" name="Google Shape;4073;p77"/>
            <p:cNvSpPr/>
            <p:nvPr/>
          </p:nvSpPr>
          <p:spPr>
            <a:xfrm>
              <a:off x="1991850" y="4825775"/>
              <a:ext cx="19625" cy="24600"/>
            </a:xfrm>
            <a:custGeom>
              <a:avLst/>
              <a:gdLst/>
              <a:ahLst/>
              <a:cxnLst/>
              <a:rect l="l" t="t" r="r" b="b"/>
              <a:pathLst>
                <a:path w="785" h="984" extrusionOk="0">
                  <a:moveTo>
                    <a:pt x="667" y="1"/>
                  </a:moveTo>
                  <a:cubicBezTo>
                    <a:pt x="634" y="1"/>
                    <a:pt x="600" y="17"/>
                    <a:pt x="577" y="47"/>
                  </a:cubicBezTo>
                  <a:lnTo>
                    <a:pt x="39" y="819"/>
                  </a:lnTo>
                  <a:cubicBezTo>
                    <a:pt x="0" y="869"/>
                    <a:pt x="17" y="935"/>
                    <a:pt x="61" y="968"/>
                  </a:cubicBezTo>
                  <a:cubicBezTo>
                    <a:pt x="83" y="979"/>
                    <a:pt x="99" y="984"/>
                    <a:pt x="121" y="984"/>
                  </a:cubicBezTo>
                  <a:cubicBezTo>
                    <a:pt x="154" y="984"/>
                    <a:pt x="187" y="968"/>
                    <a:pt x="210" y="941"/>
                  </a:cubicBezTo>
                  <a:lnTo>
                    <a:pt x="751" y="168"/>
                  </a:lnTo>
                  <a:cubicBezTo>
                    <a:pt x="784" y="118"/>
                    <a:pt x="774" y="53"/>
                    <a:pt x="724" y="20"/>
                  </a:cubicBezTo>
                  <a:cubicBezTo>
                    <a:pt x="707" y="7"/>
                    <a:pt x="687" y="1"/>
                    <a:pt x="66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4" name="Google Shape;4074;p77"/>
            <p:cNvSpPr/>
            <p:nvPr/>
          </p:nvSpPr>
          <p:spPr>
            <a:xfrm>
              <a:off x="1983100" y="4817025"/>
              <a:ext cx="15075" cy="29425"/>
            </a:xfrm>
            <a:custGeom>
              <a:avLst/>
              <a:gdLst/>
              <a:ahLst/>
              <a:cxnLst/>
              <a:rect l="l" t="t" r="r" b="b"/>
              <a:pathLst>
                <a:path w="603" h="1177" extrusionOk="0">
                  <a:moveTo>
                    <a:pt x="481" y="0"/>
                  </a:moveTo>
                  <a:cubicBezTo>
                    <a:pt x="440" y="0"/>
                    <a:pt x="400" y="26"/>
                    <a:pt x="383" y="68"/>
                  </a:cubicBezTo>
                  <a:lnTo>
                    <a:pt x="22" y="1033"/>
                  </a:lnTo>
                  <a:cubicBezTo>
                    <a:pt x="0" y="1088"/>
                    <a:pt x="27" y="1148"/>
                    <a:pt x="82" y="1164"/>
                  </a:cubicBezTo>
                  <a:cubicBezTo>
                    <a:pt x="93" y="1169"/>
                    <a:pt x="104" y="1176"/>
                    <a:pt x="120" y="1176"/>
                  </a:cubicBezTo>
                  <a:cubicBezTo>
                    <a:pt x="158" y="1176"/>
                    <a:pt x="203" y="1148"/>
                    <a:pt x="219" y="1104"/>
                  </a:cubicBezTo>
                  <a:lnTo>
                    <a:pt x="581" y="145"/>
                  </a:lnTo>
                  <a:cubicBezTo>
                    <a:pt x="603" y="91"/>
                    <a:pt x="575" y="30"/>
                    <a:pt x="520" y="8"/>
                  </a:cubicBezTo>
                  <a:cubicBezTo>
                    <a:pt x="507" y="3"/>
                    <a:pt x="494" y="0"/>
                    <a:pt x="48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5" name="Google Shape;4075;p77"/>
            <p:cNvSpPr/>
            <p:nvPr/>
          </p:nvSpPr>
          <p:spPr>
            <a:xfrm>
              <a:off x="2153125" y="5074400"/>
              <a:ext cx="432325" cy="265100"/>
            </a:xfrm>
            <a:custGeom>
              <a:avLst/>
              <a:gdLst/>
              <a:ahLst/>
              <a:cxnLst/>
              <a:rect l="l" t="t" r="r" b="b"/>
              <a:pathLst>
                <a:path w="17293" h="10604" extrusionOk="0">
                  <a:moveTo>
                    <a:pt x="11165" y="1"/>
                  </a:moveTo>
                  <a:cubicBezTo>
                    <a:pt x="10367" y="5287"/>
                    <a:pt x="4966" y="5882"/>
                    <a:pt x="2574" y="5882"/>
                  </a:cubicBezTo>
                  <a:cubicBezTo>
                    <a:pt x="1878" y="5882"/>
                    <a:pt x="1437" y="5832"/>
                    <a:pt x="1437" y="5832"/>
                  </a:cubicBezTo>
                  <a:cubicBezTo>
                    <a:pt x="1437" y="5832"/>
                    <a:pt x="0" y="9691"/>
                    <a:pt x="111" y="10481"/>
                  </a:cubicBezTo>
                  <a:cubicBezTo>
                    <a:pt x="123" y="10566"/>
                    <a:pt x="140" y="10604"/>
                    <a:pt x="161" y="10604"/>
                  </a:cubicBezTo>
                  <a:cubicBezTo>
                    <a:pt x="333" y="10604"/>
                    <a:pt x="768" y="8063"/>
                    <a:pt x="768" y="8063"/>
                  </a:cubicBezTo>
                  <a:cubicBezTo>
                    <a:pt x="768" y="8063"/>
                    <a:pt x="4002" y="9464"/>
                    <a:pt x="7897" y="9464"/>
                  </a:cubicBezTo>
                  <a:cubicBezTo>
                    <a:pt x="8923" y="9464"/>
                    <a:pt x="9996" y="9366"/>
                    <a:pt x="11067" y="9120"/>
                  </a:cubicBezTo>
                  <a:cubicBezTo>
                    <a:pt x="17293" y="7696"/>
                    <a:pt x="17265" y="686"/>
                    <a:pt x="17265" y="686"/>
                  </a:cubicBezTo>
                  <a:lnTo>
                    <a:pt x="11165" y="1"/>
                  </a:ln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6" name="Google Shape;4076;p77"/>
            <p:cNvSpPr/>
            <p:nvPr/>
          </p:nvSpPr>
          <p:spPr>
            <a:xfrm>
              <a:off x="2149425" y="5218975"/>
              <a:ext cx="68950" cy="135250"/>
            </a:xfrm>
            <a:custGeom>
              <a:avLst/>
              <a:gdLst/>
              <a:ahLst/>
              <a:cxnLst/>
              <a:rect l="l" t="t" r="r" b="b"/>
              <a:pathLst>
                <a:path w="2758" h="5410" extrusionOk="0">
                  <a:moveTo>
                    <a:pt x="385" y="0"/>
                  </a:moveTo>
                  <a:lnTo>
                    <a:pt x="1" y="5409"/>
                  </a:lnTo>
                  <a:cubicBezTo>
                    <a:pt x="1102" y="5234"/>
                    <a:pt x="1804" y="3064"/>
                    <a:pt x="1804" y="3064"/>
                  </a:cubicBezTo>
                  <a:lnTo>
                    <a:pt x="2457" y="3140"/>
                  </a:lnTo>
                  <a:lnTo>
                    <a:pt x="2758" y="104"/>
                  </a:lnTo>
                  <a:lnTo>
                    <a:pt x="385"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7" name="Google Shape;4077;p77"/>
            <p:cNvSpPr/>
            <p:nvPr/>
          </p:nvSpPr>
          <p:spPr>
            <a:xfrm>
              <a:off x="2193150" y="5273225"/>
              <a:ext cx="13725" cy="27675"/>
            </a:xfrm>
            <a:custGeom>
              <a:avLst/>
              <a:gdLst/>
              <a:ahLst/>
              <a:cxnLst/>
              <a:rect l="l" t="t" r="r" b="b"/>
              <a:pathLst>
                <a:path w="549" h="1107" extrusionOk="0">
                  <a:moveTo>
                    <a:pt x="115" y="1"/>
                  </a:moveTo>
                  <a:cubicBezTo>
                    <a:pt x="105" y="1"/>
                    <a:pt x="94" y="3"/>
                    <a:pt x="83" y="6"/>
                  </a:cubicBezTo>
                  <a:cubicBezTo>
                    <a:pt x="28" y="28"/>
                    <a:pt x="0" y="87"/>
                    <a:pt x="17" y="143"/>
                  </a:cubicBezTo>
                  <a:lnTo>
                    <a:pt x="329" y="1036"/>
                  </a:lnTo>
                  <a:cubicBezTo>
                    <a:pt x="346" y="1081"/>
                    <a:pt x="384" y="1107"/>
                    <a:pt x="428" y="1107"/>
                  </a:cubicBezTo>
                  <a:cubicBezTo>
                    <a:pt x="438" y="1107"/>
                    <a:pt x="450" y="1107"/>
                    <a:pt x="460" y="1102"/>
                  </a:cubicBezTo>
                  <a:cubicBezTo>
                    <a:pt x="516" y="1081"/>
                    <a:pt x="549" y="1020"/>
                    <a:pt x="526" y="965"/>
                  </a:cubicBezTo>
                  <a:lnTo>
                    <a:pt x="220" y="72"/>
                  </a:lnTo>
                  <a:cubicBezTo>
                    <a:pt x="202" y="27"/>
                    <a:pt x="159" y="1"/>
                    <a:pt x="11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8" name="Google Shape;4078;p77"/>
            <p:cNvSpPr/>
            <p:nvPr/>
          </p:nvSpPr>
          <p:spPr>
            <a:xfrm>
              <a:off x="2178200" y="5278950"/>
              <a:ext cx="20150" cy="26750"/>
            </a:xfrm>
            <a:custGeom>
              <a:avLst/>
              <a:gdLst/>
              <a:ahLst/>
              <a:cxnLst/>
              <a:rect l="l" t="t" r="r" b="b"/>
              <a:pathLst>
                <a:path w="806" h="1070" extrusionOk="0">
                  <a:moveTo>
                    <a:pt x="118" y="0"/>
                  </a:moveTo>
                  <a:cubicBezTo>
                    <a:pt x="99" y="0"/>
                    <a:pt x="79" y="6"/>
                    <a:pt x="61" y="18"/>
                  </a:cubicBezTo>
                  <a:cubicBezTo>
                    <a:pt x="17" y="51"/>
                    <a:pt x="1" y="116"/>
                    <a:pt x="34" y="166"/>
                  </a:cubicBezTo>
                  <a:lnTo>
                    <a:pt x="598" y="1027"/>
                  </a:lnTo>
                  <a:cubicBezTo>
                    <a:pt x="620" y="1054"/>
                    <a:pt x="653" y="1070"/>
                    <a:pt x="686" y="1070"/>
                  </a:cubicBezTo>
                  <a:cubicBezTo>
                    <a:pt x="707" y="1070"/>
                    <a:pt x="724" y="1065"/>
                    <a:pt x="747" y="1054"/>
                  </a:cubicBezTo>
                  <a:cubicBezTo>
                    <a:pt x="795" y="1021"/>
                    <a:pt x="806" y="956"/>
                    <a:pt x="773" y="906"/>
                  </a:cubicBezTo>
                  <a:lnTo>
                    <a:pt x="209" y="45"/>
                  </a:lnTo>
                  <a:cubicBezTo>
                    <a:pt x="188" y="17"/>
                    <a:pt x="153" y="0"/>
                    <a:pt x="11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9" name="Google Shape;4079;p77"/>
            <p:cNvSpPr/>
            <p:nvPr/>
          </p:nvSpPr>
          <p:spPr>
            <a:xfrm>
              <a:off x="2168900" y="5297100"/>
              <a:ext cx="21525" cy="18775"/>
            </a:xfrm>
            <a:custGeom>
              <a:avLst/>
              <a:gdLst/>
              <a:ahLst/>
              <a:cxnLst/>
              <a:rect l="l" t="t" r="r" b="b"/>
              <a:pathLst>
                <a:path w="861" h="751" extrusionOk="0">
                  <a:moveTo>
                    <a:pt x="116" y="1"/>
                  </a:moveTo>
                  <a:cubicBezTo>
                    <a:pt x="85" y="1"/>
                    <a:pt x="54" y="14"/>
                    <a:pt x="33" y="37"/>
                  </a:cubicBezTo>
                  <a:cubicBezTo>
                    <a:pt x="1" y="81"/>
                    <a:pt x="1" y="147"/>
                    <a:pt x="49" y="185"/>
                  </a:cubicBezTo>
                  <a:lnTo>
                    <a:pt x="674" y="723"/>
                  </a:lnTo>
                  <a:cubicBezTo>
                    <a:pt x="691" y="739"/>
                    <a:pt x="717" y="750"/>
                    <a:pt x="740" y="750"/>
                  </a:cubicBezTo>
                  <a:cubicBezTo>
                    <a:pt x="773" y="750"/>
                    <a:pt x="800" y="733"/>
                    <a:pt x="823" y="711"/>
                  </a:cubicBezTo>
                  <a:cubicBezTo>
                    <a:pt x="861" y="668"/>
                    <a:pt x="856" y="602"/>
                    <a:pt x="811" y="564"/>
                  </a:cubicBezTo>
                  <a:lnTo>
                    <a:pt x="186" y="27"/>
                  </a:lnTo>
                  <a:cubicBezTo>
                    <a:pt x="167" y="9"/>
                    <a:pt x="142" y="1"/>
                    <a:pt x="11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0" name="Google Shape;4080;p77"/>
            <p:cNvSpPr/>
            <p:nvPr/>
          </p:nvSpPr>
          <p:spPr>
            <a:xfrm>
              <a:off x="2215475" y="4847750"/>
              <a:ext cx="444275" cy="439350"/>
            </a:xfrm>
            <a:custGeom>
              <a:avLst/>
              <a:gdLst/>
              <a:ahLst/>
              <a:cxnLst/>
              <a:rect l="l" t="t" r="r" b="b"/>
              <a:pathLst>
                <a:path w="17771" h="17574" extrusionOk="0">
                  <a:moveTo>
                    <a:pt x="5153" y="1"/>
                  </a:moveTo>
                  <a:cubicBezTo>
                    <a:pt x="3787" y="2156"/>
                    <a:pt x="111" y="2369"/>
                    <a:pt x="111" y="2369"/>
                  </a:cubicBezTo>
                  <a:cubicBezTo>
                    <a:pt x="0" y="3229"/>
                    <a:pt x="1174" y="10157"/>
                    <a:pt x="1174" y="10157"/>
                  </a:cubicBezTo>
                  <a:cubicBezTo>
                    <a:pt x="1617" y="10218"/>
                    <a:pt x="2097" y="10243"/>
                    <a:pt x="2582" y="10243"/>
                  </a:cubicBezTo>
                  <a:cubicBezTo>
                    <a:pt x="4640" y="10243"/>
                    <a:pt x="6807" y="9801"/>
                    <a:pt x="6807" y="9801"/>
                  </a:cubicBezTo>
                  <a:lnTo>
                    <a:pt x="6807" y="9801"/>
                  </a:lnTo>
                  <a:cubicBezTo>
                    <a:pt x="6807" y="11369"/>
                    <a:pt x="5186" y="13221"/>
                    <a:pt x="5186" y="13221"/>
                  </a:cubicBezTo>
                  <a:cubicBezTo>
                    <a:pt x="5925" y="14701"/>
                    <a:pt x="10321" y="17573"/>
                    <a:pt x="10321" y="17573"/>
                  </a:cubicBezTo>
                  <a:cubicBezTo>
                    <a:pt x="15144" y="14739"/>
                    <a:pt x="17770" y="9313"/>
                    <a:pt x="17770" y="9313"/>
                  </a:cubicBezTo>
                  <a:lnTo>
                    <a:pt x="5153"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1" name="Google Shape;4081;p77"/>
            <p:cNvSpPr/>
            <p:nvPr/>
          </p:nvSpPr>
          <p:spPr>
            <a:xfrm>
              <a:off x="2303575" y="4587175"/>
              <a:ext cx="660350" cy="594950"/>
            </a:xfrm>
            <a:custGeom>
              <a:avLst/>
              <a:gdLst/>
              <a:ahLst/>
              <a:cxnLst/>
              <a:rect l="l" t="t" r="r" b="b"/>
              <a:pathLst>
                <a:path w="26414" h="23798" extrusionOk="0">
                  <a:moveTo>
                    <a:pt x="20916" y="0"/>
                  </a:moveTo>
                  <a:cubicBezTo>
                    <a:pt x="16975" y="0"/>
                    <a:pt x="8211" y="460"/>
                    <a:pt x="8211" y="460"/>
                  </a:cubicBezTo>
                  <a:cubicBezTo>
                    <a:pt x="5904" y="3305"/>
                    <a:pt x="0" y="11646"/>
                    <a:pt x="0" y="11646"/>
                  </a:cubicBezTo>
                  <a:cubicBezTo>
                    <a:pt x="4111" y="17330"/>
                    <a:pt x="12010" y="23798"/>
                    <a:pt x="12010" y="23798"/>
                  </a:cubicBezTo>
                  <a:cubicBezTo>
                    <a:pt x="26414" y="13171"/>
                    <a:pt x="22286" y="32"/>
                    <a:pt x="22286" y="32"/>
                  </a:cubicBezTo>
                  <a:cubicBezTo>
                    <a:pt x="21959" y="10"/>
                    <a:pt x="21488" y="0"/>
                    <a:pt x="2091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2" name="Google Shape;4082;p77"/>
            <p:cNvSpPr/>
            <p:nvPr/>
          </p:nvSpPr>
          <p:spPr>
            <a:xfrm>
              <a:off x="2602975" y="4736250"/>
              <a:ext cx="457975" cy="315500"/>
            </a:xfrm>
            <a:custGeom>
              <a:avLst/>
              <a:gdLst/>
              <a:ahLst/>
              <a:cxnLst/>
              <a:rect l="l" t="t" r="r" b="b"/>
              <a:pathLst>
                <a:path w="18319" h="12620" extrusionOk="0">
                  <a:moveTo>
                    <a:pt x="4982" y="0"/>
                  </a:moveTo>
                  <a:lnTo>
                    <a:pt x="1" y="3036"/>
                  </a:lnTo>
                  <a:cubicBezTo>
                    <a:pt x="3237" y="10457"/>
                    <a:pt x="8137" y="11708"/>
                    <a:pt x="11074" y="11708"/>
                  </a:cubicBezTo>
                  <a:cubicBezTo>
                    <a:pt x="12568" y="11708"/>
                    <a:pt x="13555" y="11384"/>
                    <a:pt x="13555" y="11384"/>
                  </a:cubicBezTo>
                  <a:cubicBezTo>
                    <a:pt x="13555" y="11384"/>
                    <a:pt x="15069" y="12620"/>
                    <a:pt x="15648" y="12620"/>
                  </a:cubicBezTo>
                  <a:cubicBezTo>
                    <a:pt x="15729" y="12620"/>
                    <a:pt x="15792" y="12595"/>
                    <a:pt x="15829" y="12540"/>
                  </a:cubicBezTo>
                  <a:cubicBezTo>
                    <a:pt x="16136" y="12090"/>
                    <a:pt x="14881" y="11433"/>
                    <a:pt x="14881" y="11433"/>
                  </a:cubicBezTo>
                  <a:lnTo>
                    <a:pt x="14881" y="11433"/>
                  </a:lnTo>
                  <a:cubicBezTo>
                    <a:pt x="14881" y="11433"/>
                    <a:pt x="16304" y="12003"/>
                    <a:pt x="17080" y="12003"/>
                  </a:cubicBezTo>
                  <a:cubicBezTo>
                    <a:pt x="17316" y="12003"/>
                    <a:pt x="17492" y="11950"/>
                    <a:pt x="17550" y="11811"/>
                  </a:cubicBezTo>
                  <a:cubicBezTo>
                    <a:pt x="17792" y="11214"/>
                    <a:pt x="15627" y="10984"/>
                    <a:pt x="15627" y="10984"/>
                  </a:cubicBezTo>
                  <a:cubicBezTo>
                    <a:pt x="15627" y="10984"/>
                    <a:pt x="17950" y="10605"/>
                    <a:pt x="18186" y="10249"/>
                  </a:cubicBezTo>
                  <a:cubicBezTo>
                    <a:pt x="18319" y="10052"/>
                    <a:pt x="17469" y="10009"/>
                    <a:pt x="16697" y="10009"/>
                  </a:cubicBezTo>
                  <a:cubicBezTo>
                    <a:pt x="16094" y="10009"/>
                    <a:pt x="15539" y="10036"/>
                    <a:pt x="15539" y="10036"/>
                  </a:cubicBezTo>
                  <a:cubicBezTo>
                    <a:pt x="15539" y="10036"/>
                    <a:pt x="17506" y="9208"/>
                    <a:pt x="17413" y="8781"/>
                  </a:cubicBezTo>
                  <a:cubicBezTo>
                    <a:pt x="17397" y="8703"/>
                    <a:pt x="17290" y="8671"/>
                    <a:pt x="17126" y="8671"/>
                  </a:cubicBezTo>
                  <a:cubicBezTo>
                    <a:pt x="16393" y="8671"/>
                    <a:pt x="14524" y="9307"/>
                    <a:pt x="14524" y="9307"/>
                  </a:cubicBezTo>
                  <a:cubicBezTo>
                    <a:pt x="14524" y="9307"/>
                    <a:pt x="15779" y="8024"/>
                    <a:pt x="15566" y="7832"/>
                  </a:cubicBezTo>
                  <a:cubicBezTo>
                    <a:pt x="15552" y="7820"/>
                    <a:pt x="15531" y="7814"/>
                    <a:pt x="15504" y="7814"/>
                  </a:cubicBezTo>
                  <a:cubicBezTo>
                    <a:pt x="15127" y="7814"/>
                    <a:pt x="13621" y="8945"/>
                    <a:pt x="13621" y="8945"/>
                  </a:cubicBezTo>
                  <a:cubicBezTo>
                    <a:pt x="13559" y="8948"/>
                    <a:pt x="13498" y="8950"/>
                    <a:pt x="13437" y="8950"/>
                  </a:cubicBezTo>
                  <a:cubicBezTo>
                    <a:pt x="8686" y="8950"/>
                    <a:pt x="4982" y="0"/>
                    <a:pt x="4982" y="0"/>
                  </a:cubicBez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3" name="Google Shape;4083;p77"/>
            <p:cNvSpPr/>
            <p:nvPr/>
          </p:nvSpPr>
          <p:spPr>
            <a:xfrm>
              <a:off x="2602975" y="4458500"/>
              <a:ext cx="182200" cy="179600"/>
            </a:xfrm>
            <a:custGeom>
              <a:avLst/>
              <a:gdLst/>
              <a:ahLst/>
              <a:cxnLst/>
              <a:rect l="l" t="t" r="r" b="b"/>
              <a:pathLst>
                <a:path w="7288" h="7184" extrusionOk="0">
                  <a:moveTo>
                    <a:pt x="1645" y="1"/>
                  </a:moveTo>
                  <a:lnTo>
                    <a:pt x="1130" y="4873"/>
                  </a:lnTo>
                  <a:lnTo>
                    <a:pt x="1" y="4724"/>
                  </a:lnTo>
                  <a:lnTo>
                    <a:pt x="1" y="4724"/>
                  </a:lnTo>
                  <a:cubicBezTo>
                    <a:pt x="1" y="4724"/>
                    <a:pt x="1415" y="6895"/>
                    <a:pt x="4467" y="7164"/>
                  </a:cubicBezTo>
                  <a:cubicBezTo>
                    <a:pt x="4620" y="7178"/>
                    <a:pt x="4763" y="7184"/>
                    <a:pt x="4897" y="7184"/>
                  </a:cubicBezTo>
                  <a:cubicBezTo>
                    <a:pt x="7288" y="7184"/>
                    <a:pt x="6791" y="5179"/>
                    <a:pt x="6791" y="5179"/>
                  </a:cubicBezTo>
                  <a:lnTo>
                    <a:pt x="5519" y="5043"/>
                  </a:lnTo>
                  <a:lnTo>
                    <a:pt x="4736" y="762"/>
                  </a:lnTo>
                  <a:lnTo>
                    <a:pt x="1645" y="1"/>
                  </a:ln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4" name="Google Shape;4084;p77"/>
            <p:cNvSpPr/>
            <p:nvPr/>
          </p:nvSpPr>
          <p:spPr>
            <a:xfrm>
              <a:off x="2458125" y="4067700"/>
              <a:ext cx="561550" cy="472775"/>
            </a:xfrm>
            <a:custGeom>
              <a:avLst/>
              <a:gdLst/>
              <a:ahLst/>
              <a:cxnLst/>
              <a:rect l="l" t="t" r="r" b="b"/>
              <a:pathLst>
                <a:path w="22462" h="18911" extrusionOk="0">
                  <a:moveTo>
                    <a:pt x="10263" y="1"/>
                  </a:moveTo>
                  <a:cubicBezTo>
                    <a:pt x="2867" y="1"/>
                    <a:pt x="977" y="7609"/>
                    <a:pt x="977" y="7609"/>
                  </a:cubicBezTo>
                  <a:cubicBezTo>
                    <a:pt x="0" y="13297"/>
                    <a:pt x="5591" y="18910"/>
                    <a:pt x="11328" y="18910"/>
                  </a:cubicBezTo>
                  <a:cubicBezTo>
                    <a:pt x="13319" y="18910"/>
                    <a:pt x="15327" y="18235"/>
                    <a:pt x="17085" y="16652"/>
                  </a:cubicBezTo>
                  <a:cubicBezTo>
                    <a:pt x="22461" y="11806"/>
                    <a:pt x="18274" y="1224"/>
                    <a:pt x="12372" y="192"/>
                  </a:cubicBezTo>
                  <a:cubicBezTo>
                    <a:pt x="11624" y="61"/>
                    <a:pt x="10922" y="1"/>
                    <a:pt x="10263" y="1"/>
                  </a:cubicBez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5" name="Google Shape;4085;p77"/>
            <p:cNvSpPr/>
            <p:nvPr/>
          </p:nvSpPr>
          <p:spPr>
            <a:xfrm>
              <a:off x="2634050" y="4515750"/>
              <a:ext cx="105150" cy="58825"/>
            </a:xfrm>
            <a:custGeom>
              <a:avLst/>
              <a:gdLst/>
              <a:ahLst/>
              <a:cxnLst/>
              <a:rect l="l" t="t" r="r" b="b"/>
              <a:pathLst>
                <a:path w="4206" h="2353" extrusionOk="0">
                  <a:moveTo>
                    <a:pt x="160" y="1"/>
                  </a:moveTo>
                  <a:lnTo>
                    <a:pt x="1" y="1761"/>
                  </a:lnTo>
                  <a:lnTo>
                    <a:pt x="4205" y="2353"/>
                  </a:lnTo>
                  <a:lnTo>
                    <a:pt x="3954" y="987"/>
                  </a:lnTo>
                  <a:cubicBezTo>
                    <a:pt x="3954" y="987"/>
                    <a:pt x="3835" y="998"/>
                    <a:pt x="3630" y="998"/>
                  </a:cubicBezTo>
                  <a:cubicBezTo>
                    <a:pt x="2988" y="998"/>
                    <a:pt x="1495" y="891"/>
                    <a:pt x="160" y="1"/>
                  </a:cubicBezTo>
                  <a:close/>
                </a:path>
              </a:pathLst>
            </a:custGeom>
            <a:solidFill>
              <a:srgbClr val="9E552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6" name="Google Shape;4086;p77"/>
            <p:cNvSpPr/>
            <p:nvPr/>
          </p:nvSpPr>
          <p:spPr>
            <a:xfrm>
              <a:off x="2519525" y="4645750"/>
              <a:ext cx="395325" cy="390500"/>
            </a:xfrm>
            <a:custGeom>
              <a:avLst/>
              <a:gdLst/>
              <a:ahLst/>
              <a:cxnLst/>
              <a:rect l="l" t="t" r="r" b="b"/>
              <a:pathLst>
                <a:path w="15813" h="15620" extrusionOk="0">
                  <a:moveTo>
                    <a:pt x="4580" y="1"/>
                  </a:moveTo>
                  <a:cubicBezTo>
                    <a:pt x="2543" y="1"/>
                    <a:pt x="0" y="732"/>
                    <a:pt x="0" y="732"/>
                  </a:cubicBezTo>
                  <a:cubicBezTo>
                    <a:pt x="0" y="732"/>
                    <a:pt x="532" y="6535"/>
                    <a:pt x="3826" y="10153"/>
                  </a:cubicBezTo>
                  <a:cubicBezTo>
                    <a:pt x="7281" y="13957"/>
                    <a:pt x="11687" y="15620"/>
                    <a:pt x="13300" y="15620"/>
                  </a:cubicBezTo>
                  <a:cubicBezTo>
                    <a:pt x="13437" y="15620"/>
                    <a:pt x="13553" y="15608"/>
                    <a:pt x="13648" y="15584"/>
                  </a:cubicBezTo>
                  <a:cubicBezTo>
                    <a:pt x="14854" y="15283"/>
                    <a:pt x="15813" y="12000"/>
                    <a:pt x="15599" y="11579"/>
                  </a:cubicBezTo>
                  <a:cubicBezTo>
                    <a:pt x="15385" y="11156"/>
                    <a:pt x="7290" y="3828"/>
                    <a:pt x="7076" y="1296"/>
                  </a:cubicBezTo>
                  <a:cubicBezTo>
                    <a:pt x="6993" y="303"/>
                    <a:pt x="5891" y="1"/>
                    <a:pt x="458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7" name="Google Shape;4087;p77"/>
            <p:cNvSpPr/>
            <p:nvPr/>
          </p:nvSpPr>
          <p:spPr>
            <a:xfrm>
              <a:off x="2492650" y="4703650"/>
              <a:ext cx="272325" cy="302125"/>
            </a:xfrm>
            <a:custGeom>
              <a:avLst/>
              <a:gdLst/>
              <a:ahLst/>
              <a:cxnLst/>
              <a:rect l="l" t="t" r="r" b="b"/>
              <a:pathLst>
                <a:path w="10893" h="12085" extrusionOk="0">
                  <a:moveTo>
                    <a:pt x="121" y="0"/>
                  </a:moveTo>
                  <a:cubicBezTo>
                    <a:pt x="110" y="0"/>
                    <a:pt x="100" y="2"/>
                    <a:pt x="89" y="5"/>
                  </a:cubicBezTo>
                  <a:cubicBezTo>
                    <a:pt x="34" y="22"/>
                    <a:pt x="1" y="81"/>
                    <a:pt x="23" y="136"/>
                  </a:cubicBezTo>
                  <a:cubicBezTo>
                    <a:pt x="51" y="230"/>
                    <a:pt x="3185" y="9317"/>
                    <a:pt x="10738" y="12079"/>
                  </a:cubicBezTo>
                  <a:cubicBezTo>
                    <a:pt x="10749" y="12084"/>
                    <a:pt x="10761" y="12084"/>
                    <a:pt x="10777" y="12084"/>
                  </a:cubicBezTo>
                  <a:cubicBezTo>
                    <a:pt x="10815" y="12084"/>
                    <a:pt x="10859" y="12058"/>
                    <a:pt x="10875" y="12013"/>
                  </a:cubicBezTo>
                  <a:cubicBezTo>
                    <a:pt x="10892" y="11959"/>
                    <a:pt x="10865" y="11899"/>
                    <a:pt x="10809" y="11882"/>
                  </a:cubicBezTo>
                  <a:cubicBezTo>
                    <a:pt x="3355" y="9152"/>
                    <a:pt x="253" y="164"/>
                    <a:pt x="220" y="71"/>
                  </a:cubicBezTo>
                  <a:cubicBezTo>
                    <a:pt x="208" y="26"/>
                    <a:pt x="166" y="0"/>
                    <a:pt x="12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8" name="Google Shape;4088;p77"/>
            <p:cNvSpPr/>
            <p:nvPr/>
          </p:nvSpPr>
          <p:spPr>
            <a:xfrm>
              <a:off x="2684900" y="4675475"/>
              <a:ext cx="156375" cy="185475"/>
            </a:xfrm>
            <a:custGeom>
              <a:avLst/>
              <a:gdLst/>
              <a:ahLst/>
              <a:cxnLst/>
              <a:rect l="l" t="t" r="r" b="b"/>
              <a:pathLst>
                <a:path w="6255" h="7419" extrusionOk="0">
                  <a:moveTo>
                    <a:pt x="122" y="0"/>
                  </a:moveTo>
                  <a:cubicBezTo>
                    <a:pt x="101" y="0"/>
                    <a:pt x="80" y="7"/>
                    <a:pt x="61" y="19"/>
                  </a:cubicBezTo>
                  <a:cubicBezTo>
                    <a:pt x="12" y="47"/>
                    <a:pt x="1" y="112"/>
                    <a:pt x="28" y="162"/>
                  </a:cubicBezTo>
                  <a:cubicBezTo>
                    <a:pt x="193" y="408"/>
                    <a:pt x="4078" y="6234"/>
                    <a:pt x="6079" y="7408"/>
                  </a:cubicBezTo>
                  <a:cubicBezTo>
                    <a:pt x="6096" y="7413"/>
                    <a:pt x="6117" y="7418"/>
                    <a:pt x="6134" y="7418"/>
                  </a:cubicBezTo>
                  <a:cubicBezTo>
                    <a:pt x="6173" y="7418"/>
                    <a:pt x="6205" y="7402"/>
                    <a:pt x="6228" y="7369"/>
                  </a:cubicBezTo>
                  <a:cubicBezTo>
                    <a:pt x="6254" y="7320"/>
                    <a:pt x="6238" y="7254"/>
                    <a:pt x="6188" y="7221"/>
                  </a:cubicBezTo>
                  <a:cubicBezTo>
                    <a:pt x="4227" y="6075"/>
                    <a:pt x="248" y="107"/>
                    <a:pt x="210" y="47"/>
                  </a:cubicBezTo>
                  <a:cubicBezTo>
                    <a:pt x="189" y="16"/>
                    <a:pt x="156" y="0"/>
                    <a:pt x="12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9" name="Google Shape;4089;p77"/>
            <p:cNvSpPr/>
            <p:nvPr/>
          </p:nvSpPr>
          <p:spPr>
            <a:xfrm>
              <a:off x="2833575" y="4511650"/>
              <a:ext cx="292150" cy="247775"/>
            </a:xfrm>
            <a:custGeom>
              <a:avLst/>
              <a:gdLst/>
              <a:ahLst/>
              <a:cxnLst/>
              <a:rect l="l" t="t" r="r" b="b"/>
              <a:pathLst>
                <a:path w="11686" h="9911" extrusionOk="0">
                  <a:moveTo>
                    <a:pt x="8533" y="1"/>
                  </a:moveTo>
                  <a:cubicBezTo>
                    <a:pt x="8327" y="1"/>
                    <a:pt x="8125" y="51"/>
                    <a:pt x="7931" y="165"/>
                  </a:cubicBezTo>
                  <a:cubicBezTo>
                    <a:pt x="3919" y="2517"/>
                    <a:pt x="1" y="3020"/>
                    <a:pt x="1" y="3020"/>
                  </a:cubicBezTo>
                  <a:lnTo>
                    <a:pt x="1086" y="9911"/>
                  </a:lnTo>
                  <a:cubicBezTo>
                    <a:pt x="9411" y="8984"/>
                    <a:pt x="11685" y="4090"/>
                    <a:pt x="11384" y="2856"/>
                  </a:cubicBezTo>
                  <a:cubicBezTo>
                    <a:pt x="11122" y="1805"/>
                    <a:pt x="9765" y="1"/>
                    <a:pt x="853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0" name="Google Shape;4090;p77"/>
            <p:cNvSpPr/>
            <p:nvPr/>
          </p:nvSpPr>
          <p:spPr>
            <a:xfrm>
              <a:off x="2825350" y="4596025"/>
              <a:ext cx="53600" cy="142975"/>
            </a:xfrm>
            <a:custGeom>
              <a:avLst/>
              <a:gdLst/>
              <a:ahLst/>
              <a:cxnLst/>
              <a:rect l="l" t="t" r="r" b="b"/>
              <a:pathLst>
                <a:path w="2144" h="5719" extrusionOk="0">
                  <a:moveTo>
                    <a:pt x="118" y="1"/>
                  </a:moveTo>
                  <a:cubicBezTo>
                    <a:pt x="87" y="1"/>
                    <a:pt x="56" y="15"/>
                    <a:pt x="34" y="40"/>
                  </a:cubicBezTo>
                  <a:cubicBezTo>
                    <a:pt x="1" y="85"/>
                    <a:pt x="6" y="151"/>
                    <a:pt x="51" y="189"/>
                  </a:cubicBezTo>
                  <a:cubicBezTo>
                    <a:pt x="1913" y="1674"/>
                    <a:pt x="1316" y="5554"/>
                    <a:pt x="1311" y="5592"/>
                  </a:cubicBezTo>
                  <a:cubicBezTo>
                    <a:pt x="1300" y="5653"/>
                    <a:pt x="1338" y="5708"/>
                    <a:pt x="1399" y="5713"/>
                  </a:cubicBezTo>
                  <a:cubicBezTo>
                    <a:pt x="1404" y="5719"/>
                    <a:pt x="1410" y="5719"/>
                    <a:pt x="1415" y="5719"/>
                  </a:cubicBezTo>
                  <a:cubicBezTo>
                    <a:pt x="1465" y="5719"/>
                    <a:pt x="1508" y="5680"/>
                    <a:pt x="1519" y="5625"/>
                  </a:cubicBezTo>
                  <a:cubicBezTo>
                    <a:pt x="1546" y="5461"/>
                    <a:pt x="2144" y="1586"/>
                    <a:pt x="182" y="24"/>
                  </a:cubicBezTo>
                  <a:cubicBezTo>
                    <a:pt x="163" y="8"/>
                    <a:pt x="141" y="1"/>
                    <a:pt x="11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1" name="Google Shape;4091;p77"/>
            <p:cNvSpPr/>
            <p:nvPr/>
          </p:nvSpPr>
          <p:spPr>
            <a:xfrm>
              <a:off x="2600100" y="4596000"/>
              <a:ext cx="196375" cy="75150"/>
            </a:xfrm>
            <a:custGeom>
              <a:avLst/>
              <a:gdLst/>
              <a:ahLst/>
              <a:cxnLst/>
              <a:rect l="l" t="t" r="r" b="b"/>
              <a:pathLst>
                <a:path w="7855" h="3006" extrusionOk="0">
                  <a:moveTo>
                    <a:pt x="7491" y="1"/>
                  </a:moveTo>
                  <a:cubicBezTo>
                    <a:pt x="7484" y="1"/>
                    <a:pt x="7477" y="2"/>
                    <a:pt x="7470" y="3"/>
                  </a:cubicBezTo>
                  <a:cubicBezTo>
                    <a:pt x="7416" y="20"/>
                    <a:pt x="7377" y="74"/>
                    <a:pt x="7394" y="129"/>
                  </a:cubicBezTo>
                  <a:cubicBezTo>
                    <a:pt x="7394" y="140"/>
                    <a:pt x="7624" y="1159"/>
                    <a:pt x="7126" y="1933"/>
                  </a:cubicBezTo>
                  <a:cubicBezTo>
                    <a:pt x="6846" y="2360"/>
                    <a:pt x="6385" y="2639"/>
                    <a:pt x="5760" y="2755"/>
                  </a:cubicBezTo>
                  <a:cubicBezTo>
                    <a:pt x="5624" y="2780"/>
                    <a:pt x="5484" y="2792"/>
                    <a:pt x="5340" y="2792"/>
                  </a:cubicBezTo>
                  <a:cubicBezTo>
                    <a:pt x="3166" y="2792"/>
                    <a:pt x="218" y="61"/>
                    <a:pt x="187" y="31"/>
                  </a:cubicBezTo>
                  <a:cubicBezTo>
                    <a:pt x="165" y="12"/>
                    <a:pt x="139" y="3"/>
                    <a:pt x="113" y="3"/>
                  </a:cubicBezTo>
                  <a:cubicBezTo>
                    <a:pt x="85" y="3"/>
                    <a:pt x="58" y="13"/>
                    <a:pt x="38" y="36"/>
                  </a:cubicBezTo>
                  <a:cubicBezTo>
                    <a:pt x="0" y="79"/>
                    <a:pt x="0" y="145"/>
                    <a:pt x="44" y="184"/>
                  </a:cubicBezTo>
                  <a:cubicBezTo>
                    <a:pt x="175" y="304"/>
                    <a:pt x="3086" y="3006"/>
                    <a:pt x="5338" y="3006"/>
                  </a:cubicBezTo>
                  <a:cubicBezTo>
                    <a:pt x="5497" y="3006"/>
                    <a:pt x="5651" y="2990"/>
                    <a:pt x="5798" y="2963"/>
                  </a:cubicBezTo>
                  <a:cubicBezTo>
                    <a:pt x="6484" y="2836"/>
                    <a:pt x="6989" y="2525"/>
                    <a:pt x="7301" y="2042"/>
                  </a:cubicBezTo>
                  <a:cubicBezTo>
                    <a:pt x="7854" y="1197"/>
                    <a:pt x="7607" y="129"/>
                    <a:pt x="7597" y="86"/>
                  </a:cubicBezTo>
                  <a:cubicBezTo>
                    <a:pt x="7587" y="33"/>
                    <a:pt x="7540" y="1"/>
                    <a:pt x="749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2" name="Google Shape;4092;p77"/>
            <p:cNvSpPr/>
            <p:nvPr/>
          </p:nvSpPr>
          <p:spPr>
            <a:xfrm>
              <a:off x="2390875" y="5033625"/>
              <a:ext cx="51000" cy="54100"/>
            </a:xfrm>
            <a:custGeom>
              <a:avLst/>
              <a:gdLst/>
              <a:ahLst/>
              <a:cxnLst/>
              <a:rect l="l" t="t" r="r" b="b"/>
              <a:pathLst>
                <a:path w="2040" h="2164" extrusionOk="0">
                  <a:moveTo>
                    <a:pt x="1658" y="0"/>
                  </a:moveTo>
                  <a:cubicBezTo>
                    <a:pt x="1629" y="0"/>
                    <a:pt x="1600" y="12"/>
                    <a:pt x="1579" y="36"/>
                  </a:cubicBezTo>
                  <a:lnTo>
                    <a:pt x="27" y="1812"/>
                  </a:lnTo>
                  <a:cubicBezTo>
                    <a:pt x="11" y="1834"/>
                    <a:pt x="1" y="1862"/>
                    <a:pt x="1" y="1890"/>
                  </a:cubicBezTo>
                  <a:cubicBezTo>
                    <a:pt x="6" y="1917"/>
                    <a:pt x="16" y="1944"/>
                    <a:pt x="39" y="1961"/>
                  </a:cubicBezTo>
                  <a:cubicBezTo>
                    <a:pt x="54" y="1971"/>
                    <a:pt x="297" y="2163"/>
                    <a:pt x="664" y="2163"/>
                  </a:cubicBezTo>
                  <a:cubicBezTo>
                    <a:pt x="717" y="2163"/>
                    <a:pt x="778" y="2158"/>
                    <a:pt x="844" y="2147"/>
                  </a:cubicBezTo>
                  <a:cubicBezTo>
                    <a:pt x="1266" y="2075"/>
                    <a:pt x="1661" y="1746"/>
                    <a:pt x="2007" y="1171"/>
                  </a:cubicBezTo>
                  <a:cubicBezTo>
                    <a:pt x="2039" y="1121"/>
                    <a:pt x="2022" y="1056"/>
                    <a:pt x="1974" y="1023"/>
                  </a:cubicBezTo>
                  <a:cubicBezTo>
                    <a:pt x="1958" y="1014"/>
                    <a:pt x="1940" y="1010"/>
                    <a:pt x="1922" y="1010"/>
                  </a:cubicBezTo>
                  <a:cubicBezTo>
                    <a:pt x="1885" y="1010"/>
                    <a:pt x="1847" y="1028"/>
                    <a:pt x="1825" y="1062"/>
                  </a:cubicBezTo>
                  <a:cubicBezTo>
                    <a:pt x="1513" y="1577"/>
                    <a:pt x="1173" y="1872"/>
                    <a:pt x="811" y="1938"/>
                  </a:cubicBezTo>
                  <a:cubicBezTo>
                    <a:pt x="758" y="1948"/>
                    <a:pt x="708" y="1952"/>
                    <a:pt x="660" y="1952"/>
                  </a:cubicBezTo>
                  <a:cubicBezTo>
                    <a:pt x="490" y="1952"/>
                    <a:pt x="354" y="1899"/>
                    <a:pt x="269" y="1857"/>
                  </a:cubicBezTo>
                  <a:lnTo>
                    <a:pt x="1737" y="174"/>
                  </a:lnTo>
                  <a:cubicBezTo>
                    <a:pt x="1776" y="130"/>
                    <a:pt x="1770" y="64"/>
                    <a:pt x="1726" y="26"/>
                  </a:cubicBezTo>
                  <a:cubicBezTo>
                    <a:pt x="1707" y="8"/>
                    <a:pt x="1683" y="0"/>
                    <a:pt x="165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3" name="Google Shape;4093;p77"/>
            <p:cNvSpPr/>
            <p:nvPr/>
          </p:nvSpPr>
          <p:spPr>
            <a:xfrm>
              <a:off x="2458675" y="4743225"/>
              <a:ext cx="280525" cy="301375"/>
            </a:xfrm>
            <a:custGeom>
              <a:avLst/>
              <a:gdLst/>
              <a:ahLst/>
              <a:cxnLst/>
              <a:rect l="l" t="t" r="r" b="b"/>
              <a:pathLst>
                <a:path w="11221" h="12055" extrusionOk="0">
                  <a:moveTo>
                    <a:pt x="1689" y="0"/>
                  </a:moveTo>
                  <a:cubicBezTo>
                    <a:pt x="1689" y="0"/>
                    <a:pt x="1" y="2254"/>
                    <a:pt x="281" y="4457"/>
                  </a:cubicBezTo>
                  <a:cubicBezTo>
                    <a:pt x="559" y="6617"/>
                    <a:pt x="5768" y="12055"/>
                    <a:pt x="7904" y="12055"/>
                  </a:cubicBezTo>
                  <a:cubicBezTo>
                    <a:pt x="7951" y="12055"/>
                    <a:pt x="7998" y="12052"/>
                    <a:pt x="8042" y="12047"/>
                  </a:cubicBezTo>
                  <a:cubicBezTo>
                    <a:pt x="10074" y="11790"/>
                    <a:pt x="11220" y="10639"/>
                    <a:pt x="11220" y="10639"/>
                  </a:cubicBezTo>
                  <a:cubicBezTo>
                    <a:pt x="5389" y="8808"/>
                    <a:pt x="1689" y="0"/>
                    <a:pt x="168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4" name="Google Shape;4094;p77"/>
            <p:cNvSpPr/>
            <p:nvPr/>
          </p:nvSpPr>
          <p:spPr>
            <a:xfrm>
              <a:off x="2258900" y="3910125"/>
              <a:ext cx="663225" cy="517725"/>
            </a:xfrm>
            <a:custGeom>
              <a:avLst/>
              <a:gdLst/>
              <a:ahLst/>
              <a:cxnLst/>
              <a:rect l="l" t="t" r="r" b="b"/>
              <a:pathLst>
                <a:path w="26529" h="20709" extrusionOk="0">
                  <a:moveTo>
                    <a:pt x="16662" y="1"/>
                  </a:moveTo>
                  <a:cubicBezTo>
                    <a:pt x="15985" y="1"/>
                    <a:pt x="15188" y="119"/>
                    <a:pt x="14251" y="396"/>
                  </a:cubicBezTo>
                  <a:cubicBezTo>
                    <a:pt x="10831" y="1403"/>
                    <a:pt x="12651" y="4391"/>
                    <a:pt x="9987" y="4863"/>
                  </a:cubicBezTo>
                  <a:cubicBezTo>
                    <a:pt x="1" y="6644"/>
                    <a:pt x="5383" y="15708"/>
                    <a:pt x="5383" y="15708"/>
                  </a:cubicBezTo>
                  <a:cubicBezTo>
                    <a:pt x="4629" y="19881"/>
                    <a:pt x="6563" y="20708"/>
                    <a:pt x="8469" y="20708"/>
                  </a:cubicBezTo>
                  <a:cubicBezTo>
                    <a:pt x="9720" y="20708"/>
                    <a:pt x="10959" y="20352"/>
                    <a:pt x="11417" y="20352"/>
                  </a:cubicBezTo>
                  <a:cubicBezTo>
                    <a:pt x="12580" y="20352"/>
                    <a:pt x="11002" y="16750"/>
                    <a:pt x="11002" y="16750"/>
                  </a:cubicBezTo>
                  <a:cubicBezTo>
                    <a:pt x="14799" y="16328"/>
                    <a:pt x="12163" y="12371"/>
                    <a:pt x="14799" y="9379"/>
                  </a:cubicBezTo>
                  <a:cubicBezTo>
                    <a:pt x="16589" y="7345"/>
                    <a:pt x="18217" y="6663"/>
                    <a:pt x="19597" y="6663"/>
                  </a:cubicBezTo>
                  <a:cubicBezTo>
                    <a:pt x="22399" y="6663"/>
                    <a:pt x="24171" y="9477"/>
                    <a:pt x="24171" y="9477"/>
                  </a:cubicBezTo>
                  <a:cubicBezTo>
                    <a:pt x="24171" y="9477"/>
                    <a:pt x="24969" y="10501"/>
                    <a:pt x="25590" y="10501"/>
                  </a:cubicBezTo>
                  <a:cubicBezTo>
                    <a:pt x="25765" y="10501"/>
                    <a:pt x="25926" y="10420"/>
                    <a:pt x="26051" y="10211"/>
                  </a:cubicBezTo>
                  <a:cubicBezTo>
                    <a:pt x="26529" y="9422"/>
                    <a:pt x="25745" y="4725"/>
                    <a:pt x="23405" y="3355"/>
                  </a:cubicBezTo>
                  <a:cubicBezTo>
                    <a:pt x="22758" y="2975"/>
                    <a:pt x="22246" y="2837"/>
                    <a:pt x="21842" y="2837"/>
                  </a:cubicBezTo>
                  <a:cubicBezTo>
                    <a:pt x="20787" y="2837"/>
                    <a:pt x="20478" y="3778"/>
                    <a:pt x="20478" y="3778"/>
                  </a:cubicBezTo>
                  <a:cubicBezTo>
                    <a:pt x="20478" y="3778"/>
                    <a:pt x="20493" y="1"/>
                    <a:pt x="1666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5" name="Google Shape;4095;p77"/>
            <p:cNvSpPr/>
            <p:nvPr/>
          </p:nvSpPr>
          <p:spPr>
            <a:xfrm>
              <a:off x="2440550" y="4354700"/>
              <a:ext cx="155325" cy="120950"/>
            </a:xfrm>
            <a:custGeom>
              <a:avLst/>
              <a:gdLst/>
              <a:ahLst/>
              <a:cxnLst/>
              <a:rect l="l" t="t" r="r" b="b"/>
              <a:pathLst>
                <a:path w="6213" h="4838" extrusionOk="0">
                  <a:moveTo>
                    <a:pt x="2490" y="0"/>
                  </a:moveTo>
                  <a:cubicBezTo>
                    <a:pt x="2051" y="0"/>
                    <a:pt x="1624" y="275"/>
                    <a:pt x="1280" y="1034"/>
                  </a:cubicBezTo>
                  <a:cubicBezTo>
                    <a:pt x="1" y="3846"/>
                    <a:pt x="2167" y="4838"/>
                    <a:pt x="3798" y="4838"/>
                  </a:cubicBezTo>
                  <a:cubicBezTo>
                    <a:pt x="4145" y="4838"/>
                    <a:pt x="4467" y="4793"/>
                    <a:pt x="4727" y="4712"/>
                  </a:cubicBezTo>
                  <a:cubicBezTo>
                    <a:pt x="6212" y="4239"/>
                    <a:pt x="4864" y="1883"/>
                    <a:pt x="4864" y="1883"/>
                  </a:cubicBezTo>
                  <a:cubicBezTo>
                    <a:pt x="4864" y="1883"/>
                    <a:pt x="3639" y="0"/>
                    <a:pt x="2490" y="0"/>
                  </a:cubicBez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6" name="Google Shape;4096;p77"/>
            <p:cNvSpPr/>
            <p:nvPr/>
          </p:nvSpPr>
          <p:spPr>
            <a:xfrm>
              <a:off x="2492650" y="4398075"/>
              <a:ext cx="57575" cy="49075"/>
            </a:xfrm>
            <a:custGeom>
              <a:avLst/>
              <a:gdLst/>
              <a:ahLst/>
              <a:cxnLst/>
              <a:rect l="l" t="t" r="r" b="b"/>
              <a:pathLst>
                <a:path w="2303" h="1963" extrusionOk="0">
                  <a:moveTo>
                    <a:pt x="620" y="1"/>
                  </a:moveTo>
                  <a:cubicBezTo>
                    <a:pt x="287" y="1"/>
                    <a:pt x="65" y="172"/>
                    <a:pt x="56" y="181"/>
                  </a:cubicBezTo>
                  <a:cubicBezTo>
                    <a:pt x="13" y="220"/>
                    <a:pt x="1" y="285"/>
                    <a:pt x="40" y="334"/>
                  </a:cubicBezTo>
                  <a:cubicBezTo>
                    <a:pt x="61" y="359"/>
                    <a:pt x="91" y="371"/>
                    <a:pt x="120" y="371"/>
                  </a:cubicBezTo>
                  <a:cubicBezTo>
                    <a:pt x="144" y="371"/>
                    <a:pt x="168" y="363"/>
                    <a:pt x="188" y="346"/>
                  </a:cubicBezTo>
                  <a:cubicBezTo>
                    <a:pt x="188" y="346"/>
                    <a:pt x="358" y="215"/>
                    <a:pt x="612" y="215"/>
                  </a:cubicBezTo>
                  <a:cubicBezTo>
                    <a:pt x="674" y="215"/>
                    <a:pt x="742" y="223"/>
                    <a:pt x="812" y="242"/>
                  </a:cubicBezTo>
                  <a:cubicBezTo>
                    <a:pt x="1141" y="329"/>
                    <a:pt x="1624" y="685"/>
                    <a:pt x="2084" y="1891"/>
                  </a:cubicBezTo>
                  <a:cubicBezTo>
                    <a:pt x="2100" y="1935"/>
                    <a:pt x="2145" y="1962"/>
                    <a:pt x="2183" y="1962"/>
                  </a:cubicBezTo>
                  <a:cubicBezTo>
                    <a:pt x="2199" y="1962"/>
                    <a:pt x="2211" y="1957"/>
                    <a:pt x="2221" y="1952"/>
                  </a:cubicBezTo>
                  <a:cubicBezTo>
                    <a:pt x="2276" y="1935"/>
                    <a:pt x="2303" y="1869"/>
                    <a:pt x="2282" y="1814"/>
                  </a:cubicBezTo>
                  <a:cubicBezTo>
                    <a:pt x="1887" y="784"/>
                    <a:pt x="1410" y="181"/>
                    <a:pt x="868" y="33"/>
                  </a:cubicBezTo>
                  <a:cubicBezTo>
                    <a:pt x="780" y="10"/>
                    <a:pt x="697" y="1"/>
                    <a:pt x="62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7" name="Google Shape;4097;p77"/>
            <p:cNvSpPr/>
            <p:nvPr/>
          </p:nvSpPr>
          <p:spPr>
            <a:xfrm>
              <a:off x="2749450" y="4347900"/>
              <a:ext cx="92800" cy="67450"/>
            </a:xfrm>
            <a:custGeom>
              <a:avLst/>
              <a:gdLst/>
              <a:ahLst/>
              <a:cxnLst/>
              <a:rect l="l" t="t" r="r" b="b"/>
              <a:pathLst>
                <a:path w="3712" h="2698" extrusionOk="0">
                  <a:moveTo>
                    <a:pt x="3371" y="0"/>
                  </a:moveTo>
                  <a:cubicBezTo>
                    <a:pt x="3367" y="0"/>
                    <a:pt x="3364" y="1"/>
                    <a:pt x="3360" y="1"/>
                  </a:cubicBezTo>
                  <a:cubicBezTo>
                    <a:pt x="3300" y="13"/>
                    <a:pt x="3262" y="61"/>
                    <a:pt x="3267" y="122"/>
                  </a:cubicBezTo>
                  <a:cubicBezTo>
                    <a:pt x="3272" y="138"/>
                    <a:pt x="3481" y="1657"/>
                    <a:pt x="2429" y="2341"/>
                  </a:cubicBezTo>
                  <a:cubicBezTo>
                    <a:pt x="2279" y="2435"/>
                    <a:pt x="2126" y="2485"/>
                    <a:pt x="1963" y="2485"/>
                  </a:cubicBezTo>
                  <a:cubicBezTo>
                    <a:pt x="1899" y="2485"/>
                    <a:pt x="1833" y="2478"/>
                    <a:pt x="1765" y="2462"/>
                  </a:cubicBezTo>
                  <a:cubicBezTo>
                    <a:pt x="954" y="2275"/>
                    <a:pt x="219" y="1091"/>
                    <a:pt x="209" y="1081"/>
                  </a:cubicBezTo>
                  <a:cubicBezTo>
                    <a:pt x="191" y="1049"/>
                    <a:pt x="157" y="1031"/>
                    <a:pt x="122" y="1031"/>
                  </a:cubicBezTo>
                  <a:cubicBezTo>
                    <a:pt x="103" y="1031"/>
                    <a:pt x="84" y="1036"/>
                    <a:pt x="67" y="1048"/>
                  </a:cubicBezTo>
                  <a:cubicBezTo>
                    <a:pt x="17" y="1076"/>
                    <a:pt x="1" y="1141"/>
                    <a:pt x="28" y="1190"/>
                  </a:cubicBezTo>
                  <a:cubicBezTo>
                    <a:pt x="61" y="1245"/>
                    <a:pt x="818" y="2462"/>
                    <a:pt x="1716" y="2665"/>
                  </a:cubicBezTo>
                  <a:cubicBezTo>
                    <a:pt x="1804" y="2687"/>
                    <a:pt x="1886" y="2697"/>
                    <a:pt x="1969" y="2697"/>
                  </a:cubicBezTo>
                  <a:cubicBezTo>
                    <a:pt x="2171" y="2697"/>
                    <a:pt x="2363" y="2637"/>
                    <a:pt x="2543" y="2517"/>
                  </a:cubicBezTo>
                  <a:cubicBezTo>
                    <a:pt x="3712" y="1761"/>
                    <a:pt x="3487" y="160"/>
                    <a:pt x="3481" y="89"/>
                  </a:cubicBezTo>
                  <a:cubicBezTo>
                    <a:pt x="3470" y="37"/>
                    <a:pt x="3422" y="0"/>
                    <a:pt x="337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8" name="Google Shape;4098;p77"/>
            <p:cNvSpPr/>
            <p:nvPr/>
          </p:nvSpPr>
          <p:spPr>
            <a:xfrm>
              <a:off x="2612025" y="4366025"/>
              <a:ext cx="105525" cy="93950"/>
            </a:xfrm>
            <a:custGeom>
              <a:avLst/>
              <a:gdLst/>
              <a:ahLst/>
              <a:cxnLst/>
              <a:rect l="l" t="t" r="r" b="b"/>
              <a:pathLst>
                <a:path w="4221" h="3758" extrusionOk="0">
                  <a:moveTo>
                    <a:pt x="2110" y="0"/>
                  </a:moveTo>
                  <a:cubicBezTo>
                    <a:pt x="1690" y="0"/>
                    <a:pt x="1267" y="140"/>
                    <a:pt x="915" y="427"/>
                  </a:cubicBezTo>
                  <a:cubicBezTo>
                    <a:pt x="115" y="1085"/>
                    <a:pt x="1" y="2268"/>
                    <a:pt x="658" y="3069"/>
                  </a:cubicBezTo>
                  <a:cubicBezTo>
                    <a:pt x="1030" y="3522"/>
                    <a:pt x="1571" y="3757"/>
                    <a:pt x="2115" y="3757"/>
                  </a:cubicBezTo>
                  <a:cubicBezTo>
                    <a:pt x="2532" y="3757"/>
                    <a:pt x="2952" y="3618"/>
                    <a:pt x="3300" y="3333"/>
                  </a:cubicBezTo>
                  <a:cubicBezTo>
                    <a:pt x="4099" y="2675"/>
                    <a:pt x="4220" y="1491"/>
                    <a:pt x="3563" y="685"/>
                  </a:cubicBezTo>
                  <a:cubicBezTo>
                    <a:pt x="3192" y="234"/>
                    <a:pt x="2654" y="0"/>
                    <a:pt x="2110" y="0"/>
                  </a:cubicBezTo>
                  <a:close/>
                </a:path>
              </a:pathLst>
            </a:custGeom>
            <a:solidFill>
              <a:srgbClr val="9E552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9" name="Google Shape;4099;p77"/>
            <p:cNvSpPr/>
            <p:nvPr/>
          </p:nvSpPr>
          <p:spPr>
            <a:xfrm>
              <a:off x="2835225" y="4274650"/>
              <a:ext cx="105375" cy="93950"/>
            </a:xfrm>
            <a:custGeom>
              <a:avLst/>
              <a:gdLst/>
              <a:ahLst/>
              <a:cxnLst/>
              <a:rect l="l" t="t" r="r" b="b"/>
              <a:pathLst>
                <a:path w="4215" h="3758" extrusionOk="0">
                  <a:moveTo>
                    <a:pt x="2104" y="0"/>
                  </a:moveTo>
                  <a:cubicBezTo>
                    <a:pt x="1685" y="0"/>
                    <a:pt x="1264" y="140"/>
                    <a:pt x="916" y="426"/>
                  </a:cubicBezTo>
                  <a:cubicBezTo>
                    <a:pt x="116" y="1084"/>
                    <a:pt x="0" y="2268"/>
                    <a:pt x="658" y="3068"/>
                  </a:cubicBezTo>
                  <a:cubicBezTo>
                    <a:pt x="1029" y="3523"/>
                    <a:pt x="1568" y="3757"/>
                    <a:pt x="2110" y="3757"/>
                  </a:cubicBezTo>
                  <a:cubicBezTo>
                    <a:pt x="2529" y="3757"/>
                    <a:pt x="2951" y="3617"/>
                    <a:pt x="3299" y="3331"/>
                  </a:cubicBezTo>
                  <a:cubicBezTo>
                    <a:pt x="4100" y="2673"/>
                    <a:pt x="4215" y="1489"/>
                    <a:pt x="3557" y="689"/>
                  </a:cubicBezTo>
                  <a:cubicBezTo>
                    <a:pt x="3186" y="235"/>
                    <a:pt x="2647" y="0"/>
                    <a:pt x="2104" y="0"/>
                  </a:cubicBezTo>
                  <a:close/>
                </a:path>
              </a:pathLst>
            </a:custGeom>
            <a:solidFill>
              <a:srgbClr val="9E552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0" name="Google Shape;4100;p77"/>
            <p:cNvSpPr/>
            <p:nvPr/>
          </p:nvSpPr>
          <p:spPr>
            <a:xfrm>
              <a:off x="2656950" y="4301525"/>
              <a:ext cx="53475" cy="47575"/>
            </a:xfrm>
            <a:custGeom>
              <a:avLst/>
              <a:gdLst/>
              <a:ahLst/>
              <a:cxnLst/>
              <a:rect l="l" t="t" r="r" b="b"/>
              <a:pathLst>
                <a:path w="2139" h="1903" extrusionOk="0">
                  <a:moveTo>
                    <a:pt x="1070" y="1"/>
                  </a:moveTo>
                  <a:cubicBezTo>
                    <a:pt x="857" y="1"/>
                    <a:pt x="643" y="71"/>
                    <a:pt x="466" y="217"/>
                  </a:cubicBezTo>
                  <a:cubicBezTo>
                    <a:pt x="61" y="552"/>
                    <a:pt x="1" y="1149"/>
                    <a:pt x="335" y="1555"/>
                  </a:cubicBezTo>
                  <a:cubicBezTo>
                    <a:pt x="524" y="1783"/>
                    <a:pt x="797" y="1902"/>
                    <a:pt x="1072" y="1902"/>
                  </a:cubicBezTo>
                  <a:cubicBezTo>
                    <a:pt x="1283" y="1902"/>
                    <a:pt x="1496" y="1832"/>
                    <a:pt x="1672" y="1686"/>
                  </a:cubicBezTo>
                  <a:cubicBezTo>
                    <a:pt x="2078" y="1352"/>
                    <a:pt x="2138" y="755"/>
                    <a:pt x="1804" y="348"/>
                  </a:cubicBezTo>
                  <a:cubicBezTo>
                    <a:pt x="1618" y="120"/>
                    <a:pt x="1345" y="1"/>
                    <a:pt x="107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1" name="Google Shape;4101;p77"/>
            <p:cNvSpPr/>
            <p:nvPr/>
          </p:nvSpPr>
          <p:spPr>
            <a:xfrm>
              <a:off x="2809350" y="4234550"/>
              <a:ext cx="53450" cy="47625"/>
            </a:xfrm>
            <a:custGeom>
              <a:avLst/>
              <a:gdLst/>
              <a:ahLst/>
              <a:cxnLst/>
              <a:rect l="l" t="t" r="r" b="b"/>
              <a:pathLst>
                <a:path w="2138" h="1905" extrusionOk="0">
                  <a:moveTo>
                    <a:pt x="1067" y="0"/>
                  </a:moveTo>
                  <a:cubicBezTo>
                    <a:pt x="855" y="0"/>
                    <a:pt x="642" y="71"/>
                    <a:pt x="466" y="216"/>
                  </a:cubicBezTo>
                  <a:cubicBezTo>
                    <a:pt x="59" y="551"/>
                    <a:pt x="0" y="1148"/>
                    <a:pt x="334" y="1554"/>
                  </a:cubicBezTo>
                  <a:cubicBezTo>
                    <a:pt x="520" y="1786"/>
                    <a:pt x="793" y="1904"/>
                    <a:pt x="1068" y="1904"/>
                  </a:cubicBezTo>
                  <a:cubicBezTo>
                    <a:pt x="1281" y="1904"/>
                    <a:pt x="1494" y="1834"/>
                    <a:pt x="1671" y="1691"/>
                  </a:cubicBezTo>
                  <a:cubicBezTo>
                    <a:pt x="2077" y="1357"/>
                    <a:pt x="2138" y="753"/>
                    <a:pt x="1802" y="348"/>
                  </a:cubicBezTo>
                  <a:cubicBezTo>
                    <a:pt x="1614" y="119"/>
                    <a:pt x="1341" y="0"/>
                    <a:pt x="106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2" name="Google Shape;4102;p77"/>
            <p:cNvSpPr/>
            <p:nvPr/>
          </p:nvSpPr>
          <p:spPr>
            <a:xfrm>
              <a:off x="2759200" y="4292250"/>
              <a:ext cx="61500" cy="71175"/>
            </a:xfrm>
            <a:custGeom>
              <a:avLst/>
              <a:gdLst/>
              <a:ahLst/>
              <a:cxnLst/>
              <a:rect l="l" t="t" r="r" b="b"/>
              <a:pathLst>
                <a:path w="2460" h="2847" extrusionOk="0">
                  <a:moveTo>
                    <a:pt x="121" y="0"/>
                  </a:moveTo>
                  <a:cubicBezTo>
                    <a:pt x="104" y="0"/>
                    <a:pt x="87" y="4"/>
                    <a:pt x="71" y="13"/>
                  </a:cubicBezTo>
                  <a:cubicBezTo>
                    <a:pt x="21" y="41"/>
                    <a:pt x="0" y="106"/>
                    <a:pt x="26" y="155"/>
                  </a:cubicBezTo>
                  <a:lnTo>
                    <a:pt x="904" y="1756"/>
                  </a:lnTo>
                  <a:cubicBezTo>
                    <a:pt x="914" y="1784"/>
                    <a:pt x="942" y="1799"/>
                    <a:pt x="970" y="1805"/>
                  </a:cubicBezTo>
                  <a:cubicBezTo>
                    <a:pt x="980" y="1809"/>
                    <a:pt x="991" y="1811"/>
                    <a:pt x="1001" y="1811"/>
                  </a:cubicBezTo>
                  <a:cubicBezTo>
                    <a:pt x="1020" y="1811"/>
                    <a:pt x="1038" y="1805"/>
                    <a:pt x="1052" y="1794"/>
                  </a:cubicBezTo>
                  <a:lnTo>
                    <a:pt x="2138" y="1088"/>
                  </a:lnTo>
                  <a:lnTo>
                    <a:pt x="1551" y="2704"/>
                  </a:lnTo>
                  <a:cubicBezTo>
                    <a:pt x="1529" y="2758"/>
                    <a:pt x="1556" y="2819"/>
                    <a:pt x="1611" y="2841"/>
                  </a:cubicBezTo>
                  <a:cubicBezTo>
                    <a:pt x="1627" y="2841"/>
                    <a:pt x="1638" y="2846"/>
                    <a:pt x="1650" y="2846"/>
                  </a:cubicBezTo>
                  <a:cubicBezTo>
                    <a:pt x="1693" y="2846"/>
                    <a:pt x="1731" y="2819"/>
                    <a:pt x="1748" y="2775"/>
                  </a:cubicBezTo>
                  <a:lnTo>
                    <a:pt x="2444" y="863"/>
                  </a:lnTo>
                  <a:cubicBezTo>
                    <a:pt x="2460" y="818"/>
                    <a:pt x="2449" y="769"/>
                    <a:pt x="2411" y="742"/>
                  </a:cubicBezTo>
                  <a:cubicBezTo>
                    <a:pt x="2393" y="727"/>
                    <a:pt x="2370" y="718"/>
                    <a:pt x="2347" y="718"/>
                  </a:cubicBezTo>
                  <a:cubicBezTo>
                    <a:pt x="2327" y="718"/>
                    <a:pt x="2308" y="724"/>
                    <a:pt x="2290" y="737"/>
                  </a:cubicBezTo>
                  <a:lnTo>
                    <a:pt x="1035" y="1553"/>
                  </a:lnTo>
                  <a:lnTo>
                    <a:pt x="213" y="56"/>
                  </a:lnTo>
                  <a:cubicBezTo>
                    <a:pt x="194" y="20"/>
                    <a:pt x="158" y="0"/>
                    <a:pt x="12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3" name="Google Shape;4103;p77"/>
            <p:cNvSpPr/>
            <p:nvPr/>
          </p:nvSpPr>
          <p:spPr>
            <a:xfrm>
              <a:off x="2243275" y="4905400"/>
              <a:ext cx="28675" cy="182325"/>
            </a:xfrm>
            <a:custGeom>
              <a:avLst/>
              <a:gdLst/>
              <a:ahLst/>
              <a:cxnLst/>
              <a:rect l="l" t="t" r="r" b="b"/>
              <a:pathLst>
                <a:path w="1147" h="7293" extrusionOk="0">
                  <a:moveTo>
                    <a:pt x="116" y="1"/>
                  </a:moveTo>
                  <a:cubicBezTo>
                    <a:pt x="111" y="1"/>
                    <a:pt x="105" y="1"/>
                    <a:pt x="100" y="2"/>
                  </a:cubicBezTo>
                  <a:cubicBezTo>
                    <a:pt x="44" y="2"/>
                    <a:pt x="1" y="57"/>
                    <a:pt x="6" y="113"/>
                  </a:cubicBezTo>
                  <a:cubicBezTo>
                    <a:pt x="23" y="338"/>
                    <a:pt x="439" y="5632"/>
                    <a:pt x="927" y="7221"/>
                  </a:cubicBezTo>
                  <a:cubicBezTo>
                    <a:pt x="944" y="7265"/>
                    <a:pt x="982" y="7292"/>
                    <a:pt x="1026" y="7292"/>
                  </a:cubicBezTo>
                  <a:cubicBezTo>
                    <a:pt x="1038" y="7292"/>
                    <a:pt x="1048" y="7292"/>
                    <a:pt x="1059" y="7287"/>
                  </a:cubicBezTo>
                  <a:cubicBezTo>
                    <a:pt x="1114" y="7270"/>
                    <a:pt x="1147" y="7216"/>
                    <a:pt x="1130" y="7155"/>
                  </a:cubicBezTo>
                  <a:cubicBezTo>
                    <a:pt x="648" y="5587"/>
                    <a:pt x="221" y="151"/>
                    <a:pt x="215" y="96"/>
                  </a:cubicBezTo>
                  <a:cubicBezTo>
                    <a:pt x="209" y="47"/>
                    <a:pt x="169" y="1"/>
                    <a:pt x="11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4" name="Google Shape;4104;p77"/>
            <p:cNvSpPr/>
            <p:nvPr/>
          </p:nvSpPr>
          <p:spPr>
            <a:xfrm>
              <a:off x="2217675" y="4905400"/>
              <a:ext cx="111575" cy="37350"/>
            </a:xfrm>
            <a:custGeom>
              <a:avLst/>
              <a:gdLst/>
              <a:ahLst/>
              <a:cxnLst/>
              <a:rect l="l" t="t" r="r" b="b"/>
              <a:pathLst>
                <a:path w="4463" h="1494" extrusionOk="0">
                  <a:moveTo>
                    <a:pt x="4339" y="1"/>
                  </a:moveTo>
                  <a:cubicBezTo>
                    <a:pt x="4321" y="1"/>
                    <a:pt x="4302" y="5"/>
                    <a:pt x="4286" y="14"/>
                  </a:cubicBezTo>
                  <a:cubicBezTo>
                    <a:pt x="2325" y="1170"/>
                    <a:pt x="127" y="1279"/>
                    <a:pt x="104" y="1279"/>
                  </a:cubicBezTo>
                  <a:cubicBezTo>
                    <a:pt x="49" y="1285"/>
                    <a:pt x="0" y="1335"/>
                    <a:pt x="6" y="1390"/>
                  </a:cubicBezTo>
                  <a:cubicBezTo>
                    <a:pt x="6" y="1449"/>
                    <a:pt x="56" y="1494"/>
                    <a:pt x="109" y="1494"/>
                  </a:cubicBezTo>
                  <a:lnTo>
                    <a:pt x="115" y="1494"/>
                  </a:lnTo>
                  <a:cubicBezTo>
                    <a:pt x="137" y="1494"/>
                    <a:pt x="2384" y="1378"/>
                    <a:pt x="4396" y="194"/>
                  </a:cubicBezTo>
                  <a:cubicBezTo>
                    <a:pt x="4445" y="167"/>
                    <a:pt x="4462" y="101"/>
                    <a:pt x="4435" y="52"/>
                  </a:cubicBezTo>
                  <a:cubicBezTo>
                    <a:pt x="4412" y="19"/>
                    <a:pt x="4376" y="1"/>
                    <a:pt x="433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5" name="Google Shape;4105;p77"/>
            <p:cNvSpPr/>
            <p:nvPr/>
          </p:nvSpPr>
          <p:spPr>
            <a:xfrm>
              <a:off x="2371675" y="5169900"/>
              <a:ext cx="118700" cy="100075"/>
            </a:xfrm>
            <a:custGeom>
              <a:avLst/>
              <a:gdLst/>
              <a:ahLst/>
              <a:cxnLst/>
              <a:rect l="l" t="t" r="r" b="b"/>
              <a:pathLst>
                <a:path w="4748" h="4003" extrusionOk="0">
                  <a:moveTo>
                    <a:pt x="117" y="0"/>
                  </a:moveTo>
                  <a:cubicBezTo>
                    <a:pt x="88" y="0"/>
                    <a:pt x="59" y="11"/>
                    <a:pt x="38" y="34"/>
                  </a:cubicBezTo>
                  <a:cubicBezTo>
                    <a:pt x="0" y="77"/>
                    <a:pt x="6" y="143"/>
                    <a:pt x="50" y="187"/>
                  </a:cubicBezTo>
                  <a:cubicBezTo>
                    <a:pt x="187" y="314"/>
                    <a:pt x="3519" y="3339"/>
                    <a:pt x="4571" y="3985"/>
                  </a:cubicBezTo>
                  <a:cubicBezTo>
                    <a:pt x="4588" y="3997"/>
                    <a:pt x="4610" y="4002"/>
                    <a:pt x="4627" y="4002"/>
                  </a:cubicBezTo>
                  <a:cubicBezTo>
                    <a:pt x="4665" y="4002"/>
                    <a:pt x="4698" y="3985"/>
                    <a:pt x="4715" y="3952"/>
                  </a:cubicBezTo>
                  <a:cubicBezTo>
                    <a:pt x="4748" y="3903"/>
                    <a:pt x="4731" y="3838"/>
                    <a:pt x="4682" y="3805"/>
                  </a:cubicBezTo>
                  <a:cubicBezTo>
                    <a:pt x="3645" y="3168"/>
                    <a:pt x="225" y="61"/>
                    <a:pt x="192" y="28"/>
                  </a:cubicBezTo>
                  <a:cubicBezTo>
                    <a:pt x="171" y="10"/>
                    <a:pt x="144" y="0"/>
                    <a:pt x="11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26883229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2"/>
                                        </p:tgtEl>
                                        <p:attrNameLst>
                                          <p:attrName>style.visibility</p:attrName>
                                        </p:attrNameLst>
                                      </p:cBhvr>
                                      <p:to>
                                        <p:strVal val="visible"/>
                                      </p:to>
                                    </p:set>
                                    <p:animEffect transition="in" filter="barn(inVertical)">
                                      <p:cBhvr>
                                        <p:cTn id="7" dur="500"/>
                                        <p:tgtEl>
                                          <p:spTgt spid="8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97"/>
                                        </p:tgtEl>
                                        <p:attrNameLst>
                                          <p:attrName>style.visibility</p:attrName>
                                        </p:attrNameLst>
                                      </p:cBhvr>
                                      <p:to>
                                        <p:strVal val="visible"/>
                                      </p:to>
                                    </p:set>
                                    <p:anim calcmode="lin" valueType="num">
                                      <p:cBhvr additive="base">
                                        <p:cTn id="12" dur="500" fill="hold"/>
                                        <p:tgtEl>
                                          <p:spTgt spid="97"/>
                                        </p:tgtEl>
                                        <p:attrNameLst>
                                          <p:attrName>ppt_x</p:attrName>
                                        </p:attrNameLst>
                                      </p:cBhvr>
                                      <p:tavLst>
                                        <p:tav tm="0">
                                          <p:val>
                                            <p:strVal val="0-#ppt_w/2"/>
                                          </p:val>
                                        </p:tav>
                                        <p:tav tm="100000">
                                          <p:val>
                                            <p:strVal val="#ppt_x"/>
                                          </p:val>
                                        </p:tav>
                                      </p:tavLst>
                                    </p:anim>
                                    <p:anim calcmode="lin" valueType="num">
                                      <p:cBhvr additive="base">
                                        <p:cTn id="13" dur="500" fill="hold"/>
                                        <p:tgtEl>
                                          <p:spTgt spid="97"/>
                                        </p:tgtEl>
                                        <p:attrNameLst>
                                          <p:attrName>ppt_y</p:attrName>
                                        </p:attrNameLst>
                                      </p:cBhvr>
                                      <p:tavLst>
                                        <p:tav tm="0">
                                          <p:val>
                                            <p:strVal val="#ppt_y"/>
                                          </p:val>
                                        </p:tav>
                                        <p:tav tm="100000">
                                          <p:val>
                                            <p:strVal val="#ppt_y"/>
                                          </p:val>
                                        </p:tav>
                                      </p:tavLst>
                                    </p:anim>
                                  </p:childTnLst>
                                </p:cTn>
                              </p:par>
                            </p:childTnLst>
                          </p:cTn>
                        </p:par>
                        <p:par>
                          <p:cTn id="14" fill="hold">
                            <p:stCondLst>
                              <p:cond delay="500"/>
                            </p:stCondLst>
                            <p:childTnLst>
                              <p:par>
                                <p:cTn id="15" presetID="2" presetClass="entr" presetSubtype="8" fill="hold" nodeType="afterEffect">
                                  <p:stCondLst>
                                    <p:cond delay="0"/>
                                  </p:stCondLst>
                                  <p:childTnLst>
                                    <p:set>
                                      <p:cBhvr>
                                        <p:cTn id="16" dur="1" fill="hold">
                                          <p:stCondLst>
                                            <p:cond delay="0"/>
                                          </p:stCondLst>
                                        </p:cTn>
                                        <p:tgtEl>
                                          <p:spTgt spid="88"/>
                                        </p:tgtEl>
                                        <p:attrNameLst>
                                          <p:attrName>style.visibility</p:attrName>
                                        </p:attrNameLst>
                                      </p:cBhvr>
                                      <p:to>
                                        <p:strVal val="visible"/>
                                      </p:to>
                                    </p:set>
                                    <p:anim calcmode="lin" valueType="num">
                                      <p:cBhvr additive="base">
                                        <p:cTn id="17" dur="500" fill="hold"/>
                                        <p:tgtEl>
                                          <p:spTgt spid="88"/>
                                        </p:tgtEl>
                                        <p:attrNameLst>
                                          <p:attrName>ppt_x</p:attrName>
                                        </p:attrNameLst>
                                      </p:cBhvr>
                                      <p:tavLst>
                                        <p:tav tm="0">
                                          <p:val>
                                            <p:strVal val="0-#ppt_w/2"/>
                                          </p:val>
                                        </p:tav>
                                        <p:tav tm="100000">
                                          <p:val>
                                            <p:strVal val="#ppt_x"/>
                                          </p:val>
                                        </p:tav>
                                      </p:tavLst>
                                    </p:anim>
                                    <p:anim calcmode="lin" valueType="num">
                                      <p:cBhvr additive="base">
                                        <p:cTn id="18" dur="500" fill="hold"/>
                                        <p:tgtEl>
                                          <p:spTgt spid="88"/>
                                        </p:tgtEl>
                                        <p:attrNameLst>
                                          <p:attrName>ppt_y</p:attrName>
                                        </p:attrNameLst>
                                      </p:cBhvr>
                                      <p:tavLst>
                                        <p:tav tm="0">
                                          <p:val>
                                            <p:strVal val="#ppt_y"/>
                                          </p:val>
                                        </p:tav>
                                        <p:tav tm="100000">
                                          <p:val>
                                            <p:strVal val="#ppt_y"/>
                                          </p:val>
                                        </p:tav>
                                      </p:tavLst>
                                    </p:anim>
                                  </p:childTnLst>
                                </p:cTn>
                              </p:par>
                            </p:childTnLst>
                          </p:cTn>
                        </p:par>
                        <p:par>
                          <p:cTn id="19" fill="hold">
                            <p:stCondLst>
                              <p:cond delay="1000"/>
                            </p:stCondLst>
                            <p:childTnLst>
                              <p:par>
                                <p:cTn id="20" presetID="14" presetClass="entr" presetSubtype="10" fill="hold" grpId="0" nodeType="afterEffect">
                                  <p:stCondLst>
                                    <p:cond delay="0"/>
                                  </p:stCondLst>
                                  <p:childTnLst>
                                    <p:set>
                                      <p:cBhvr>
                                        <p:cTn id="21" dur="1" fill="hold">
                                          <p:stCondLst>
                                            <p:cond delay="0"/>
                                          </p:stCondLst>
                                        </p:cTn>
                                        <p:tgtEl>
                                          <p:spTgt spid="96"/>
                                        </p:tgtEl>
                                        <p:attrNameLst>
                                          <p:attrName>style.visibility</p:attrName>
                                        </p:attrNameLst>
                                      </p:cBhvr>
                                      <p:to>
                                        <p:strVal val="visible"/>
                                      </p:to>
                                    </p:set>
                                    <p:animEffect transition="in" filter="randombar(horizontal)">
                                      <p:cBhvr>
                                        <p:cTn id="22" dur="500"/>
                                        <p:tgtEl>
                                          <p:spTgt spid="96"/>
                                        </p:tgtEl>
                                      </p:cBhvr>
                                    </p:animEffect>
                                  </p:childTnLst>
                                </p:cTn>
                              </p:par>
                            </p:childTnLst>
                          </p:cTn>
                        </p:par>
                        <p:par>
                          <p:cTn id="23" fill="hold">
                            <p:stCondLst>
                              <p:cond delay="1500"/>
                            </p:stCondLst>
                            <p:childTnLst>
                              <p:par>
                                <p:cTn id="24" presetID="10" presetClass="entr" presetSubtype="0" fill="hold" nodeType="afterEffect">
                                  <p:stCondLst>
                                    <p:cond delay="0"/>
                                  </p:stCondLst>
                                  <p:childTnLst>
                                    <p:set>
                                      <p:cBhvr>
                                        <p:cTn id="25" dur="1" fill="hold">
                                          <p:stCondLst>
                                            <p:cond delay="0"/>
                                          </p:stCondLst>
                                        </p:cTn>
                                        <p:tgtEl>
                                          <p:spTgt spid="65"/>
                                        </p:tgtEl>
                                        <p:attrNameLst>
                                          <p:attrName>style.visibility</p:attrName>
                                        </p:attrNameLst>
                                      </p:cBhvr>
                                      <p:to>
                                        <p:strVal val="visible"/>
                                      </p:to>
                                    </p:set>
                                    <p:animEffect transition="in" filter="fade">
                                      <p:cBhvr>
                                        <p:cTn id="26"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animBg="1"/>
      <p:bldP spid="9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64"/>
        <p:cNvGrpSpPr/>
        <p:nvPr/>
      </p:nvGrpSpPr>
      <p:grpSpPr>
        <a:xfrm>
          <a:off x="0" y="0"/>
          <a:ext cx="0" cy="0"/>
          <a:chOff x="0" y="0"/>
          <a:chExt cx="0" cy="0"/>
        </a:xfrm>
      </p:grpSpPr>
      <p:sp>
        <p:nvSpPr>
          <p:cNvPr id="121" name="Google Shape;2714;p36"/>
          <p:cNvSpPr/>
          <p:nvPr/>
        </p:nvSpPr>
        <p:spPr>
          <a:xfrm>
            <a:off x="3344025" y="137418"/>
            <a:ext cx="2491697" cy="586353"/>
          </a:xfrm>
          <a:custGeom>
            <a:avLst/>
            <a:gdLst/>
            <a:ahLst/>
            <a:cxnLst/>
            <a:rect l="l" t="t" r="r" b="b"/>
            <a:pathLst>
              <a:path w="63821" h="8424" extrusionOk="0">
                <a:moveTo>
                  <a:pt x="0" y="0"/>
                </a:moveTo>
                <a:lnTo>
                  <a:pt x="2893" y="4212"/>
                </a:lnTo>
                <a:lnTo>
                  <a:pt x="0" y="8424"/>
                </a:lnTo>
                <a:lnTo>
                  <a:pt x="63820" y="8424"/>
                </a:lnTo>
                <a:lnTo>
                  <a:pt x="60928" y="4212"/>
                </a:lnTo>
                <a:lnTo>
                  <a:pt x="63820" y="0"/>
                </a:lnTo>
                <a:close/>
              </a:path>
            </a:pathLst>
          </a:cu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122" name="Google Shape;2715;p36"/>
          <p:cNvSpPr txBox="1">
            <a:spLocks noGrp="1"/>
          </p:cNvSpPr>
          <p:nvPr>
            <p:ph type="title"/>
          </p:nvPr>
        </p:nvSpPr>
        <p:spPr>
          <a:xfrm>
            <a:off x="3645055" y="201994"/>
            <a:ext cx="1889636" cy="45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4000" dirty="0">
                <a:solidFill>
                  <a:schemeClr val="accent3"/>
                </a:solidFill>
                <a:latin typeface="Pattaya" panose="00000500000000000000" pitchFamily="2" charset="-34"/>
                <a:cs typeface="Pattaya" panose="00000500000000000000" pitchFamily="2" charset="-34"/>
              </a:rPr>
              <a:t>Mục tiêu</a:t>
            </a:r>
            <a:endParaRPr sz="4000" dirty="0">
              <a:solidFill>
                <a:schemeClr val="accent3"/>
              </a:solidFill>
              <a:latin typeface="Pattaya" panose="00000500000000000000" pitchFamily="2" charset="-34"/>
              <a:cs typeface="Pattaya" panose="00000500000000000000" pitchFamily="2" charset="-34"/>
            </a:endParaRPr>
          </a:p>
        </p:txBody>
      </p:sp>
      <p:grpSp>
        <p:nvGrpSpPr>
          <p:cNvPr id="6" name="Group 5"/>
          <p:cNvGrpSpPr/>
          <p:nvPr/>
        </p:nvGrpSpPr>
        <p:grpSpPr>
          <a:xfrm>
            <a:off x="159561" y="976038"/>
            <a:ext cx="9025163" cy="1109025"/>
            <a:chOff x="190756" y="1179550"/>
            <a:chExt cx="9025163" cy="1109025"/>
          </a:xfrm>
        </p:grpSpPr>
        <p:grpSp>
          <p:nvGrpSpPr>
            <p:cNvPr id="123" name="Group 122">
              <a:extLst>
                <a:ext uri="{FF2B5EF4-FFF2-40B4-BE49-F238E27FC236}">
                  <a16:creationId xmlns:a16="http://schemas.microsoft.com/office/drawing/2014/main" id="{F1D2DFE5-EE8A-46DB-A135-F8C9011447F8}"/>
                </a:ext>
              </a:extLst>
            </p:cNvPr>
            <p:cNvGrpSpPr/>
            <p:nvPr/>
          </p:nvGrpSpPr>
          <p:grpSpPr>
            <a:xfrm>
              <a:off x="797798" y="1179550"/>
              <a:ext cx="8418121" cy="1109025"/>
              <a:chOff x="2130788" y="982782"/>
              <a:chExt cx="9735630" cy="1261657"/>
            </a:xfrm>
          </p:grpSpPr>
          <p:sp>
            <p:nvSpPr>
              <p:cNvPr id="125" name="矩形 39"/>
              <p:cNvSpPr>
                <a:spLocks noChangeArrowheads="1"/>
              </p:cNvSpPr>
              <p:nvPr/>
            </p:nvSpPr>
            <p:spPr bwMode="auto">
              <a:xfrm>
                <a:off x="2209800" y="1504685"/>
                <a:ext cx="9656618" cy="739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1218565" rtl="0" eaLnBrk="1" fontAlgn="auto" latinLnBrk="0" hangingPunct="1">
                  <a:lnSpc>
                    <a:spcPct val="150000"/>
                  </a:lnSpc>
                  <a:spcBef>
                    <a:spcPts val="1000"/>
                  </a:spcBef>
                  <a:spcAft>
                    <a:spcPts val="0"/>
                  </a:spcAft>
                  <a:buClrTx/>
                  <a:buSzTx/>
                  <a:buFontTx/>
                  <a:buNone/>
                  <a:tabLst/>
                  <a:defRPr/>
                </a:pPr>
                <a:endParaRPr kumimoji="0" lang="zh-CN" altLang="en-US" sz="3200" b="1" i="0" u="none" strike="noStrike" kern="1200" cap="none" spc="0" normalizeH="0" baseline="0" noProof="0" dirty="0">
                  <a:ln>
                    <a:noFill/>
                  </a:ln>
                  <a:solidFill>
                    <a:srgbClr val="1C3041"/>
                  </a:solidFill>
                  <a:effectLst/>
                  <a:uLnTx/>
                  <a:uFillTx/>
                  <a:latin typeface="Arial" panose="020B0604020202020204" pitchFamily="34" charset="0"/>
                  <a:ea typeface="隶书" panose="02010509060101010101" pitchFamily="49" charset="-122"/>
                  <a:cs typeface="宋体" panose="02010600030101010101" pitchFamily="2" charset="-122"/>
                </a:endParaRPr>
              </a:p>
            </p:txBody>
          </p:sp>
          <p:sp>
            <p:nvSpPr>
              <p:cNvPr id="124" name="圆角矩形 7"/>
              <p:cNvSpPr/>
              <p:nvPr/>
            </p:nvSpPr>
            <p:spPr>
              <a:xfrm>
                <a:off x="2130788" y="982782"/>
                <a:ext cx="9307871" cy="964590"/>
              </a:xfrm>
              <a:prstGeom prst="roundRect">
                <a:avLst>
                  <a:gd name="adj" fmla="val 22936"/>
                </a:avLst>
              </a:prstGeom>
              <a:solidFill>
                <a:srgbClr val="F7F2DD"/>
              </a:solid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altLang="zh-CN" sz="2600" kern="1200" dirty="0" smtClean="0">
                    <a:solidFill>
                      <a:srgbClr val="002060"/>
                    </a:solidFill>
                    <a:latin typeface="Pattaya" panose="00000500000000000000" pitchFamily="2" charset="-34"/>
                    <a:ea typeface="黑体" panose="02010609060101010101" pitchFamily="49" charset="-122"/>
                    <a:cs typeface="Pattaya" panose="00000500000000000000" pitchFamily="2" charset="-34"/>
                  </a:rPr>
                  <a:t>Biết được </a:t>
                </a:r>
                <a:r>
                  <a:rPr lang="vi-VN" altLang="zh-CN" sz="2600" kern="1200" dirty="0" smtClean="0">
                    <a:solidFill>
                      <a:srgbClr val="FC1037"/>
                    </a:solidFill>
                    <a:latin typeface="Pattaya" panose="00000500000000000000" pitchFamily="2" charset="-34"/>
                    <a:ea typeface="黑体" panose="02010609060101010101" pitchFamily="49" charset="-122"/>
                    <a:cs typeface="Pattaya" panose="00000500000000000000" pitchFamily="2" charset="-34"/>
                  </a:rPr>
                  <a:t>thời gian </a:t>
                </a:r>
                <a:r>
                  <a:rPr lang="vi-VN" altLang="zh-CN" sz="2600" kern="1200" dirty="0" smtClean="0">
                    <a:solidFill>
                      <a:srgbClr val="002060"/>
                    </a:solidFill>
                    <a:latin typeface="Pattaya" panose="00000500000000000000" pitchFamily="2" charset="-34"/>
                    <a:ea typeface="黑体" panose="02010609060101010101" pitchFamily="49" charset="-122"/>
                    <a:cs typeface="Pattaya" panose="00000500000000000000" pitchFamily="2" charset="-34"/>
                  </a:rPr>
                  <a:t>và </a:t>
                </a:r>
                <a:r>
                  <a:rPr lang="vi-VN" altLang="zh-CN" sz="2600" kern="1200" dirty="0" smtClean="0">
                    <a:solidFill>
                      <a:srgbClr val="FC1037"/>
                    </a:solidFill>
                    <a:latin typeface="Pattaya" panose="00000500000000000000" pitchFamily="2" charset="-34"/>
                    <a:ea typeface="黑体" panose="02010609060101010101" pitchFamily="49" charset="-122"/>
                    <a:cs typeface="Pattaya" panose="00000500000000000000" pitchFamily="2" charset="-34"/>
                  </a:rPr>
                  <a:t>nguyên nhân </a:t>
                </a:r>
                <a:r>
                  <a:rPr lang="vi-VN" altLang="zh-CN" sz="2600" kern="1200" dirty="0" smtClean="0">
                    <a:solidFill>
                      <a:srgbClr val="002060"/>
                    </a:solidFill>
                    <a:latin typeface="Pattaya" panose="00000500000000000000" pitchFamily="2" charset="-34"/>
                    <a:ea typeface="黑体" panose="02010609060101010101" pitchFamily="49" charset="-122"/>
                    <a:cs typeface="Pattaya" panose="00000500000000000000" pitchFamily="2" charset="-34"/>
                  </a:rPr>
                  <a:t>buộc Mĩ phải </a:t>
                </a:r>
                <a:r>
                  <a:rPr lang="vi-VN" altLang="zh-CN" sz="2600" kern="1200" smtClean="0">
                    <a:solidFill>
                      <a:srgbClr val="002060"/>
                    </a:solidFill>
                    <a:latin typeface="Pattaya" panose="00000500000000000000" pitchFamily="2" charset="-34"/>
                    <a:ea typeface="黑体" panose="02010609060101010101" pitchFamily="49" charset="-122"/>
                    <a:cs typeface="Pattaya" panose="00000500000000000000" pitchFamily="2" charset="-34"/>
                  </a:rPr>
                  <a:t>kí </a:t>
                </a:r>
                <a:r>
                  <a:rPr lang="en-US" altLang="zh-CN" sz="2600" kern="1200" smtClean="0">
                    <a:solidFill>
                      <a:srgbClr val="002060"/>
                    </a:solidFill>
                    <a:latin typeface="Pattaya" panose="00000500000000000000" pitchFamily="2" charset="-34"/>
                    <a:ea typeface="黑体" panose="02010609060101010101" pitchFamily="49" charset="-122"/>
                    <a:cs typeface="Pattaya" panose="00000500000000000000" pitchFamily="2" charset="-34"/>
                  </a:rPr>
                  <a:t>          </a:t>
                </a:r>
                <a:r>
                  <a:rPr lang="vi-VN" altLang="zh-CN" sz="2600" kern="1200" smtClean="0">
                    <a:solidFill>
                      <a:srgbClr val="002060"/>
                    </a:solidFill>
                    <a:latin typeface="Pattaya" panose="00000500000000000000" pitchFamily="2" charset="-34"/>
                    <a:ea typeface="黑体" panose="02010609060101010101" pitchFamily="49" charset="-122"/>
                    <a:cs typeface="Pattaya" panose="00000500000000000000" pitchFamily="2" charset="-34"/>
                  </a:rPr>
                  <a:t>Hiệp </a:t>
                </a:r>
                <a:r>
                  <a:rPr lang="vi-VN" altLang="zh-CN" sz="2600" kern="1200" dirty="0" smtClean="0">
                    <a:solidFill>
                      <a:srgbClr val="002060"/>
                    </a:solidFill>
                    <a:latin typeface="Pattaya" panose="00000500000000000000" pitchFamily="2" charset="-34"/>
                    <a:ea typeface="黑体" panose="02010609060101010101" pitchFamily="49" charset="-122"/>
                    <a:cs typeface="Pattaya" panose="00000500000000000000" pitchFamily="2" charset="-34"/>
                  </a:rPr>
                  <a:t>định Pa-ri.</a:t>
                </a:r>
                <a:endParaRPr kumimoji="0" lang="zh-CN" altLang="en-US" sz="2600" i="0" u="none" strike="noStrike" kern="1200" cap="none" spc="0" normalizeH="0" baseline="0" noProof="0" dirty="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endParaRPr>
              </a:p>
            </p:txBody>
          </p:sp>
        </p:grpSp>
        <p:grpSp>
          <p:nvGrpSpPr>
            <p:cNvPr id="4" name="Group 3"/>
            <p:cNvGrpSpPr/>
            <p:nvPr/>
          </p:nvGrpSpPr>
          <p:grpSpPr>
            <a:xfrm>
              <a:off x="190756" y="1217185"/>
              <a:ext cx="813504" cy="849272"/>
              <a:chOff x="875724" y="2670978"/>
              <a:chExt cx="813504" cy="849272"/>
            </a:xfrm>
          </p:grpSpPr>
          <p:sp>
            <p:nvSpPr>
              <p:cNvPr id="135" name="Google Shape;2674;p35"/>
              <p:cNvSpPr/>
              <p:nvPr/>
            </p:nvSpPr>
            <p:spPr>
              <a:xfrm rot="704744">
                <a:off x="875724" y="2670978"/>
                <a:ext cx="813504" cy="849272"/>
              </a:xfrm>
              <a:custGeom>
                <a:avLst/>
                <a:gdLst/>
                <a:ahLst/>
                <a:cxnLst/>
                <a:rect l="l" t="t" r="r" b="b"/>
                <a:pathLst>
                  <a:path w="16916" h="16406" extrusionOk="0">
                    <a:moveTo>
                      <a:pt x="3644" y="1"/>
                    </a:moveTo>
                    <a:lnTo>
                      <a:pt x="3436" y="548"/>
                    </a:lnTo>
                    <a:lnTo>
                      <a:pt x="3266" y="1077"/>
                    </a:lnTo>
                    <a:lnTo>
                      <a:pt x="3134" y="1605"/>
                    </a:lnTo>
                    <a:lnTo>
                      <a:pt x="3040" y="2134"/>
                    </a:lnTo>
                    <a:lnTo>
                      <a:pt x="2983" y="2644"/>
                    </a:lnTo>
                    <a:lnTo>
                      <a:pt x="2945" y="3134"/>
                    </a:lnTo>
                    <a:lnTo>
                      <a:pt x="2945" y="3606"/>
                    </a:lnTo>
                    <a:lnTo>
                      <a:pt x="2983" y="4060"/>
                    </a:lnTo>
                    <a:lnTo>
                      <a:pt x="3058" y="4475"/>
                    </a:lnTo>
                    <a:lnTo>
                      <a:pt x="3153" y="4871"/>
                    </a:lnTo>
                    <a:lnTo>
                      <a:pt x="3228" y="5041"/>
                    </a:lnTo>
                    <a:lnTo>
                      <a:pt x="3304" y="5211"/>
                    </a:lnTo>
                    <a:lnTo>
                      <a:pt x="3379" y="5381"/>
                    </a:lnTo>
                    <a:lnTo>
                      <a:pt x="3474" y="5532"/>
                    </a:lnTo>
                    <a:lnTo>
                      <a:pt x="3568" y="5683"/>
                    </a:lnTo>
                    <a:lnTo>
                      <a:pt x="3681" y="5815"/>
                    </a:lnTo>
                    <a:lnTo>
                      <a:pt x="3795" y="5928"/>
                    </a:lnTo>
                    <a:lnTo>
                      <a:pt x="3927" y="6023"/>
                    </a:lnTo>
                    <a:lnTo>
                      <a:pt x="4059" y="6117"/>
                    </a:lnTo>
                    <a:lnTo>
                      <a:pt x="4210" y="6212"/>
                    </a:lnTo>
                    <a:lnTo>
                      <a:pt x="4361" y="6268"/>
                    </a:lnTo>
                    <a:lnTo>
                      <a:pt x="4512" y="6325"/>
                    </a:lnTo>
                    <a:lnTo>
                      <a:pt x="4588" y="6382"/>
                    </a:lnTo>
                    <a:lnTo>
                      <a:pt x="4663" y="6419"/>
                    </a:lnTo>
                    <a:lnTo>
                      <a:pt x="4644" y="6495"/>
                    </a:lnTo>
                    <a:lnTo>
                      <a:pt x="4493" y="6419"/>
                    </a:lnTo>
                    <a:lnTo>
                      <a:pt x="4342" y="6382"/>
                    </a:lnTo>
                    <a:lnTo>
                      <a:pt x="4191" y="6325"/>
                    </a:lnTo>
                    <a:lnTo>
                      <a:pt x="4021" y="6306"/>
                    </a:lnTo>
                    <a:lnTo>
                      <a:pt x="3512" y="6306"/>
                    </a:lnTo>
                    <a:lnTo>
                      <a:pt x="3342" y="6344"/>
                    </a:lnTo>
                    <a:lnTo>
                      <a:pt x="3172" y="6382"/>
                    </a:lnTo>
                    <a:lnTo>
                      <a:pt x="2983" y="6438"/>
                    </a:lnTo>
                    <a:lnTo>
                      <a:pt x="2813" y="6514"/>
                    </a:lnTo>
                    <a:lnTo>
                      <a:pt x="2643" y="6589"/>
                    </a:lnTo>
                    <a:lnTo>
                      <a:pt x="2284" y="6797"/>
                    </a:lnTo>
                    <a:lnTo>
                      <a:pt x="1945" y="7042"/>
                    </a:lnTo>
                    <a:lnTo>
                      <a:pt x="1624" y="7325"/>
                    </a:lnTo>
                    <a:lnTo>
                      <a:pt x="1303" y="7665"/>
                    </a:lnTo>
                    <a:lnTo>
                      <a:pt x="1020" y="8043"/>
                    </a:lnTo>
                    <a:lnTo>
                      <a:pt x="736" y="8477"/>
                    </a:lnTo>
                    <a:lnTo>
                      <a:pt x="623" y="8704"/>
                    </a:lnTo>
                    <a:lnTo>
                      <a:pt x="510" y="8930"/>
                    </a:lnTo>
                    <a:lnTo>
                      <a:pt x="397" y="9176"/>
                    </a:lnTo>
                    <a:lnTo>
                      <a:pt x="302" y="9440"/>
                    </a:lnTo>
                    <a:lnTo>
                      <a:pt x="208" y="9704"/>
                    </a:lnTo>
                    <a:lnTo>
                      <a:pt x="132" y="9987"/>
                    </a:lnTo>
                    <a:lnTo>
                      <a:pt x="57" y="10270"/>
                    </a:lnTo>
                    <a:lnTo>
                      <a:pt x="0" y="10554"/>
                    </a:lnTo>
                    <a:lnTo>
                      <a:pt x="321" y="10799"/>
                    </a:lnTo>
                    <a:lnTo>
                      <a:pt x="661" y="11026"/>
                    </a:lnTo>
                    <a:lnTo>
                      <a:pt x="1038" y="11233"/>
                    </a:lnTo>
                    <a:lnTo>
                      <a:pt x="1416" y="11422"/>
                    </a:lnTo>
                    <a:lnTo>
                      <a:pt x="1812" y="11573"/>
                    </a:lnTo>
                    <a:lnTo>
                      <a:pt x="2209" y="11705"/>
                    </a:lnTo>
                    <a:lnTo>
                      <a:pt x="2605" y="11819"/>
                    </a:lnTo>
                    <a:lnTo>
                      <a:pt x="3002" y="11894"/>
                    </a:lnTo>
                    <a:lnTo>
                      <a:pt x="3379" y="11932"/>
                    </a:lnTo>
                    <a:lnTo>
                      <a:pt x="3757" y="11932"/>
                    </a:lnTo>
                    <a:lnTo>
                      <a:pt x="4116" y="11894"/>
                    </a:lnTo>
                    <a:lnTo>
                      <a:pt x="4286" y="11856"/>
                    </a:lnTo>
                    <a:lnTo>
                      <a:pt x="4455" y="11819"/>
                    </a:lnTo>
                    <a:lnTo>
                      <a:pt x="4625" y="11762"/>
                    </a:lnTo>
                    <a:lnTo>
                      <a:pt x="4776" y="11705"/>
                    </a:lnTo>
                    <a:lnTo>
                      <a:pt x="4927" y="11630"/>
                    </a:lnTo>
                    <a:lnTo>
                      <a:pt x="5060" y="11535"/>
                    </a:lnTo>
                    <a:lnTo>
                      <a:pt x="5192" y="11441"/>
                    </a:lnTo>
                    <a:lnTo>
                      <a:pt x="5324" y="11328"/>
                    </a:lnTo>
                    <a:lnTo>
                      <a:pt x="5437" y="11196"/>
                    </a:lnTo>
                    <a:lnTo>
                      <a:pt x="5531" y="11063"/>
                    </a:lnTo>
                    <a:lnTo>
                      <a:pt x="5720" y="11233"/>
                    </a:lnTo>
                    <a:lnTo>
                      <a:pt x="5701" y="11233"/>
                    </a:lnTo>
                    <a:lnTo>
                      <a:pt x="5607" y="11365"/>
                    </a:lnTo>
                    <a:lnTo>
                      <a:pt x="5494" y="11498"/>
                    </a:lnTo>
                    <a:lnTo>
                      <a:pt x="5418" y="11630"/>
                    </a:lnTo>
                    <a:lnTo>
                      <a:pt x="5343" y="11781"/>
                    </a:lnTo>
                    <a:lnTo>
                      <a:pt x="5286" y="11932"/>
                    </a:lnTo>
                    <a:lnTo>
                      <a:pt x="5248" y="12083"/>
                    </a:lnTo>
                    <a:lnTo>
                      <a:pt x="5211" y="12253"/>
                    </a:lnTo>
                    <a:lnTo>
                      <a:pt x="5192" y="12423"/>
                    </a:lnTo>
                    <a:lnTo>
                      <a:pt x="5192" y="12593"/>
                    </a:lnTo>
                    <a:lnTo>
                      <a:pt x="5211" y="12762"/>
                    </a:lnTo>
                    <a:lnTo>
                      <a:pt x="5229" y="12932"/>
                    </a:lnTo>
                    <a:lnTo>
                      <a:pt x="5267" y="13121"/>
                    </a:lnTo>
                    <a:lnTo>
                      <a:pt x="5305" y="13291"/>
                    </a:lnTo>
                    <a:lnTo>
                      <a:pt x="5362" y="13480"/>
                    </a:lnTo>
                    <a:lnTo>
                      <a:pt x="5531" y="13839"/>
                    </a:lnTo>
                    <a:lnTo>
                      <a:pt x="5720" y="14197"/>
                    </a:lnTo>
                    <a:lnTo>
                      <a:pt x="5985" y="14575"/>
                    </a:lnTo>
                    <a:lnTo>
                      <a:pt x="6287" y="14915"/>
                    </a:lnTo>
                    <a:lnTo>
                      <a:pt x="6626" y="15254"/>
                    </a:lnTo>
                    <a:lnTo>
                      <a:pt x="7023" y="15575"/>
                    </a:lnTo>
                    <a:lnTo>
                      <a:pt x="7457" y="15877"/>
                    </a:lnTo>
                    <a:lnTo>
                      <a:pt x="7684" y="16028"/>
                    </a:lnTo>
                    <a:lnTo>
                      <a:pt x="7929" y="16161"/>
                    </a:lnTo>
                    <a:lnTo>
                      <a:pt x="8193" y="16274"/>
                    </a:lnTo>
                    <a:lnTo>
                      <a:pt x="8458" y="16406"/>
                    </a:lnTo>
                    <a:lnTo>
                      <a:pt x="8816" y="16179"/>
                    </a:lnTo>
                    <a:lnTo>
                      <a:pt x="9175" y="15953"/>
                    </a:lnTo>
                    <a:lnTo>
                      <a:pt x="9515" y="15689"/>
                    </a:lnTo>
                    <a:lnTo>
                      <a:pt x="9817" y="15424"/>
                    </a:lnTo>
                    <a:lnTo>
                      <a:pt x="10100" y="15122"/>
                    </a:lnTo>
                    <a:lnTo>
                      <a:pt x="10364" y="14839"/>
                    </a:lnTo>
                    <a:lnTo>
                      <a:pt x="10610" y="14518"/>
                    </a:lnTo>
                    <a:lnTo>
                      <a:pt x="10817" y="14197"/>
                    </a:lnTo>
                    <a:lnTo>
                      <a:pt x="10987" y="13876"/>
                    </a:lnTo>
                    <a:lnTo>
                      <a:pt x="11119" y="13555"/>
                    </a:lnTo>
                    <a:lnTo>
                      <a:pt x="11233" y="13234"/>
                    </a:lnTo>
                    <a:lnTo>
                      <a:pt x="11308" y="12913"/>
                    </a:lnTo>
                    <a:lnTo>
                      <a:pt x="11327" y="12611"/>
                    </a:lnTo>
                    <a:lnTo>
                      <a:pt x="11308" y="12309"/>
                    </a:lnTo>
                    <a:lnTo>
                      <a:pt x="11289" y="12158"/>
                    </a:lnTo>
                    <a:lnTo>
                      <a:pt x="11252" y="12026"/>
                    </a:lnTo>
                    <a:lnTo>
                      <a:pt x="11214" y="11894"/>
                    </a:lnTo>
                    <a:lnTo>
                      <a:pt x="11157" y="11762"/>
                    </a:lnTo>
                    <a:lnTo>
                      <a:pt x="11270" y="11856"/>
                    </a:lnTo>
                    <a:lnTo>
                      <a:pt x="11384" y="11951"/>
                    </a:lnTo>
                    <a:lnTo>
                      <a:pt x="11516" y="12045"/>
                    </a:lnTo>
                    <a:lnTo>
                      <a:pt x="11648" y="12121"/>
                    </a:lnTo>
                    <a:lnTo>
                      <a:pt x="11780" y="12177"/>
                    </a:lnTo>
                    <a:lnTo>
                      <a:pt x="11931" y="12234"/>
                    </a:lnTo>
                    <a:lnTo>
                      <a:pt x="12082" y="12272"/>
                    </a:lnTo>
                    <a:lnTo>
                      <a:pt x="12233" y="12309"/>
                    </a:lnTo>
                    <a:lnTo>
                      <a:pt x="12573" y="12347"/>
                    </a:lnTo>
                    <a:lnTo>
                      <a:pt x="12913" y="12328"/>
                    </a:lnTo>
                    <a:lnTo>
                      <a:pt x="13290" y="12272"/>
                    </a:lnTo>
                    <a:lnTo>
                      <a:pt x="13668" y="12177"/>
                    </a:lnTo>
                    <a:lnTo>
                      <a:pt x="14064" y="12026"/>
                    </a:lnTo>
                    <a:lnTo>
                      <a:pt x="14461" y="11837"/>
                    </a:lnTo>
                    <a:lnTo>
                      <a:pt x="14876" y="11592"/>
                    </a:lnTo>
                    <a:lnTo>
                      <a:pt x="15292" y="11309"/>
                    </a:lnTo>
                    <a:lnTo>
                      <a:pt x="15707" y="10950"/>
                    </a:lnTo>
                    <a:lnTo>
                      <a:pt x="16103" y="10554"/>
                    </a:lnTo>
                    <a:lnTo>
                      <a:pt x="16519" y="10119"/>
                    </a:lnTo>
                    <a:lnTo>
                      <a:pt x="16915" y="9610"/>
                    </a:lnTo>
                    <a:lnTo>
                      <a:pt x="16726" y="9289"/>
                    </a:lnTo>
                    <a:lnTo>
                      <a:pt x="16519" y="8987"/>
                    </a:lnTo>
                    <a:lnTo>
                      <a:pt x="16311" y="8685"/>
                    </a:lnTo>
                    <a:lnTo>
                      <a:pt x="16084" y="8402"/>
                    </a:lnTo>
                    <a:lnTo>
                      <a:pt x="15858" y="8118"/>
                    </a:lnTo>
                    <a:lnTo>
                      <a:pt x="15631" y="7873"/>
                    </a:lnTo>
                    <a:lnTo>
                      <a:pt x="15386" y="7628"/>
                    </a:lnTo>
                    <a:lnTo>
                      <a:pt x="15141" y="7401"/>
                    </a:lnTo>
                    <a:lnTo>
                      <a:pt x="14895" y="7212"/>
                    </a:lnTo>
                    <a:lnTo>
                      <a:pt x="14650" y="7023"/>
                    </a:lnTo>
                    <a:lnTo>
                      <a:pt x="14385" y="6854"/>
                    </a:lnTo>
                    <a:lnTo>
                      <a:pt x="14121" y="6721"/>
                    </a:lnTo>
                    <a:lnTo>
                      <a:pt x="13876" y="6608"/>
                    </a:lnTo>
                    <a:lnTo>
                      <a:pt x="13611" y="6533"/>
                    </a:lnTo>
                    <a:lnTo>
                      <a:pt x="13366" y="6476"/>
                    </a:lnTo>
                    <a:lnTo>
                      <a:pt x="13121" y="6457"/>
                    </a:lnTo>
                    <a:lnTo>
                      <a:pt x="13309" y="6268"/>
                    </a:lnTo>
                    <a:lnTo>
                      <a:pt x="13479" y="6079"/>
                    </a:lnTo>
                    <a:lnTo>
                      <a:pt x="13649" y="5853"/>
                    </a:lnTo>
                    <a:lnTo>
                      <a:pt x="13800" y="5608"/>
                    </a:lnTo>
                    <a:lnTo>
                      <a:pt x="13951" y="5343"/>
                    </a:lnTo>
                    <a:lnTo>
                      <a:pt x="14083" y="5041"/>
                    </a:lnTo>
                    <a:lnTo>
                      <a:pt x="14197" y="4739"/>
                    </a:lnTo>
                    <a:lnTo>
                      <a:pt x="14291" y="4399"/>
                    </a:lnTo>
                    <a:lnTo>
                      <a:pt x="14385" y="4041"/>
                    </a:lnTo>
                    <a:lnTo>
                      <a:pt x="14442" y="3682"/>
                    </a:lnTo>
                    <a:lnTo>
                      <a:pt x="14499" y="3285"/>
                    </a:lnTo>
                    <a:lnTo>
                      <a:pt x="14536" y="2870"/>
                    </a:lnTo>
                    <a:lnTo>
                      <a:pt x="14555" y="2455"/>
                    </a:lnTo>
                    <a:lnTo>
                      <a:pt x="14555" y="2021"/>
                    </a:lnTo>
                    <a:lnTo>
                      <a:pt x="14536" y="1568"/>
                    </a:lnTo>
                    <a:lnTo>
                      <a:pt x="14499" y="1096"/>
                    </a:lnTo>
                    <a:lnTo>
                      <a:pt x="13970" y="1039"/>
                    </a:lnTo>
                    <a:lnTo>
                      <a:pt x="13460" y="1020"/>
                    </a:lnTo>
                    <a:lnTo>
                      <a:pt x="12970" y="1020"/>
                    </a:lnTo>
                    <a:lnTo>
                      <a:pt x="12498" y="1039"/>
                    </a:lnTo>
                    <a:lnTo>
                      <a:pt x="12026" y="1077"/>
                    </a:lnTo>
                    <a:lnTo>
                      <a:pt x="11591" y="1133"/>
                    </a:lnTo>
                    <a:lnTo>
                      <a:pt x="11176" y="1228"/>
                    </a:lnTo>
                    <a:lnTo>
                      <a:pt x="10780" y="1322"/>
                    </a:lnTo>
                    <a:lnTo>
                      <a:pt x="10421" y="1435"/>
                    </a:lnTo>
                    <a:lnTo>
                      <a:pt x="10081" y="1568"/>
                    </a:lnTo>
                    <a:lnTo>
                      <a:pt x="9779" y="1737"/>
                    </a:lnTo>
                    <a:lnTo>
                      <a:pt x="9496" y="1907"/>
                    </a:lnTo>
                    <a:lnTo>
                      <a:pt x="9251" y="2096"/>
                    </a:lnTo>
                    <a:lnTo>
                      <a:pt x="9024" y="2304"/>
                    </a:lnTo>
                    <a:lnTo>
                      <a:pt x="8854" y="2511"/>
                    </a:lnTo>
                    <a:lnTo>
                      <a:pt x="8722" y="2757"/>
                    </a:lnTo>
                    <a:lnTo>
                      <a:pt x="8628" y="2530"/>
                    </a:lnTo>
                    <a:lnTo>
                      <a:pt x="8495" y="2323"/>
                    </a:lnTo>
                    <a:lnTo>
                      <a:pt x="8325" y="2115"/>
                    </a:lnTo>
                    <a:lnTo>
                      <a:pt x="8156" y="1888"/>
                    </a:lnTo>
                    <a:lnTo>
                      <a:pt x="7929" y="1700"/>
                    </a:lnTo>
                    <a:lnTo>
                      <a:pt x="7684" y="1492"/>
                    </a:lnTo>
                    <a:lnTo>
                      <a:pt x="7419" y="1303"/>
                    </a:lnTo>
                    <a:lnTo>
                      <a:pt x="7117" y="1114"/>
                    </a:lnTo>
                    <a:lnTo>
                      <a:pt x="6777" y="945"/>
                    </a:lnTo>
                    <a:lnTo>
                      <a:pt x="6419" y="775"/>
                    </a:lnTo>
                    <a:lnTo>
                      <a:pt x="6022" y="624"/>
                    </a:lnTo>
                    <a:lnTo>
                      <a:pt x="5607" y="473"/>
                    </a:lnTo>
                    <a:lnTo>
                      <a:pt x="5154" y="340"/>
                    </a:lnTo>
                    <a:lnTo>
                      <a:pt x="4682" y="208"/>
                    </a:lnTo>
                    <a:lnTo>
                      <a:pt x="4172" y="95"/>
                    </a:lnTo>
                    <a:lnTo>
                      <a:pt x="3644" y="1"/>
                    </a:ln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2675;p35"/>
              <p:cNvSpPr/>
              <p:nvPr/>
            </p:nvSpPr>
            <p:spPr>
              <a:xfrm rot="704744">
                <a:off x="1214171" y="2975657"/>
                <a:ext cx="152545" cy="163269"/>
              </a:xfrm>
              <a:custGeom>
                <a:avLst/>
                <a:gdLst/>
                <a:ahLst/>
                <a:cxnLst/>
                <a:rect l="l" t="t" r="r" b="b"/>
                <a:pathLst>
                  <a:path w="3172" h="3154" extrusionOk="0">
                    <a:moveTo>
                      <a:pt x="1397" y="0"/>
                    </a:moveTo>
                    <a:lnTo>
                      <a:pt x="1227" y="38"/>
                    </a:lnTo>
                    <a:lnTo>
                      <a:pt x="1076" y="76"/>
                    </a:lnTo>
                    <a:lnTo>
                      <a:pt x="925" y="133"/>
                    </a:lnTo>
                    <a:lnTo>
                      <a:pt x="793" y="208"/>
                    </a:lnTo>
                    <a:lnTo>
                      <a:pt x="661" y="284"/>
                    </a:lnTo>
                    <a:lnTo>
                      <a:pt x="548" y="397"/>
                    </a:lnTo>
                    <a:lnTo>
                      <a:pt x="435" y="491"/>
                    </a:lnTo>
                    <a:lnTo>
                      <a:pt x="340" y="605"/>
                    </a:lnTo>
                    <a:lnTo>
                      <a:pt x="246" y="737"/>
                    </a:lnTo>
                    <a:lnTo>
                      <a:pt x="170" y="869"/>
                    </a:lnTo>
                    <a:lnTo>
                      <a:pt x="114" y="1001"/>
                    </a:lnTo>
                    <a:lnTo>
                      <a:pt x="57" y="1152"/>
                    </a:lnTo>
                    <a:lnTo>
                      <a:pt x="38" y="1303"/>
                    </a:lnTo>
                    <a:lnTo>
                      <a:pt x="19" y="1454"/>
                    </a:lnTo>
                    <a:lnTo>
                      <a:pt x="0" y="1605"/>
                    </a:lnTo>
                    <a:lnTo>
                      <a:pt x="19" y="1775"/>
                    </a:lnTo>
                    <a:lnTo>
                      <a:pt x="38" y="1926"/>
                    </a:lnTo>
                    <a:lnTo>
                      <a:pt x="95" y="2077"/>
                    </a:lnTo>
                    <a:lnTo>
                      <a:pt x="151" y="2228"/>
                    </a:lnTo>
                    <a:lnTo>
                      <a:pt x="227" y="2379"/>
                    </a:lnTo>
                    <a:lnTo>
                      <a:pt x="302" y="2511"/>
                    </a:lnTo>
                    <a:lnTo>
                      <a:pt x="397" y="2625"/>
                    </a:lnTo>
                    <a:lnTo>
                      <a:pt x="510" y="2738"/>
                    </a:lnTo>
                    <a:lnTo>
                      <a:pt x="623" y="2832"/>
                    </a:lnTo>
                    <a:lnTo>
                      <a:pt x="755" y="2908"/>
                    </a:lnTo>
                    <a:lnTo>
                      <a:pt x="888" y="2983"/>
                    </a:lnTo>
                    <a:lnTo>
                      <a:pt x="1020" y="3059"/>
                    </a:lnTo>
                    <a:lnTo>
                      <a:pt x="1171" y="3096"/>
                    </a:lnTo>
                    <a:lnTo>
                      <a:pt x="1322" y="3134"/>
                    </a:lnTo>
                    <a:lnTo>
                      <a:pt x="1473" y="3153"/>
                    </a:lnTo>
                    <a:lnTo>
                      <a:pt x="1775" y="3153"/>
                    </a:lnTo>
                    <a:lnTo>
                      <a:pt x="1945" y="3115"/>
                    </a:lnTo>
                    <a:lnTo>
                      <a:pt x="2096" y="3078"/>
                    </a:lnTo>
                    <a:lnTo>
                      <a:pt x="2247" y="3021"/>
                    </a:lnTo>
                    <a:lnTo>
                      <a:pt x="2379" y="2945"/>
                    </a:lnTo>
                    <a:lnTo>
                      <a:pt x="2511" y="2851"/>
                    </a:lnTo>
                    <a:lnTo>
                      <a:pt x="2643" y="2757"/>
                    </a:lnTo>
                    <a:lnTo>
                      <a:pt x="2738" y="2662"/>
                    </a:lnTo>
                    <a:lnTo>
                      <a:pt x="2851" y="2549"/>
                    </a:lnTo>
                    <a:lnTo>
                      <a:pt x="2926" y="2417"/>
                    </a:lnTo>
                    <a:lnTo>
                      <a:pt x="3002" y="2285"/>
                    </a:lnTo>
                    <a:lnTo>
                      <a:pt x="3059" y="2153"/>
                    </a:lnTo>
                    <a:lnTo>
                      <a:pt x="3115" y="2002"/>
                    </a:lnTo>
                    <a:lnTo>
                      <a:pt x="3153" y="1851"/>
                    </a:lnTo>
                    <a:lnTo>
                      <a:pt x="3172" y="1699"/>
                    </a:lnTo>
                    <a:lnTo>
                      <a:pt x="3172" y="1530"/>
                    </a:lnTo>
                    <a:lnTo>
                      <a:pt x="3153" y="1379"/>
                    </a:lnTo>
                    <a:lnTo>
                      <a:pt x="3134" y="1228"/>
                    </a:lnTo>
                    <a:lnTo>
                      <a:pt x="3096" y="1058"/>
                    </a:lnTo>
                    <a:lnTo>
                      <a:pt x="3021" y="925"/>
                    </a:lnTo>
                    <a:lnTo>
                      <a:pt x="2964" y="774"/>
                    </a:lnTo>
                    <a:lnTo>
                      <a:pt x="2870" y="642"/>
                    </a:lnTo>
                    <a:lnTo>
                      <a:pt x="2775" y="529"/>
                    </a:lnTo>
                    <a:lnTo>
                      <a:pt x="2662" y="416"/>
                    </a:lnTo>
                    <a:lnTo>
                      <a:pt x="2549" y="321"/>
                    </a:lnTo>
                    <a:lnTo>
                      <a:pt x="2436" y="227"/>
                    </a:lnTo>
                    <a:lnTo>
                      <a:pt x="2303" y="151"/>
                    </a:lnTo>
                    <a:lnTo>
                      <a:pt x="2152" y="95"/>
                    </a:lnTo>
                    <a:lnTo>
                      <a:pt x="2020" y="57"/>
                    </a:lnTo>
                    <a:lnTo>
                      <a:pt x="1869" y="19"/>
                    </a:lnTo>
                    <a:lnTo>
                      <a:pt x="171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grpSp>
        <p:nvGrpSpPr>
          <p:cNvPr id="7" name="Group 6"/>
          <p:cNvGrpSpPr/>
          <p:nvPr/>
        </p:nvGrpSpPr>
        <p:grpSpPr>
          <a:xfrm>
            <a:off x="145284" y="2072808"/>
            <a:ext cx="8669569" cy="849272"/>
            <a:chOff x="198723" y="2276446"/>
            <a:chExt cx="8669569" cy="849272"/>
          </a:xfrm>
        </p:grpSpPr>
        <p:grpSp>
          <p:nvGrpSpPr>
            <p:cNvPr id="126" name="Group 125">
              <a:extLst>
                <a:ext uri="{FF2B5EF4-FFF2-40B4-BE49-F238E27FC236}">
                  <a16:creationId xmlns:a16="http://schemas.microsoft.com/office/drawing/2014/main" id="{F1D2DFE5-EE8A-46DB-A135-F8C9011447F8}"/>
                </a:ext>
              </a:extLst>
            </p:cNvPr>
            <p:cNvGrpSpPr/>
            <p:nvPr/>
          </p:nvGrpSpPr>
          <p:grpSpPr>
            <a:xfrm>
              <a:off x="820041" y="2335741"/>
              <a:ext cx="8048251" cy="660738"/>
              <a:chOff x="2130789" y="1294899"/>
              <a:chExt cx="10273162" cy="1072527"/>
            </a:xfrm>
          </p:grpSpPr>
          <p:sp>
            <p:nvSpPr>
              <p:cNvPr id="127" name="圆角矩形 7"/>
              <p:cNvSpPr/>
              <p:nvPr/>
            </p:nvSpPr>
            <p:spPr>
              <a:xfrm>
                <a:off x="2130789" y="1294899"/>
                <a:ext cx="10273162" cy="1072527"/>
              </a:xfrm>
              <a:prstGeom prst="roundRect">
                <a:avLst>
                  <a:gd name="adj" fmla="val 22936"/>
                </a:avLst>
              </a:prstGeom>
              <a:solidFill>
                <a:srgbClr val="F7F2DD"/>
              </a:solid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altLang="zh-CN" sz="2600" kern="1200" dirty="0" smtClean="0">
                    <a:solidFill>
                      <a:srgbClr val="002060"/>
                    </a:solidFill>
                    <a:latin typeface="Pattaya" panose="00000500000000000000" pitchFamily="2" charset="-34"/>
                    <a:ea typeface="黑体" panose="02010609060101010101" pitchFamily="49" charset="-122"/>
                    <a:cs typeface="Pattaya" panose="00000500000000000000" pitchFamily="2" charset="-34"/>
                  </a:rPr>
                  <a:t>Nêu được những </a:t>
                </a:r>
                <a:r>
                  <a:rPr lang="vi-VN" altLang="zh-CN" sz="2600" kern="1200" dirty="0" smtClean="0">
                    <a:solidFill>
                      <a:srgbClr val="FC1037"/>
                    </a:solidFill>
                    <a:latin typeface="Pattaya" panose="00000500000000000000" pitchFamily="2" charset="-34"/>
                    <a:ea typeface="黑体" panose="02010609060101010101" pitchFamily="49" charset="-122"/>
                    <a:cs typeface="Pattaya" panose="00000500000000000000" pitchFamily="2" charset="-34"/>
                  </a:rPr>
                  <a:t>nội dung cơ bản </a:t>
                </a:r>
                <a:r>
                  <a:rPr lang="vi-VN" altLang="zh-CN" sz="2600" kern="1200" dirty="0" smtClean="0">
                    <a:solidFill>
                      <a:srgbClr val="002060"/>
                    </a:solidFill>
                    <a:latin typeface="Pattaya" panose="00000500000000000000" pitchFamily="2" charset="-34"/>
                    <a:ea typeface="黑体" panose="02010609060101010101" pitchFamily="49" charset="-122"/>
                    <a:cs typeface="Pattaya" panose="00000500000000000000" pitchFamily="2" charset="-34"/>
                  </a:rPr>
                  <a:t>của Hiệp định Pa-ri.</a:t>
                </a:r>
                <a:endParaRPr kumimoji="0" lang="zh-CN" altLang="en-US" sz="2600" i="0" u="none" strike="noStrike" kern="1200" cap="none" spc="0" normalizeH="0" baseline="0" noProof="0" dirty="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endParaRPr>
              </a:p>
            </p:txBody>
          </p:sp>
          <p:sp>
            <p:nvSpPr>
              <p:cNvPr id="128" name="矩形 39"/>
              <p:cNvSpPr>
                <a:spLocks noChangeArrowheads="1"/>
              </p:cNvSpPr>
              <p:nvPr/>
            </p:nvSpPr>
            <p:spPr bwMode="auto">
              <a:xfrm>
                <a:off x="2209800" y="1504685"/>
                <a:ext cx="9656618" cy="739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1218565" rtl="0" eaLnBrk="1" fontAlgn="auto" latinLnBrk="0" hangingPunct="1">
                  <a:lnSpc>
                    <a:spcPct val="150000"/>
                  </a:lnSpc>
                  <a:spcBef>
                    <a:spcPts val="1000"/>
                  </a:spcBef>
                  <a:spcAft>
                    <a:spcPts val="0"/>
                  </a:spcAft>
                  <a:buClrTx/>
                  <a:buSzTx/>
                  <a:buFontTx/>
                  <a:buNone/>
                  <a:tabLst/>
                  <a:defRPr/>
                </a:pPr>
                <a:endParaRPr kumimoji="0" lang="zh-CN" altLang="en-US" sz="3200" b="1" i="0" u="none" strike="noStrike" kern="1200" cap="none" spc="0" normalizeH="0" baseline="0" noProof="0" dirty="0">
                  <a:ln>
                    <a:noFill/>
                  </a:ln>
                  <a:solidFill>
                    <a:srgbClr val="1C3041"/>
                  </a:solidFill>
                  <a:effectLst/>
                  <a:uLnTx/>
                  <a:uFillTx/>
                  <a:latin typeface="Arial" panose="020B0604020202020204" pitchFamily="34" charset="0"/>
                  <a:ea typeface="隶书" panose="02010509060101010101" pitchFamily="49" charset="-122"/>
                  <a:cs typeface="宋体" panose="02010600030101010101" pitchFamily="2" charset="-122"/>
                </a:endParaRPr>
              </a:p>
            </p:txBody>
          </p:sp>
        </p:grpSp>
        <p:grpSp>
          <p:nvGrpSpPr>
            <p:cNvPr id="5" name="Group 4"/>
            <p:cNvGrpSpPr/>
            <p:nvPr/>
          </p:nvGrpSpPr>
          <p:grpSpPr>
            <a:xfrm>
              <a:off x="198723" y="2276446"/>
              <a:ext cx="813504" cy="849272"/>
              <a:chOff x="875724" y="3818350"/>
              <a:chExt cx="813504" cy="849272"/>
            </a:xfrm>
          </p:grpSpPr>
          <p:sp>
            <p:nvSpPr>
              <p:cNvPr id="136" name="Google Shape;2674;p35"/>
              <p:cNvSpPr/>
              <p:nvPr/>
            </p:nvSpPr>
            <p:spPr>
              <a:xfrm rot="704744">
                <a:off x="875724" y="3818350"/>
                <a:ext cx="813504" cy="849272"/>
              </a:xfrm>
              <a:custGeom>
                <a:avLst/>
                <a:gdLst/>
                <a:ahLst/>
                <a:cxnLst/>
                <a:rect l="l" t="t" r="r" b="b"/>
                <a:pathLst>
                  <a:path w="16916" h="16406" extrusionOk="0">
                    <a:moveTo>
                      <a:pt x="3644" y="1"/>
                    </a:moveTo>
                    <a:lnTo>
                      <a:pt x="3436" y="548"/>
                    </a:lnTo>
                    <a:lnTo>
                      <a:pt x="3266" y="1077"/>
                    </a:lnTo>
                    <a:lnTo>
                      <a:pt x="3134" y="1605"/>
                    </a:lnTo>
                    <a:lnTo>
                      <a:pt x="3040" y="2134"/>
                    </a:lnTo>
                    <a:lnTo>
                      <a:pt x="2983" y="2644"/>
                    </a:lnTo>
                    <a:lnTo>
                      <a:pt x="2945" y="3134"/>
                    </a:lnTo>
                    <a:lnTo>
                      <a:pt x="2945" y="3606"/>
                    </a:lnTo>
                    <a:lnTo>
                      <a:pt x="2983" y="4060"/>
                    </a:lnTo>
                    <a:lnTo>
                      <a:pt x="3058" y="4475"/>
                    </a:lnTo>
                    <a:lnTo>
                      <a:pt x="3153" y="4871"/>
                    </a:lnTo>
                    <a:lnTo>
                      <a:pt x="3228" y="5041"/>
                    </a:lnTo>
                    <a:lnTo>
                      <a:pt x="3304" y="5211"/>
                    </a:lnTo>
                    <a:lnTo>
                      <a:pt x="3379" y="5381"/>
                    </a:lnTo>
                    <a:lnTo>
                      <a:pt x="3474" y="5532"/>
                    </a:lnTo>
                    <a:lnTo>
                      <a:pt x="3568" y="5683"/>
                    </a:lnTo>
                    <a:lnTo>
                      <a:pt x="3681" y="5815"/>
                    </a:lnTo>
                    <a:lnTo>
                      <a:pt x="3795" y="5928"/>
                    </a:lnTo>
                    <a:lnTo>
                      <a:pt x="3927" y="6023"/>
                    </a:lnTo>
                    <a:lnTo>
                      <a:pt x="4059" y="6117"/>
                    </a:lnTo>
                    <a:lnTo>
                      <a:pt x="4210" y="6212"/>
                    </a:lnTo>
                    <a:lnTo>
                      <a:pt x="4361" y="6268"/>
                    </a:lnTo>
                    <a:lnTo>
                      <a:pt x="4512" y="6325"/>
                    </a:lnTo>
                    <a:lnTo>
                      <a:pt x="4588" y="6382"/>
                    </a:lnTo>
                    <a:lnTo>
                      <a:pt x="4663" y="6419"/>
                    </a:lnTo>
                    <a:lnTo>
                      <a:pt x="4644" y="6495"/>
                    </a:lnTo>
                    <a:lnTo>
                      <a:pt x="4493" y="6419"/>
                    </a:lnTo>
                    <a:lnTo>
                      <a:pt x="4342" y="6382"/>
                    </a:lnTo>
                    <a:lnTo>
                      <a:pt x="4191" y="6325"/>
                    </a:lnTo>
                    <a:lnTo>
                      <a:pt x="4021" y="6306"/>
                    </a:lnTo>
                    <a:lnTo>
                      <a:pt x="3512" y="6306"/>
                    </a:lnTo>
                    <a:lnTo>
                      <a:pt x="3342" y="6344"/>
                    </a:lnTo>
                    <a:lnTo>
                      <a:pt x="3172" y="6382"/>
                    </a:lnTo>
                    <a:lnTo>
                      <a:pt x="2983" y="6438"/>
                    </a:lnTo>
                    <a:lnTo>
                      <a:pt x="2813" y="6514"/>
                    </a:lnTo>
                    <a:lnTo>
                      <a:pt x="2643" y="6589"/>
                    </a:lnTo>
                    <a:lnTo>
                      <a:pt x="2284" y="6797"/>
                    </a:lnTo>
                    <a:lnTo>
                      <a:pt x="1945" y="7042"/>
                    </a:lnTo>
                    <a:lnTo>
                      <a:pt x="1624" y="7325"/>
                    </a:lnTo>
                    <a:lnTo>
                      <a:pt x="1303" y="7665"/>
                    </a:lnTo>
                    <a:lnTo>
                      <a:pt x="1020" y="8043"/>
                    </a:lnTo>
                    <a:lnTo>
                      <a:pt x="736" y="8477"/>
                    </a:lnTo>
                    <a:lnTo>
                      <a:pt x="623" y="8704"/>
                    </a:lnTo>
                    <a:lnTo>
                      <a:pt x="510" y="8930"/>
                    </a:lnTo>
                    <a:lnTo>
                      <a:pt x="397" y="9176"/>
                    </a:lnTo>
                    <a:lnTo>
                      <a:pt x="302" y="9440"/>
                    </a:lnTo>
                    <a:lnTo>
                      <a:pt x="208" y="9704"/>
                    </a:lnTo>
                    <a:lnTo>
                      <a:pt x="132" y="9987"/>
                    </a:lnTo>
                    <a:lnTo>
                      <a:pt x="57" y="10270"/>
                    </a:lnTo>
                    <a:lnTo>
                      <a:pt x="0" y="10554"/>
                    </a:lnTo>
                    <a:lnTo>
                      <a:pt x="321" y="10799"/>
                    </a:lnTo>
                    <a:lnTo>
                      <a:pt x="661" y="11026"/>
                    </a:lnTo>
                    <a:lnTo>
                      <a:pt x="1038" y="11233"/>
                    </a:lnTo>
                    <a:lnTo>
                      <a:pt x="1416" y="11422"/>
                    </a:lnTo>
                    <a:lnTo>
                      <a:pt x="1812" y="11573"/>
                    </a:lnTo>
                    <a:lnTo>
                      <a:pt x="2209" y="11705"/>
                    </a:lnTo>
                    <a:lnTo>
                      <a:pt x="2605" y="11819"/>
                    </a:lnTo>
                    <a:lnTo>
                      <a:pt x="3002" y="11894"/>
                    </a:lnTo>
                    <a:lnTo>
                      <a:pt x="3379" y="11932"/>
                    </a:lnTo>
                    <a:lnTo>
                      <a:pt x="3757" y="11932"/>
                    </a:lnTo>
                    <a:lnTo>
                      <a:pt x="4116" y="11894"/>
                    </a:lnTo>
                    <a:lnTo>
                      <a:pt x="4286" y="11856"/>
                    </a:lnTo>
                    <a:lnTo>
                      <a:pt x="4455" y="11819"/>
                    </a:lnTo>
                    <a:lnTo>
                      <a:pt x="4625" y="11762"/>
                    </a:lnTo>
                    <a:lnTo>
                      <a:pt x="4776" y="11705"/>
                    </a:lnTo>
                    <a:lnTo>
                      <a:pt x="4927" y="11630"/>
                    </a:lnTo>
                    <a:lnTo>
                      <a:pt x="5060" y="11535"/>
                    </a:lnTo>
                    <a:lnTo>
                      <a:pt x="5192" y="11441"/>
                    </a:lnTo>
                    <a:lnTo>
                      <a:pt x="5324" y="11328"/>
                    </a:lnTo>
                    <a:lnTo>
                      <a:pt x="5437" y="11196"/>
                    </a:lnTo>
                    <a:lnTo>
                      <a:pt x="5531" y="11063"/>
                    </a:lnTo>
                    <a:lnTo>
                      <a:pt x="5720" y="11233"/>
                    </a:lnTo>
                    <a:lnTo>
                      <a:pt x="5701" y="11233"/>
                    </a:lnTo>
                    <a:lnTo>
                      <a:pt x="5607" y="11365"/>
                    </a:lnTo>
                    <a:lnTo>
                      <a:pt x="5494" y="11498"/>
                    </a:lnTo>
                    <a:lnTo>
                      <a:pt x="5418" y="11630"/>
                    </a:lnTo>
                    <a:lnTo>
                      <a:pt x="5343" y="11781"/>
                    </a:lnTo>
                    <a:lnTo>
                      <a:pt x="5286" y="11932"/>
                    </a:lnTo>
                    <a:lnTo>
                      <a:pt x="5248" y="12083"/>
                    </a:lnTo>
                    <a:lnTo>
                      <a:pt x="5211" y="12253"/>
                    </a:lnTo>
                    <a:lnTo>
                      <a:pt x="5192" y="12423"/>
                    </a:lnTo>
                    <a:lnTo>
                      <a:pt x="5192" y="12593"/>
                    </a:lnTo>
                    <a:lnTo>
                      <a:pt x="5211" y="12762"/>
                    </a:lnTo>
                    <a:lnTo>
                      <a:pt x="5229" y="12932"/>
                    </a:lnTo>
                    <a:lnTo>
                      <a:pt x="5267" y="13121"/>
                    </a:lnTo>
                    <a:lnTo>
                      <a:pt x="5305" y="13291"/>
                    </a:lnTo>
                    <a:lnTo>
                      <a:pt x="5362" y="13480"/>
                    </a:lnTo>
                    <a:lnTo>
                      <a:pt x="5531" y="13839"/>
                    </a:lnTo>
                    <a:lnTo>
                      <a:pt x="5720" y="14197"/>
                    </a:lnTo>
                    <a:lnTo>
                      <a:pt x="5985" y="14575"/>
                    </a:lnTo>
                    <a:lnTo>
                      <a:pt x="6287" y="14915"/>
                    </a:lnTo>
                    <a:lnTo>
                      <a:pt x="6626" y="15254"/>
                    </a:lnTo>
                    <a:lnTo>
                      <a:pt x="7023" y="15575"/>
                    </a:lnTo>
                    <a:lnTo>
                      <a:pt x="7457" y="15877"/>
                    </a:lnTo>
                    <a:lnTo>
                      <a:pt x="7684" y="16028"/>
                    </a:lnTo>
                    <a:lnTo>
                      <a:pt x="7929" y="16161"/>
                    </a:lnTo>
                    <a:lnTo>
                      <a:pt x="8193" y="16274"/>
                    </a:lnTo>
                    <a:lnTo>
                      <a:pt x="8458" y="16406"/>
                    </a:lnTo>
                    <a:lnTo>
                      <a:pt x="8816" y="16179"/>
                    </a:lnTo>
                    <a:lnTo>
                      <a:pt x="9175" y="15953"/>
                    </a:lnTo>
                    <a:lnTo>
                      <a:pt x="9515" y="15689"/>
                    </a:lnTo>
                    <a:lnTo>
                      <a:pt x="9817" y="15424"/>
                    </a:lnTo>
                    <a:lnTo>
                      <a:pt x="10100" y="15122"/>
                    </a:lnTo>
                    <a:lnTo>
                      <a:pt x="10364" y="14839"/>
                    </a:lnTo>
                    <a:lnTo>
                      <a:pt x="10610" y="14518"/>
                    </a:lnTo>
                    <a:lnTo>
                      <a:pt x="10817" y="14197"/>
                    </a:lnTo>
                    <a:lnTo>
                      <a:pt x="10987" y="13876"/>
                    </a:lnTo>
                    <a:lnTo>
                      <a:pt x="11119" y="13555"/>
                    </a:lnTo>
                    <a:lnTo>
                      <a:pt x="11233" y="13234"/>
                    </a:lnTo>
                    <a:lnTo>
                      <a:pt x="11308" y="12913"/>
                    </a:lnTo>
                    <a:lnTo>
                      <a:pt x="11327" y="12611"/>
                    </a:lnTo>
                    <a:lnTo>
                      <a:pt x="11308" y="12309"/>
                    </a:lnTo>
                    <a:lnTo>
                      <a:pt x="11289" y="12158"/>
                    </a:lnTo>
                    <a:lnTo>
                      <a:pt x="11252" y="12026"/>
                    </a:lnTo>
                    <a:lnTo>
                      <a:pt x="11214" y="11894"/>
                    </a:lnTo>
                    <a:lnTo>
                      <a:pt x="11157" y="11762"/>
                    </a:lnTo>
                    <a:lnTo>
                      <a:pt x="11270" y="11856"/>
                    </a:lnTo>
                    <a:lnTo>
                      <a:pt x="11384" y="11951"/>
                    </a:lnTo>
                    <a:lnTo>
                      <a:pt x="11516" y="12045"/>
                    </a:lnTo>
                    <a:lnTo>
                      <a:pt x="11648" y="12121"/>
                    </a:lnTo>
                    <a:lnTo>
                      <a:pt x="11780" y="12177"/>
                    </a:lnTo>
                    <a:lnTo>
                      <a:pt x="11931" y="12234"/>
                    </a:lnTo>
                    <a:lnTo>
                      <a:pt x="12082" y="12272"/>
                    </a:lnTo>
                    <a:lnTo>
                      <a:pt x="12233" y="12309"/>
                    </a:lnTo>
                    <a:lnTo>
                      <a:pt x="12573" y="12347"/>
                    </a:lnTo>
                    <a:lnTo>
                      <a:pt x="12913" y="12328"/>
                    </a:lnTo>
                    <a:lnTo>
                      <a:pt x="13290" y="12272"/>
                    </a:lnTo>
                    <a:lnTo>
                      <a:pt x="13668" y="12177"/>
                    </a:lnTo>
                    <a:lnTo>
                      <a:pt x="14064" y="12026"/>
                    </a:lnTo>
                    <a:lnTo>
                      <a:pt x="14461" y="11837"/>
                    </a:lnTo>
                    <a:lnTo>
                      <a:pt x="14876" y="11592"/>
                    </a:lnTo>
                    <a:lnTo>
                      <a:pt x="15292" y="11309"/>
                    </a:lnTo>
                    <a:lnTo>
                      <a:pt x="15707" y="10950"/>
                    </a:lnTo>
                    <a:lnTo>
                      <a:pt x="16103" y="10554"/>
                    </a:lnTo>
                    <a:lnTo>
                      <a:pt x="16519" y="10119"/>
                    </a:lnTo>
                    <a:lnTo>
                      <a:pt x="16915" y="9610"/>
                    </a:lnTo>
                    <a:lnTo>
                      <a:pt x="16726" y="9289"/>
                    </a:lnTo>
                    <a:lnTo>
                      <a:pt x="16519" y="8987"/>
                    </a:lnTo>
                    <a:lnTo>
                      <a:pt x="16311" y="8685"/>
                    </a:lnTo>
                    <a:lnTo>
                      <a:pt x="16084" y="8402"/>
                    </a:lnTo>
                    <a:lnTo>
                      <a:pt x="15858" y="8118"/>
                    </a:lnTo>
                    <a:lnTo>
                      <a:pt x="15631" y="7873"/>
                    </a:lnTo>
                    <a:lnTo>
                      <a:pt x="15386" y="7628"/>
                    </a:lnTo>
                    <a:lnTo>
                      <a:pt x="15141" y="7401"/>
                    </a:lnTo>
                    <a:lnTo>
                      <a:pt x="14895" y="7212"/>
                    </a:lnTo>
                    <a:lnTo>
                      <a:pt x="14650" y="7023"/>
                    </a:lnTo>
                    <a:lnTo>
                      <a:pt x="14385" y="6854"/>
                    </a:lnTo>
                    <a:lnTo>
                      <a:pt x="14121" y="6721"/>
                    </a:lnTo>
                    <a:lnTo>
                      <a:pt x="13876" y="6608"/>
                    </a:lnTo>
                    <a:lnTo>
                      <a:pt x="13611" y="6533"/>
                    </a:lnTo>
                    <a:lnTo>
                      <a:pt x="13366" y="6476"/>
                    </a:lnTo>
                    <a:lnTo>
                      <a:pt x="13121" y="6457"/>
                    </a:lnTo>
                    <a:lnTo>
                      <a:pt x="13309" y="6268"/>
                    </a:lnTo>
                    <a:lnTo>
                      <a:pt x="13479" y="6079"/>
                    </a:lnTo>
                    <a:lnTo>
                      <a:pt x="13649" y="5853"/>
                    </a:lnTo>
                    <a:lnTo>
                      <a:pt x="13800" y="5608"/>
                    </a:lnTo>
                    <a:lnTo>
                      <a:pt x="13951" y="5343"/>
                    </a:lnTo>
                    <a:lnTo>
                      <a:pt x="14083" y="5041"/>
                    </a:lnTo>
                    <a:lnTo>
                      <a:pt x="14197" y="4739"/>
                    </a:lnTo>
                    <a:lnTo>
                      <a:pt x="14291" y="4399"/>
                    </a:lnTo>
                    <a:lnTo>
                      <a:pt x="14385" y="4041"/>
                    </a:lnTo>
                    <a:lnTo>
                      <a:pt x="14442" y="3682"/>
                    </a:lnTo>
                    <a:lnTo>
                      <a:pt x="14499" y="3285"/>
                    </a:lnTo>
                    <a:lnTo>
                      <a:pt x="14536" y="2870"/>
                    </a:lnTo>
                    <a:lnTo>
                      <a:pt x="14555" y="2455"/>
                    </a:lnTo>
                    <a:lnTo>
                      <a:pt x="14555" y="2021"/>
                    </a:lnTo>
                    <a:lnTo>
                      <a:pt x="14536" y="1568"/>
                    </a:lnTo>
                    <a:lnTo>
                      <a:pt x="14499" y="1096"/>
                    </a:lnTo>
                    <a:lnTo>
                      <a:pt x="13970" y="1039"/>
                    </a:lnTo>
                    <a:lnTo>
                      <a:pt x="13460" y="1020"/>
                    </a:lnTo>
                    <a:lnTo>
                      <a:pt x="12970" y="1020"/>
                    </a:lnTo>
                    <a:lnTo>
                      <a:pt x="12498" y="1039"/>
                    </a:lnTo>
                    <a:lnTo>
                      <a:pt x="12026" y="1077"/>
                    </a:lnTo>
                    <a:lnTo>
                      <a:pt x="11591" y="1133"/>
                    </a:lnTo>
                    <a:lnTo>
                      <a:pt x="11176" y="1228"/>
                    </a:lnTo>
                    <a:lnTo>
                      <a:pt x="10780" y="1322"/>
                    </a:lnTo>
                    <a:lnTo>
                      <a:pt x="10421" y="1435"/>
                    </a:lnTo>
                    <a:lnTo>
                      <a:pt x="10081" y="1568"/>
                    </a:lnTo>
                    <a:lnTo>
                      <a:pt x="9779" y="1737"/>
                    </a:lnTo>
                    <a:lnTo>
                      <a:pt x="9496" y="1907"/>
                    </a:lnTo>
                    <a:lnTo>
                      <a:pt x="9251" y="2096"/>
                    </a:lnTo>
                    <a:lnTo>
                      <a:pt x="9024" y="2304"/>
                    </a:lnTo>
                    <a:lnTo>
                      <a:pt x="8854" y="2511"/>
                    </a:lnTo>
                    <a:lnTo>
                      <a:pt x="8722" y="2757"/>
                    </a:lnTo>
                    <a:lnTo>
                      <a:pt x="8628" y="2530"/>
                    </a:lnTo>
                    <a:lnTo>
                      <a:pt x="8495" y="2323"/>
                    </a:lnTo>
                    <a:lnTo>
                      <a:pt x="8325" y="2115"/>
                    </a:lnTo>
                    <a:lnTo>
                      <a:pt x="8156" y="1888"/>
                    </a:lnTo>
                    <a:lnTo>
                      <a:pt x="7929" y="1700"/>
                    </a:lnTo>
                    <a:lnTo>
                      <a:pt x="7684" y="1492"/>
                    </a:lnTo>
                    <a:lnTo>
                      <a:pt x="7419" y="1303"/>
                    </a:lnTo>
                    <a:lnTo>
                      <a:pt x="7117" y="1114"/>
                    </a:lnTo>
                    <a:lnTo>
                      <a:pt x="6777" y="945"/>
                    </a:lnTo>
                    <a:lnTo>
                      <a:pt x="6419" y="775"/>
                    </a:lnTo>
                    <a:lnTo>
                      <a:pt x="6022" y="624"/>
                    </a:lnTo>
                    <a:lnTo>
                      <a:pt x="5607" y="473"/>
                    </a:lnTo>
                    <a:lnTo>
                      <a:pt x="5154" y="340"/>
                    </a:lnTo>
                    <a:lnTo>
                      <a:pt x="4682" y="208"/>
                    </a:lnTo>
                    <a:lnTo>
                      <a:pt x="4172" y="95"/>
                    </a:lnTo>
                    <a:lnTo>
                      <a:pt x="3644" y="1"/>
                    </a:lnTo>
                    <a:close/>
                  </a:path>
                </a:pathLst>
              </a:custGeom>
              <a:solidFill>
                <a:schemeClr val="accent1">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 name="Google Shape;2675;p35"/>
              <p:cNvSpPr/>
              <p:nvPr/>
            </p:nvSpPr>
            <p:spPr>
              <a:xfrm rot="704744">
                <a:off x="1214171" y="4123029"/>
                <a:ext cx="152545" cy="163269"/>
              </a:xfrm>
              <a:custGeom>
                <a:avLst/>
                <a:gdLst/>
                <a:ahLst/>
                <a:cxnLst/>
                <a:rect l="l" t="t" r="r" b="b"/>
                <a:pathLst>
                  <a:path w="3172" h="3154" extrusionOk="0">
                    <a:moveTo>
                      <a:pt x="1397" y="0"/>
                    </a:moveTo>
                    <a:lnTo>
                      <a:pt x="1227" y="38"/>
                    </a:lnTo>
                    <a:lnTo>
                      <a:pt x="1076" y="76"/>
                    </a:lnTo>
                    <a:lnTo>
                      <a:pt x="925" y="133"/>
                    </a:lnTo>
                    <a:lnTo>
                      <a:pt x="793" y="208"/>
                    </a:lnTo>
                    <a:lnTo>
                      <a:pt x="661" y="284"/>
                    </a:lnTo>
                    <a:lnTo>
                      <a:pt x="548" y="397"/>
                    </a:lnTo>
                    <a:lnTo>
                      <a:pt x="435" y="491"/>
                    </a:lnTo>
                    <a:lnTo>
                      <a:pt x="340" y="605"/>
                    </a:lnTo>
                    <a:lnTo>
                      <a:pt x="246" y="737"/>
                    </a:lnTo>
                    <a:lnTo>
                      <a:pt x="170" y="869"/>
                    </a:lnTo>
                    <a:lnTo>
                      <a:pt x="114" y="1001"/>
                    </a:lnTo>
                    <a:lnTo>
                      <a:pt x="57" y="1152"/>
                    </a:lnTo>
                    <a:lnTo>
                      <a:pt x="38" y="1303"/>
                    </a:lnTo>
                    <a:lnTo>
                      <a:pt x="19" y="1454"/>
                    </a:lnTo>
                    <a:lnTo>
                      <a:pt x="0" y="1605"/>
                    </a:lnTo>
                    <a:lnTo>
                      <a:pt x="19" y="1775"/>
                    </a:lnTo>
                    <a:lnTo>
                      <a:pt x="38" y="1926"/>
                    </a:lnTo>
                    <a:lnTo>
                      <a:pt x="95" y="2077"/>
                    </a:lnTo>
                    <a:lnTo>
                      <a:pt x="151" y="2228"/>
                    </a:lnTo>
                    <a:lnTo>
                      <a:pt x="227" y="2379"/>
                    </a:lnTo>
                    <a:lnTo>
                      <a:pt x="302" y="2511"/>
                    </a:lnTo>
                    <a:lnTo>
                      <a:pt x="397" y="2625"/>
                    </a:lnTo>
                    <a:lnTo>
                      <a:pt x="510" y="2738"/>
                    </a:lnTo>
                    <a:lnTo>
                      <a:pt x="623" y="2832"/>
                    </a:lnTo>
                    <a:lnTo>
                      <a:pt x="755" y="2908"/>
                    </a:lnTo>
                    <a:lnTo>
                      <a:pt x="888" y="2983"/>
                    </a:lnTo>
                    <a:lnTo>
                      <a:pt x="1020" y="3059"/>
                    </a:lnTo>
                    <a:lnTo>
                      <a:pt x="1171" y="3096"/>
                    </a:lnTo>
                    <a:lnTo>
                      <a:pt x="1322" y="3134"/>
                    </a:lnTo>
                    <a:lnTo>
                      <a:pt x="1473" y="3153"/>
                    </a:lnTo>
                    <a:lnTo>
                      <a:pt x="1775" y="3153"/>
                    </a:lnTo>
                    <a:lnTo>
                      <a:pt x="1945" y="3115"/>
                    </a:lnTo>
                    <a:lnTo>
                      <a:pt x="2096" y="3078"/>
                    </a:lnTo>
                    <a:lnTo>
                      <a:pt x="2247" y="3021"/>
                    </a:lnTo>
                    <a:lnTo>
                      <a:pt x="2379" y="2945"/>
                    </a:lnTo>
                    <a:lnTo>
                      <a:pt x="2511" y="2851"/>
                    </a:lnTo>
                    <a:lnTo>
                      <a:pt x="2643" y="2757"/>
                    </a:lnTo>
                    <a:lnTo>
                      <a:pt x="2738" y="2662"/>
                    </a:lnTo>
                    <a:lnTo>
                      <a:pt x="2851" y="2549"/>
                    </a:lnTo>
                    <a:lnTo>
                      <a:pt x="2926" y="2417"/>
                    </a:lnTo>
                    <a:lnTo>
                      <a:pt x="3002" y="2285"/>
                    </a:lnTo>
                    <a:lnTo>
                      <a:pt x="3059" y="2153"/>
                    </a:lnTo>
                    <a:lnTo>
                      <a:pt x="3115" y="2002"/>
                    </a:lnTo>
                    <a:lnTo>
                      <a:pt x="3153" y="1851"/>
                    </a:lnTo>
                    <a:lnTo>
                      <a:pt x="3172" y="1699"/>
                    </a:lnTo>
                    <a:lnTo>
                      <a:pt x="3172" y="1530"/>
                    </a:lnTo>
                    <a:lnTo>
                      <a:pt x="3153" y="1379"/>
                    </a:lnTo>
                    <a:lnTo>
                      <a:pt x="3134" y="1228"/>
                    </a:lnTo>
                    <a:lnTo>
                      <a:pt x="3096" y="1058"/>
                    </a:lnTo>
                    <a:lnTo>
                      <a:pt x="3021" y="925"/>
                    </a:lnTo>
                    <a:lnTo>
                      <a:pt x="2964" y="774"/>
                    </a:lnTo>
                    <a:lnTo>
                      <a:pt x="2870" y="642"/>
                    </a:lnTo>
                    <a:lnTo>
                      <a:pt x="2775" y="529"/>
                    </a:lnTo>
                    <a:lnTo>
                      <a:pt x="2662" y="416"/>
                    </a:lnTo>
                    <a:lnTo>
                      <a:pt x="2549" y="321"/>
                    </a:lnTo>
                    <a:lnTo>
                      <a:pt x="2436" y="227"/>
                    </a:lnTo>
                    <a:lnTo>
                      <a:pt x="2303" y="151"/>
                    </a:lnTo>
                    <a:lnTo>
                      <a:pt x="2152" y="95"/>
                    </a:lnTo>
                    <a:lnTo>
                      <a:pt x="2020" y="57"/>
                    </a:lnTo>
                    <a:lnTo>
                      <a:pt x="1869" y="19"/>
                    </a:lnTo>
                    <a:lnTo>
                      <a:pt x="171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grpSp>
        <p:nvGrpSpPr>
          <p:cNvPr id="8" name="Group 7"/>
          <p:cNvGrpSpPr/>
          <p:nvPr/>
        </p:nvGrpSpPr>
        <p:grpSpPr>
          <a:xfrm>
            <a:off x="190756" y="3005298"/>
            <a:ext cx="8677536" cy="849272"/>
            <a:chOff x="190756" y="3208692"/>
            <a:chExt cx="8677536" cy="849272"/>
          </a:xfrm>
        </p:grpSpPr>
        <p:grpSp>
          <p:nvGrpSpPr>
            <p:cNvPr id="142" name="Group 141">
              <a:extLst>
                <a:ext uri="{FF2B5EF4-FFF2-40B4-BE49-F238E27FC236}">
                  <a16:creationId xmlns:a16="http://schemas.microsoft.com/office/drawing/2014/main" id="{F1D2DFE5-EE8A-46DB-A135-F8C9011447F8}"/>
                </a:ext>
              </a:extLst>
            </p:cNvPr>
            <p:cNvGrpSpPr/>
            <p:nvPr/>
          </p:nvGrpSpPr>
          <p:grpSpPr>
            <a:xfrm>
              <a:off x="820041" y="3247158"/>
              <a:ext cx="8048251" cy="660738"/>
              <a:chOff x="2130789" y="1294899"/>
              <a:chExt cx="10273162" cy="1072527"/>
            </a:xfrm>
          </p:grpSpPr>
          <p:sp>
            <p:nvSpPr>
              <p:cNvPr id="143" name="圆角矩形 7"/>
              <p:cNvSpPr/>
              <p:nvPr/>
            </p:nvSpPr>
            <p:spPr>
              <a:xfrm>
                <a:off x="2130789" y="1294899"/>
                <a:ext cx="10273162" cy="1072527"/>
              </a:xfrm>
              <a:prstGeom prst="roundRect">
                <a:avLst>
                  <a:gd name="adj" fmla="val 22936"/>
                </a:avLst>
              </a:prstGeom>
              <a:solidFill>
                <a:srgbClr val="F7F2DD"/>
              </a:solid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altLang="zh-CN" sz="2600" kern="1200" dirty="0" smtClean="0">
                    <a:solidFill>
                      <a:srgbClr val="002060"/>
                    </a:solidFill>
                    <a:latin typeface="Pattaya" panose="00000500000000000000" pitchFamily="2" charset="-34"/>
                    <a:ea typeface="黑体" panose="02010609060101010101" pitchFamily="49" charset="-122"/>
                    <a:cs typeface="Pattaya" panose="00000500000000000000" pitchFamily="2" charset="-34"/>
                  </a:rPr>
                  <a:t>Biết được </a:t>
                </a:r>
                <a:r>
                  <a:rPr lang="vi-VN" altLang="zh-CN" sz="2600" kern="1200" dirty="0" smtClean="0">
                    <a:solidFill>
                      <a:srgbClr val="FC1037"/>
                    </a:solidFill>
                    <a:latin typeface="Pattaya" panose="00000500000000000000" pitchFamily="2" charset="-34"/>
                    <a:ea typeface="黑体" panose="02010609060101010101" pitchFamily="49" charset="-122"/>
                    <a:cs typeface="Pattaya" panose="00000500000000000000" pitchFamily="2" charset="-34"/>
                  </a:rPr>
                  <a:t>ý nghĩa </a:t>
                </a:r>
                <a:r>
                  <a:rPr lang="vi-VN" altLang="zh-CN" sz="2600" kern="1200" dirty="0" smtClean="0">
                    <a:solidFill>
                      <a:srgbClr val="002060"/>
                    </a:solidFill>
                    <a:latin typeface="Pattaya" panose="00000500000000000000" pitchFamily="2" charset="-34"/>
                    <a:ea typeface="黑体" panose="02010609060101010101" pitchFamily="49" charset="-122"/>
                    <a:cs typeface="Pattaya" panose="00000500000000000000" pitchFamily="2" charset="-34"/>
                  </a:rPr>
                  <a:t>của Hiệp định Pa-ri.</a:t>
                </a:r>
                <a:endParaRPr kumimoji="0" lang="zh-CN" altLang="en-US" sz="2600" i="0" u="none" strike="noStrike" kern="1200" cap="none" spc="0" normalizeH="0" baseline="0" noProof="0" dirty="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endParaRPr>
              </a:p>
            </p:txBody>
          </p:sp>
          <p:sp>
            <p:nvSpPr>
              <p:cNvPr id="144" name="矩形 39"/>
              <p:cNvSpPr>
                <a:spLocks noChangeArrowheads="1"/>
              </p:cNvSpPr>
              <p:nvPr/>
            </p:nvSpPr>
            <p:spPr bwMode="auto">
              <a:xfrm>
                <a:off x="2209800" y="1504685"/>
                <a:ext cx="9656618" cy="739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1218565" rtl="0" eaLnBrk="1" fontAlgn="auto" latinLnBrk="0" hangingPunct="1">
                  <a:lnSpc>
                    <a:spcPct val="150000"/>
                  </a:lnSpc>
                  <a:spcBef>
                    <a:spcPts val="1000"/>
                  </a:spcBef>
                  <a:spcAft>
                    <a:spcPts val="0"/>
                  </a:spcAft>
                  <a:buClrTx/>
                  <a:buSzTx/>
                  <a:buFontTx/>
                  <a:buNone/>
                  <a:tabLst/>
                  <a:defRPr/>
                </a:pPr>
                <a:endParaRPr kumimoji="0" lang="zh-CN" altLang="en-US" sz="3200" b="1" i="0" u="none" strike="noStrike" kern="1200" cap="none" spc="0" normalizeH="0" baseline="0" noProof="0" dirty="0">
                  <a:ln>
                    <a:noFill/>
                  </a:ln>
                  <a:solidFill>
                    <a:srgbClr val="1C3041"/>
                  </a:solidFill>
                  <a:effectLst/>
                  <a:uLnTx/>
                  <a:uFillTx/>
                  <a:latin typeface="Arial" panose="020B0604020202020204" pitchFamily="34" charset="0"/>
                  <a:ea typeface="隶书" panose="02010509060101010101" pitchFamily="49" charset="-122"/>
                  <a:cs typeface="宋体" panose="02010600030101010101" pitchFamily="2" charset="-122"/>
                </a:endParaRPr>
              </a:p>
            </p:txBody>
          </p:sp>
        </p:grpSp>
        <p:grpSp>
          <p:nvGrpSpPr>
            <p:cNvPr id="132" name="Group 131"/>
            <p:cNvGrpSpPr/>
            <p:nvPr/>
          </p:nvGrpSpPr>
          <p:grpSpPr>
            <a:xfrm rot="704744">
              <a:off x="190756" y="3208692"/>
              <a:ext cx="813504" cy="849272"/>
              <a:chOff x="675812" y="2553464"/>
              <a:chExt cx="1124557" cy="926301"/>
            </a:xfrm>
          </p:grpSpPr>
          <p:sp>
            <p:nvSpPr>
              <p:cNvPr id="133" name="Google Shape;2674;p35"/>
              <p:cNvSpPr/>
              <p:nvPr/>
            </p:nvSpPr>
            <p:spPr>
              <a:xfrm>
                <a:off x="675812" y="2553464"/>
                <a:ext cx="1124557" cy="926301"/>
              </a:xfrm>
              <a:custGeom>
                <a:avLst/>
                <a:gdLst/>
                <a:ahLst/>
                <a:cxnLst/>
                <a:rect l="l" t="t" r="r" b="b"/>
                <a:pathLst>
                  <a:path w="16916" h="16406" extrusionOk="0">
                    <a:moveTo>
                      <a:pt x="3644" y="1"/>
                    </a:moveTo>
                    <a:lnTo>
                      <a:pt x="3436" y="548"/>
                    </a:lnTo>
                    <a:lnTo>
                      <a:pt x="3266" y="1077"/>
                    </a:lnTo>
                    <a:lnTo>
                      <a:pt x="3134" y="1605"/>
                    </a:lnTo>
                    <a:lnTo>
                      <a:pt x="3040" y="2134"/>
                    </a:lnTo>
                    <a:lnTo>
                      <a:pt x="2983" y="2644"/>
                    </a:lnTo>
                    <a:lnTo>
                      <a:pt x="2945" y="3134"/>
                    </a:lnTo>
                    <a:lnTo>
                      <a:pt x="2945" y="3606"/>
                    </a:lnTo>
                    <a:lnTo>
                      <a:pt x="2983" y="4060"/>
                    </a:lnTo>
                    <a:lnTo>
                      <a:pt x="3058" y="4475"/>
                    </a:lnTo>
                    <a:lnTo>
                      <a:pt x="3153" y="4871"/>
                    </a:lnTo>
                    <a:lnTo>
                      <a:pt x="3228" y="5041"/>
                    </a:lnTo>
                    <a:lnTo>
                      <a:pt x="3304" y="5211"/>
                    </a:lnTo>
                    <a:lnTo>
                      <a:pt x="3379" y="5381"/>
                    </a:lnTo>
                    <a:lnTo>
                      <a:pt x="3474" y="5532"/>
                    </a:lnTo>
                    <a:lnTo>
                      <a:pt x="3568" y="5683"/>
                    </a:lnTo>
                    <a:lnTo>
                      <a:pt x="3681" y="5815"/>
                    </a:lnTo>
                    <a:lnTo>
                      <a:pt x="3795" y="5928"/>
                    </a:lnTo>
                    <a:lnTo>
                      <a:pt x="3927" y="6023"/>
                    </a:lnTo>
                    <a:lnTo>
                      <a:pt x="4059" y="6117"/>
                    </a:lnTo>
                    <a:lnTo>
                      <a:pt x="4210" y="6212"/>
                    </a:lnTo>
                    <a:lnTo>
                      <a:pt x="4361" y="6268"/>
                    </a:lnTo>
                    <a:lnTo>
                      <a:pt x="4512" y="6325"/>
                    </a:lnTo>
                    <a:lnTo>
                      <a:pt x="4588" y="6382"/>
                    </a:lnTo>
                    <a:lnTo>
                      <a:pt x="4663" y="6419"/>
                    </a:lnTo>
                    <a:lnTo>
                      <a:pt x="4644" y="6495"/>
                    </a:lnTo>
                    <a:lnTo>
                      <a:pt x="4493" y="6419"/>
                    </a:lnTo>
                    <a:lnTo>
                      <a:pt x="4342" y="6382"/>
                    </a:lnTo>
                    <a:lnTo>
                      <a:pt x="4191" y="6325"/>
                    </a:lnTo>
                    <a:lnTo>
                      <a:pt x="4021" y="6306"/>
                    </a:lnTo>
                    <a:lnTo>
                      <a:pt x="3512" y="6306"/>
                    </a:lnTo>
                    <a:lnTo>
                      <a:pt x="3342" y="6344"/>
                    </a:lnTo>
                    <a:lnTo>
                      <a:pt x="3172" y="6382"/>
                    </a:lnTo>
                    <a:lnTo>
                      <a:pt x="2983" y="6438"/>
                    </a:lnTo>
                    <a:lnTo>
                      <a:pt x="2813" y="6514"/>
                    </a:lnTo>
                    <a:lnTo>
                      <a:pt x="2643" y="6589"/>
                    </a:lnTo>
                    <a:lnTo>
                      <a:pt x="2284" y="6797"/>
                    </a:lnTo>
                    <a:lnTo>
                      <a:pt x="1945" y="7042"/>
                    </a:lnTo>
                    <a:lnTo>
                      <a:pt x="1624" y="7325"/>
                    </a:lnTo>
                    <a:lnTo>
                      <a:pt x="1303" y="7665"/>
                    </a:lnTo>
                    <a:lnTo>
                      <a:pt x="1020" y="8043"/>
                    </a:lnTo>
                    <a:lnTo>
                      <a:pt x="736" y="8477"/>
                    </a:lnTo>
                    <a:lnTo>
                      <a:pt x="623" y="8704"/>
                    </a:lnTo>
                    <a:lnTo>
                      <a:pt x="510" y="8930"/>
                    </a:lnTo>
                    <a:lnTo>
                      <a:pt x="397" y="9176"/>
                    </a:lnTo>
                    <a:lnTo>
                      <a:pt x="302" y="9440"/>
                    </a:lnTo>
                    <a:lnTo>
                      <a:pt x="208" y="9704"/>
                    </a:lnTo>
                    <a:lnTo>
                      <a:pt x="132" y="9987"/>
                    </a:lnTo>
                    <a:lnTo>
                      <a:pt x="57" y="10270"/>
                    </a:lnTo>
                    <a:lnTo>
                      <a:pt x="0" y="10554"/>
                    </a:lnTo>
                    <a:lnTo>
                      <a:pt x="321" y="10799"/>
                    </a:lnTo>
                    <a:lnTo>
                      <a:pt x="661" y="11026"/>
                    </a:lnTo>
                    <a:lnTo>
                      <a:pt x="1038" y="11233"/>
                    </a:lnTo>
                    <a:lnTo>
                      <a:pt x="1416" y="11422"/>
                    </a:lnTo>
                    <a:lnTo>
                      <a:pt x="1812" y="11573"/>
                    </a:lnTo>
                    <a:lnTo>
                      <a:pt x="2209" y="11705"/>
                    </a:lnTo>
                    <a:lnTo>
                      <a:pt x="2605" y="11819"/>
                    </a:lnTo>
                    <a:lnTo>
                      <a:pt x="3002" y="11894"/>
                    </a:lnTo>
                    <a:lnTo>
                      <a:pt x="3379" y="11932"/>
                    </a:lnTo>
                    <a:lnTo>
                      <a:pt x="3757" y="11932"/>
                    </a:lnTo>
                    <a:lnTo>
                      <a:pt x="4116" y="11894"/>
                    </a:lnTo>
                    <a:lnTo>
                      <a:pt x="4286" y="11856"/>
                    </a:lnTo>
                    <a:lnTo>
                      <a:pt x="4455" y="11819"/>
                    </a:lnTo>
                    <a:lnTo>
                      <a:pt x="4625" y="11762"/>
                    </a:lnTo>
                    <a:lnTo>
                      <a:pt x="4776" y="11705"/>
                    </a:lnTo>
                    <a:lnTo>
                      <a:pt x="4927" y="11630"/>
                    </a:lnTo>
                    <a:lnTo>
                      <a:pt x="5060" y="11535"/>
                    </a:lnTo>
                    <a:lnTo>
                      <a:pt x="5192" y="11441"/>
                    </a:lnTo>
                    <a:lnTo>
                      <a:pt x="5324" y="11328"/>
                    </a:lnTo>
                    <a:lnTo>
                      <a:pt x="5437" y="11196"/>
                    </a:lnTo>
                    <a:lnTo>
                      <a:pt x="5531" y="11063"/>
                    </a:lnTo>
                    <a:lnTo>
                      <a:pt x="5720" y="11233"/>
                    </a:lnTo>
                    <a:lnTo>
                      <a:pt x="5701" y="11233"/>
                    </a:lnTo>
                    <a:lnTo>
                      <a:pt x="5607" y="11365"/>
                    </a:lnTo>
                    <a:lnTo>
                      <a:pt x="5494" y="11498"/>
                    </a:lnTo>
                    <a:lnTo>
                      <a:pt x="5418" y="11630"/>
                    </a:lnTo>
                    <a:lnTo>
                      <a:pt x="5343" y="11781"/>
                    </a:lnTo>
                    <a:lnTo>
                      <a:pt x="5286" y="11932"/>
                    </a:lnTo>
                    <a:lnTo>
                      <a:pt x="5248" y="12083"/>
                    </a:lnTo>
                    <a:lnTo>
                      <a:pt x="5211" y="12253"/>
                    </a:lnTo>
                    <a:lnTo>
                      <a:pt x="5192" y="12423"/>
                    </a:lnTo>
                    <a:lnTo>
                      <a:pt x="5192" y="12593"/>
                    </a:lnTo>
                    <a:lnTo>
                      <a:pt x="5211" y="12762"/>
                    </a:lnTo>
                    <a:lnTo>
                      <a:pt x="5229" y="12932"/>
                    </a:lnTo>
                    <a:lnTo>
                      <a:pt x="5267" y="13121"/>
                    </a:lnTo>
                    <a:lnTo>
                      <a:pt x="5305" y="13291"/>
                    </a:lnTo>
                    <a:lnTo>
                      <a:pt x="5362" y="13480"/>
                    </a:lnTo>
                    <a:lnTo>
                      <a:pt x="5531" y="13839"/>
                    </a:lnTo>
                    <a:lnTo>
                      <a:pt x="5720" y="14197"/>
                    </a:lnTo>
                    <a:lnTo>
                      <a:pt x="5985" y="14575"/>
                    </a:lnTo>
                    <a:lnTo>
                      <a:pt x="6287" y="14915"/>
                    </a:lnTo>
                    <a:lnTo>
                      <a:pt x="6626" y="15254"/>
                    </a:lnTo>
                    <a:lnTo>
                      <a:pt x="7023" y="15575"/>
                    </a:lnTo>
                    <a:lnTo>
                      <a:pt x="7457" y="15877"/>
                    </a:lnTo>
                    <a:lnTo>
                      <a:pt x="7684" y="16028"/>
                    </a:lnTo>
                    <a:lnTo>
                      <a:pt x="7929" y="16161"/>
                    </a:lnTo>
                    <a:lnTo>
                      <a:pt x="8193" y="16274"/>
                    </a:lnTo>
                    <a:lnTo>
                      <a:pt x="8458" y="16406"/>
                    </a:lnTo>
                    <a:lnTo>
                      <a:pt x="8816" y="16179"/>
                    </a:lnTo>
                    <a:lnTo>
                      <a:pt x="9175" y="15953"/>
                    </a:lnTo>
                    <a:lnTo>
                      <a:pt x="9515" y="15689"/>
                    </a:lnTo>
                    <a:lnTo>
                      <a:pt x="9817" y="15424"/>
                    </a:lnTo>
                    <a:lnTo>
                      <a:pt x="10100" y="15122"/>
                    </a:lnTo>
                    <a:lnTo>
                      <a:pt x="10364" y="14839"/>
                    </a:lnTo>
                    <a:lnTo>
                      <a:pt x="10610" y="14518"/>
                    </a:lnTo>
                    <a:lnTo>
                      <a:pt x="10817" y="14197"/>
                    </a:lnTo>
                    <a:lnTo>
                      <a:pt x="10987" y="13876"/>
                    </a:lnTo>
                    <a:lnTo>
                      <a:pt x="11119" y="13555"/>
                    </a:lnTo>
                    <a:lnTo>
                      <a:pt x="11233" y="13234"/>
                    </a:lnTo>
                    <a:lnTo>
                      <a:pt x="11308" y="12913"/>
                    </a:lnTo>
                    <a:lnTo>
                      <a:pt x="11327" y="12611"/>
                    </a:lnTo>
                    <a:lnTo>
                      <a:pt x="11308" y="12309"/>
                    </a:lnTo>
                    <a:lnTo>
                      <a:pt x="11289" y="12158"/>
                    </a:lnTo>
                    <a:lnTo>
                      <a:pt x="11252" y="12026"/>
                    </a:lnTo>
                    <a:lnTo>
                      <a:pt x="11214" y="11894"/>
                    </a:lnTo>
                    <a:lnTo>
                      <a:pt x="11157" y="11762"/>
                    </a:lnTo>
                    <a:lnTo>
                      <a:pt x="11270" y="11856"/>
                    </a:lnTo>
                    <a:lnTo>
                      <a:pt x="11384" y="11951"/>
                    </a:lnTo>
                    <a:lnTo>
                      <a:pt x="11516" y="12045"/>
                    </a:lnTo>
                    <a:lnTo>
                      <a:pt x="11648" y="12121"/>
                    </a:lnTo>
                    <a:lnTo>
                      <a:pt x="11780" y="12177"/>
                    </a:lnTo>
                    <a:lnTo>
                      <a:pt x="11931" y="12234"/>
                    </a:lnTo>
                    <a:lnTo>
                      <a:pt x="12082" y="12272"/>
                    </a:lnTo>
                    <a:lnTo>
                      <a:pt x="12233" y="12309"/>
                    </a:lnTo>
                    <a:lnTo>
                      <a:pt x="12573" y="12347"/>
                    </a:lnTo>
                    <a:lnTo>
                      <a:pt x="12913" y="12328"/>
                    </a:lnTo>
                    <a:lnTo>
                      <a:pt x="13290" y="12272"/>
                    </a:lnTo>
                    <a:lnTo>
                      <a:pt x="13668" y="12177"/>
                    </a:lnTo>
                    <a:lnTo>
                      <a:pt x="14064" y="12026"/>
                    </a:lnTo>
                    <a:lnTo>
                      <a:pt x="14461" y="11837"/>
                    </a:lnTo>
                    <a:lnTo>
                      <a:pt x="14876" y="11592"/>
                    </a:lnTo>
                    <a:lnTo>
                      <a:pt x="15292" y="11309"/>
                    </a:lnTo>
                    <a:lnTo>
                      <a:pt x="15707" y="10950"/>
                    </a:lnTo>
                    <a:lnTo>
                      <a:pt x="16103" y="10554"/>
                    </a:lnTo>
                    <a:lnTo>
                      <a:pt x="16519" y="10119"/>
                    </a:lnTo>
                    <a:lnTo>
                      <a:pt x="16915" y="9610"/>
                    </a:lnTo>
                    <a:lnTo>
                      <a:pt x="16726" y="9289"/>
                    </a:lnTo>
                    <a:lnTo>
                      <a:pt x="16519" y="8987"/>
                    </a:lnTo>
                    <a:lnTo>
                      <a:pt x="16311" y="8685"/>
                    </a:lnTo>
                    <a:lnTo>
                      <a:pt x="16084" y="8402"/>
                    </a:lnTo>
                    <a:lnTo>
                      <a:pt x="15858" y="8118"/>
                    </a:lnTo>
                    <a:lnTo>
                      <a:pt x="15631" y="7873"/>
                    </a:lnTo>
                    <a:lnTo>
                      <a:pt x="15386" y="7628"/>
                    </a:lnTo>
                    <a:lnTo>
                      <a:pt x="15141" y="7401"/>
                    </a:lnTo>
                    <a:lnTo>
                      <a:pt x="14895" y="7212"/>
                    </a:lnTo>
                    <a:lnTo>
                      <a:pt x="14650" y="7023"/>
                    </a:lnTo>
                    <a:lnTo>
                      <a:pt x="14385" y="6854"/>
                    </a:lnTo>
                    <a:lnTo>
                      <a:pt x="14121" y="6721"/>
                    </a:lnTo>
                    <a:lnTo>
                      <a:pt x="13876" y="6608"/>
                    </a:lnTo>
                    <a:lnTo>
                      <a:pt x="13611" y="6533"/>
                    </a:lnTo>
                    <a:lnTo>
                      <a:pt x="13366" y="6476"/>
                    </a:lnTo>
                    <a:lnTo>
                      <a:pt x="13121" y="6457"/>
                    </a:lnTo>
                    <a:lnTo>
                      <a:pt x="13309" y="6268"/>
                    </a:lnTo>
                    <a:lnTo>
                      <a:pt x="13479" y="6079"/>
                    </a:lnTo>
                    <a:lnTo>
                      <a:pt x="13649" y="5853"/>
                    </a:lnTo>
                    <a:lnTo>
                      <a:pt x="13800" y="5608"/>
                    </a:lnTo>
                    <a:lnTo>
                      <a:pt x="13951" y="5343"/>
                    </a:lnTo>
                    <a:lnTo>
                      <a:pt x="14083" y="5041"/>
                    </a:lnTo>
                    <a:lnTo>
                      <a:pt x="14197" y="4739"/>
                    </a:lnTo>
                    <a:lnTo>
                      <a:pt x="14291" y="4399"/>
                    </a:lnTo>
                    <a:lnTo>
                      <a:pt x="14385" y="4041"/>
                    </a:lnTo>
                    <a:lnTo>
                      <a:pt x="14442" y="3682"/>
                    </a:lnTo>
                    <a:lnTo>
                      <a:pt x="14499" y="3285"/>
                    </a:lnTo>
                    <a:lnTo>
                      <a:pt x="14536" y="2870"/>
                    </a:lnTo>
                    <a:lnTo>
                      <a:pt x="14555" y="2455"/>
                    </a:lnTo>
                    <a:lnTo>
                      <a:pt x="14555" y="2021"/>
                    </a:lnTo>
                    <a:lnTo>
                      <a:pt x="14536" y="1568"/>
                    </a:lnTo>
                    <a:lnTo>
                      <a:pt x="14499" y="1096"/>
                    </a:lnTo>
                    <a:lnTo>
                      <a:pt x="13970" y="1039"/>
                    </a:lnTo>
                    <a:lnTo>
                      <a:pt x="13460" y="1020"/>
                    </a:lnTo>
                    <a:lnTo>
                      <a:pt x="12970" y="1020"/>
                    </a:lnTo>
                    <a:lnTo>
                      <a:pt x="12498" y="1039"/>
                    </a:lnTo>
                    <a:lnTo>
                      <a:pt x="12026" y="1077"/>
                    </a:lnTo>
                    <a:lnTo>
                      <a:pt x="11591" y="1133"/>
                    </a:lnTo>
                    <a:lnTo>
                      <a:pt x="11176" y="1228"/>
                    </a:lnTo>
                    <a:lnTo>
                      <a:pt x="10780" y="1322"/>
                    </a:lnTo>
                    <a:lnTo>
                      <a:pt x="10421" y="1435"/>
                    </a:lnTo>
                    <a:lnTo>
                      <a:pt x="10081" y="1568"/>
                    </a:lnTo>
                    <a:lnTo>
                      <a:pt x="9779" y="1737"/>
                    </a:lnTo>
                    <a:lnTo>
                      <a:pt x="9496" y="1907"/>
                    </a:lnTo>
                    <a:lnTo>
                      <a:pt x="9251" y="2096"/>
                    </a:lnTo>
                    <a:lnTo>
                      <a:pt x="9024" y="2304"/>
                    </a:lnTo>
                    <a:lnTo>
                      <a:pt x="8854" y="2511"/>
                    </a:lnTo>
                    <a:lnTo>
                      <a:pt x="8722" y="2757"/>
                    </a:lnTo>
                    <a:lnTo>
                      <a:pt x="8628" y="2530"/>
                    </a:lnTo>
                    <a:lnTo>
                      <a:pt x="8495" y="2323"/>
                    </a:lnTo>
                    <a:lnTo>
                      <a:pt x="8325" y="2115"/>
                    </a:lnTo>
                    <a:lnTo>
                      <a:pt x="8156" y="1888"/>
                    </a:lnTo>
                    <a:lnTo>
                      <a:pt x="7929" y="1700"/>
                    </a:lnTo>
                    <a:lnTo>
                      <a:pt x="7684" y="1492"/>
                    </a:lnTo>
                    <a:lnTo>
                      <a:pt x="7419" y="1303"/>
                    </a:lnTo>
                    <a:lnTo>
                      <a:pt x="7117" y="1114"/>
                    </a:lnTo>
                    <a:lnTo>
                      <a:pt x="6777" y="945"/>
                    </a:lnTo>
                    <a:lnTo>
                      <a:pt x="6419" y="775"/>
                    </a:lnTo>
                    <a:lnTo>
                      <a:pt x="6022" y="624"/>
                    </a:lnTo>
                    <a:lnTo>
                      <a:pt x="5607" y="473"/>
                    </a:lnTo>
                    <a:lnTo>
                      <a:pt x="5154" y="340"/>
                    </a:lnTo>
                    <a:lnTo>
                      <a:pt x="4682" y="208"/>
                    </a:lnTo>
                    <a:lnTo>
                      <a:pt x="4172" y="95"/>
                    </a:lnTo>
                    <a:lnTo>
                      <a:pt x="3644" y="1"/>
                    </a:lnTo>
                    <a:close/>
                  </a:path>
                </a:pathLst>
              </a:custGeom>
              <a:solidFill>
                <a:srgbClr val="00B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 name="Google Shape;2675;p35"/>
              <p:cNvSpPr/>
              <p:nvPr/>
            </p:nvSpPr>
            <p:spPr>
              <a:xfrm>
                <a:off x="1132654" y="2884883"/>
                <a:ext cx="210872" cy="178078"/>
              </a:xfrm>
              <a:custGeom>
                <a:avLst/>
                <a:gdLst/>
                <a:ahLst/>
                <a:cxnLst/>
                <a:rect l="l" t="t" r="r" b="b"/>
                <a:pathLst>
                  <a:path w="3172" h="3154" extrusionOk="0">
                    <a:moveTo>
                      <a:pt x="1397" y="0"/>
                    </a:moveTo>
                    <a:lnTo>
                      <a:pt x="1227" y="38"/>
                    </a:lnTo>
                    <a:lnTo>
                      <a:pt x="1076" y="76"/>
                    </a:lnTo>
                    <a:lnTo>
                      <a:pt x="925" y="133"/>
                    </a:lnTo>
                    <a:lnTo>
                      <a:pt x="793" y="208"/>
                    </a:lnTo>
                    <a:lnTo>
                      <a:pt x="661" y="284"/>
                    </a:lnTo>
                    <a:lnTo>
                      <a:pt x="548" y="397"/>
                    </a:lnTo>
                    <a:lnTo>
                      <a:pt x="435" y="491"/>
                    </a:lnTo>
                    <a:lnTo>
                      <a:pt x="340" y="605"/>
                    </a:lnTo>
                    <a:lnTo>
                      <a:pt x="246" y="737"/>
                    </a:lnTo>
                    <a:lnTo>
                      <a:pt x="170" y="869"/>
                    </a:lnTo>
                    <a:lnTo>
                      <a:pt x="114" y="1001"/>
                    </a:lnTo>
                    <a:lnTo>
                      <a:pt x="57" y="1152"/>
                    </a:lnTo>
                    <a:lnTo>
                      <a:pt x="38" y="1303"/>
                    </a:lnTo>
                    <a:lnTo>
                      <a:pt x="19" y="1454"/>
                    </a:lnTo>
                    <a:lnTo>
                      <a:pt x="0" y="1605"/>
                    </a:lnTo>
                    <a:lnTo>
                      <a:pt x="19" y="1775"/>
                    </a:lnTo>
                    <a:lnTo>
                      <a:pt x="38" y="1926"/>
                    </a:lnTo>
                    <a:lnTo>
                      <a:pt x="95" y="2077"/>
                    </a:lnTo>
                    <a:lnTo>
                      <a:pt x="151" y="2228"/>
                    </a:lnTo>
                    <a:lnTo>
                      <a:pt x="227" y="2379"/>
                    </a:lnTo>
                    <a:lnTo>
                      <a:pt x="302" y="2511"/>
                    </a:lnTo>
                    <a:lnTo>
                      <a:pt x="397" y="2625"/>
                    </a:lnTo>
                    <a:lnTo>
                      <a:pt x="510" y="2738"/>
                    </a:lnTo>
                    <a:lnTo>
                      <a:pt x="623" y="2832"/>
                    </a:lnTo>
                    <a:lnTo>
                      <a:pt x="755" y="2908"/>
                    </a:lnTo>
                    <a:lnTo>
                      <a:pt x="888" y="2983"/>
                    </a:lnTo>
                    <a:lnTo>
                      <a:pt x="1020" y="3059"/>
                    </a:lnTo>
                    <a:lnTo>
                      <a:pt x="1171" y="3096"/>
                    </a:lnTo>
                    <a:lnTo>
                      <a:pt x="1322" y="3134"/>
                    </a:lnTo>
                    <a:lnTo>
                      <a:pt x="1473" y="3153"/>
                    </a:lnTo>
                    <a:lnTo>
                      <a:pt x="1775" y="3153"/>
                    </a:lnTo>
                    <a:lnTo>
                      <a:pt x="1945" y="3115"/>
                    </a:lnTo>
                    <a:lnTo>
                      <a:pt x="2096" y="3078"/>
                    </a:lnTo>
                    <a:lnTo>
                      <a:pt x="2247" y="3021"/>
                    </a:lnTo>
                    <a:lnTo>
                      <a:pt x="2379" y="2945"/>
                    </a:lnTo>
                    <a:lnTo>
                      <a:pt x="2511" y="2851"/>
                    </a:lnTo>
                    <a:lnTo>
                      <a:pt x="2643" y="2757"/>
                    </a:lnTo>
                    <a:lnTo>
                      <a:pt x="2738" y="2662"/>
                    </a:lnTo>
                    <a:lnTo>
                      <a:pt x="2851" y="2549"/>
                    </a:lnTo>
                    <a:lnTo>
                      <a:pt x="2926" y="2417"/>
                    </a:lnTo>
                    <a:lnTo>
                      <a:pt x="3002" y="2285"/>
                    </a:lnTo>
                    <a:lnTo>
                      <a:pt x="3059" y="2153"/>
                    </a:lnTo>
                    <a:lnTo>
                      <a:pt x="3115" y="2002"/>
                    </a:lnTo>
                    <a:lnTo>
                      <a:pt x="3153" y="1851"/>
                    </a:lnTo>
                    <a:lnTo>
                      <a:pt x="3172" y="1699"/>
                    </a:lnTo>
                    <a:lnTo>
                      <a:pt x="3172" y="1530"/>
                    </a:lnTo>
                    <a:lnTo>
                      <a:pt x="3153" y="1379"/>
                    </a:lnTo>
                    <a:lnTo>
                      <a:pt x="3134" y="1228"/>
                    </a:lnTo>
                    <a:lnTo>
                      <a:pt x="3096" y="1058"/>
                    </a:lnTo>
                    <a:lnTo>
                      <a:pt x="3021" y="925"/>
                    </a:lnTo>
                    <a:lnTo>
                      <a:pt x="2964" y="774"/>
                    </a:lnTo>
                    <a:lnTo>
                      <a:pt x="2870" y="642"/>
                    </a:lnTo>
                    <a:lnTo>
                      <a:pt x="2775" y="529"/>
                    </a:lnTo>
                    <a:lnTo>
                      <a:pt x="2662" y="416"/>
                    </a:lnTo>
                    <a:lnTo>
                      <a:pt x="2549" y="321"/>
                    </a:lnTo>
                    <a:lnTo>
                      <a:pt x="2436" y="227"/>
                    </a:lnTo>
                    <a:lnTo>
                      <a:pt x="2303" y="151"/>
                    </a:lnTo>
                    <a:lnTo>
                      <a:pt x="2152" y="95"/>
                    </a:lnTo>
                    <a:lnTo>
                      <a:pt x="2020" y="57"/>
                    </a:lnTo>
                    <a:lnTo>
                      <a:pt x="1869" y="19"/>
                    </a:lnTo>
                    <a:lnTo>
                      <a:pt x="171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grpSp>
        <p:nvGrpSpPr>
          <p:cNvPr id="9" name="Group 8"/>
          <p:cNvGrpSpPr/>
          <p:nvPr/>
        </p:nvGrpSpPr>
        <p:grpSpPr>
          <a:xfrm>
            <a:off x="237486" y="3738908"/>
            <a:ext cx="8630806" cy="1087834"/>
            <a:chOff x="237486" y="3902377"/>
            <a:chExt cx="8630806" cy="1087834"/>
          </a:xfrm>
        </p:grpSpPr>
        <p:grpSp>
          <p:nvGrpSpPr>
            <p:cNvPr id="129" name="Group 128">
              <a:extLst>
                <a:ext uri="{FF2B5EF4-FFF2-40B4-BE49-F238E27FC236}">
                  <a16:creationId xmlns:a16="http://schemas.microsoft.com/office/drawing/2014/main" id="{F1D2DFE5-EE8A-46DB-A135-F8C9011447F8}"/>
                </a:ext>
              </a:extLst>
            </p:cNvPr>
            <p:cNvGrpSpPr/>
            <p:nvPr/>
          </p:nvGrpSpPr>
          <p:grpSpPr>
            <a:xfrm>
              <a:off x="820042" y="3902377"/>
              <a:ext cx="8048250" cy="934811"/>
              <a:chOff x="1352403" y="1504685"/>
              <a:chExt cx="11170466" cy="1005905"/>
            </a:xfrm>
          </p:grpSpPr>
          <p:sp>
            <p:nvSpPr>
              <p:cNvPr id="130" name="圆角矩形 7"/>
              <p:cNvSpPr/>
              <p:nvPr/>
            </p:nvSpPr>
            <p:spPr>
              <a:xfrm>
                <a:off x="1352403" y="1780367"/>
                <a:ext cx="11170466" cy="730223"/>
              </a:xfrm>
              <a:prstGeom prst="roundRect">
                <a:avLst>
                  <a:gd name="adj" fmla="val 22936"/>
                </a:avLst>
              </a:prstGeom>
              <a:solidFill>
                <a:srgbClr val="F7F2DD"/>
              </a:solid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altLang="zh-CN" sz="2600" kern="1200" dirty="0" smtClean="0">
                    <a:solidFill>
                      <a:srgbClr val="002060"/>
                    </a:solidFill>
                    <a:latin typeface="Pattaya" panose="00000500000000000000" pitchFamily="2" charset="-34"/>
                    <a:ea typeface="黑体" panose="02010609060101010101" pitchFamily="49" charset="-122"/>
                    <a:cs typeface="Pattaya" panose="00000500000000000000" pitchFamily="2" charset="-34"/>
                  </a:rPr>
                  <a:t>Thuật lại được </a:t>
                </a:r>
                <a:r>
                  <a:rPr lang="vi-VN" altLang="zh-CN" sz="2600" kern="1200" smtClean="0">
                    <a:solidFill>
                      <a:srgbClr val="FC1037"/>
                    </a:solidFill>
                    <a:latin typeface="Pattaya" panose="00000500000000000000" pitchFamily="2" charset="-34"/>
                    <a:ea typeface="黑体" panose="02010609060101010101" pitchFamily="49" charset="-122"/>
                    <a:cs typeface="Pattaya" panose="00000500000000000000" pitchFamily="2" charset="-34"/>
                  </a:rPr>
                  <a:t>diễn biến</a:t>
                </a:r>
                <a:r>
                  <a:rPr lang="vi-VN" altLang="zh-CN" sz="2600" kern="1200" smtClean="0">
                    <a:solidFill>
                      <a:srgbClr val="002060"/>
                    </a:solidFill>
                    <a:latin typeface="Pattaya" panose="00000500000000000000" pitchFamily="2" charset="-34"/>
                    <a:ea typeface="黑体" panose="02010609060101010101" pitchFamily="49" charset="-122"/>
                    <a:cs typeface="Pattaya" panose="00000500000000000000" pitchFamily="2" charset="-34"/>
                  </a:rPr>
                  <a:t> </a:t>
                </a:r>
                <a:r>
                  <a:rPr lang="vi-VN" altLang="zh-CN" sz="2600" kern="1200" dirty="0" smtClean="0">
                    <a:solidFill>
                      <a:srgbClr val="002060"/>
                    </a:solidFill>
                    <a:latin typeface="Pattaya" panose="00000500000000000000" pitchFamily="2" charset="-34"/>
                    <a:ea typeface="黑体" panose="02010609060101010101" pitchFamily="49" charset="-122"/>
                    <a:cs typeface="Pattaya" panose="00000500000000000000" pitchFamily="2" charset="-34"/>
                  </a:rPr>
                  <a:t>của lễ kí kết Hiệp định Pa-ri.</a:t>
                </a:r>
                <a:endParaRPr kumimoji="0" lang="zh-CN" altLang="en-US" sz="2600" i="0" u="none" strike="noStrike" kern="1200" cap="none" spc="0" normalizeH="0" baseline="0" noProof="0" dirty="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endParaRPr>
              </a:p>
            </p:txBody>
          </p:sp>
          <p:sp>
            <p:nvSpPr>
              <p:cNvPr id="131" name="矩形 39"/>
              <p:cNvSpPr>
                <a:spLocks noChangeArrowheads="1"/>
              </p:cNvSpPr>
              <p:nvPr/>
            </p:nvSpPr>
            <p:spPr bwMode="auto">
              <a:xfrm>
                <a:off x="2209800" y="1504685"/>
                <a:ext cx="9656618" cy="739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1218565" rtl="0" eaLnBrk="1" fontAlgn="auto" latinLnBrk="0" hangingPunct="1">
                  <a:lnSpc>
                    <a:spcPct val="150000"/>
                  </a:lnSpc>
                  <a:spcBef>
                    <a:spcPts val="1000"/>
                  </a:spcBef>
                  <a:spcAft>
                    <a:spcPts val="0"/>
                  </a:spcAft>
                  <a:buClrTx/>
                  <a:buSzTx/>
                  <a:buFontTx/>
                  <a:buNone/>
                  <a:tabLst/>
                  <a:defRPr/>
                </a:pPr>
                <a:endParaRPr kumimoji="0" lang="zh-CN" altLang="en-US" sz="3200" b="1" i="0" u="none" strike="noStrike" kern="1200" cap="none" spc="0" normalizeH="0" baseline="0" noProof="0" dirty="0">
                  <a:ln>
                    <a:noFill/>
                  </a:ln>
                  <a:solidFill>
                    <a:srgbClr val="1C3041"/>
                  </a:solidFill>
                  <a:effectLst/>
                  <a:uLnTx/>
                  <a:uFillTx/>
                  <a:latin typeface="Arial" panose="020B0604020202020204" pitchFamily="34" charset="0"/>
                  <a:ea typeface="隶书" panose="02010509060101010101" pitchFamily="49" charset="-122"/>
                  <a:cs typeface="宋体" panose="02010600030101010101" pitchFamily="2" charset="-122"/>
                </a:endParaRPr>
              </a:p>
            </p:txBody>
          </p:sp>
        </p:grpSp>
        <p:grpSp>
          <p:nvGrpSpPr>
            <p:cNvPr id="145" name="Group 144"/>
            <p:cNvGrpSpPr/>
            <p:nvPr/>
          </p:nvGrpSpPr>
          <p:grpSpPr>
            <a:xfrm rot="704744">
              <a:off x="237486" y="4140939"/>
              <a:ext cx="813504" cy="849272"/>
              <a:chOff x="675812" y="2553464"/>
              <a:chExt cx="1124557" cy="926301"/>
            </a:xfrm>
          </p:grpSpPr>
          <p:sp>
            <p:nvSpPr>
              <p:cNvPr id="146" name="Google Shape;2674;p35"/>
              <p:cNvSpPr/>
              <p:nvPr/>
            </p:nvSpPr>
            <p:spPr>
              <a:xfrm>
                <a:off x="675812" y="2553464"/>
                <a:ext cx="1124557" cy="926301"/>
              </a:xfrm>
              <a:custGeom>
                <a:avLst/>
                <a:gdLst/>
                <a:ahLst/>
                <a:cxnLst/>
                <a:rect l="l" t="t" r="r" b="b"/>
                <a:pathLst>
                  <a:path w="16916" h="16406" extrusionOk="0">
                    <a:moveTo>
                      <a:pt x="3644" y="1"/>
                    </a:moveTo>
                    <a:lnTo>
                      <a:pt x="3436" y="548"/>
                    </a:lnTo>
                    <a:lnTo>
                      <a:pt x="3266" y="1077"/>
                    </a:lnTo>
                    <a:lnTo>
                      <a:pt x="3134" y="1605"/>
                    </a:lnTo>
                    <a:lnTo>
                      <a:pt x="3040" y="2134"/>
                    </a:lnTo>
                    <a:lnTo>
                      <a:pt x="2983" y="2644"/>
                    </a:lnTo>
                    <a:lnTo>
                      <a:pt x="2945" y="3134"/>
                    </a:lnTo>
                    <a:lnTo>
                      <a:pt x="2945" y="3606"/>
                    </a:lnTo>
                    <a:lnTo>
                      <a:pt x="2983" y="4060"/>
                    </a:lnTo>
                    <a:lnTo>
                      <a:pt x="3058" y="4475"/>
                    </a:lnTo>
                    <a:lnTo>
                      <a:pt x="3153" y="4871"/>
                    </a:lnTo>
                    <a:lnTo>
                      <a:pt x="3228" y="5041"/>
                    </a:lnTo>
                    <a:lnTo>
                      <a:pt x="3304" y="5211"/>
                    </a:lnTo>
                    <a:lnTo>
                      <a:pt x="3379" y="5381"/>
                    </a:lnTo>
                    <a:lnTo>
                      <a:pt x="3474" y="5532"/>
                    </a:lnTo>
                    <a:lnTo>
                      <a:pt x="3568" y="5683"/>
                    </a:lnTo>
                    <a:lnTo>
                      <a:pt x="3681" y="5815"/>
                    </a:lnTo>
                    <a:lnTo>
                      <a:pt x="3795" y="5928"/>
                    </a:lnTo>
                    <a:lnTo>
                      <a:pt x="3927" y="6023"/>
                    </a:lnTo>
                    <a:lnTo>
                      <a:pt x="4059" y="6117"/>
                    </a:lnTo>
                    <a:lnTo>
                      <a:pt x="4210" y="6212"/>
                    </a:lnTo>
                    <a:lnTo>
                      <a:pt x="4361" y="6268"/>
                    </a:lnTo>
                    <a:lnTo>
                      <a:pt x="4512" y="6325"/>
                    </a:lnTo>
                    <a:lnTo>
                      <a:pt x="4588" y="6382"/>
                    </a:lnTo>
                    <a:lnTo>
                      <a:pt x="4663" y="6419"/>
                    </a:lnTo>
                    <a:lnTo>
                      <a:pt x="4644" y="6495"/>
                    </a:lnTo>
                    <a:lnTo>
                      <a:pt x="4493" y="6419"/>
                    </a:lnTo>
                    <a:lnTo>
                      <a:pt x="4342" y="6382"/>
                    </a:lnTo>
                    <a:lnTo>
                      <a:pt x="4191" y="6325"/>
                    </a:lnTo>
                    <a:lnTo>
                      <a:pt x="4021" y="6306"/>
                    </a:lnTo>
                    <a:lnTo>
                      <a:pt x="3512" y="6306"/>
                    </a:lnTo>
                    <a:lnTo>
                      <a:pt x="3342" y="6344"/>
                    </a:lnTo>
                    <a:lnTo>
                      <a:pt x="3172" y="6382"/>
                    </a:lnTo>
                    <a:lnTo>
                      <a:pt x="2983" y="6438"/>
                    </a:lnTo>
                    <a:lnTo>
                      <a:pt x="2813" y="6514"/>
                    </a:lnTo>
                    <a:lnTo>
                      <a:pt x="2643" y="6589"/>
                    </a:lnTo>
                    <a:lnTo>
                      <a:pt x="2284" y="6797"/>
                    </a:lnTo>
                    <a:lnTo>
                      <a:pt x="1945" y="7042"/>
                    </a:lnTo>
                    <a:lnTo>
                      <a:pt x="1624" y="7325"/>
                    </a:lnTo>
                    <a:lnTo>
                      <a:pt x="1303" y="7665"/>
                    </a:lnTo>
                    <a:lnTo>
                      <a:pt x="1020" y="8043"/>
                    </a:lnTo>
                    <a:lnTo>
                      <a:pt x="736" y="8477"/>
                    </a:lnTo>
                    <a:lnTo>
                      <a:pt x="623" y="8704"/>
                    </a:lnTo>
                    <a:lnTo>
                      <a:pt x="510" y="8930"/>
                    </a:lnTo>
                    <a:lnTo>
                      <a:pt x="397" y="9176"/>
                    </a:lnTo>
                    <a:lnTo>
                      <a:pt x="302" y="9440"/>
                    </a:lnTo>
                    <a:lnTo>
                      <a:pt x="208" y="9704"/>
                    </a:lnTo>
                    <a:lnTo>
                      <a:pt x="132" y="9987"/>
                    </a:lnTo>
                    <a:lnTo>
                      <a:pt x="57" y="10270"/>
                    </a:lnTo>
                    <a:lnTo>
                      <a:pt x="0" y="10554"/>
                    </a:lnTo>
                    <a:lnTo>
                      <a:pt x="321" y="10799"/>
                    </a:lnTo>
                    <a:lnTo>
                      <a:pt x="661" y="11026"/>
                    </a:lnTo>
                    <a:lnTo>
                      <a:pt x="1038" y="11233"/>
                    </a:lnTo>
                    <a:lnTo>
                      <a:pt x="1416" y="11422"/>
                    </a:lnTo>
                    <a:lnTo>
                      <a:pt x="1812" y="11573"/>
                    </a:lnTo>
                    <a:lnTo>
                      <a:pt x="2209" y="11705"/>
                    </a:lnTo>
                    <a:lnTo>
                      <a:pt x="2605" y="11819"/>
                    </a:lnTo>
                    <a:lnTo>
                      <a:pt x="3002" y="11894"/>
                    </a:lnTo>
                    <a:lnTo>
                      <a:pt x="3379" y="11932"/>
                    </a:lnTo>
                    <a:lnTo>
                      <a:pt x="3757" y="11932"/>
                    </a:lnTo>
                    <a:lnTo>
                      <a:pt x="4116" y="11894"/>
                    </a:lnTo>
                    <a:lnTo>
                      <a:pt x="4286" y="11856"/>
                    </a:lnTo>
                    <a:lnTo>
                      <a:pt x="4455" y="11819"/>
                    </a:lnTo>
                    <a:lnTo>
                      <a:pt x="4625" y="11762"/>
                    </a:lnTo>
                    <a:lnTo>
                      <a:pt x="4776" y="11705"/>
                    </a:lnTo>
                    <a:lnTo>
                      <a:pt x="4927" y="11630"/>
                    </a:lnTo>
                    <a:lnTo>
                      <a:pt x="5060" y="11535"/>
                    </a:lnTo>
                    <a:lnTo>
                      <a:pt x="5192" y="11441"/>
                    </a:lnTo>
                    <a:lnTo>
                      <a:pt x="5324" y="11328"/>
                    </a:lnTo>
                    <a:lnTo>
                      <a:pt x="5437" y="11196"/>
                    </a:lnTo>
                    <a:lnTo>
                      <a:pt x="5531" y="11063"/>
                    </a:lnTo>
                    <a:lnTo>
                      <a:pt x="5720" y="11233"/>
                    </a:lnTo>
                    <a:lnTo>
                      <a:pt x="5701" y="11233"/>
                    </a:lnTo>
                    <a:lnTo>
                      <a:pt x="5607" y="11365"/>
                    </a:lnTo>
                    <a:lnTo>
                      <a:pt x="5494" y="11498"/>
                    </a:lnTo>
                    <a:lnTo>
                      <a:pt x="5418" y="11630"/>
                    </a:lnTo>
                    <a:lnTo>
                      <a:pt x="5343" y="11781"/>
                    </a:lnTo>
                    <a:lnTo>
                      <a:pt x="5286" y="11932"/>
                    </a:lnTo>
                    <a:lnTo>
                      <a:pt x="5248" y="12083"/>
                    </a:lnTo>
                    <a:lnTo>
                      <a:pt x="5211" y="12253"/>
                    </a:lnTo>
                    <a:lnTo>
                      <a:pt x="5192" y="12423"/>
                    </a:lnTo>
                    <a:lnTo>
                      <a:pt x="5192" y="12593"/>
                    </a:lnTo>
                    <a:lnTo>
                      <a:pt x="5211" y="12762"/>
                    </a:lnTo>
                    <a:lnTo>
                      <a:pt x="5229" y="12932"/>
                    </a:lnTo>
                    <a:lnTo>
                      <a:pt x="5267" y="13121"/>
                    </a:lnTo>
                    <a:lnTo>
                      <a:pt x="5305" y="13291"/>
                    </a:lnTo>
                    <a:lnTo>
                      <a:pt x="5362" y="13480"/>
                    </a:lnTo>
                    <a:lnTo>
                      <a:pt x="5531" y="13839"/>
                    </a:lnTo>
                    <a:lnTo>
                      <a:pt x="5720" y="14197"/>
                    </a:lnTo>
                    <a:lnTo>
                      <a:pt x="5985" y="14575"/>
                    </a:lnTo>
                    <a:lnTo>
                      <a:pt x="6287" y="14915"/>
                    </a:lnTo>
                    <a:lnTo>
                      <a:pt x="6626" y="15254"/>
                    </a:lnTo>
                    <a:lnTo>
                      <a:pt x="7023" y="15575"/>
                    </a:lnTo>
                    <a:lnTo>
                      <a:pt x="7457" y="15877"/>
                    </a:lnTo>
                    <a:lnTo>
                      <a:pt x="7684" y="16028"/>
                    </a:lnTo>
                    <a:lnTo>
                      <a:pt x="7929" y="16161"/>
                    </a:lnTo>
                    <a:lnTo>
                      <a:pt x="8193" y="16274"/>
                    </a:lnTo>
                    <a:lnTo>
                      <a:pt x="8458" y="16406"/>
                    </a:lnTo>
                    <a:lnTo>
                      <a:pt x="8816" y="16179"/>
                    </a:lnTo>
                    <a:lnTo>
                      <a:pt x="9175" y="15953"/>
                    </a:lnTo>
                    <a:lnTo>
                      <a:pt x="9515" y="15689"/>
                    </a:lnTo>
                    <a:lnTo>
                      <a:pt x="9817" y="15424"/>
                    </a:lnTo>
                    <a:lnTo>
                      <a:pt x="10100" y="15122"/>
                    </a:lnTo>
                    <a:lnTo>
                      <a:pt x="10364" y="14839"/>
                    </a:lnTo>
                    <a:lnTo>
                      <a:pt x="10610" y="14518"/>
                    </a:lnTo>
                    <a:lnTo>
                      <a:pt x="10817" y="14197"/>
                    </a:lnTo>
                    <a:lnTo>
                      <a:pt x="10987" y="13876"/>
                    </a:lnTo>
                    <a:lnTo>
                      <a:pt x="11119" y="13555"/>
                    </a:lnTo>
                    <a:lnTo>
                      <a:pt x="11233" y="13234"/>
                    </a:lnTo>
                    <a:lnTo>
                      <a:pt x="11308" y="12913"/>
                    </a:lnTo>
                    <a:lnTo>
                      <a:pt x="11327" y="12611"/>
                    </a:lnTo>
                    <a:lnTo>
                      <a:pt x="11308" y="12309"/>
                    </a:lnTo>
                    <a:lnTo>
                      <a:pt x="11289" y="12158"/>
                    </a:lnTo>
                    <a:lnTo>
                      <a:pt x="11252" y="12026"/>
                    </a:lnTo>
                    <a:lnTo>
                      <a:pt x="11214" y="11894"/>
                    </a:lnTo>
                    <a:lnTo>
                      <a:pt x="11157" y="11762"/>
                    </a:lnTo>
                    <a:lnTo>
                      <a:pt x="11270" y="11856"/>
                    </a:lnTo>
                    <a:lnTo>
                      <a:pt x="11384" y="11951"/>
                    </a:lnTo>
                    <a:lnTo>
                      <a:pt x="11516" y="12045"/>
                    </a:lnTo>
                    <a:lnTo>
                      <a:pt x="11648" y="12121"/>
                    </a:lnTo>
                    <a:lnTo>
                      <a:pt x="11780" y="12177"/>
                    </a:lnTo>
                    <a:lnTo>
                      <a:pt x="11931" y="12234"/>
                    </a:lnTo>
                    <a:lnTo>
                      <a:pt x="12082" y="12272"/>
                    </a:lnTo>
                    <a:lnTo>
                      <a:pt x="12233" y="12309"/>
                    </a:lnTo>
                    <a:lnTo>
                      <a:pt x="12573" y="12347"/>
                    </a:lnTo>
                    <a:lnTo>
                      <a:pt x="12913" y="12328"/>
                    </a:lnTo>
                    <a:lnTo>
                      <a:pt x="13290" y="12272"/>
                    </a:lnTo>
                    <a:lnTo>
                      <a:pt x="13668" y="12177"/>
                    </a:lnTo>
                    <a:lnTo>
                      <a:pt x="14064" y="12026"/>
                    </a:lnTo>
                    <a:lnTo>
                      <a:pt x="14461" y="11837"/>
                    </a:lnTo>
                    <a:lnTo>
                      <a:pt x="14876" y="11592"/>
                    </a:lnTo>
                    <a:lnTo>
                      <a:pt x="15292" y="11309"/>
                    </a:lnTo>
                    <a:lnTo>
                      <a:pt x="15707" y="10950"/>
                    </a:lnTo>
                    <a:lnTo>
                      <a:pt x="16103" y="10554"/>
                    </a:lnTo>
                    <a:lnTo>
                      <a:pt x="16519" y="10119"/>
                    </a:lnTo>
                    <a:lnTo>
                      <a:pt x="16915" y="9610"/>
                    </a:lnTo>
                    <a:lnTo>
                      <a:pt x="16726" y="9289"/>
                    </a:lnTo>
                    <a:lnTo>
                      <a:pt x="16519" y="8987"/>
                    </a:lnTo>
                    <a:lnTo>
                      <a:pt x="16311" y="8685"/>
                    </a:lnTo>
                    <a:lnTo>
                      <a:pt x="16084" y="8402"/>
                    </a:lnTo>
                    <a:lnTo>
                      <a:pt x="15858" y="8118"/>
                    </a:lnTo>
                    <a:lnTo>
                      <a:pt x="15631" y="7873"/>
                    </a:lnTo>
                    <a:lnTo>
                      <a:pt x="15386" y="7628"/>
                    </a:lnTo>
                    <a:lnTo>
                      <a:pt x="15141" y="7401"/>
                    </a:lnTo>
                    <a:lnTo>
                      <a:pt x="14895" y="7212"/>
                    </a:lnTo>
                    <a:lnTo>
                      <a:pt x="14650" y="7023"/>
                    </a:lnTo>
                    <a:lnTo>
                      <a:pt x="14385" y="6854"/>
                    </a:lnTo>
                    <a:lnTo>
                      <a:pt x="14121" y="6721"/>
                    </a:lnTo>
                    <a:lnTo>
                      <a:pt x="13876" y="6608"/>
                    </a:lnTo>
                    <a:lnTo>
                      <a:pt x="13611" y="6533"/>
                    </a:lnTo>
                    <a:lnTo>
                      <a:pt x="13366" y="6476"/>
                    </a:lnTo>
                    <a:lnTo>
                      <a:pt x="13121" y="6457"/>
                    </a:lnTo>
                    <a:lnTo>
                      <a:pt x="13309" y="6268"/>
                    </a:lnTo>
                    <a:lnTo>
                      <a:pt x="13479" y="6079"/>
                    </a:lnTo>
                    <a:lnTo>
                      <a:pt x="13649" y="5853"/>
                    </a:lnTo>
                    <a:lnTo>
                      <a:pt x="13800" y="5608"/>
                    </a:lnTo>
                    <a:lnTo>
                      <a:pt x="13951" y="5343"/>
                    </a:lnTo>
                    <a:lnTo>
                      <a:pt x="14083" y="5041"/>
                    </a:lnTo>
                    <a:lnTo>
                      <a:pt x="14197" y="4739"/>
                    </a:lnTo>
                    <a:lnTo>
                      <a:pt x="14291" y="4399"/>
                    </a:lnTo>
                    <a:lnTo>
                      <a:pt x="14385" y="4041"/>
                    </a:lnTo>
                    <a:lnTo>
                      <a:pt x="14442" y="3682"/>
                    </a:lnTo>
                    <a:lnTo>
                      <a:pt x="14499" y="3285"/>
                    </a:lnTo>
                    <a:lnTo>
                      <a:pt x="14536" y="2870"/>
                    </a:lnTo>
                    <a:lnTo>
                      <a:pt x="14555" y="2455"/>
                    </a:lnTo>
                    <a:lnTo>
                      <a:pt x="14555" y="2021"/>
                    </a:lnTo>
                    <a:lnTo>
                      <a:pt x="14536" y="1568"/>
                    </a:lnTo>
                    <a:lnTo>
                      <a:pt x="14499" y="1096"/>
                    </a:lnTo>
                    <a:lnTo>
                      <a:pt x="13970" y="1039"/>
                    </a:lnTo>
                    <a:lnTo>
                      <a:pt x="13460" y="1020"/>
                    </a:lnTo>
                    <a:lnTo>
                      <a:pt x="12970" y="1020"/>
                    </a:lnTo>
                    <a:lnTo>
                      <a:pt x="12498" y="1039"/>
                    </a:lnTo>
                    <a:lnTo>
                      <a:pt x="12026" y="1077"/>
                    </a:lnTo>
                    <a:lnTo>
                      <a:pt x="11591" y="1133"/>
                    </a:lnTo>
                    <a:lnTo>
                      <a:pt x="11176" y="1228"/>
                    </a:lnTo>
                    <a:lnTo>
                      <a:pt x="10780" y="1322"/>
                    </a:lnTo>
                    <a:lnTo>
                      <a:pt x="10421" y="1435"/>
                    </a:lnTo>
                    <a:lnTo>
                      <a:pt x="10081" y="1568"/>
                    </a:lnTo>
                    <a:lnTo>
                      <a:pt x="9779" y="1737"/>
                    </a:lnTo>
                    <a:lnTo>
                      <a:pt x="9496" y="1907"/>
                    </a:lnTo>
                    <a:lnTo>
                      <a:pt x="9251" y="2096"/>
                    </a:lnTo>
                    <a:lnTo>
                      <a:pt x="9024" y="2304"/>
                    </a:lnTo>
                    <a:lnTo>
                      <a:pt x="8854" y="2511"/>
                    </a:lnTo>
                    <a:lnTo>
                      <a:pt x="8722" y="2757"/>
                    </a:lnTo>
                    <a:lnTo>
                      <a:pt x="8628" y="2530"/>
                    </a:lnTo>
                    <a:lnTo>
                      <a:pt x="8495" y="2323"/>
                    </a:lnTo>
                    <a:lnTo>
                      <a:pt x="8325" y="2115"/>
                    </a:lnTo>
                    <a:lnTo>
                      <a:pt x="8156" y="1888"/>
                    </a:lnTo>
                    <a:lnTo>
                      <a:pt x="7929" y="1700"/>
                    </a:lnTo>
                    <a:lnTo>
                      <a:pt x="7684" y="1492"/>
                    </a:lnTo>
                    <a:lnTo>
                      <a:pt x="7419" y="1303"/>
                    </a:lnTo>
                    <a:lnTo>
                      <a:pt x="7117" y="1114"/>
                    </a:lnTo>
                    <a:lnTo>
                      <a:pt x="6777" y="945"/>
                    </a:lnTo>
                    <a:lnTo>
                      <a:pt x="6419" y="775"/>
                    </a:lnTo>
                    <a:lnTo>
                      <a:pt x="6022" y="624"/>
                    </a:lnTo>
                    <a:lnTo>
                      <a:pt x="5607" y="473"/>
                    </a:lnTo>
                    <a:lnTo>
                      <a:pt x="5154" y="340"/>
                    </a:lnTo>
                    <a:lnTo>
                      <a:pt x="4682" y="208"/>
                    </a:lnTo>
                    <a:lnTo>
                      <a:pt x="4172" y="95"/>
                    </a:lnTo>
                    <a:lnTo>
                      <a:pt x="3644" y="1"/>
                    </a:lnTo>
                    <a:close/>
                  </a:path>
                </a:pathLst>
              </a:custGeom>
              <a:solidFill>
                <a:srgbClr val="F01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 name="Google Shape;2675;p35"/>
              <p:cNvSpPr/>
              <p:nvPr/>
            </p:nvSpPr>
            <p:spPr>
              <a:xfrm>
                <a:off x="1132654" y="2884883"/>
                <a:ext cx="210872" cy="178078"/>
              </a:xfrm>
              <a:custGeom>
                <a:avLst/>
                <a:gdLst/>
                <a:ahLst/>
                <a:cxnLst/>
                <a:rect l="l" t="t" r="r" b="b"/>
                <a:pathLst>
                  <a:path w="3172" h="3154" extrusionOk="0">
                    <a:moveTo>
                      <a:pt x="1397" y="0"/>
                    </a:moveTo>
                    <a:lnTo>
                      <a:pt x="1227" y="38"/>
                    </a:lnTo>
                    <a:lnTo>
                      <a:pt x="1076" y="76"/>
                    </a:lnTo>
                    <a:lnTo>
                      <a:pt x="925" y="133"/>
                    </a:lnTo>
                    <a:lnTo>
                      <a:pt x="793" y="208"/>
                    </a:lnTo>
                    <a:lnTo>
                      <a:pt x="661" y="284"/>
                    </a:lnTo>
                    <a:lnTo>
                      <a:pt x="548" y="397"/>
                    </a:lnTo>
                    <a:lnTo>
                      <a:pt x="435" y="491"/>
                    </a:lnTo>
                    <a:lnTo>
                      <a:pt x="340" y="605"/>
                    </a:lnTo>
                    <a:lnTo>
                      <a:pt x="246" y="737"/>
                    </a:lnTo>
                    <a:lnTo>
                      <a:pt x="170" y="869"/>
                    </a:lnTo>
                    <a:lnTo>
                      <a:pt x="114" y="1001"/>
                    </a:lnTo>
                    <a:lnTo>
                      <a:pt x="57" y="1152"/>
                    </a:lnTo>
                    <a:lnTo>
                      <a:pt x="38" y="1303"/>
                    </a:lnTo>
                    <a:lnTo>
                      <a:pt x="19" y="1454"/>
                    </a:lnTo>
                    <a:lnTo>
                      <a:pt x="0" y="1605"/>
                    </a:lnTo>
                    <a:lnTo>
                      <a:pt x="19" y="1775"/>
                    </a:lnTo>
                    <a:lnTo>
                      <a:pt x="38" y="1926"/>
                    </a:lnTo>
                    <a:lnTo>
                      <a:pt x="95" y="2077"/>
                    </a:lnTo>
                    <a:lnTo>
                      <a:pt x="151" y="2228"/>
                    </a:lnTo>
                    <a:lnTo>
                      <a:pt x="227" y="2379"/>
                    </a:lnTo>
                    <a:lnTo>
                      <a:pt x="302" y="2511"/>
                    </a:lnTo>
                    <a:lnTo>
                      <a:pt x="397" y="2625"/>
                    </a:lnTo>
                    <a:lnTo>
                      <a:pt x="510" y="2738"/>
                    </a:lnTo>
                    <a:lnTo>
                      <a:pt x="623" y="2832"/>
                    </a:lnTo>
                    <a:lnTo>
                      <a:pt x="755" y="2908"/>
                    </a:lnTo>
                    <a:lnTo>
                      <a:pt x="888" y="2983"/>
                    </a:lnTo>
                    <a:lnTo>
                      <a:pt x="1020" y="3059"/>
                    </a:lnTo>
                    <a:lnTo>
                      <a:pt x="1171" y="3096"/>
                    </a:lnTo>
                    <a:lnTo>
                      <a:pt x="1322" y="3134"/>
                    </a:lnTo>
                    <a:lnTo>
                      <a:pt x="1473" y="3153"/>
                    </a:lnTo>
                    <a:lnTo>
                      <a:pt x="1775" y="3153"/>
                    </a:lnTo>
                    <a:lnTo>
                      <a:pt x="1945" y="3115"/>
                    </a:lnTo>
                    <a:lnTo>
                      <a:pt x="2096" y="3078"/>
                    </a:lnTo>
                    <a:lnTo>
                      <a:pt x="2247" y="3021"/>
                    </a:lnTo>
                    <a:lnTo>
                      <a:pt x="2379" y="2945"/>
                    </a:lnTo>
                    <a:lnTo>
                      <a:pt x="2511" y="2851"/>
                    </a:lnTo>
                    <a:lnTo>
                      <a:pt x="2643" y="2757"/>
                    </a:lnTo>
                    <a:lnTo>
                      <a:pt x="2738" y="2662"/>
                    </a:lnTo>
                    <a:lnTo>
                      <a:pt x="2851" y="2549"/>
                    </a:lnTo>
                    <a:lnTo>
                      <a:pt x="2926" y="2417"/>
                    </a:lnTo>
                    <a:lnTo>
                      <a:pt x="3002" y="2285"/>
                    </a:lnTo>
                    <a:lnTo>
                      <a:pt x="3059" y="2153"/>
                    </a:lnTo>
                    <a:lnTo>
                      <a:pt x="3115" y="2002"/>
                    </a:lnTo>
                    <a:lnTo>
                      <a:pt x="3153" y="1851"/>
                    </a:lnTo>
                    <a:lnTo>
                      <a:pt x="3172" y="1699"/>
                    </a:lnTo>
                    <a:lnTo>
                      <a:pt x="3172" y="1530"/>
                    </a:lnTo>
                    <a:lnTo>
                      <a:pt x="3153" y="1379"/>
                    </a:lnTo>
                    <a:lnTo>
                      <a:pt x="3134" y="1228"/>
                    </a:lnTo>
                    <a:lnTo>
                      <a:pt x="3096" y="1058"/>
                    </a:lnTo>
                    <a:lnTo>
                      <a:pt x="3021" y="925"/>
                    </a:lnTo>
                    <a:lnTo>
                      <a:pt x="2964" y="774"/>
                    </a:lnTo>
                    <a:lnTo>
                      <a:pt x="2870" y="642"/>
                    </a:lnTo>
                    <a:lnTo>
                      <a:pt x="2775" y="529"/>
                    </a:lnTo>
                    <a:lnTo>
                      <a:pt x="2662" y="416"/>
                    </a:lnTo>
                    <a:lnTo>
                      <a:pt x="2549" y="321"/>
                    </a:lnTo>
                    <a:lnTo>
                      <a:pt x="2436" y="227"/>
                    </a:lnTo>
                    <a:lnTo>
                      <a:pt x="2303" y="151"/>
                    </a:lnTo>
                    <a:lnTo>
                      <a:pt x="2152" y="95"/>
                    </a:lnTo>
                    <a:lnTo>
                      <a:pt x="2020" y="57"/>
                    </a:lnTo>
                    <a:lnTo>
                      <a:pt x="1869" y="19"/>
                    </a:lnTo>
                    <a:lnTo>
                      <a:pt x="171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spTree>
    <p:extLst>
      <p:ext uri="{BB962C8B-B14F-4D97-AF65-F5344CB8AC3E}">
        <p14:creationId xmlns:p14="http://schemas.microsoft.com/office/powerpoint/2010/main" val="276201069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32" presetClass="emph" presetSubtype="0" fill="hold" nodeType="afterEffect">
                                  <p:stCondLst>
                                    <p:cond delay="0"/>
                                  </p:stCondLst>
                                  <p:childTnLst>
                                    <p:animRot by="120000">
                                      <p:cBhvr>
                                        <p:cTn id="11" dur="100" fill="hold">
                                          <p:stCondLst>
                                            <p:cond delay="0"/>
                                          </p:stCondLst>
                                        </p:cTn>
                                        <p:tgtEl>
                                          <p:spTgt spid="6"/>
                                        </p:tgtEl>
                                        <p:attrNameLst>
                                          <p:attrName>r</p:attrName>
                                        </p:attrNameLst>
                                      </p:cBhvr>
                                    </p:animRot>
                                    <p:animRot by="-240000">
                                      <p:cBhvr>
                                        <p:cTn id="12" dur="200" fill="hold">
                                          <p:stCondLst>
                                            <p:cond delay="200"/>
                                          </p:stCondLst>
                                        </p:cTn>
                                        <p:tgtEl>
                                          <p:spTgt spid="6"/>
                                        </p:tgtEl>
                                        <p:attrNameLst>
                                          <p:attrName>r</p:attrName>
                                        </p:attrNameLst>
                                      </p:cBhvr>
                                    </p:animRot>
                                    <p:animRot by="240000">
                                      <p:cBhvr>
                                        <p:cTn id="13" dur="200" fill="hold">
                                          <p:stCondLst>
                                            <p:cond delay="400"/>
                                          </p:stCondLst>
                                        </p:cTn>
                                        <p:tgtEl>
                                          <p:spTgt spid="6"/>
                                        </p:tgtEl>
                                        <p:attrNameLst>
                                          <p:attrName>r</p:attrName>
                                        </p:attrNameLst>
                                      </p:cBhvr>
                                    </p:animRot>
                                    <p:animRot by="-240000">
                                      <p:cBhvr>
                                        <p:cTn id="14" dur="200" fill="hold">
                                          <p:stCondLst>
                                            <p:cond delay="600"/>
                                          </p:stCondLst>
                                        </p:cTn>
                                        <p:tgtEl>
                                          <p:spTgt spid="6"/>
                                        </p:tgtEl>
                                        <p:attrNameLst>
                                          <p:attrName>r</p:attrName>
                                        </p:attrNameLst>
                                      </p:cBhvr>
                                    </p:animRot>
                                    <p:animRot by="120000">
                                      <p:cBhvr>
                                        <p:cTn id="15" dur="200" fill="hold">
                                          <p:stCondLst>
                                            <p:cond delay="800"/>
                                          </p:stCondLst>
                                        </p:cTn>
                                        <p:tgtEl>
                                          <p:spTgt spid="6"/>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ppt_x"/>
                                          </p:val>
                                        </p:tav>
                                        <p:tav tm="100000">
                                          <p:val>
                                            <p:strVal val="#ppt_x"/>
                                          </p:val>
                                        </p:tav>
                                      </p:tavLst>
                                    </p:anim>
                                    <p:anim calcmode="lin" valueType="num">
                                      <p:cBhvr additive="base">
                                        <p:cTn id="21" dur="500" fill="hold"/>
                                        <p:tgtEl>
                                          <p:spTgt spid="7"/>
                                        </p:tgtEl>
                                        <p:attrNameLst>
                                          <p:attrName>ppt_y</p:attrName>
                                        </p:attrNameLst>
                                      </p:cBhvr>
                                      <p:tavLst>
                                        <p:tav tm="0">
                                          <p:val>
                                            <p:strVal val="1+#ppt_h/2"/>
                                          </p:val>
                                        </p:tav>
                                        <p:tav tm="100000">
                                          <p:val>
                                            <p:strVal val="#ppt_y"/>
                                          </p:val>
                                        </p:tav>
                                      </p:tavLst>
                                    </p:anim>
                                  </p:childTnLst>
                                </p:cTn>
                              </p:par>
                            </p:childTnLst>
                          </p:cTn>
                        </p:par>
                        <p:par>
                          <p:cTn id="22" fill="hold">
                            <p:stCondLst>
                              <p:cond delay="500"/>
                            </p:stCondLst>
                            <p:childTnLst>
                              <p:par>
                                <p:cTn id="23" presetID="32" presetClass="emph" presetSubtype="0" fill="hold" nodeType="afterEffect">
                                  <p:stCondLst>
                                    <p:cond delay="0"/>
                                  </p:stCondLst>
                                  <p:childTnLst>
                                    <p:animRot by="120000">
                                      <p:cBhvr>
                                        <p:cTn id="24" dur="100" fill="hold">
                                          <p:stCondLst>
                                            <p:cond delay="0"/>
                                          </p:stCondLst>
                                        </p:cTn>
                                        <p:tgtEl>
                                          <p:spTgt spid="7"/>
                                        </p:tgtEl>
                                        <p:attrNameLst>
                                          <p:attrName>r</p:attrName>
                                        </p:attrNameLst>
                                      </p:cBhvr>
                                    </p:animRot>
                                    <p:animRot by="-240000">
                                      <p:cBhvr>
                                        <p:cTn id="25" dur="200" fill="hold">
                                          <p:stCondLst>
                                            <p:cond delay="200"/>
                                          </p:stCondLst>
                                        </p:cTn>
                                        <p:tgtEl>
                                          <p:spTgt spid="7"/>
                                        </p:tgtEl>
                                        <p:attrNameLst>
                                          <p:attrName>r</p:attrName>
                                        </p:attrNameLst>
                                      </p:cBhvr>
                                    </p:animRot>
                                    <p:animRot by="240000">
                                      <p:cBhvr>
                                        <p:cTn id="26" dur="200" fill="hold">
                                          <p:stCondLst>
                                            <p:cond delay="400"/>
                                          </p:stCondLst>
                                        </p:cTn>
                                        <p:tgtEl>
                                          <p:spTgt spid="7"/>
                                        </p:tgtEl>
                                        <p:attrNameLst>
                                          <p:attrName>r</p:attrName>
                                        </p:attrNameLst>
                                      </p:cBhvr>
                                    </p:animRot>
                                    <p:animRot by="-240000">
                                      <p:cBhvr>
                                        <p:cTn id="27" dur="200" fill="hold">
                                          <p:stCondLst>
                                            <p:cond delay="600"/>
                                          </p:stCondLst>
                                        </p:cTn>
                                        <p:tgtEl>
                                          <p:spTgt spid="7"/>
                                        </p:tgtEl>
                                        <p:attrNameLst>
                                          <p:attrName>r</p:attrName>
                                        </p:attrNameLst>
                                      </p:cBhvr>
                                    </p:animRot>
                                    <p:animRot by="120000">
                                      <p:cBhvr>
                                        <p:cTn id="28" dur="200" fill="hold">
                                          <p:stCondLst>
                                            <p:cond delay="800"/>
                                          </p:stCondLst>
                                        </p:cTn>
                                        <p:tgtEl>
                                          <p:spTgt spid="7"/>
                                        </p:tgtEl>
                                        <p:attrNameLst>
                                          <p:attrName>r</p:attrName>
                                        </p:attrNameLst>
                                      </p:cBhvr>
                                    </p:animRo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additive="base">
                                        <p:cTn id="33" dur="500" fill="hold"/>
                                        <p:tgtEl>
                                          <p:spTgt spid="8"/>
                                        </p:tgtEl>
                                        <p:attrNameLst>
                                          <p:attrName>ppt_x</p:attrName>
                                        </p:attrNameLst>
                                      </p:cBhvr>
                                      <p:tavLst>
                                        <p:tav tm="0">
                                          <p:val>
                                            <p:strVal val="#ppt_x"/>
                                          </p:val>
                                        </p:tav>
                                        <p:tav tm="100000">
                                          <p:val>
                                            <p:strVal val="#ppt_x"/>
                                          </p:val>
                                        </p:tav>
                                      </p:tavLst>
                                    </p:anim>
                                    <p:anim calcmode="lin" valueType="num">
                                      <p:cBhvr additive="base">
                                        <p:cTn id="34" dur="500" fill="hold"/>
                                        <p:tgtEl>
                                          <p:spTgt spid="8"/>
                                        </p:tgtEl>
                                        <p:attrNameLst>
                                          <p:attrName>ppt_y</p:attrName>
                                        </p:attrNameLst>
                                      </p:cBhvr>
                                      <p:tavLst>
                                        <p:tav tm="0">
                                          <p:val>
                                            <p:strVal val="1+#ppt_h/2"/>
                                          </p:val>
                                        </p:tav>
                                        <p:tav tm="100000">
                                          <p:val>
                                            <p:strVal val="#ppt_y"/>
                                          </p:val>
                                        </p:tav>
                                      </p:tavLst>
                                    </p:anim>
                                  </p:childTnLst>
                                </p:cTn>
                              </p:par>
                            </p:childTnLst>
                          </p:cTn>
                        </p:par>
                        <p:par>
                          <p:cTn id="35" fill="hold">
                            <p:stCondLst>
                              <p:cond delay="500"/>
                            </p:stCondLst>
                            <p:childTnLst>
                              <p:par>
                                <p:cTn id="36" presetID="32" presetClass="emph" presetSubtype="0" fill="hold" nodeType="afterEffect">
                                  <p:stCondLst>
                                    <p:cond delay="0"/>
                                  </p:stCondLst>
                                  <p:childTnLst>
                                    <p:animRot by="120000">
                                      <p:cBhvr>
                                        <p:cTn id="37" dur="100" fill="hold">
                                          <p:stCondLst>
                                            <p:cond delay="0"/>
                                          </p:stCondLst>
                                        </p:cTn>
                                        <p:tgtEl>
                                          <p:spTgt spid="8"/>
                                        </p:tgtEl>
                                        <p:attrNameLst>
                                          <p:attrName>r</p:attrName>
                                        </p:attrNameLst>
                                      </p:cBhvr>
                                    </p:animRot>
                                    <p:animRot by="-240000">
                                      <p:cBhvr>
                                        <p:cTn id="38" dur="200" fill="hold">
                                          <p:stCondLst>
                                            <p:cond delay="200"/>
                                          </p:stCondLst>
                                        </p:cTn>
                                        <p:tgtEl>
                                          <p:spTgt spid="8"/>
                                        </p:tgtEl>
                                        <p:attrNameLst>
                                          <p:attrName>r</p:attrName>
                                        </p:attrNameLst>
                                      </p:cBhvr>
                                    </p:animRot>
                                    <p:animRot by="240000">
                                      <p:cBhvr>
                                        <p:cTn id="39" dur="200" fill="hold">
                                          <p:stCondLst>
                                            <p:cond delay="400"/>
                                          </p:stCondLst>
                                        </p:cTn>
                                        <p:tgtEl>
                                          <p:spTgt spid="8"/>
                                        </p:tgtEl>
                                        <p:attrNameLst>
                                          <p:attrName>r</p:attrName>
                                        </p:attrNameLst>
                                      </p:cBhvr>
                                    </p:animRot>
                                    <p:animRot by="-240000">
                                      <p:cBhvr>
                                        <p:cTn id="40" dur="200" fill="hold">
                                          <p:stCondLst>
                                            <p:cond delay="600"/>
                                          </p:stCondLst>
                                        </p:cTn>
                                        <p:tgtEl>
                                          <p:spTgt spid="8"/>
                                        </p:tgtEl>
                                        <p:attrNameLst>
                                          <p:attrName>r</p:attrName>
                                        </p:attrNameLst>
                                      </p:cBhvr>
                                    </p:animRot>
                                    <p:animRot by="120000">
                                      <p:cBhvr>
                                        <p:cTn id="41" dur="200" fill="hold">
                                          <p:stCondLst>
                                            <p:cond delay="800"/>
                                          </p:stCondLst>
                                        </p:cTn>
                                        <p:tgtEl>
                                          <p:spTgt spid="8"/>
                                        </p:tgtEl>
                                        <p:attrNameLst>
                                          <p:attrName>r</p:attrName>
                                        </p:attrNameLst>
                                      </p:cBhvr>
                                    </p:animRot>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nodeType="clickEffect">
                                  <p:stCondLst>
                                    <p:cond delay="0"/>
                                  </p:stCondLst>
                                  <p:childTnLst>
                                    <p:set>
                                      <p:cBhvr>
                                        <p:cTn id="45" dur="1" fill="hold">
                                          <p:stCondLst>
                                            <p:cond delay="0"/>
                                          </p:stCondLst>
                                        </p:cTn>
                                        <p:tgtEl>
                                          <p:spTgt spid="9"/>
                                        </p:tgtEl>
                                        <p:attrNameLst>
                                          <p:attrName>style.visibility</p:attrName>
                                        </p:attrNameLst>
                                      </p:cBhvr>
                                      <p:to>
                                        <p:strVal val="visible"/>
                                      </p:to>
                                    </p:set>
                                    <p:anim calcmode="lin" valueType="num">
                                      <p:cBhvr additive="base">
                                        <p:cTn id="46" dur="500" fill="hold"/>
                                        <p:tgtEl>
                                          <p:spTgt spid="9"/>
                                        </p:tgtEl>
                                        <p:attrNameLst>
                                          <p:attrName>ppt_x</p:attrName>
                                        </p:attrNameLst>
                                      </p:cBhvr>
                                      <p:tavLst>
                                        <p:tav tm="0">
                                          <p:val>
                                            <p:strVal val="#ppt_x"/>
                                          </p:val>
                                        </p:tav>
                                        <p:tav tm="100000">
                                          <p:val>
                                            <p:strVal val="#ppt_x"/>
                                          </p:val>
                                        </p:tav>
                                      </p:tavLst>
                                    </p:anim>
                                    <p:anim calcmode="lin" valueType="num">
                                      <p:cBhvr additive="base">
                                        <p:cTn id="47" dur="500" fill="hold"/>
                                        <p:tgtEl>
                                          <p:spTgt spid="9"/>
                                        </p:tgtEl>
                                        <p:attrNameLst>
                                          <p:attrName>ppt_y</p:attrName>
                                        </p:attrNameLst>
                                      </p:cBhvr>
                                      <p:tavLst>
                                        <p:tav tm="0">
                                          <p:val>
                                            <p:strVal val="1+#ppt_h/2"/>
                                          </p:val>
                                        </p:tav>
                                        <p:tav tm="100000">
                                          <p:val>
                                            <p:strVal val="#ppt_y"/>
                                          </p:val>
                                        </p:tav>
                                      </p:tavLst>
                                    </p:anim>
                                  </p:childTnLst>
                                </p:cTn>
                              </p:par>
                            </p:childTnLst>
                          </p:cTn>
                        </p:par>
                        <p:par>
                          <p:cTn id="48" fill="hold">
                            <p:stCondLst>
                              <p:cond delay="500"/>
                            </p:stCondLst>
                            <p:childTnLst>
                              <p:par>
                                <p:cTn id="49" presetID="32" presetClass="emph" presetSubtype="0" fill="hold" nodeType="afterEffect">
                                  <p:stCondLst>
                                    <p:cond delay="0"/>
                                  </p:stCondLst>
                                  <p:childTnLst>
                                    <p:animRot by="120000">
                                      <p:cBhvr>
                                        <p:cTn id="50" dur="100" fill="hold">
                                          <p:stCondLst>
                                            <p:cond delay="0"/>
                                          </p:stCondLst>
                                        </p:cTn>
                                        <p:tgtEl>
                                          <p:spTgt spid="9"/>
                                        </p:tgtEl>
                                        <p:attrNameLst>
                                          <p:attrName>r</p:attrName>
                                        </p:attrNameLst>
                                      </p:cBhvr>
                                    </p:animRot>
                                    <p:animRot by="-240000">
                                      <p:cBhvr>
                                        <p:cTn id="51" dur="200" fill="hold">
                                          <p:stCondLst>
                                            <p:cond delay="200"/>
                                          </p:stCondLst>
                                        </p:cTn>
                                        <p:tgtEl>
                                          <p:spTgt spid="9"/>
                                        </p:tgtEl>
                                        <p:attrNameLst>
                                          <p:attrName>r</p:attrName>
                                        </p:attrNameLst>
                                      </p:cBhvr>
                                    </p:animRot>
                                    <p:animRot by="240000">
                                      <p:cBhvr>
                                        <p:cTn id="52" dur="200" fill="hold">
                                          <p:stCondLst>
                                            <p:cond delay="400"/>
                                          </p:stCondLst>
                                        </p:cTn>
                                        <p:tgtEl>
                                          <p:spTgt spid="9"/>
                                        </p:tgtEl>
                                        <p:attrNameLst>
                                          <p:attrName>r</p:attrName>
                                        </p:attrNameLst>
                                      </p:cBhvr>
                                    </p:animRot>
                                    <p:animRot by="-240000">
                                      <p:cBhvr>
                                        <p:cTn id="53" dur="200" fill="hold">
                                          <p:stCondLst>
                                            <p:cond delay="600"/>
                                          </p:stCondLst>
                                        </p:cTn>
                                        <p:tgtEl>
                                          <p:spTgt spid="9"/>
                                        </p:tgtEl>
                                        <p:attrNameLst>
                                          <p:attrName>r</p:attrName>
                                        </p:attrNameLst>
                                      </p:cBhvr>
                                    </p:animRot>
                                    <p:animRot by="120000">
                                      <p:cBhvr>
                                        <p:cTn id="54" dur="200" fill="hold">
                                          <p:stCondLst>
                                            <p:cond delay="800"/>
                                          </p:stCondLst>
                                        </p:cTn>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863"/>
        <p:cNvGrpSpPr/>
        <p:nvPr/>
      </p:nvGrpSpPr>
      <p:grpSpPr>
        <a:xfrm>
          <a:off x="0" y="0"/>
          <a:ext cx="0" cy="0"/>
          <a:chOff x="0" y="0"/>
          <a:chExt cx="0" cy="0"/>
        </a:xfrm>
      </p:grpSpPr>
      <p:grpSp>
        <p:nvGrpSpPr>
          <p:cNvPr id="61" name="Group 60"/>
          <p:cNvGrpSpPr/>
          <p:nvPr/>
        </p:nvGrpSpPr>
        <p:grpSpPr>
          <a:xfrm rot="20509557">
            <a:off x="750714" y="1593395"/>
            <a:ext cx="680882" cy="2428805"/>
            <a:chOff x="134279" y="1803002"/>
            <a:chExt cx="680882" cy="1811727"/>
          </a:xfrm>
        </p:grpSpPr>
        <p:sp>
          <p:nvSpPr>
            <p:cNvPr id="62" name="Google Shape;4756;p79"/>
            <p:cNvSpPr/>
            <p:nvPr/>
          </p:nvSpPr>
          <p:spPr>
            <a:xfrm rot="1263172">
              <a:off x="134279" y="1803002"/>
              <a:ext cx="402430" cy="1469645"/>
            </a:xfrm>
            <a:custGeom>
              <a:avLst/>
              <a:gdLst/>
              <a:ahLst/>
              <a:cxnLst/>
              <a:rect l="l" t="t" r="r" b="b"/>
              <a:pathLst>
                <a:path w="15418" h="42758" extrusionOk="0">
                  <a:moveTo>
                    <a:pt x="6207" y="1"/>
                  </a:moveTo>
                  <a:cubicBezTo>
                    <a:pt x="6087" y="1"/>
                    <a:pt x="5979" y="88"/>
                    <a:pt x="5958" y="206"/>
                  </a:cubicBezTo>
                  <a:cubicBezTo>
                    <a:pt x="5922" y="424"/>
                    <a:pt x="5881" y="643"/>
                    <a:pt x="5845" y="863"/>
                  </a:cubicBezTo>
                  <a:cubicBezTo>
                    <a:pt x="5821" y="998"/>
                    <a:pt x="5911" y="1123"/>
                    <a:pt x="6047" y="1147"/>
                  </a:cubicBezTo>
                  <a:cubicBezTo>
                    <a:pt x="6062" y="1149"/>
                    <a:pt x="6076" y="1151"/>
                    <a:pt x="6090" y="1151"/>
                  </a:cubicBezTo>
                  <a:cubicBezTo>
                    <a:pt x="6210" y="1151"/>
                    <a:pt x="6315" y="1067"/>
                    <a:pt x="6337" y="945"/>
                  </a:cubicBezTo>
                  <a:cubicBezTo>
                    <a:pt x="6372" y="732"/>
                    <a:pt x="6408" y="514"/>
                    <a:pt x="6449" y="295"/>
                  </a:cubicBezTo>
                  <a:cubicBezTo>
                    <a:pt x="6473" y="159"/>
                    <a:pt x="6378" y="28"/>
                    <a:pt x="6247" y="4"/>
                  </a:cubicBezTo>
                  <a:cubicBezTo>
                    <a:pt x="6234" y="2"/>
                    <a:pt x="6220" y="1"/>
                    <a:pt x="6207" y="1"/>
                  </a:cubicBezTo>
                  <a:close/>
                  <a:moveTo>
                    <a:pt x="5864" y="1960"/>
                  </a:moveTo>
                  <a:cubicBezTo>
                    <a:pt x="5748" y="1960"/>
                    <a:pt x="5642" y="2048"/>
                    <a:pt x="5621" y="2164"/>
                  </a:cubicBezTo>
                  <a:cubicBezTo>
                    <a:pt x="5586" y="2382"/>
                    <a:pt x="5550" y="2602"/>
                    <a:pt x="5509" y="2821"/>
                  </a:cubicBezTo>
                  <a:cubicBezTo>
                    <a:pt x="5491" y="2957"/>
                    <a:pt x="5580" y="3081"/>
                    <a:pt x="5715" y="3105"/>
                  </a:cubicBezTo>
                  <a:cubicBezTo>
                    <a:pt x="5729" y="3107"/>
                    <a:pt x="5742" y="3108"/>
                    <a:pt x="5756" y="3108"/>
                  </a:cubicBezTo>
                  <a:cubicBezTo>
                    <a:pt x="5875" y="3108"/>
                    <a:pt x="5978" y="3021"/>
                    <a:pt x="5999" y="2903"/>
                  </a:cubicBezTo>
                  <a:cubicBezTo>
                    <a:pt x="6034" y="2685"/>
                    <a:pt x="6070" y="2466"/>
                    <a:pt x="6112" y="2247"/>
                  </a:cubicBezTo>
                  <a:cubicBezTo>
                    <a:pt x="6135" y="2117"/>
                    <a:pt x="6041" y="1986"/>
                    <a:pt x="5905" y="1963"/>
                  </a:cubicBezTo>
                  <a:cubicBezTo>
                    <a:pt x="5891" y="1961"/>
                    <a:pt x="5878" y="1960"/>
                    <a:pt x="5864" y="1960"/>
                  </a:cubicBezTo>
                  <a:close/>
                  <a:moveTo>
                    <a:pt x="5550" y="3919"/>
                  </a:moveTo>
                  <a:cubicBezTo>
                    <a:pt x="5427" y="3919"/>
                    <a:pt x="5317" y="4004"/>
                    <a:pt x="5302" y="4128"/>
                  </a:cubicBezTo>
                  <a:cubicBezTo>
                    <a:pt x="5266" y="4347"/>
                    <a:pt x="5231" y="4566"/>
                    <a:pt x="5201" y="4784"/>
                  </a:cubicBezTo>
                  <a:cubicBezTo>
                    <a:pt x="5177" y="4921"/>
                    <a:pt x="5272" y="5044"/>
                    <a:pt x="5408" y="5068"/>
                  </a:cubicBezTo>
                  <a:cubicBezTo>
                    <a:pt x="5420" y="5070"/>
                    <a:pt x="5431" y="5071"/>
                    <a:pt x="5442" y="5071"/>
                  </a:cubicBezTo>
                  <a:cubicBezTo>
                    <a:pt x="5564" y="5071"/>
                    <a:pt x="5670" y="4980"/>
                    <a:pt x="5692" y="4855"/>
                  </a:cubicBezTo>
                  <a:cubicBezTo>
                    <a:pt x="5722" y="4642"/>
                    <a:pt x="5757" y="4424"/>
                    <a:pt x="5786" y="4205"/>
                  </a:cubicBezTo>
                  <a:cubicBezTo>
                    <a:pt x="5810" y="4069"/>
                    <a:pt x="5715" y="3944"/>
                    <a:pt x="5586" y="3921"/>
                  </a:cubicBezTo>
                  <a:cubicBezTo>
                    <a:pt x="5574" y="3920"/>
                    <a:pt x="5562" y="3919"/>
                    <a:pt x="5550" y="3919"/>
                  </a:cubicBezTo>
                  <a:close/>
                  <a:moveTo>
                    <a:pt x="5257" y="5883"/>
                  </a:moveTo>
                  <a:cubicBezTo>
                    <a:pt x="5135" y="5883"/>
                    <a:pt x="5028" y="5972"/>
                    <a:pt x="5012" y="6098"/>
                  </a:cubicBezTo>
                  <a:cubicBezTo>
                    <a:pt x="4982" y="6322"/>
                    <a:pt x="4958" y="6542"/>
                    <a:pt x="4928" y="6761"/>
                  </a:cubicBezTo>
                  <a:cubicBezTo>
                    <a:pt x="4917" y="6897"/>
                    <a:pt x="5012" y="7021"/>
                    <a:pt x="5147" y="7032"/>
                  </a:cubicBezTo>
                  <a:cubicBezTo>
                    <a:pt x="5158" y="7033"/>
                    <a:pt x="5170" y="7034"/>
                    <a:pt x="5181" y="7034"/>
                  </a:cubicBezTo>
                  <a:cubicBezTo>
                    <a:pt x="5303" y="7034"/>
                    <a:pt x="5410" y="6944"/>
                    <a:pt x="5425" y="6819"/>
                  </a:cubicBezTo>
                  <a:cubicBezTo>
                    <a:pt x="5449" y="6600"/>
                    <a:pt x="5474" y="6382"/>
                    <a:pt x="5502" y="6163"/>
                  </a:cubicBezTo>
                  <a:cubicBezTo>
                    <a:pt x="5520" y="6027"/>
                    <a:pt x="5425" y="5903"/>
                    <a:pt x="5289" y="5885"/>
                  </a:cubicBezTo>
                  <a:cubicBezTo>
                    <a:pt x="5278" y="5883"/>
                    <a:pt x="5268" y="5883"/>
                    <a:pt x="5257" y="5883"/>
                  </a:cubicBezTo>
                  <a:close/>
                  <a:moveTo>
                    <a:pt x="5040" y="7860"/>
                  </a:moveTo>
                  <a:cubicBezTo>
                    <a:pt x="4909" y="7860"/>
                    <a:pt x="4804" y="7957"/>
                    <a:pt x="4792" y="8085"/>
                  </a:cubicBezTo>
                  <a:cubicBezTo>
                    <a:pt x="4775" y="8310"/>
                    <a:pt x="4757" y="8530"/>
                    <a:pt x="4745" y="8748"/>
                  </a:cubicBezTo>
                  <a:cubicBezTo>
                    <a:pt x="4734" y="8885"/>
                    <a:pt x="4840" y="9003"/>
                    <a:pt x="4977" y="9014"/>
                  </a:cubicBezTo>
                  <a:cubicBezTo>
                    <a:pt x="4980" y="9014"/>
                    <a:pt x="4984" y="9014"/>
                    <a:pt x="4988" y="9014"/>
                  </a:cubicBezTo>
                  <a:cubicBezTo>
                    <a:pt x="5118" y="9014"/>
                    <a:pt x="5231" y="8917"/>
                    <a:pt x="5236" y="8784"/>
                  </a:cubicBezTo>
                  <a:cubicBezTo>
                    <a:pt x="5253" y="8565"/>
                    <a:pt x="5272" y="8345"/>
                    <a:pt x="5289" y="8127"/>
                  </a:cubicBezTo>
                  <a:cubicBezTo>
                    <a:pt x="5302" y="7990"/>
                    <a:pt x="5201" y="7867"/>
                    <a:pt x="5065" y="7861"/>
                  </a:cubicBezTo>
                  <a:cubicBezTo>
                    <a:pt x="5056" y="7860"/>
                    <a:pt x="5048" y="7860"/>
                    <a:pt x="5040" y="7860"/>
                  </a:cubicBezTo>
                  <a:close/>
                  <a:moveTo>
                    <a:pt x="4941" y="9836"/>
                  </a:moveTo>
                  <a:cubicBezTo>
                    <a:pt x="4805" y="9836"/>
                    <a:pt x="4693" y="9950"/>
                    <a:pt x="4693" y="10084"/>
                  </a:cubicBezTo>
                  <a:cubicBezTo>
                    <a:pt x="4686" y="10168"/>
                    <a:pt x="4686" y="10251"/>
                    <a:pt x="4686" y="10333"/>
                  </a:cubicBezTo>
                  <a:cubicBezTo>
                    <a:pt x="4686" y="10475"/>
                    <a:pt x="4693" y="10617"/>
                    <a:pt x="4693" y="10753"/>
                  </a:cubicBezTo>
                  <a:cubicBezTo>
                    <a:pt x="4698" y="10886"/>
                    <a:pt x="4805" y="10996"/>
                    <a:pt x="4937" y="10996"/>
                  </a:cubicBezTo>
                  <a:cubicBezTo>
                    <a:pt x="4940" y="10996"/>
                    <a:pt x="4943" y="10996"/>
                    <a:pt x="4947" y="10996"/>
                  </a:cubicBezTo>
                  <a:cubicBezTo>
                    <a:pt x="5083" y="10996"/>
                    <a:pt x="5190" y="10878"/>
                    <a:pt x="5190" y="10742"/>
                  </a:cubicBezTo>
                  <a:cubicBezTo>
                    <a:pt x="5182" y="10605"/>
                    <a:pt x="5182" y="10469"/>
                    <a:pt x="5182" y="10333"/>
                  </a:cubicBezTo>
                  <a:lnTo>
                    <a:pt x="5182" y="10092"/>
                  </a:lnTo>
                  <a:cubicBezTo>
                    <a:pt x="5190" y="9955"/>
                    <a:pt x="5076" y="9843"/>
                    <a:pt x="4941" y="9836"/>
                  </a:cubicBezTo>
                  <a:close/>
                  <a:moveTo>
                    <a:pt x="5029" y="11822"/>
                  </a:moveTo>
                  <a:cubicBezTo>
                    <a:pt x="5019" y="11822"/>
                    <a:pt x="5009" y="11822"/>
                    <a:pt x="4999" y="11824"/>
                  </a:cubicBezTo>
                  <a:cubicBezTo>
                    <a:pt x="4863" y="11836"/>
                    <a:pt x="4764" y="11960"/>
                    <a:pt x="4781" y="12096"/>
                  </a:cubicBezTo>
                  <a:cubicBezTo>
                    <a:pt x="4805" y="12328"/>
                    <a:pt x="4835" y="12546"/>
                    <a:pt x="4876" y="12765"/>
                  </a:cubicBezTo>
                  <a:cubicBezTo>
                    <a:pt x="4897" y="12890"/>
                    <a:pt x="5003" y="12974"/>
                    <a:pt x="5126" y="12974"/>
                  </a:cubicBezTo>
                  <a:cubicBezTo>
                    <a:pt x="5137" y="12974"/>
                    <a:pt x="5148" y="12974"/>
                    <a:pt x="5160" y="12972"/>
                  </a:cubicBezTo>
                  <a:cubicBezTo>
                    <a:pt x="5296" y="12948"/>
                    <a:pt x="5384" y="12818"/>
                    <a:pt x="5360" y="12683"/>
                  </a:cubicBezTo>
                  <a:cubicBezTo>
                    <a:pt x="5324" y="12475"/>
                    <a:pt x="5296" y="12262"/>
                    <a:pt x="5272" y="12044"/>
                  </a:cubicBezTo>
                  <a:cubicBezTo>
                    <a:pt x="5261" y="11918"/>
                    <a:pt x="5154" y="11822"/>
                    <a:pt x="5029" y="11822"/>
                  </a:cubicBezTo>
                  <a:close/>
                  <a:moveTo>
                    <a:pt x="5430" y="13758"/>
                  </a:moveTo>
                  <a:cubicBezTo>
                    <a:pt x="5405" y="13758"/>
                    <a:pt x="5379" y="13762"/>
                    <a:pt x="5354" y="13770"/>
                  </a:cubicBezTo>
                  <a:cubicBezTo>
                    <a:pt x="5225" y="13818"/>
                    <a:pt x="5154" y="13953"/>
                    <a:pt x="5195" y="14084"/>
                  </a:cubicBezTo>
                  <a:cubicBezTo>
                    <a:pt x="5272" y="14308"/>
                    <a:pt x="5349" y="14521"/>
                    <a:pt x="5444" y="14729"/>
                  </a:cubicBezTo>
                  <a:cubicBezTo>
                    <a:pt x="5483" y="14821"/>
                    <a:pt x="5573" y="14874"/>
                    <a:pt x="5669" y="14874"/>
                  </a:cubicBezTo>
                  <a:cubicBezTo>
                    <a:pt x="5702" y="14874"/>
                    <a:pt x="5736" y="14867"/>
                    <a:pt x="5769" y="14853"/>
                  </a:cubicBezTo>
                  <a:cubicBezTo>
                    <a:pt x="5892" y="14800"/>
                    <a:pt x="5952" y="14652"/>
                    <a:pt x="5899" y="14528"/>
                  </a:cubicBezTo>
                  <a:cubicBezTo>
                    <a:pt x="5810" y="14332"/>
                    <a:pt x="5739" y="14138"/>
                    <a:pt x="5668" y="13931"/>
                  </a:cubicBezTo>
                  <a:cubicBezTo>
                    <a:pt x="5635" y="13825"/>
                    <a:pt x="5536" y="13758"/>
                    <a:pt x="5430" y="13758"/>
                  </a:cubicBezTo>
                  <a:close/>
                  <a:moveTo>
                    <a:pt x="7860" y="14520"/>
                  </a:moveTo>
                  <a:cubicBezTo>
                    <a:pt x="7853" y="14520"/>
                    <a:pt x="7846" y="14521"/>
                    <a:pt x="7839" y="14521"/>
                  </a:cubicBezTo>
                  <a:cubicBezTo>
                    <a:pt x="7615" y="14545"/>
                    <a:pt x="7383" y="14592"/>
                    <a:pt x="7147" y="14670"/>
                  </a:cubicBezTo>
                  <a:cubicBezTo>
                    <a:pt x="7017" y="14711"/>
                    <a:pt x="6946" y="14853"/>
                    <a:pt x="6987" y="14983"/>
                  </a:cubicBezTo>
                  <a:cubicBezTo>
                    <a:pt x="7020" y="15088"/>
                    <a:pt x="7116" y="15155"/>
                    <a:pt x="7220" y="15155"/>
                  </a:cubicBezTo>
                  <a:cubicBezTo>
                    <a:pt x="7245" y="15155"/>
                    <a:pt x="7270" y="15151"/>
                    <a:pt x="7295" y="15143"/>
                  </a:cubicBezTo>
                  <a:cubicBezTo>
                    <a:pt x="7502" y="15078"/>
                    <a:pt x="7703" y="15037"/>
                    <a:pt x="7893" y="15018"/>
                  </a:cubicBezTo>
                  <a:cubicBezTo>
                    <a:pt x="8029" y="15001"/>
                    <a:pt x="8128" y="14883"/>
                    <a:pt x="8111" y="14747"/>
                  </a:cubicBezTo>
                  <a:cubicBezTo>
                    <a:pt x="8101" y="14618"/>
                    <a:pt x="7988" y="14520"/>
                    <a:pt x="7860" y="14520"/>
                  </a:cubicBezTo>
                  <a:close/>
                  <a:moveTo>
                    <a:pt x="9168" y="14701"/>
                  </a:moveTo>
                  <a:cubicBezTo>
                    <a:pt x="9068" y="14701"/>
                    <a:pt x="8975" y="14759"/>
                    <a:pt x="8934" y="14859"/>
                  </a:cubicBezTo>
                  <a:cubicBezTo>
                    <a:pt x="8881" y="14983"/>
                    <a:pt x="8945" y="15132"/>
                    <a:pt x="9070" y="15179"/>
                  </a:cubicBezTo>
                  <a:cubicBezTo>
                    <a:pt x="9259" y="15255"/>
                    <a:pt x="9436" y="15356"/>
                    <a:pt x="9597" y="15474"/>
                  </a:cubicBezTo>
                  <a:cubicBezTo>
                    <a:pt x="9641" y="15504"/>
                    <a:pt x="9691" y="15519"/>
                    <a:pt x="9741" y="15519"/>
                  </a:cubicBezTo>
                  <a:cubicBezTo>
                    <a:pt x="9819" y="15519"/>
                    <a:pt x="9895" y="15484"/>
                    <a:pt x="9946" y="15416"/>
                  </a:cubicBezTo>
                  <a:cubicBezTo>
                    <a:pt x="10022" y="15302"/>
                    <a:pt x="9998" y="15149"/>
                    <a:pt x="9886" y="15072"/>
                  </a:cubicBezTo>
                  <a:cubicBezTo>
                    <a:pt x="9697" y="14930"/>
                    <a:pt x="9490" y="14812"/>
                    <a:pt x="9259" y="14717"/>
                  </a:cubicBezTo>
                  <a:cubicBezTo>
                    <a:pt x="9229" y="14706"/>
                    <a:pt x="9198" y="14701"/>
                    <a:pt x="9168" y="14701"/>
                  </a:cubicBezTo>
                  <a:close/>
                  <a:moveTo>
                    <a:pt x="6043" y="15260"/>
                  </a:moveTo>
                  <a:cubicBezTo>
                    <a:pt x="5995" y="15260"/>
                    <a:pt x="5947" y="15273"/>
                    <a:pt x="5905" y="15302"/>
                  </a:cubicBezTo>
                  <a:cubicBezTo>
                    <a:pt x="5728" y="15427"/>
                    <a:pt x="5550" y="15569"/>
                    <a:pt x="5367" y="15728"/>
                  </a:cubicBezTo>
                  <a:cubicBezTo>
                    <a:pt x="5261" y="15817"/>
                    <a:pt x="5253" y="15976"/>
                    <a:pt x="5343" y="16077"/>
                  </a:cubicBezTo>
                  <a:cubicBezTo>
                    <a:pt x="5391" y="16135"/>
                    <a:pt x="5459" y="16166"/>
                    <a:pt x="5528" y="16166"/>
                  </a:cubicBezTo>
                  <a:cubicBezTo>
                    <a:pt x="5585" y="16166"/>
                    <a:pt x="5644" y="16145"/>
                    <a:pt x="5692" y="16101"/>
                  </a:cubicBezTo>
                  <a:cubicBezTo>
                    <a:pt x="5825" y="15987"/>
                    <a:pt x="5955" y="15883"/>
                    <a:pt x="6081" y="15789"/>
                  </a:cubicBezTo>
                  <a:lnTo>
                    <a:pt x="6081" y="15789"/>
                  </a:lnTo>
                  <a:cubicBezTo>
                    <a:pt x="6085" y="15834"/>
                    <a:pt x="6100" y="15879"/>
                    <a:pt x="6129" y="15918"/>
                  </a:cubicBezTo>
                  <a:cubicBezTo>
                    <a:pt x="6266" y="16101"/>
                    <a:pt x="6413" y="16279"/>
                    <a:pt x="6574" y="16451"/>
                  </a:cubicBezTo>
                  <a:cubicBezTo>
                    <a:pt x="6622" y="16499"/>
                    <a:pt x="6687" y="16524"/>
                    <a:pt x="6752" y="16524"/>
                  </a:cubicBezTo>
                  <a:cubicBezTo>
                    <a:pt x="6813" y="16524"/>
                    <a:pt x="6874" y="16502"/>
                    <a:pt x="6922" y="16456"/>
                  </a:cubicBezTo>
                  <a:cubicBezTo>
                    <a:pt x="7022" y="16361"/>
                    <a:pt x="7022" y="16208"/>
                    <a:pt x="6934" y="16107"/>
                  </a:cubicBezTo>
                  <a:cubicBezTo>
                    <a:pt x="6787" y="15954"/>
                    <a:pt x="6651" y="15793"/>
                    <a:pt x="6526" y="15622"/>
                  </a:cubicBezTo>
                  <a:cubicBezTo>
                    <a:pt x="6476" y="15557"/>
                    <a:pt x="6401" y="15524"/>
                    <a:pt x="6324" y="15524"/>
                  </a:cubicBezTo>
                  <a:cubicBezTo>
                    <a:pt x="6315" y="15524"/>
                    <a:pt x="6305" y="15524"/>
                    <a:pt x="6296" y="15525"/>
                  </a:cubicBezTo>
                  <a:lnTo>
                    <a:pt x="6296" y="15525"/>
                  </a:lnTo>
                  <a:cubicBezTo>
                    <a:pt x="6301" y="15470"/>
                    <a:pt x="6288" y="15414"/>
                    <a:pt x="6254" y="15367"/>
                  </a:cubicBezTo>
                  <a:cubicBezTo>
                    <a:pt x="6202" y="15297"/>
                    <a:pt x="6123" y="15260"/>
                    <a:pt x="6043" y="15260"/>
                  </a:cubicBezTo>
                  <a:close/>
                  <a:moveTo>
                    <a:pt x="10596" y="16014"/>
                  </a:moveTo>
                  <a:cubicBezTo>
                    <a:pt x="10559" y="16014"/>
                    <a:pt x="10520" y="16023"/>
                    <a:pt x="10484" y="16042"/>
                  </a:cubicBezTo>
                  <a:cubicBezTo>
                    <a:pt x="10365" y="16107"/>
                    <a:pt x="10318" y="16255"/>
                    <a:pt x="10377" y="16374"/>
                  </a:cubicBezTo>
                  <a:cubicBezTo>
                    <a:pt x="10478" y="16569"/>
                    <a:pt x="10536" y="16757"/>
                    <a:pt x="10566" y="16923"/>
                  </a:cubicBezTo>
                  <a:cubicBezTo>
                    <a:pt x="10583" y="17046"/>
                    <a:pt x="10688" y="17135"/>
                    <a:pt x="10804" y="17135"/>
                  </a:cubicBezTo>
                  <a:cubicBezTo>
                    <a:pt x="10817" y="17135"/>
                    <a:pt x="10831" y="17133"/>
                    <a:pt x="10845" y="17131"/>
                  </a:cubicBezTo>
                  <a:cubicBezTo>
                    <a:pt x="10981" y="17112"/>
                    <a:pt x="11075" y="16989"/>
                    <a:pt x="11052" y="16852"/>
                  </a:cubicBezTo>
                  <a:cubicBezTo>
                    <a:pt x="11016" y="16622"/>
                    <a:pt x="10940" y="16385"/>
                    <a:pt x="10820" y="16148"/>
                  </a:cubicBezTo>
                  <a:cubicBezTo>
                    <a:pt x="10774" y="16065"/>
                    <a:pt x="10687" y="16014"/>
                    <a:pt x="10596" y="16014"/>
                  </a:cubicBezTo>
                  <a:close/>
                  <a:moveTo>
                    <a:pt x="4602" y="16616"/>
                  </a:moveTo>
                  <a:cubicBezTo>
                    <a:pt x="4532" y="16616"/>
                    <a:pt x="4463" y="16644"/>
                    <a:pt x="4414" y="16699"/>
                  </a:cubicBezTo>
                  <a:cubicBezTo>
                    <a:pt x="4278" y="16864"/>
                    <a:pt x="4136" y="17041"/>
                    <a:pt x="3994" y="17232"/>
                  </a:cubicBezTo>
                  <a:cubicBezTo>
                    <a:pt x="3912" y="17338"/>
                    <a:pt x="3934" y="17491"/>
                    <a:pt x="4041" y="17574"/>
                  </a:cubicBezTo>
                  <a:cubicBezTo>
                    <a:pt x="4088" y="17609"/>
                    <a:pt x="4142" y="17626"/>
                    <a:pt x="4195" y="17626"/>
                  </a:cubicBezTo>
                  <a:cubicBezTo>
                    <a:pt x="4270" y="17626"/>
                    <a:pt x="4342" y="17592"/>
                    <a:pt x="4390" y="17527"/>
                  </a:cubicBezTo>
                  <a:cubicBezTo>
                    <a:pt x="4527" y="17349"/>
                    <a:pt x="4663" y="17178"/>
                    <a:pt x="4792" y="17024"/>
                  </a:cubicBezTo>
                  <a:cubicBezTo>
                    <a:pt x="4881" y="16918"/>
                    <a:pt x="4870" y="16764"/>
                    <a:pt x="4764" y="16675"/>
                  </a:cubicBezTo>
                  <a:cubicBezTo>
                    <a:pt x="4718" y="16635"/>
                    <a:pt x="4660" y="16616"/>
                    <a:pt x="4602" y="16616"/>
                  </a:cubicBezTo>
                  <a:close/>
                  <a:moveTo>
                    <a:pt x="7765" y="16874"/>
                  </a:moveTo>
                  <a:cubicBezTo>
                    <a:pt x="7684" y="16874"/>
                    <a:pt x="7604" y="16912"/>
                    <a:pt x="7555" y="16983"/>
                  </a:cubicBezTo>
                  <a:cubicBezTo>
                    <a:pt x="7484" y="17101"/>
                    <a:pt x="7514" y="17254"/>
                    <a:pt x="7626" y="17332"/>
                  </a:cubicBezTo>
                  <a:cubicBezTo>
                    <a:pt x="7816" y="17450"/>
                    <a:pt x="8016" y="17568"/>
                    <a:pt x="8224" y="17675"/>
                  </a:cubicBezTo>
                  <a:cubicBezTo>
                    <a:pt x="8260" y="17694"/>
                    <a:pt x="8299" y="17704"/>
                    <a:pt x="8338" y="17704"/>
                  </a:cubicBezTo>
                  <a:cubicBezTo>
                    <a:pt x="8427" y="17704"/>
                    <a:pt x="8514" y="17655"/>
                    <a:pt x="8554" y="17568"/>
                  </a:cubicBezTo>
                  <a:cubicBezTo>
                    <a:pt x="8620" y="17450"/>
                    <a:pt x="8573" y="17297"/>
                    <a:pt x="8448" y="17237"/>
                  </a:cubicBezTo>
                  <a:cubicBezTo>
                    <a:pt x="8259" y="17136"/>
                    <a:pt x="8076" y="17030"/>
                    <a:pt x="7898" y="16912"/>
                  </a:cubicBezTo>
                  <a:cubicBezTo>
                    <a:pt x="7858" y="16886"/>
                    <a:pt x="7811" y="16874"/>
                    <a:pt x="7765" y="16874"/>
                  </a:cubicBezTo>
                  <a:close/>
                  <a:moveTo>
                    <a:pt x="9573" y="17671"/>
                  </a:moveTo>
                  <a:cubicBezTo>
                    <a:pt x="9458" y="17671"/>
                    <a:pt x="9351" y="17754"/>
                    <a:pt x="9324" y="17876"/>
                  </a:cubicBezTo>
                  <a:cubicBezTo>
                    <a:pt x="9300" y="18007"/>
                    <a:pt x="9389" y="18136"/>
                    <a:pt x="9526" y="18160"/>
                  </a:cubicBezTo>
                  <a:cubicBezTo>
                    <a:pt x="9673" y="18190"/>
                    <a:pt x="9810" y="18201"/>
                    <a:pt x="9933" y="18201"/>
                  </a:cubicBezTo>
                  <a:cubicBezTo>
                    <a:pt x="10058" y="18201"/>
                    <a:pt x="10176" y="18190"/>
                    <a:pt x="10288" y="18166"/>
                  </a:cubicBezTo>
                  <a:cubicBezTo>
                    <a:pt x="10419" y="18130"/>
                    <a:pt x="10501" y="18000"/>
                    <a:pt x="10471" y="17865"/>
                  </a:cubicBezTo>
                  <a:cubicBezTo>
                    <a:pt x="10440" y="17752"/>
                    <a:pt x="10335" y="17675"/>
                    <a:pt x="10222" y="17675"/>
                  </a:cubicBezTo>
                  <a:cubicBezTo>
                    <a:pt x="10205" y="17675"/>
                    <a:pt x="10188" y="17676"/>
                    <a:pt x="10170" y="17680"/>
                  </a:cubicBezTo>
                  <a:cubicBezTo>
                    <a:pt x="10105" y="17699"/>
                    <a:pt x="10028" y="17704"/>
                    <a:pt x="9933" y="17704"/>
                  </a:cubicBezTo>
                  <a:cubicBezTo>
                    <a:pt x="9845" y="17704"/>
                    <a:pt x="9739" y="17699"/>
                    <a:pt x="9614" y="17675"/>
                  </a:cubicBezTo>
                  <a:cubicBezTo>
                    <a:pt x="9600" y="17672"/>
                    <a:pt x="9586" y="17671"/>
                    <a:pt x="9573" y="17671"/>
                  </a:cubicBezTo>
                  <a:close/>
                  <a:moveTo>
                    <a:pt x="3442" y="18223"/>
                  </a:moveTo>
                  <a:cubicBezTo>
                    <a:pt x="3362" y="18223"/>
                    <a:pt x="3283" y="18262"/>
                    <a:pt x="3237" y="18338"/>
                  </a:cubicBezTo>
                  <a:cubicBezTo>
                    <a:pt x="3118" y="18521"/>
                    <a:pt x="3006" y="18710"/>
                    <a:pt x="2888" y="18911"/>
                  </a:cubicBezTo>
                  <a:cubicBezTo>
                    <a:pt x="2817" y="19029"/>
                    <a:pt x="2858" y="19184"/>
                    <a:pt x="2976" y="19249"/>
                  </a:cubicBezTo>
                  <a:cubicBezTo>
                    <a:pt x="3016" y="19273"/>
                    <a:pt x="3059" y="19284"/>
                    <a:pt x="3102" y="19284"/>
                  </a:cubicBezTo>
                  <a:cubicBezTo>
                    <a:pt x="3188" y="19284"/>
                    <a:pt x="3272" y="19238"/>
                    <a:pt x="3320" y="19160"/>
                  </a:cubicBezTo>
                  <a:cubicBezTo>
                    <a:pt x="3432" y="18965"/>
                    <a:pt x="3544" y="18781"/>
                    <a:pt x="3656" y="18603"/>
                  </a:cubicBezTo>
                  <a:cubicBezTo>
                    <a:pt x="3727" y="18485"/>
                    <a:pt x="3692" y="18332"/>
                    <a:pt x="3574" y="18261"/>
                  </a:cubicBezTo>
                  <a:cubicBezTo>
                    <a:pt x="3533" y="18235"/>
                    <a:pt x="3488" y="18223"/>
                    <a:pt x="3442" y="18223"/>
                  </a:cubicBezTo>
                  <a:close/>
                  <a:moveTo>
                    <a:pt x="2475" y="19951"/>
                  </a:moveTo>
                  <a:cubicBezTo>
                    <a:pt x="2384" y="19951"/>
                    <a:pt x="2296" y="20000"/>
                    <a:pt x="2249" y="20088"/>
                  </a:cubicBezTo>
                  <a:cubicBezTo>
                    <a:pt x="2148" y="20290"/>
                    <a:pt x="2048" y="20484"/>
                    <a:pt x="1952" y="20686"/>
                  </a:cubicBezTo>
                  <a:cubicBezTo>
                    <a:pt x="1894" y="20811"/>
                    <a:pt x="1947" y="20958"/>
                    <a:pt x="2072" y="21017"/>
                  </a:cubicBezTo>
                  <a:cubicBezTo>
                    <a:pt x="2106" y="21033"/>
                    <a:pt x="2143" y="21041"/>
                    <a:pt x="2179" y="21041"/>
                  </a:cubicBezTo>
                  <a:cubicBezTo>
                    <a:pt x="2271" y="21041"/>
                    <a:pt x="2360" y="20989"/>
                    <a:pt x="2403" y="20899"/>
                  </a:cubicBezTo>
                  <a:cubicBezTo>
                    <a:pt x="2498" y="20704"/>
                    <a:pt x="2591" y="20508"/>
                    <a:pt x="2692" y="20314"/>
                  </a:cubicBezTo>
                  <a:cubicBezTo>
                    <a:pt x="2752" y="20189"/>
                    <a:pt x="2705" y="20041"/>
                    <a:pt x="2586" y="19976"/>
                  </a:cubicBezTo>
                  <a:cubicBezTo>
                    <a:pt x="2550" y="19959"/>
                    <a:pt x="2512" y="19951"/>
                    <a:pt x="2475" y="19951"/>
                  </a:cubicBezTo>
                  <a:close/>
                  <a:moveTo>
                    <a:pt x="1645" y="21756"/>
                  </a:moveTo>
                  <a:cubicBezTo>
                    <a:pt x="1547" y="21756"/>
                    <a:pt x="1455" y="21816"/>
                    <a:pt x="1414" y="21911"/>
                  </a:cubicBezTo>
                  <a:cubicBezTo>
                    <a:pt x="1332" y="22117"/>
                    <a:pt x="1250" y="22330"/>
                    <a:pt x="1172" y="22537"/>
                  </a:cubicBezTo>
                  <a:cubicBezTo>
                    <a:pt x="1125" y="22662"/>
                    <a:pt x="1190" y="22810"/>
                    <a:pt x="1321" y="22857"/>
                  </a:cubicBezTo>
                  <a:cubicBezTo>
                    <a:pt x="1348" y="22867"/>
                    <a:pt x="1377" y="22872"/>
                    <a:pt x="1405" y="22872"/>
                  </a:cubicBezTo>
                  <a:cubicBezTo>
                    <a:pt x="1507" y="22872"/>
                    <a:pt x="1602" y="22807"/>
                    <a:pt x="1640" y="22709"/>
                  </a:cubicBezTo>
                  <a:cubicBezTo>
                    <a:pt x="1717" y="22502"/>
                    <a:pt x="1793" y="22302"/>
                    <a:pt x="1876" y="22100"/>
                  </a:cubicBezTo>
                  <a:cubicBezTo>
                    <a:pt x="1930" y="21969"/>
                    <a:pt x="1864" y="21827"/>
                    <a:pt x="1740" y="21775"/>
                  </a:cubicBezTo>
                  <a:cubicBezTo>
                    <a:pt x="1708" y="21762"/>
                    <a:pt x="1677" y="21756"/>
                    <a:pt x="1645" y="21756"/>
                  </a:cubicBezTo>
                  <a:close/>
                  <a:moveTo>
                    <a:pt x="992" y="23629"/>
                  </a:moveTo>
                  <a:cubicBezTo>
                    <a:pt x="886" y="23629"/>
                    <a:pt x="787" y="23697"/>
                    <a:pt x="753" y="23809"/>
                  </a:cubicBezTo>
                  <a:cubicBezTo>
                    <a:pt x="687" y="24022"/>
                    <a:pt x="628" y="24241"/>
                    <a:pt x="575" y="24454"/>
                  </a:cubicBezTo>
                  <a:cubicBezTo>
                    <a:pt x="540" y="24585"/>
                    <a:pt x="616" y="24721"/>
                    <a:pt x="753" y="24756"/>
                  </a:cubicBezTo>
                  <a:cubicBezTo>
                    <a:pt x="773" y="24762"/>
                    <a:pt x="793" y="24765"/>
                    <a:pt x="813" y="24765"/>
                  </a:cubicBezTo>
                  <a:cubicBezTo>
                    <a:pt x="922" y="24765"/>
                    <a:pt x="1024" y="24688"/>
                    <a:pt x="1054" y="24579"/>
                  </a:cubicBezTo>
                  <a:cubicBezTo>
                    <a:pt x="1108" y="24366"/>
                    <a:pt x="1166" y="24159"/>
                    <a:pt x="1231" y="23946"/>
                  </a:cubicBezTo>
                  <a:cubicBezTo>
                    <a:pt x="1267" y="23815"/>
                    <a:pt x="1190" y="23679"/>
                    <a:pt x="1059" y="23638"/>
                  </a:cubicBezTo>
                  <a:cubicBezTo>
                    <a:pt x="1037" y="23631"/>
                    <a:pt x="1015" y="23629"/>
                    <a:pt x="992" y="23629"/>
                  </a:cubicBezTo>
                  <a:close/>
                  <a:moveTo>
                    <a:pt x="532" y="25556"/>
                  </a:moveTo>
                  <a:cubicBezTo>
                    <a:pt x="413" y="25556"/>
                    <a:pt x="306" y="25640"/>
                    <a:pt x="284" y="25762"/>
                  </a:cubicBezTo>
                  <a:cubicBezTo>
                    <a:pt x="243" y="25986"/>
                    <a:pt x="208" y="26206"/>
                    <a:pt x="178" y="26425"/>
                  </a:cubicBezTo>
                  <a:cubicBezTo>
                    <a:pt x="155" y="26561"/>
                    <a:pt x="249" y="26684"/>
                    <a:pt x="385" y="26709"/>
                  </a:cubicBezTo>
                  <a:cubicBezTo>
                    <a:pt x="396" y="26710"/>
                    <a:pt x="406" y="26711"/>
                    <a:pt x="417" y="26711"/>
                  </a:cubicBezTo>
                  <a:cubicBezTo>
                    <a:pt x="540" y="26711"/>
                    <a:pt x="648" y="26621"/>
                    <a:pt x="669" y="26496"/>
                  </a:cubicBezTo>
                  <a:cubicBezTo>
                    <a:pt x="699" y="26283"/>
                    <a:pt x="734" y="26070"/>
                    <a:pt x="770" y="25851"/>
                  </a:cubicBezTo>
                  <a:cubicBezTo>
                    <a:pt x="800" y="25715"/>
                    <a:pt x="710" y="25590"/>
                    <a:pt x="575" y="25560"/>
                  </a:cubicBezTo>
                  <a:cubicBezTo>
                    <a:pt x="561" y="25558"/>
                    <a:pt x="547" y="25556"/>
                    <a:pt x="532" y="25556"/>
                  </a:cubicBezTo>
                  <a:close/>
                  <a:moveTo>
                    <a:pt x="282" y="27530"/>
                  </a:moveTo>
                  <a:cubicBezTo>
                    <a:pt x="150" y="27530"/>
                    <a:pt x="48" y="27632"/>
                    <a:pt x="36" y="27761"/>
                  </a:cubicBezTo>
                  <a:cubicBezTo>
                    <a:pt x="24" y="27986"/>
                    <a:pt x="13" y="28211"/>
                    <a:pt x="7" y="28429"/>
                  </a:cubicBezTo>
                  <a:cubicBezTo>
                    <a:pt x="0" y="28566"/>
                    <a:pt x="114" y="28683"/>
                    <a:pt x="249" y="28683"/>
                  </a:cubicBezTo>
                  <a:cubicBezTo>
                    <a:pt x="253" y="28684"/>
                    <a:pt x="257" y="28684"/>
                    <a:pt x="261" y="28684"/>
                  </a:cubicBezTo>
                  <a:cubicBezTo>
                    <a:pt x="392" y="28684"/>
                    <a:pt x="497" y="28573"/>
                    <a:pt x="504" y="28442"/>
                  </a:cubicBezTo>
                  <a:cubicBezTo>
                    <a:pt x="510" y="28229"/>
                    <a:pt x="516" y="28009"/>
                    <a:pt x="533" y="27790"/>
                  </a:cubicBezTo>
                  <a:cubicBezTo>
                    <a:pt x="540" y="27654"/>
                    <a:pt x="439" y="27536"/>
                    <a:pt x="303" y="27531"/>
                  </a:cubicBezTo>
                  <a:cubicBezTo>
                    <a:pt x="296" y="27530"/>
                    <a:pt x="289" y="27530"/>
                    <a:pt x="282" y="27530"/>
                  </a:cubicBezTo>
                  <a:close/>
                  <a:moveTo>
                    <a:pt x="273" y="29512"/>
                  </a:moveTo>
                  <a:cubicBezTo>
                    <a:pt x="269" y="29512"/>
                    <a:pt x="265" y="29512"/>
                    <a:pt x="262" y="29513"/>
                  </a:cubicBezTo>
                  <a:cubicBezTo>
                    <a:pt x="125" y="29518"/>
                    <a:pt x="24" y="29636"/>
                    <a:pt x="30" y="29772"/>
                  </a:cubicBezTo>
                  <a:cubicBezTo>
                    <a:pt x="43" y="30004"/>
                    <a:pt x="60" y="30223"/>
                    <a:pt x="84" y="30447"/>
                  </a:cubicBezTo>
                  <a:cubicBezTo>
                    <a:pt x="100" y="30575"/>
                    <a:pt x="206" y="30667"/>
                    <a:pt x="331" y="30667"/>
                  </a:cubicBezTo>
                  <a:cubicBezTo>
                    <a:pt x="339" y="30667"/>
                    <a:pt x="347" y="30666"/>
                    <a:pt x="355" y="30665"/>
                  </a:cubicBezTo>
                  <a:cubicBezTo>
                    <a:pt x="492" y="30654"/>
                    <a:pt x="592" y="30529"/>
                    <a:pt x="581" y="30394"/>
                  </a:cubicBezTo>
                  <a:cubicBezTo>
                    <a:pt x="557" y="30181"/>
                    <a:pt x="540" y="29961"/>
                    <a:pt x="527" y="29743"/>
                  </a:cubicBezTo>
                  <a:cubicBezTo>
                    <a:pt x="516" y="29610"/>
                    <a:pt x="404" y="29512"/>
                    <a:pt x="273" y="29512"/>
                  </a:cubicBezTo>
                  <a:close/>
                  <a:moveTo>
                    <a:pt x="522" y="31478"/>
                  </a:moveTo>
                  <a:cubicBezTo>
                    <a:pt x="508" y="31478"/>
                    <a:pt x="494" y="31479"/>
                    <a:pt x="480" y="31482"/>
                  </a:cubicBezTo>
                  <a:cubicBezTo>
                    <a:pt x="344" y="31512"/>
                    <a:pt x="256" y="31642"/>
                    <a:pt x="284" y="31779"/>
                  </a:cubicBezTo>
                  <a:cubicBezTo>
                    <a:pt x="327" y="31997"/>
                    <a:pt x="374" y="32216"/>
                    <a:pt x="426" y="32435"/>
                  </a:cubicBezTo>
                  <a:cubicBezTo>
                    <a:pt x="452" y="32547"/>
                    <a:pt x="557" y="32624"/>
                    <a:pt x="669" y="32624"/>
                  </a:cubicBezTo>
                  <a:cubicBezTo>
                    <a:pt x="687" y="32624"/>
                    <a:pt x="705" y="32622"/>
                    <a:pt x="723" y="32618"/>
                  </a:cubicBezTo>
                  <a:cubicBezTo>
                    <a:pt x="859" y="32582"/>
                    <a:pt x="942" y="32453"/>
                    <a:pt x="906" y="32317"/>
                  </a:cubicBezTo>
                  <a:cubicBezTo>
                    <a:pt x="859" y="32109"/>
                    <a:pt x="811" y="31896"/>
                    <a:pt x="770" y="31683"/>
                  </a:cubicBezTo>
                  <a:cubicBezTo>
                    <a:pt x="748" y="31562"/>
                    <a:pt x="638" y="31478"/>
                    <a:pt x="522" y="31478"/>
                  </a:cubicBezTo>
                  <a:close/>
                  <a:moveTo>
                    <a:pt x="1037" y="33396"/>
                  </a:moveTo>
                  <a:cubicBezTo>
                    <a:pt x="1009" y="33396"/>
                    <a:pt x="981" y="33401"/>
                    <a:pt x="953" y="33411"/>
                  </a:cubicBezTo>
                  <a:cubicBezTo>
                    <a:pt x="824" y="33453"/>
                    <a:pt x="758" y="33594"/>
                    <a:pt x="800" y="33724"/>
                  </a:cubicBezTo>
                  <a:cubicBezTo>
                    <a:pt x="876" y="33937"/>
                    <a:pt x="953" y="34150"/>
                    <a:pt x="1037" y="34357"/>
                  </a:cubicBezTo>
                  <a:cubicBezTo>
                    <a:pt x="1073" y="34457"/>
                    <a:pt x="1165" y="34516"/>
                    <a:pt x="1264" y="34516"/>
                  </a:cubicBezTo>
                  <a:cubicBezTo>
                    <a:pt x="1295" y="34516"/>
                    <a:pt x="1326" y="34510"/>
                    <a:pt x="1356" y="34499"/>
                  </a:cubicBezTo>
                  <a:cubicBezTo>
                    <a:pt x="1485" y="34446"/>
                    <a:pt x="1545" y="34304"/>
                    <a:pt x="1498" y="34174"/>
                  </a:cubicBezTo>
                  <a:cubicBezTo>
                    <a:pt x="1414" y="33972"/>
                    <a:pt x="1343" y="33772"/>
                    <a:pt x="1272" y="33565"/>
                  </a:cubicBezTo>
                  <a:cubicBezTo>
                    <a:pt x="1236" y="33462"/>
                    <a:pt x="1140" y="33396"/>
                    <a:pt x="1037" y="33396"/>
                  </a:cubicBezTo>
                  <a:close/>
                  <a:moveTo>
                    <a:pt x="1808" y="35222"/>
                  </a:moveTo>
                  <a:cubicBezTo>
                    <a:pt x="1771" y="35222"/>
                    <a:pt x="1733" y="35231"/>
                    <a:pt x="1698" y="35250"/>
                  </a:cubicBezTo>
                  <a:cubicBezTo>
                    <a:pt x="1575" y="35315"/>
                    <a:pt x="1527" y="35463"/>
                    <a:pt x="1586" y="35582"/>
                  </a:cubicBezTo>
                  <a:cubicBezTo>
                    <a:pt x="1693" y="35789"/>
                    <a:pt x="1799" y="35984"/>
                    <a:pt x="1911" y="36180"/>
                  </a:cubicBezTo>
                  <a:cubicBezTo>
                    <a:pt x="1955" y="36258"/>
                    <a:pt x="2037" y="36303"/>
                    <a:pt x="2123" y="36303"/>
                  </a:cubicBezTo>
                  <a:cubicBezTo>
                    <a:pt x="2166" y="36303"/>
                    <a:pt x="2209" y="36292"/>
                    <a:pt x="2249" y="36268"/>
                  </a:cubicBezTo>
                  <a:cubicBezTo>
                    <a:pt x="2367" y="36203"/>
                    <a:pt x="2408" y="36049"/>
                    <a:pt x="2337" y="35931"/>
                  </a:cubicBezTo>
                  <a:cubicBezTo>
                    <a:pt x="2231" y="35741"/>
                    <a:pt x="2130" y="35552"/>
                    <a:pt x="2031" y="35356"/>
                  </a:cubicBezTo>
                  <a:cubicBezTo>
                    <a:pt x="1984" y="35273"/>
                    <a:pt x="1897" y="35222"/>
                    <a:pt x="1808" y="35222"/>
                  </a:cubicBezTo>
                  <a:close/>
                  <a:moveTo>
                    <a:pt x="2840" y="36918"/>
                  </a:moveTo>
                  <a:cubicBezTo>
                    <a:pt x="2790" y="36918"/>
                    <a:pt x="2740" y="36933"/>
                    <a:pt x="2698" y="36966"/>
                  </a:cubicBezTo>
                  <a:cubicBezTo>
                    <a:pt x="2586" y="37043"/>
                    <a:pt x="2556" y="37196"/>
                    <a:pt x="2640" y="37309"/>
                  </a:cubicBezTo>
                  <a:cubicBezTo>
                    <a:pt x="2769" y="37493"/>
                    <a:pt x="2905" y="37676"/>
                    <a:pt x="3047" y="37848"/>
                  </a:cubicBezTo>
                  <a:cubicBezTo>
                    <a:pt x="3095" y="37910"/>
                    <a:pt x="3169" y="37941"/>
                    <a:pt x="3243" y="37941"/>
                  </a:cubicBezTo>
                  <a:cubicBezTo>
                    <a:pt x="3297" y="37941"/>
                    <a:pt x="3351" y="37924"/>
                    <a:pt x="3396" y="37889"/>
                  </a:cubicBezTo>
                  <a:cubicBezTo>
                    <a:pt x="3503" y="37800"/>
                    <a:pt x="3521" y="37647"/>
                    <a:pt x="3432" y="37540"/>
                  </a:cubicBezTo>
                  <a:cubicBezTo>
                    <a:pt x="3301" y="37368"/>
                    <a:pt x="3172" y="37196"/>
                    <a:pt x="3041" y="37019"/>
                  </a:cubicBezTo>
                  <a:cubicBezTo>
                    <a:pt x="2995" y="36954"/>
                    <a:pt x="2918" y="36918"/>
                    <a:pt x="2840" y="36918"/>
                  </a:cubicBezTo>
                  <a:close/>
                  <a:moveTo>
                    <a:pt x="4118" y="38433"/>
                  </a:moveTo>
                  <a:cubicBezTo>
                    <a:pt x="4056" y="38433"/>
                    <a:pt x="3993" y="38457"/>
                    <a:pt x="3947" y="38504"/>
                  </a:cubicBezTo>
                  <a:cubicBezTo>
                    <a:pt x="3846" y="38605"/>
                    <a:pt x="3846" y="38758"/>
                    <a:pt x="3940" y="38859"/>
                  </a:cubicBezTo>
                  <a:cubicBezTo>
                    <a:pt x="4101" y="39019"/>
                    <a:pt x="4267" y="39173"/>
                    <a:pt x="4431" y="39320"/>
                  </a:cubicBezTo>
                  <a:cubicBezTo>
                    <a:pt x="4479" y="39365"/>
                    <a:pt x="4540" y="39388"/>
                    <a:pt x="4600" y="39388"/>
                  </a:cubicBezTo>
                  <a:cubicBezTo>
                    <a:pt x="4667" y="39388"/>
                    <a:pt x="4734" y="39360"/>
                    <a:pt x="4781" y="39303"/>
                  </a:cubicBezTo>
                  <a:cubicBezTo>
                    <a:pt x="4876" y="39203"/>
                    <a:pt x="4863" y="39048"/>
                    <a:pt x="4764" y="38954"/>
                  </a:cubicBezTo>
                  <a:cubicBezTo>
                    <a:pt x="4603" y="38812"/>
                    <a:pt x="4450" y="38664"/>
                    <a:pt x="4295" y="38510"/>
                  </a:cubicBezTo>
                  <a:cubicBezTo>
                    <a:pt x="4248" y="38459"/>
                    <a:pt x="4183" y="38433"/>
                    <a:pt x="4118" y="38433"/>
                  </a:cubicBezTo>
                  <a:close/>
                  <a:moveTo>
                    <a:pt x="5632" y="39717"/>
                  </a:moveTo>
                  <a:cubicBezTo>
                    <a:pt x="5554" y="39717"/>
                    <a:pt x="5479" y="39755"/>
                    <a:pt x="5431" y="39823"/>
                  </a:cubicBezTo>
                  <a:cubicBezTo>
                    <a:pt x="5349" y="39935"/>
                    <a:pt x="5378" y="40090"/>
                    <a:pt x="5491" y="40167"/>
                  </a:cubicBezTo>
                  <a:cubicBezTo>
                    <a:pt x="5674" y="40297"/>
                    <a:pt x="5864" y="40421"/>
                    <a:pt x="6053" y="40539"/>
                  </a:cubicBezTo>
                  <a:cubicBezTo>
                    <a:pt x="6094" y="40563"/>
                    <a:pt x="6139" y="40575"/>
                    <a:pt x="6184" y="40575"/>
                  </a:cubicBezTo>
                  <a:cubicBezTo>
                    <a:pt x="6268" y="40575"/>
                    <a:pt x="6350" y="40533"/>
                    <a:pt x="6396" y="40456"/>
                  </a:cubicBezTo>
                  <a:cubicBezTo>
                    <a:pt x="6467" y="40338"/>
                    <a:pt x="6432" y="40184"/>
                    <a:pt x="6313" y="40113"/>
                  </a:cubicBezTo>
                  <a:cubicBezTo>
                    <a:pt x="6129" y="40006"/>
                    <a:pt x="5952" y="39888"/>
                    <a:pt x="5775" y="39765"/>
                  </a:cubicBezTo>
                  <a:cubicBezTo>
                    <a:pt x="5731" y="39732"/>
                    <a:pt x="5681" y="39717"/>
                    <a:pt x="5632" y="39717"/>
                  </a:cubicBezTo>
                  <a:close/>
                  <a:moveTo>
                    <a:pt x="7354" y="40705"/>
                  </a:moveTo>
                  <a:cubicBezTo>
                    <a:pt x="7261" y="40705"/>
                    <a:pt x="7172" y="40757"/>
                    <a:pt x="7129" y="40847"/>
                  </a:cubicBezTo>
                  <a:cubicBezTo>
                    <a:pt x="7071" y="40965"/>
                    <a:pt x="7118" y="41114"/>
                    <a:pt x="7241" y="41177"/>
                  </a:cubicBezTo>
                  <a:cubicBezTo>
                    <a:pt x="7448" y="41278"/>
                    <a:pt x="7650" y="41373"/>
                    <a:pt x="7852" y="41461"/>
                  </a:cubicBezTo>
                  <a:cubicBezTo>
                    <a:pt x="7883" y="41475"/>
                    <a:pt x="7915" y="41481"/>
                    <a:pt x="7947" y="41481"/>
                  </a:cubicBezTo>
                  <a:cubicBezTo>
                    <a:pt x="8043" y="41481"/>
                    <a:pt x="8136" y="41425"/>
                    <a:pt x="8177" y="41332"/>
                  </a:cubicBezTo>
                  <a:cubicBezTo>
                    <a:pt x="8235" y="41207"/>
                    <a:pt x="8177" y="41060"/>
                    <a:pt x="8052" y="41007"/>
                  </a:cubicBezTo>
                  <a:cubicBezTo>
                    <a:pt x="7857" y="40918"/>
                    <a:pt x="7661" y="40830"/>
                    <a:pt x="7461" y="40729"/>
                  </a:cubicBezTo>
                  <a:cubicBezTo>
                    <a:pt x="7427" y="40712"/>
                    <a:pt x="7390" y="40705"/>
                    <a:pt x="7354" y="40705"/>
                  </a:cubicBezTo>
                  <a:close/>
                  <a:moveTo>
                    <a:pt x="9179" y="41477"/>
                  </a:moveTo>
                  <a:cubicBezTo>
                    <a:pt x="9079" y="41477"/>
                    <a:pt x="8983" y="41541"/>
                    <a:pt x="8945" y="41639"/>
                  </a:cubicBezTo>
                  <a:cubicBezTo>
                    <a:pt x="8898" y="41770"/>
                    <a:pt x="8963" y="41912"/>
                    <a:pt x="9094" y="41958"/>
                  </a:cubicBezTo>
                  <a:cubicBezTo>
                    <a:pt x="9313" y="42036"/>
                    <a:pt x="9526" y="42107"/>
                    <a:pt x="9733" y="42171"/>
                  </a:cubicBezTo>
                  <a:cubicBezTo>
                    <a:pt x="9758" y="42180"/>
                    <a:pt x="9784" y="42184"/>
                    <a:pt x="9809" y="42184"/>
                  </a:cubicBezTo>
                  <a:cubicBezTo>
                    <a:pt x="9914" y="42184"/>
                    <a:pt x="10011" y="42116"/>
                    <a:pt x="10040" y="42007"/>
                  </a:cubicBezTo>
                  <a:cubicBezTo>
                    <a:pt x="10081" y="41876"/>
                    <a:pt x="10010" y="41740"/>
                    <a:pt x="9881" y="41699"/>
                  </a:cubicBezTo>
                  <a:cubicBezTo>
                    <a:pt x="9679" y="41633"/>
                    <a:pt x="9472" y="41568"/>
                    <a:pt x="9259" y="41491"/>
                  </a:cubicBezTo>
                  <a:cubicBezTo>
                    <a:pt x="9233" y="41481"/>
                    <a:pt x="9206" y="41477"/>
                    <a:pt x="9179" y="41477"/>
                  </a:cubicBezTo>
                  <a:close/>
                  <a:moveTo>
                    <a:pt x="15138" y="42026"/>
                  </a:moveTo>
                  <a:cubicBezTo>
                    <a:pt x="15109" y="42026"/>
                    <a:pt x="15079" y="42031"/>
                    <a:pt x="15050" y="42042"/>
                  </a:cubicBezTo>
                  <a:cubicBezTo>
                    <a:pt x="15050" y="42042"/>
                    <a:pt x="15014" y="42053"/>
                    <a:pt x="14956" y="42072"/>
                  </a:cubicBezTo>
                  <a:cubicBezTo>
                    <a:pt x="14826" y="42113"/>
                    <a:pt x="14749" y="42249"/>
                    <a:pt x="14784" y="42379"/>
                  </a:cubicBezTo>
                  <a:cubicBezTo>
                    <a:pt x="14814" y="42488"/>
                    <a:pt x="14914" y="42559"/>
                    <a:pt x="15025" y="42559"/>
                  </a:cubicBezTo>
                  <a:cubicBezTo>
                    <a:pt x="15047" y="42559"/>
                    <a:pt x="15070" y="42556"/>
                    <a:pt x="15093" y="42550"/>
                  </a:cubicBezTo>
                  <a:cubicBezTo>
                    <a:pt x="15175" y="42526"/>
                    <a:pt x="15216" y="42509"/>
                    <a:pt x="15222" y="42509"/>
                  </a:cubicBezTo>
                  <a:cubicBezTo>
                    <a:pt x="15352" y="42462"/>
                    <a:pt x="15418" y="42320"/>
                    <a:pt x="15369" y="42190"/>
                  </a:cubicBezTo>
                  <a:cubicBezTo>
                    <a:pt x="15333" y="42088"/>
                    <a:pt x="15239" y="42026"/>
                    <a:pt x="15138" y="42026"/>
                  </a:cubicBezTo>
                  <a:close/>
                  <a:moveTo>
                    <a:pt x="11091" y="42020"/>
                  </a:moveTo>
                  <a:cubicBezTo>
                    <a:pt x="10975" y="42020"/>
                    <a:pt x="10866" y="42098"/>
                    <a:pt x="10845" y="42220"/>
                  </a:cubicBezTo>
                  <a:cubicBezTo>
                    <a:pt x="10815" y="42349"/>
                    <a:pt x="10904" y="42485"/>
                    <a:pt x="11033" y="42509"/>
                  </a:cubicBezTo>
                  <a:cubicBezTo>
                    <a:pt x="11265" y="42562"/>
                    <a:pt x="11489" y="42597"/>
                    <a:pt x="11702" y="42633"/>
                  </a:cubicBezTo>
                  <a:cubicBezTo>
                    <a:pt x="11714" y="42634"/>
                    <a:pt x="11725" y="42635"/>
                    <a:pt x="11736" y="42635"/>
                  </a:cubicBezTo>
                  <a:cubicBezTo>
                    <a:pt x="11855" y="42635"/>
                    <a:pt x="11964" y="42550"/>
                    <a:pt x="11980" y="42427"/>
                  </a:cubicBezTo>
                  <a:cubicBezTo>
                    <a:pt x="12004" y="42291"/>
                    <a:pt x="11909" y="42160"/>
                    <a:pt x="11773" y="42143"/>
                  </a:cubicBezTo>
                  <a:cubicBezTo>
                    <a:pt x="11571" y="42113"/>
                    <a:pt x="11358" y="42072"/>
                    <a:pt x="11134" y="42024"/>
                  </a:cubicBezTo>
                  <a:cubicBezTo>
                    <a:pt x="11120" y="42021"/>
                    <a:pt x="11105" y="42020"/>
                    <a:pt x="11091" y="42020"/>
                  </a:cubicBezTo>
                  <a:close/>
                  <a:moveTo>
                    <a:pt x="13712" y="42255"/>
                  </a:moveTo>
                  <a:cubicBezTo>
                    <a:pt x="13708" y="42255"/>
                    <a:pt x="13705" y="42255"/>
                    <a:pt x="13701" y="42255"/>
                  </a:cubicBezTo>
                  <a:cubicBezTo>
                    <a:pt x="13578" y="42261"/>
                    <a:pt x="13447" y="42266"/>
                    <a:pt x="13305" y="42266"/>
                  </a:cubicBezTo>
                  <a:cubicBezTo>
                    <a:pt x="13228" y="42266"/>
                    <a:pt x="13146" y="42261"/>
                    <a:pt x="13062" y="42261"/>
                  </a:cubicBezTo>
                  <a:cubicBezTo>
                    <a:pt x="13059" y="42261"/>
                    <a:pt x="13055" y="42261"/>
                    <a:pt x="13052" y="42261"/>
                  </a:cubicBezTo>
                  <a:cubicBezTo>
                    <a:pt x="12915" y="42261"/>
                    <a:pt x="12808" y="42371"/>
                    <a:pt x="12808" y="42504"/>
                  </a:cubicBezTo>
                  <a:cubicBezTo>
                    <a:pt x="12802" y="42640"/>
                    <a:pt x="12909" y="42752"/>
                    <a:pt x="13045" y="42758"/>
                  </a:cubicBezTo>
                  <a:lnTo>
                    <a:pt x="13305" y="42758"/>
                  </a:lnTo>
                  <a:cubicBezTo>
                    <a:pt x="13453" y="42758"/>
                    <a:pt x="13595" y="42758"/>
                    <a:pt x="13725" y="42752"/>
                  </a:cubicBezTo>
                  <a:cubicBezTo>
                    <a:pt x="13867" y="42746"/>
                    <a:pt x="13968" y="42627"/>
                    <a:pt x="13962" y="42491"/>
                  </a:cubicBezTo>
                  <a:cubicBezTo>
                    <a:pt x="13957" y="42359"/>
                    <a:pt x="13843" y="42255"/>
                    <a:pt x="13712" y="42255"/>
                  </a:cubicBezTo>
                  <a:close/>
                </a:path>
              </a:pathLst>
            </a:custGeom>
            <a:solidFill>
              <a:srgbClr val="1E1936"/>
            </a:solidFill>
            <a:ln>
              <a:solidFill>
                <a:schemeClr val="tx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rgbClr val="FF0066"/>
                </a:solidFill>
                <a:effectLst/>
                <a:uLnTx/>
                <a:uFillTx/>
                <a:latin typeface="Arial"/>
                <a:cs typeface="Arial"/>
                <a:sym typeface="Arial"/>
              </a:endParaRPr>
            </a:p>
          </p:txBody>
        </p:sp>
        <p:grpSp>
          <p:nvGrpSpPr>
            <p:cNvPr id="63" name="Google Shape;4716;p79"/>
            <p:cNvGrpSpPr/>
            <p:nvPr/>
          </p:nvGrpSpPr>
          <p:grpSpPr>
            <a:xfrm rot="3530764">
              <a:off x="252923" y="3052492"/>
              <a:ext cx="603575" cy="520900"/>
              <a:chOff x="3450350" y="2886200"/>
              <a:chExt cx="603575" cy="520900"/>
            </a:xfrm>
          </p:grpSpPr>
          <p:sp>
            <p:nvSpPr>
              <p:cNvPr id="64" name="Google Shape;4717;p79"/>
              <p:cNvSpPr/>
              <p:nvPr/>
            </p:nvSpPr>
            <p:spPr>
              <a:xfrm>
                <a:off x="3450350" y="2886200"/>
                <a:ext cx="603575" cy="520900"/>
              </a:xfrm>
              <a:custGeom>
                <a:avLst/>
                <a:gdLst/>
                <a:ahLst/>
                <a:cxnLst/>
                <a:rect l="l" t="t" r="r" b="b"/>
                <a:pathLst>
                  <a:path w="24143" h="20836" extrusionOk="0">
                    <a:moveTo>
                      <a:pt x="23735" y="36"/>
                    </a:moveTo>
                    <a:cubicBezTo>
                      <a:pt x="23717" y="1"/>
                      <a:pt x="23676" y="1"/>
                      <a:pt x="23610" y="42"/>
                    </a:cubicBezTo>
                    <a:cubicBezTo>
                      <a:pt x="22971" y="468"/>
                      <a:pt x="197" y="8619"/>
                      <a:pt x="131" y="8643"/>
                    </a:cubicBezTo>
                    <a:cubicBezTo>
                      <a:pt x="25" y="8678"/>
                      <a:pt x="1" y="8809"/>
                      <a:pt x="72" y="8932"/>
                    </a:cubicBezTo>
                    <a:cubicBezTo>
                      <a:pt x="119" y="9009"/>
                      <a:pt x="190" y="9063"/>
                      <a:pt x="268" y="9087"/>
                    </a:cubicBezTo>
                    <a:cubicBezTo>
                      <a:pt x="557" y="9194"/>
                      <a:pt x="4107" y="10500"/>
                      <a:pt x="5680" y="11441"/>
                    </a:cubicBezTo>
                    <a:cubicBezTo>
                      <a:pt x="5828" y="13014"/>
                      <a:pt x="6136" y="20203"/>
                      <a:pt x="6136" y="20220"/>
                    </a:cubicBezTo>
                    <a:cubicBezTo>
                      <a:pt x="6136" y="20350"/>
                      <a:pt x="6248" y="20474"/>
                      <a:pt x="6373" y="20509"/>
                    </a:cubicBezTo>
                    <a:cubicBezTo>
                      <a:pt x="6384" y="20509"/>
                      <a:pt x="6390" y="20516"/>
                      <a:pt x="6401" y="20516"/>
                    </a:cubicBezTo>
                    <a:cubicBezTo>
                      <a:pt x="6401" y="20522"/>
                      <a:pt x="6408" y="20522"/>
                      <a:pt x="6414" y="20528"/>
                    </a:cubicBezTo>
                    <a:cubicBezTo>
                      <a:pt x="6520" y="20629"/>
                      <a:pt x="6662" y="20640"/>
                      <a:pt x="6733" y="20563"/>
                    </a:cubicBezTo>
                    <a:lnTo>
                      <a:pt x="10051" y="16711"/>
                    </a:lnTo>
                    <a:cubicBezTo>
                      <a:pt x="10318" y="17044"/>
                      <a:pt x="10597" y="17386"/>
                      <a:pt x="10873" y="17729"/>
                    </a:cubicBezTo>
                    <a:cubicBezTo>
                      <a:pt x="11820" y="18901"/>
                      <a:pt x="12762" y="20072"/>
                      <a:pt x="13382" y="20705"/>
                    </a:cubicBezTo>
                    <a:cubicBezTo>
                      <a:pt x="13483" y="20812"/>
                      <a:pt x="13631" y="20836"/>
                      <a:pt x="13707" y="20758"/>
                    </a:cubicBezTo>
                    <a:cubicBezTo>
                      <a:pt x="13720" y="20752"/>
                      <a:pt x="13726" y="20741"/>
                      <a:pt x="13737" y="20722"/>
                    </a:cubicBezTo>
                    <a:cubicBezTo>
                      <a:pt x="13756" y="20687"/>
                      <a:pt x="18393" y="11867"/>
                      <a:pt x="21344" y="5751"/>
                    </a:cubicBezTo>
                    <a:lnTo>
                      <a:pt x="24090" y="408"/>
                    </a:lnTo>
                    <a:cubicBezTo>
                      <a:pt x="24143" y="313"/>
                      <a:pt x="24085" y="165"/>
                      <a:pt x="23971" y="83"/>
                    </a:cubicBezTo>
                    <a:cubicBezTo>
                      <a:pt x="23889" y="23"/>
                      <a:pt x="23801" y="12"/>
                      <a:pt x="23735" y="36"/>
                    </a:cubicBezTo>
                    <a:close/>
                    <a:moveTo>
                      <a:pt x="13885" y="8312"/>
                    </a:moveTo>
                    <a:cubicBezTo>
                      <a:pt x="13898" y="8323"/>
                      <a:pt x="13891" y="8312"/>
                      <a:pt x="13868" y="8288"/>
                    </a:cubicBezTo>
                    <a:cubicBezTo>
                      <a:pt x="13868" y="8276"/>
                      <a:pt x="13862" y="8258"/>
                      <a:pt x="13855" y="8247"/>
                    </a:cubicBezTo>
                    <a:cubicBezTo>
                      <a:pt x="13855" y="8235"/>
                      <a:pt x="13855" y="8217"/>
                      <a:pt x="13849" y="8205"/>
                    </a:cubicBezTo>
                    <a:cubicBezTo>
                      <a:pt x="13849" y="8129"/>
                      <a:pt x="13862" y="8063"/>
                      <a:pt x="13903" y="7993"/>
                    </a:cubicBezTo>
                    <a:cubicBezTo>
                      <a:pt x="13991" y="7845"/>
                      <a:pt x="14223" y="8004"/>
                      <a:pt x="14122" y="8146"/>
                    </a:cubicBezTo>
                    <a:cubicBezTo>
                      <a:pt x="14122" y="8146"/>
                      <a:pt x="14116" y="8164"/>
                      <a:pt x="14111" y="8164"/>
                    </a:cubicBezTo>
                    <a:lnTo>
                      <a:pt x="14111" y="8176"/>
                    </a:lnTo>
                    <a:cubicBezTo>
                      <a:pt x="14111" y="8181"/>
                      <a:pt x="14103" y="8187"/>
                      <a:pt x="14103" y="8193"/>
                    </a:cubicBezTo>
                    <a:lnTo>
                      <a:pt x="14103" y="8200"/>
                    </a:lnTo>
                    <a:cubicBezTo>
                      <a:pt x="14111" y="8264"/>
                      <a:pt x="14103" y="8329"/>
                      <a:pt x="14045" y="8383"/>
                    </a:cubicBezTo>
                    <a:cubicBezTo>
                      <a:pt x="14027" y="8400"/>
                      <a:pt x="13997" y="8413"/>
                      <a:pt x="13974" y="8400"/>
                    </a:cubicBezTo>
                    <a:cubicBezTo>
                      <a:pt x="13926" y="8377"/>
                      <a:pt x="13903" y="8353"/>
                      <a:pt x="13885" y="8312"/>
                    </a:cubicBezTo>
                    <a:close/>
                    <a:moveTo>
                      <a:pt x="13524" y="8927"/>
                    </a:moveTo>
                    <a:cubicBezTo>
                      <a:pt x="13530" y="9045"/>
                      <a:pt x="13335" y="9080"/>
                      <a:pt x="13300" y="8968"/>
                    </a:cubicBezTo>
                    <a:cubicBezTo>
                      <a:pt x="13264" y="8867"/>
                      <a:pt x="13246" y="8761"/>
                      <a:pt x="13229" y="8661"/>
                    </a:cubicBezTo>
                    <a:cubicBezTo>
                      <a:pt x="13199" y="8495"/>
                      <a:pt x="13453" y="8448"/>
                      <a:pt x="13483" y="8613"/>
                    </a:cubicBezTo>
                    <a:cubicBezTo>
                      <a:pt x="13500" y="8714"/>
                      <a:pt x="13524" y="8820"/>
                      <a:pt x="13524" y="8927"/>
                    </a:cubicBezTo>
                    <a:close/>
                    <a:moveTo>
                      <a:pt x="12803" y="9364"/>
                    </a:moveTo>
                    <a:cubicBezTo>
                      <a:pt x="12648" y="9287"/>
                      <a:pt x="12678" y="9033"/>
                      <a:pt x="12667" y="8886"/>
                    </a:cubicBezTo>
                    <a:cubicBezTo>
                      <a:pt x="12661" y="8761"/>
                      <a:pt x="12820" y="8738"/>
                      <a:pt x="12855" y="8856"/>
                    </a:cubicBezTo>
                    <a:cubicBezTo>
                      <a:pt x="12897" y="8992"/>
                      <a:pt x="13010" y="9222"/>
                      <a:pt x="12897" y="9353"/>
                    </a:cubicBezTo>
                    <a:cubicBezTo>
                      <a:pt x="12880" y="9371"/>
                      <a:pt x="12833" y="9382"/>
                      <a:pt x="12803" y="9364"/>
                    </a:cubicBezTo>
                    <a:close/>
                    <a:moveTo>
                      <a:pt x="4804" y="17357"/>
                    </a:moveTo>
                    <a:cubicBezTo>
                      <a:pt x="4864" y="17257"/>
                      <a:pt x="5017" y="17238"/>
                      <a:pt x="5106" y="17303"/>
                    </a:cubicBezTo>
                    <a:cubicBezTo>
                      <a:pt x="5194" y="17363"/>
                      <a:pt x="5237" y="17499"/>
                      <a:pt x="5172" y="17593"/>
                    </a:cubicBezTo>
                    <a:cubicBezTo>
                      <a:pt x="5172" y="17694"/>
                      <a:pt x="5082" y="17795"/>
                      <a:pt x="4970" y="17776"/>
                    </a:cubicBezTo>
                    <a:cubicBezTo>
                      <a:pt x="4882" y="17771"/>
                      <a:pt x="4798" y="17729"/>
                      <a:pt x="4757" y="17641"/>
                    </a:cubicBezTo>
                    <a:cubicBezTo>
                      <a:pt x="4710" y="17540"/>
                      <a:pt x="4751" y="17451"/>
                      <a:pt x="4804" y="17357"/>
                    </a:cubicBezTo>
                    <a:close/>
                    <a:moveTo>
                      <a:pt x="4727" y="14316"/>
                    </a:moveTo>
                    <a:cubicBezTo>
                      <a:pt x="4746" y="14150"/>
                      <a:pt x="4981" y="14174"/>
                      <a:pt x="4976" y="14340"/>
                    </a:cubicBezTo>
                    <a:cubicBezTo>
                      <a:pt x="4964" y="14736"/>
                      <a:pt x="5017" y="15121"/>
                      <a:pt x="5077" y="15512"/>
                    </a:cubicBezTo>
                    <a:cubicBezTo>
                      <a:pt x="5123" y="15824"/>
                      <a:pt x="5207" y="16151"/>
                      <a:pt x="5148" y="16463"/>
                    </a:cubicBezTo>
                    <a:cubicBezTo>
                      <a:pt x="5130" y="16564"/>
                      <a:pt x="5011" y="16582"/>
                      <a:pt x="4959" y="16498"/>
                    </a:cubicBezTo>
                    <a:cubicBezTo>
                      <a:pt x="4604" y="15908"/>
                      <a:pt x="4651" y="14979"/>
                      <a:pt x="4727" y="14316"/>
                    </a:cubicBezTo>
                    <a:close/>
                    <a:moveTo>
                      <a:pt x="18127" y="14204"/>
                    </a:moveTo>
                    <a:cubicBezTo>
                      <a:pt x="18251" y="14180"/>
                      <a:pt x="18376" y="14269"/>
                      <a:pt x="18398" y="14393"/>
                    </a:cubicBezTo>
                    <a:cubicBezTo>
                      <a:pt x="18422" y="14518"/>
                      <a:pt x="18334" y="14641"/>
                      <a:pt x="18209" y="14665"/>
                    </a:cubicBezTo>
                    <a:lnTo>
                      <a:pt x="18157" y="14671"/>
                    </a:lnTo>
                    <a:cubicBezTo>
                      <a:pt x="18086" y="14688"/>
                      <a:pt x="18021" y="14665"/>
                      <a:pt x="17967" y="14617"/>
                    </a:cubicBezTo>
                    <a:cubicBezTo>
                      <a:pt x="17926" y="14582"/>
                      <a:pt x="17896" y="14541"/>
                      <a:pt x="17890" y="14488"/>
                    </a:cubicBezTo>
                    <a:cubicBezTo>
                      <a:pt x="17879" y="14434"/>
                      <a:pt x="17890" y="14381"/>
                      <a:pt x="17914" y="14333"/>
                    </a:cubicBezTo>
                    <a:cubicBezTo>
                      <a:pt x="17950" y="14275"/>
                      <a:pt x="18002" y="14227"/>
                      <a:pt x="18073" y="14215"/>
                    </a:cubicBezTo>
                    <a:close/>
                    <a:moveTo>
                      <a:pt x="19435" y="11299"/>
                    </a:moveTo>
                    <a:cubicBezTo>
                      <a:pt x="19463" y="11217"/>
                      <a:pt x="19599" y="11245"/>
                      <a:pt x="19588" y="11335"/>
                    </a:cubicBezTo>
                    <a:cubicBezTo>
                      <a:pt x="19517" y="11761"/>
                      <a:pt x="19405" y="12151"/>
                      <a:pt x="19227" y="12547"/>
                    </a:cubicBezTo>
                    <a:cubicBezTo>
                      <a:pt x="19080" y="12885"/>
                      <a:pt x="18938" y="13369"/>
                      <a:pt x="18647" y="13618"/>
                    </a:cubicBezTo>
                    <a:cubicBezTo>
                      <a:pt x="18589" y="13666"/>
                      <a:pt x="18476" y="13636"/>
                      <a:pt x="18469" y="13552"/>
                    </a:cubicBezTo>
                    <a:cubicBezTo>
                      <a:pt x="18447" y="13180"/>
                      <a:pt x="18712" y="12807"/>
                      <a:pt x="18884" y="12488"/>
                    </a:cubicBezTo>
                    <a:cubicBezTo>
                      <a:pt x="19091" y="12104"/>
                      <a:pt x="19310" y="11714"/>
                      <a:pt x="19435" y="11299"/>
                    </a:cubicBezTo>
                    <a:close/>
                    <a:moveTo>
                      <a:pt x="11938" y="2650"/>
                    </a:moveTo>
                    <a:cubicBezTo>
                      <a:pt x="12022" y="2627"/>
                      <a:pt x="12110" y="2680"/>
                      <a:pt x="12151" y="2751"/>
                    </a:cubicBezTo>
                    <a:cubicBezTo>
                      <a:pt x="12164" y="2769"/>
                      <a:pt x="12170" y="2786"/>
                      <a:pt x="12175" y="2805"/>
                    </a:cubicBezTo>
                    <a:cubicBezTo>
                      <a:pt x="12175" y="2827"/>
                      <a:pt x="12175" y="2846"/>
                      <a:pt x="12170" y="2869"/>
                    </a:cubicBezTo>
                    <a:cubicBezTo>
                      <a:pt x="12158" y="2952"/>
                      <a:pt x="12099" y="3029"/>
                      <a:pt x="12009" y="3040"/>
                    </a:cubicBezTo>
                    <a:lnTo>
                      <a:pt x="11957" y="3040"/>
                    </a:lnTo>
                    <a:cubicBezTo>
                      <a:pt x="11910" y="3059"/>
                      <a:pt x="11856" y="3040"/>
                      <a:pt x="11815" y="3011"/>
                    </a:cubicBezTo>
                    <a:lnTo>
                      <a:pt x="11815" y="3011"/>
                    </a:lnTo>
                    <a:cubicBezTo>
                      <a:pt x="11774" y="2982"/>
                      <a:pt x="11744" y="2940"/>
                      <a:pt x="11732" y="2887"/>
                    </a:cubicBezTo>
                    <a:cubicBezTo>
                      <a:pt x="11725" y="2840"/>
                      <a:pt x="11732" y="2786"/>
                      <a:pt x="11761" y="2745"/>
                    </a:cubicBezTo>
                    <a:lnTo>
                      <a:pt x="11768" y="2739"/>
                    </a:lnTo>
                    <a:cubicBezTo>
                      <a:pt x="11796" y="2698"/>
                      <a:pt x="11839" y="2668"/>
                      <a:pt x="11886" y="2663"/>
                    </a:cubicBezTo>
                    <a:cubicBezTo>
                      <a:pt x="11903" y="2656"/>
                      <a:pt x="11921" y="2650"/>
                      <a:pt x="11938" y="2650"/>
                    </a:cubicBezTo>
                    <a:close/>
                    <a:moveTo>
                      <a:pt x="10720" y="3485"/>
                    </a:moveTo>
                    <a:cubicBezTo>
                      <a:pt x="10909" y="3414"/>
                      <a:pt x="11140" y="3294"/>
                      <a:pt x="11342" y="3348"/>
                    </a:cubicBezTo>
                    <a:cubicBezTo>
                      <a:pt x="11378" y="3354"/>
                      <a:pt x="11395" y="3414"/>
                      <a:pt x="11370" y="3449"/>
                    </a:cubicBezTo>
                    <a:cubicBezTo>
                      <a:pt x="11241" y="3608"/>
                      <a:pt x="10980" y="3644"/>
                      <a:pt x="10791" y="3698"/>
                    </a:cubicBezTo>
                    <a:cubicBezTo>
                      <a:pt x="10472" y="3786"/>
                      <a:pt x="10164" y="3898"/>
                      <a:pt x="9857" y="4017"/>
                    </a:cubicBezTo>
                    <a:cubicBezTo>
                      <a:pt x="9342" y="4212"/>
                      <a:pt x="8792" y="4430"/>
                      <a:pt x="8342" y="4763"/>
                    </a:cubicBezTo>
                    <a:cubicBezTo>
                      <a:pt x="8295" y="4804"/>
                      <a:pt x="8230" y="4727"/>
                      <a:pt x="8277" y="4686"/>
                    </a:cubicBezTo>
                    <a:cubicBezTo>
                      <a:pt x="8703" y="4288"/>
                      <a:pt x="9235" y="4053"/>
                      <a:pt x="9767" y="3840"/>
                    </a:cubicBezTo>
                    <a:cubicBezTo>
                      <a:pt x="10081" y="3715"/>
                      <a:pt x="10406" y="3608"/>
                      <a:pt x="10720" y="3485"/>
                    </a:cubicBezTo>
                    <a:close/>
                    <a:moveTo>
                      <a:pt x="5556" y="9028"/>
                    </a:moveTo>
                    <a:cubicBezTo>
                      <a:pt x="5514" y="9216"/>
                      <a:pt x="5355" y="9341"/>
                      <a:pt x="5237" y="9483"/>
                    </a:cubicBezTo>
                    <a:cubicBezTo>
                      <a:pt x="5095" y="9655"/>
                      <a:pt x="4828" y="9483"/>
                      <a:pt x="4946" y="9282"/>
                    </a:cubicBezTo>
                    <a:cubicBezTo>
                      <a:pt x="5059" y="9099"/>
                      <a:pt x="5243" y="8891"/>
                      <a:pt x="5473" y="8903"/>
                    </a:cubicBezTo>
                    <a:cubicBezTo>
                      <a:pt x="5544" y="8903"/>
                      <a:pt x="5573" y="8974"/>
                      <a:pt x="5556" y="9028"/>
                    </a:cubicBezTo>
                    <a:close/>
                    <a:moveTo>
                      <a:pt x="5663" y="9992"/>
                    </a:moveTo>
                    <a:cubicBezTo>
                      <a:pt x="5639" y="9939"/>
                      <a:pt x="5644" y="9874"/>
                      <a:pt x="5674" y="9825"/>
                    </a:cubicBezTo>
                    <a:cubicBezTo>
                      <a:pt x="5762" y="9696"/>
                      <a:pt x="5876" y="9584"/>
                      <a:pt x="5982" y="9465"/>
                    </a:cubicBezTo>
                    <a:cubicBezTo>
                      <a:pt x="6076" y="9358"/>
                      <a:pt x="6218" y="9170"/>
                      <a:pt x="6373" y="9158"/>
                    </a:cubicBezTo>
                    <a:cubicBezTo>
                      <a:pt x="6455" y="9151"/>
                      <a:pt x="6526" y="9205"/>
                      <a:pt x="6520" y="9293"/>
                    </a:cubicBezTo>
                    <a:cubicBezTo>
                      <a:pt x="6508" y="9448"/>
                      <a:pt x="6349" y="9601"/>
                      <a:pt x="6248" y="9708"/>
                    </a:cubicBezTo>
                    <a:cubicBezTo>
                      <a:pt x="6141" y="9820"/>
                      <a:pt x="6041" y="9945"/>
                      <a:pt x="5917" y="10046"/>
                    </a:cubicBezTo>
                    <a:cubicBezTo>
                      <a:pt x="5876" y="10081"/>
                      <a:pt x="5811" y="10098"/>
                      <a:pt x="5757" y="10074"/>
                    </a:cubicBezTo>
                    <a:cubicBezTo>
                      <a:pt x="5745" y="10074"/>
                      <a:pt x="5740" y="10068"/>
                      <a:pt x="5734" y="10068"/>
                    </a:cubicBezTo>
                    <a:lnTo>
                      <a:pt x="5734" y="10068"/>
                    </a:lnTo>
                    <a:cubicBezTo>
                      <a:pt x="5698" y="10051"/>
                      <a:pt x="5674" y="10027"/>
                      <a:pt x="5663" y="9992"/>
                    </a:cubicBezTo>
                    <a:close/>
                    <a:moveTo>
                      <a:pt x="12506" y="17854"/>
                    </a:moveTo>
                    <a:cubicBezTo>
                      <a:pt x="12506" y="17847"/>
                      <a:pt x="12501" y="17841"/>
                      <a:pt x="12489" y="17836"/>
                    </a:cubicBezTo>
                    <a:cubicBezTo>
                      <a:pt x="12465" y="17806"/>
                      <a:pt x="12459" y="17765"/>
                      <a:pt x="12454" y="17724"/>
                    </a:cubicBezTo>
                    <a:cubicBezTo>
                      <a:pt x="12448" y="17653"/>
                      <a:pt x="12454" y="17576"/>
                      <a:pt x="12484" y="17505"/>
                    </a:cubicBezTo>
                    <a:cubicBezTo>
                      <a:pt x="12542" y="17339"/>
                      <a:pt x="12625" y="17167"/>
                      <a:pt x="12809" y="17115"/>
                    </a:cubicBezTo>
                    <a:cubicBezTo>
                      <a:pt x="12850" y="17102"/>
                      <a:pt x="12897" y="17137"/>
                      <a:pt x="12904" y="17180"/>
                    </a:cubicBezTo>
                    <a:cubicBezTo>
                      <a:pt x="12915" y="17315"/>
                      <a:pt x="12850" y="17421"/>
                      <a:pt x="12797" y="17546"/>
                    </a:cubicBezTo>
                    <a:cubicBezTo>
                      <a:pt x="12773" y="17593"/>
                      <a:pt x="12749" y="17641"/>
                      <a:pt x="12732" y="17694"/>
                    </a:cubicBezTo>
                    <a:cubicBezTo>
                      <a:pt x="12726" y="17718"/>
                      <a:pt x="12726" y="17735"/>
                      <a:pt x="12726" y="17759"/>
                    </a:cubicBezTo>
                    <a:cubicBezTo>
                      <a:pt x="12726" y="17765"/>
                      <a:pt x="12719" y="17771"/>
                      <a:pt x="12719" y="17771"/>
                    </a:cubicBezTo>
                    <a:cubicBezTo>
                      <a:pt x="12749" y="17883"/>
                      <a:pt x="12607" y="17972"/>
                      <a:pt x="12530" y="17877"/>
                    </a:cubicBezTo>
                    <a:cubicBezTo>
                      <a:pt x="12519" y="17871"/>
                      <a:pt x="12513" y="17860"/>
                      <a:pt x="12506" y="17854"/>
                    </a:cubicBezTo>
                    <a:close/>
                    <a:moveTo>
                      <a:pt x="13022" y="18600"/>
                    </a:moveTo>
                    <a:cubicBezTo>
                      <a:pt x="12939" y="18428"/>
                      <a:pt x="13039" y="18174"/>
                      <a:pt x="13110" y="18008"/>
                    </a:cubicBezTo>
                    <a:cubicBezTo>
                      <a:pt x="13205" y="17812"/>
                      <a:pt x="13287" y="17593"/>
                      <a:pt x="13483" y="17487"/>
                    </a:cubicBezTo>
                    <a:cubicBezTo>
                      <a:pt x="13548" y="17451"/>
                      <a:pt x="13631" y="17511"/>
                      <a:pt x="13625" y="17582"/>
                    </a:cubicBezTo>
                    <a:cubicBezTo>
                      <a:pt x="13601" y="17776"/>
                      <a:pt x="13477" y="17937"/>
                      <a:pt x="13394" y="18108"/>
                    </a:cubicBezTo>
                    <a:cubicBezTo>
                      <a:pt x="13323" y="18273"/>
                      <a:pt x="13276" y="18422"/>
                      <a:pt x="13235" y="18593"/>
                    </a:cubicBezTo>
                    <a:cubicBezTo>
                      <a:pt x="13210" y="18693"/>
                      <a:pt x="13057" y="18688"/>
                      <a:pt x="13022" y="18600"/>
                    </a:cubicBezTo>
                    <a:close/>
                    <a:moveTo>
                      <a:pt x="935" y="8891"/>
                    </a:moveTo>
                    <a:lnTo>
                      <a:pt x="935" y="8891"/>
                    </a:lnTo>
                    <a:cubicBezTo>
                      <a:pt x="3616" y="7933"/>
                      <a:pt x="15648" y="3614"/>
                      <a:pt x="21174" y="1550"/>
                    </a:cubicBezTo>
                    <a:lnTo>
                      <a:pt x="5745" y="10985"/>
                    </a:lnTo>
                    <a:cubicBezTo>
                      <a:pt x="5740" y="10991"/>
                      <a:pt x="5727" y="10997"/>
                      <a:pt x="5721" y="11004"/>
                    </a:cubicBezTo>
                    <a:cubicBezTo>
                      <a:pt x="4432" y="10258"/>
                      <a:pt x="2078" y="9329"/>
                      <a:pt x="935" y="8891"/>
                    </a:cubicBezTo>
                    <a:close/>
                    <a:moveTo>
                      <a:pt x="6130" y="11406"/>
                    </a:moveTo>
                    <a:lnTo>
                      <a:pt x="6130" y="11406"/>
                    </a:lnTo>
                    <a:cubicBezTo>
                      <a:pt x="6130" y="11394"/>
                      <a:pt x="6130" y="11382"/>
                      <a:pt x="6124" y="11364"/>
                    </a:cubicBezTo>
                    <a:lnTo>
                      <a:pt x="22019" y="1645"/>
                    </a:lnTo>
                    <a:lnTo>
                      <a:pt x="8467" y="14440"/>
                    </a:lnTo>
                    <a:cubicBezTo>
                      <a:pt x="8407" y="14440"/>
                      <a:pt x="8353" y="14475"/>
                      <a:pt x="8336" y="14529"/>
                    </a:cubicBezTo>
                    <a:cubicBezTo>
                      <a:pt x="8028" y="15256"/>
                      <a:pt x="7473" y="16635"/>
                      <a:pt x="6976" y="17912"/>
                    </a:cubicBezTo>
                    <a:cubicBezTo>
                      <a:pt x="6821" y="18303"/>
                      <a:pt x="6674" y="18688"/>
                      <a:pt x="6543" y="19043"/>
                    </a:cubicBezTo>
                    <a:cubicBezTo>
                      <a:pt x="6444" y="16801"/>
                      <a:pt x="6236" y="12364"/>
                      <a:pt x="6130" y="11406"/>
                    </a:cubicBezTo>
                    <a:close/>
                    <a:moveTo>
                      <a:pt x="6887" y="19569"/>
                    </a:moveTo>
                    <a:lnTo>
                      <a:pt x="6887" y="19569"/>
                    </a:lnTo>
                    <a:cubicBezTo>
                      <a:pt x="7047" y="19149"/>
                      <a:pt x="7225" y="18676"/>
                      <a:pt x="7413" y="18185"/>
                    </a:cubicBezTo>
                    <a:cubicBezTo>
                      <a:pt x="7864" y="17038"/>
                      <a:pt x="8348" y="15831"/>
                      <a:pt x="8661" y="15067"/>
                    </a:cubicBezTo>
                    <a:cubicBezTo>
                      <a:pt x="8964" y="15398"/>
                      <a:pt x="9325" y="15824"/>
                      <a:pt x="9709" y="16293"/>
                    </a:cubicBezTo>
                    <a:close/>
                    <a:moveTo>
                      <a:pt x="13524" y="19842"/>
                    </a:moveTo>
                    <a:lnTo>
                      <a:pt x="13524" y="19842"/>
                    </a:lnTo>
                    <a:cubicBezTo>
                      <a:pt x="13500" y="19889"/>
                      <a:pt x="13500" y="19954"/>
                      <a:pt x="13524" y="20012"/>
                    </a:cubicBezTo>
                    <a:cubicBezTo>
                      <a:pt x="13489" y="20083"/>
                      <a:pt x="13459" y="20143"/>
                      <a:pt x="13429" y="20190"/>
                    </a:cubicBezTo>
                    <a:cubicBezTo>
                      <a:pt x="12844" y="19551"/>
                      <a:pt x="12022" y="18529"/>
                      <a:pt x="11200" y="17511"/>
                    </a:cubicBezTo>
                    <a:cubicBezTo>
                      <a:pt x="10851" y="17079"/>
                      <a:pt x="10507" y="16653"/>
                      <a:pt x="10176" y="16250"/>
                    </a:cubicBezTo>
                    <a:cubicBezTo>
                      <a:pt x="10171" y="16244"/>
                      <a:pt x="10171" y="16244"/>
                      <a:pt x="10171" y="16239"/>
                    </a:cubicBezTo>
                    <a:cubicBezTo>
                      <a:pt x="9696" y="15665"/>
                      <a:pt x="9259" y="15144"/>
                      <a:pt x="8899" y="14753"/>
                    </a:cubicBezTo>
                    <a:lnTo>
                      <a:pt x="22949" y="1497"/>
                    </a:lnTo>
                    <a:close/>
                  </a:path>
                </a:pathLst>
              </a:custGeom>
              <a:solidFill>
                <a:srgbClr val="1E19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8" name="Google Shape;4718;p79"/>
              <p:cNvSpPr/>
              <p:nvPr/>
            </p:nvSpPr>
            <p:spPr>
              <a:xfrm>
                <a:off x="3672800" y="2923625"/>
                <a:ext cx="351275" cy="467325"/>
              </a:xfrm>
              <a:custGeom>
                <a:avLst/>
                <a:gdLst/>
                <a:ahLst/>
                <a:cxnLst/>
                <a:rect l="l" t="t" r="r" b="b"/>
                <a:pathLst>
                  <a:path w="14051" h="18693" extrusionOk="0">
                    <a:moveTo>
                      <a:pt x="14051" y="0"/>
                    </a:moveTo>
                    <a:lnTo>
                      <a:pt x="1" y="13256"/>
                    </a:lnTo>
                    <a:cubicBezTo>
                      <a:pt x="361" y="13647"/>
                      <a:pt x="798" y="14168"/>
                      <a:pt x="1273" y="14742"/>
                    </a:cubicBezTo>
                    <a:cubicBezTo>
                      <a:pt x="1273" y="14747"/>
                      <a:pt x="1273" y="14747"/>
                      <a:pt x="1278" y="14753"/>
                    </a:cubicBezTo>
                    <a:cubicBezTo>
                      <a:pt x="1609" y="15156"/>
                      <a:pt x="1953" y="15582"/>
                      <a:pt x="2302" y="16014"/>
                    </a:cubicBezTo>
                    <a:cubicBezTo>
                      <a:pt x="3124" y="17032"/>
                      <a:pt x="3946" y="18054"/>
                      <a:pt x="4531" y="18693"/>
                    </a:cubicBezTo>
                    <a:cubicBezTo>
                      <a:pt x="4561" y="18646"/>
                      <a:pt x="4591" y="18586"/>
                      <a:pt x="4626" y="18515"/>
                    </a:cubicBezTo>
                    <a:cubicBezTo>
                      <a:pt x="4602" y="18457"/>
                      <a:pt x="4602" y="18392"/>
                      <a:pt x="4626" y="18345"/>
                    </a:cubicBezTo>
                    <a:close/>
                    <a:moveTo>
                      <a:pt x="4006" y="15683"/>
                    </a:moveTo>
                    <a:cubicBezTo>
                      <a:pt x="4017" y="15818"/>
                      <a:pt x="3952" y="15924"/>
                      <a:pt x="3899" y="16049"/>
                    </a:cubicBezTo>
                    <a:cubicBezTo>
                      <a:pt x="3875" y="16096"/>
                      <a:pt x="3851" y="16144"/>
                      <a:pt x="3834" y="16197"/>
                    </a:cubicBezTo>
                    <a:cubicBezTo>
                      <a:pt x="3828" y="16221"/>
                      <a:pt x="3828" y="16238"/>
                      <a:pt x="3828" y="16262"/>
                    </a:cubicBezTo>
                    <a:cubicBezTo>
                      <a:pt x="3828" y="16268"/>
                      <a:pt x="3821" y="16274"/>
                      <a:pt x="3821" y="16274"/>
                    </a:cubicBezTo>
                    <a:cubicBezTo>
                      <a:pt x="3851" y="16386"/>
                      <a:pt x="3709" y="16475"/>
                      <a:pt x="3632" y="16380"/>
                    </a:cubicBezTo>
                    <a:cubicBezTo>
                      <a:pt x="3621" y="16374"/>
                      <a:pt x="3615" y="16363"/>
                      <a:pt x="3608" y="16357"/>
                    </a:cubicBezTo>
                    <a:cubicBezTo>
                      <a:pt x="3608" y="16350"/>
                      <a:pt x="3603" y="16344"/>
                      <a:pt x="3591" y="16339"/>
                    </a:cubicBezTo>
                    <a:cubicBezTo>
                      <a:pt x="3567" y="16309"/>
                      <a:pt x="3561" y="16268"/>
                      <a:pt x="3556" y="16227"/>
                    </a:cubicBezTo>
                    <a:cubicBezTo>
                      <a:pt x="3550" y="16156"/>
                      <a:pt x="3556" y="16079"/>
                      <a:pt x="3586" y="16008"/>
                    </a:cubicBezTo>
                    <a:cubicBezTo>
                      <a:pt x="3644" y="15842"/>
                      <a:pt x="3727" y="15670"/>
                      <a:pt x="3911" y="15618"/>
                    </a:cubicBezTo>
                    <a:cubicBezTo>
                      <a:pt x="3952" y="15605"/>
                      <a:pt x="3999" y="15640"/>
                      <a:pt x="4006" y="15683"/>
                    </a:cubicBezTo>
                    <a:close/>
                    <a:moveTo>
                      <a:pt x="4585" y="15990"/>
                    </a:moveTo>
                    <a:cubicBezTo>
                      <a:pt x="4650" y="15954"/>
                      <a:pt x="4733" y="16014"/>
                      <a:pt x="4727" y="16085"/>
                    </a:cubicBezTo>
                    <a:cubicBezTo>
                      <a:pt x="4703" y="16279"/>
                      <a:pt x="4579" y="16440"/>
                      <a:pt x="4496" y="16611"/>
                    </a:cubicBezTo>
                    <a:cubicBezTo>
                      <a:pt x="4425" y="16776"/>
                      <a:pt x="4378" y="16925"/>
                      <a:pt x="4337" y="17096"/>
                    </a:cubicBezTo>
                    <a:cubicBezTo>
                      <a:pt x="4312" y="17196"/>
                      <a:pt x="4159" y="17191"/>
                      <a:pt x="4124" y="17103"/>
                    </a:cubicBezTo>
                    <a:cubicBezTo>
                      <a:pt x="4041" y="16931"/>
                      <a:pt x="4141" y="16677"/>
                      <a:pt x="4212" y="16511"/>
                    </a:cubicBezTo>
                    <a:cubicBezTo>
                      <a:pt x="4307" y="16315"/>
                      <a:pt x="4389" y="16096"/>
                      <a:pt x="4585" y="15990"/>
                    </a:cubicBezTo>
                    <a:close/>
                  </a:path>
                </a:pathLst>
              </a:custGeom>
              <a:solidFill>
                <a:srgbClr val="FAB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86" name="Google Shape;4719;p79"/>
              <p:cNvSpPr/>
              <p:nvPr/>
            </p:nvSpPr>
            <p:spPr>
              <a:xfrm>
                <a:off x="3603450" y="2927300"/>
                <a:ext cx="397375" cy="434975"/>
              </a:xfrm>
              <a:custGeom>
                <a:avLst/>
                <a:gdLst/>
                <a:ahLst/>
                <a:cxnLst/>
                <a:rect l="l" t="t" r="r" b="b"/>
                <a:pathLst>
                  <a:path w="15895" h="17399" extrusionOk="0">
                    <a:moveTo>
                      <a:pt x="2343" y="12796"/>
                    </a:moveTo>
                    <a:lnTo>
                      <a:pt x="15895" y="1"/>
                    </a:lnTo>
                    <a:lnTo>
                      <a:pt x="0" y="9720"/>
                    </a:lnTo>
                    <a:cubicBezTo>
                      <a:pt x="6" y="9738"/>
                      <a:pt x="6" y="9750"/>
                      <a:pt x="6" y="9762"/>
                    </a:cubicBezTo>
                    <a:cubicBezTo>
                      <a:pt x="112" y="10720"/>
                      <a:pt x="320" y="15157"/>
                      <a:pt x="419" y="17399"/>
                    </a:cubicBezTo>
                    <a:cubicBezTo>
                      <a:pt x="550" y="17044"/>
                      <a:pt x="697" y="16659"/>
                      <a:pt x="852" y="16268"/>
                    </a:cubicBezTo>
                    <a:cubicBezTo>
                      <a:pt x="1349" y="14991"/>
                      <a:pt x="1904" y="13612"/>
                      <a:pt x="2212" y="12885"/>
                    </a:cubicBezTo>
                    <a:cubicBezTo>
                      <a:pt x="2229" y="12831"/>
                      <a:pt x="2283" y="12796"/>
                      <a:pt x="2343" y="12796"/>
                    </a:cubicBezTo>
                    <a:close/>
                    <a:moveTo>
                      <a:pt x="6679" y="7720"/>
                    </a:moveTo>
                    <a:cubicBezTo>
                      <a:pt x="6524" y="7643"/>
                      <a:pt x="6554" y="7389"/>
                      <a:pt x="6543" y="7242"/>
                    </a:cubicBezTo>
                    <a:cubicBezTo>
                      <a:pt x="6537" y="7117"/>
                      <a:pt x="6696" y="7094"/>
                      <a:pt x="6731" y="7212"/>
                    </a:cubicBezTo>
                    <a:cubicBezTo>
                      <a:pt x="6773" y="7348"/>
                      <a:pt x="6886" y="7578"/>
                      <a:pt x="6773" y="7709"/>
                    </a:cubicBezTo>
                    <a:cubicBezTo>
                      <a:pt x="6756" y="7727"/>
                      <a:pt x="6709" y="7738"/>
                      <a:pt x="6679" y="7720"/>
                    </a:cubicBezTo>
                    <a:close/>
                    <a:moveTo>
                      <a:pt x="7176" y="7324"/>
                    </a:moveTo>
                    <a:cubicBezTo>
                      <a:pt x="7140" y="7223"/>
                      <a:pt x="7122" y="7117"/>
                      <a:pt x="7105" y="7017"/>
                    </a:cubicBezTo>
                    <a:cubicBezTo>
                      <a:pt x="7075" y="6851"/>
                      <a:pt x="7329" y="6804"/>
                      <a:pt x="7359" y="6969"/>
                    </a:cubicBezTo>
                    <a:cubicBezTo>
                      <a:pt x="7376" y="7070"/>
                      <a:pt x="7400" y="7176"/>
                      <a:pt x="7400" y="7283"/>
                    </a:cubicBezTo>
                    <a:cubicBezTo>
                      <a:pt x="7406" y="7401"/>
                      <a:pt x="7211" y="7436"/>
                      <a:pt x="7176" y="7324"/>
                    </a:cubicBezTo>
                    <a:close/>
                    <a:moveTo>
                      <a:pt x="7850" y="6756"/>
                    </a:moveTo>
                    <a:cubicBezTo>
                      <a:pt x="7802" y="6733"/>
                      <a:pt x="7779" y="6709"/>
                      <a:pt x="7761" y="6668"/>
                    </a:cubicBezTo>
                    <a:cubicBezTo>
                      <a:pt x="7774" y="6679"/>
                      <a:pt x="7767" y="6668"/>
                      <a:pt x="7744" y="6644"/>
                    </a:cubicBezTo>
                    <a:cubicBezTo>
                      <a:pt x="7744" y="6632"/>
                      <a:pt x="7738" y="6614"/>
                      <a:pt x="7731" y="6603"/>
                    </a:cubicBezTo>
                    <a:cubicBezTo>
                      <a:pt x="7731" y="6591"/>
                      <a:pt x="7731" y="6573"/>
                      <a:pt x="7725" y="6561"/>
                    </a:cubicBezTo>
                    <a:cubicBezTo>
                      <a:pt x="7725" y="6485"/>
                      <a:pt x="7738" y="6419"/>
                      <a:pt x="7779" y="6349"/>
                    </a:cubicBezTo>
                    <a:cubicBezTo>
                      <a:pt x="7867" y="6201"/>
                      <a:pt x="8099" y="6360"/>
                      <a:pt x="7998" y="6502"/>
                    </a:cubicBezTo>
                    <a:cubicBezTo>
                      <a:pt x="7998" y="6502"/>
                      <a:pt x="7992" y="6520"/>
                      <a:pt x="7987" y="6520"/>
                    </a:cubicBezTo>
                    <a:lnTo>
                      <a:pt x="7987" y="6532"/>
                    </a:lnTo>
                    <a:cubicBezTo>
                      <a:pt x="7987" y="6537"/>
                      <a:pt x="7979" y="6543"/>
                      <a:pt x="7979" y="6549"/>
                    </a:cubicBezTo>
                    <a:lnTo>
                      <a:pt x="7979" y="6556"/>
                    </a:lnTo>
                    <a:cubicBezTo>
                      <a:pt x="7987" y="6620"/>
                      <a:pt x="7979" y="6685"/>
                      <a:pt x="7921" y="6739"/>
                    </a:cubicBezTo>
                    <a:cubicBezTo>
                      <a:pt x="7903" y="6756"/>
                      <a:pt x="7873" y="6769"/>
                      <a:pt x="7850" y="6756"/>
                    </a:cubicBezTo>
                    <a:close/>
                  </a:path>
                </a:pathLst>
              </a:custGeom>
              <a:solidFill>
                <a:srgbClr val="358CD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94" name="Google Shape;4720;p79"/>
              <p:cNvSpPr/>
              <p:nvPr/>
            </p:nvSpPr>
            <p:spPr>
              <a:xfrm>
                <a:off x="3473725" y="2924925"/>
                <a:ext cx="505975" cy="236375"/>
              </a:xfrm>
              <a:custGeom>
                <a:avLst/>
                <a:gdLst/>
                <a:ahLst/>
                <a:cxnLst/>
                <a:rect l="l" t="t" r="r" b="b"/>
                <a:pathLst>
                  <a:path w="20239" h="9455" extrusionOk="0">
                    <a:moveTo>
                      <a:pt x="4810" y="9436"/>
                    </a:moveTo>
                    <a:lnTo>
                      <a:pt x="20239" y="1"/>
                    </a:lnTo>
                    <a:cubicBezTo>
                      <a:pt x="14713" y="2065"/>
                      <a:pt x="2681" y="6384"/>
                      <a:pt x="0" y="7342"/>
                    </a:cubicBezTo>
                    <a:cubicBezTo>
                      <a:pt x="1143" y="7780"/>
                      <a:pt x="3497" y="8709"/>
                      <a:pt x="4786" y="9455"/>
                    </a:cubicBezTo>
                    <a:cubicBezTo>
                      <a:pt x="4792" y="9448"/>
                      <a:pt x="4805" y="9442"/>
                      <a:pt x="4810" y="9436"/>
                    </a:cubicBezTo>
                    <a:close/>
                    <a:moveTo>
                      <a:pt x="4538" y="7354"/>
                    </a:moveTo>
                    <a:cubicBezTo>
                      <a:pt x="4609" y="7354"/>
                      <a:pt x="4638" y="7425"/>
                      <a:pt x="4621" y="7479"/>
                    </a:cubicBezTo>
                    <a:cubicBezTo>
                      <a:pt x="4579" y="7667"/>
                      <a:pt x="4420" y="7792"/>
                      <a:pt x="4302" y="7934"/>
                    </a:cubicBezTo>
                    <a:cubicBezTo>
                      <a:pt x="4160" y="8106"/>
                      <a:pt x="3893" y="7934"/>
                      <a:pt x="4011" y="7733"/>
                    </a:cubicBezTo>
                    <a:cubicBezTo>
                      <a:pt x="4124" y="7550"/>
                      <a:pt x="4308" y="7342"/>
                      <a:pt x="4538" y="7354"/>
                    </a:cubicBezTo>
                    <a:close/>
                    <a:moveTo>
                      <a:pt x="5585" y="7744"/>
                    </a:moveTo>
                    <a:cubicBezTo>
                      <a:pt x="5573" y="7899"/>
                      <a:pt x="5414" y="8052"/>
                      <a:pt x="5313" y="8159"/>
                    </a:cubicBezTo>
                    <a:cubicBezTo>
                      <a:pt x="5206" y="8271"/>
                      <a:pt x="5106" y="8396"/>
                      <a:pt x="4982" y="8497"/>
                    </a:cubicBezTo>
                    <a:cubicBezTo>
                      <a:pt x="4941" y="8532"/>
                      <a:pt x="4876" y="8549"/>
                      <a:pt x="4822" y="8525"/>
                    </a:cubicBezTo>
                    <a:cubicBezTo>
                      <a:pt x="4810" y="8525"/>
                      <a:pt x="4805" y="8519"/>
                      <a:pt x="4799" y="8519"/>
                    </a:cubicBezTo>
                    <a:lnTo>
                      <a:pt x="4799" y="8519"/>
                    </a:lnTo>
                    <a:cubicBezTo>
                      <a:pt x="4763" y="8502"/>
                      <a:pt x="4739" y="8478"/>
                      <a:pt x="4728" y="8443"/>
                    </a:cubicBezTo>
                    <a:cubicBezTo>
                      <a:pt x="4704" y="8390"/>
                      <a:pt x="4709" y="8325"/>
                      <a:pt x="4739" y="8276"/>
                    </a:cubicBezTo>
                    <a:cubicBezTo>
                      <a:pt x="4827" y="8147"/>
                      <a:pt x="4941" y="8035"/>
                      <a:pt x="5047" y="7916"/>
                    </a:cubicBezTo>
                    <a:cubicBezTo>
                      <a:pt x="5141" y="7809"/>
                      <a:pt x="5283" y="7621"/>
                      <a:pt x="5438" y="7609"/>
                    </a:cubicBezTo>
                    <a:cubicBezTo>
                      <a:pt x="5520" y="7602"/>
                      <a:pt x="5591" y="7656"/>
                      <a:pt x="5585" y="7744"/>
                    </a:cubicBezTo>
                    <a:close/>
                  </a:path>
                </a:pathLst>
              </a:custGeom>
              <a:solidFill>
                <a:srgbClr val="FAB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102" name="Google Shape;4721;p79"/>
              <p:cNvSpPr/>
              <p:nvPr/>
            </p:nvSpPr>
            <p:spPr>
              <a:xfrm>
                <a:off x="3622500" y="3262875"/>
                <a:ext cx="70600" cy="112575"/>
              </a:xfrm>
              <a:custGeom>
                <a:avLst/>
                <a:gdLst/>
                <a:ahLst/>
                <a:cxnLst/>
                <a:rect l="l" t="t" r="r" b="b"/>
                <a:pathLst>
                  <a:path w="2824" h="4503" extrusionOk="0">
                    <a:moveTo>
                      <a:pt x="2823" y="1226"/>
                    </a:moveTo>
                    <a:cubicBezTo>
                      <a:pt x="2439" y="757"/>
                      <a:pt x="2078" y="331"/>
                      <a:pt x="1775" y="0"/>
                    </a:cubicBezTo>
                    <a:cubicBezTo>
                      <a:pt x="1462" y="764"/>
                      <a:pt x="978" y="1971"/>
                      <a:pt x="527" y="3118"/>
                    </a:cubicBezTo>
                    <a:cubicBezTo>
                      <a:pt x="339" y="3609"/>
                      <a:pt x="161" y="4082"/>
                      <a:pt x="1" y="4502"/>
                    </a:cubicBezTo>
                    <a:close/>
                  </a:path>
                </a:pathLst>
              </a:custGeom>
              <a:solidFill>
                <a:srgbClr val="358CD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grpSp>
      </p:grpSp>
      <p:sp>
        <p:nvSpPr>
          <p:cNvPr id="103" name="圆角矩形 7"/>
          <p:cNvSpPr/>
          <p:nvPr/>
        </p:nvSpPr>
        <p:spPr>
          <a:xfrm>
            <a:off x="1915414" y="3228614"/>
            <a:ext cx="5538974" cy="704483"/>
          </a:xfrm>
          <a:prstGeom prst="roundRect">
            <a:avLst>
              <a:gd name="adj" fmla="val 22936"/>
            </a:avLst>
          </a:prstGeom>
          <a:noFill/>
          <a:ln w="28575" cap="flat" cmpd="sng" algn="ctr">
            <a:solidFill>
              <a:schemeClr val="accent1"/>
            </a:solidFill>
            <a:prstDash val="solid"/>
          </a:ln>
          <a:effectLst/>
        </p:spPr>
        <p:txBody>
          <a:bodyPr rtlCol="0" anchor="ct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3200" b="0" i="0" u="none" strike="noStrike" kern="0" cap="none" spc="0" normalizeH="0" baseline="0" noProof="0" dirty="0" smtClean="0">
                <a:ln>
                  <a:noFill/>
                </a:ln>
                <a:solidFill>
                  <a:srgbClr val="002060"/>
                </a:solidFill>
                <a:effectLst/>
                <a:uLnTx/>
                <a:uFillTx/>
                <a:latin typeface="Arial"/>
                <a:cs typeface="Arial"/>
                <a:sym typeface="Wingdings" panose="05000000000000000000" pitchFamily="2" charset="2"/>
              </a:rPr>
              <a:t>Bộ</a:t>
            </a:r>
            <a:r>
              <a:rPr kumimoji="0" lang="vi-VN" sz="3200" b="0" i="0" u="none" strike="noStrike" kern="0" cap="none" spc="0" normalizeH="0" noProof="0" dirty="0" smtClean="0">
                <a:ln>
                  <a:noFill/>
                </a:ln>
                <a:solidFill>
                  <a:srgbClr val="002060"/>
                </a:solidFill>
                <a:effectLst/>
                <a:uLnTx/>
                <a:uFillTx/>
                <a:latin typeface="Arial"/>
                <a:cs typeface="Arial"/>
                <a:sym typeface="Wingdings" panose="05000000000000000000" pitchFamily="2" charset="2"/>
              </a:rPr>
              <a:t> trưởng Nguyễn Thị Bình.</a:t>
            </a:r>
            <a:endParaRPr kumimoji="0" lang="en-US" sz="3200" b="0" i="0" u="none" strike="noStrike" kern="0" cap="none" spc="0" normalizeH="0" baseline="0" noProof="0" dirty="0">
              <a:ln>
                <a:noFill/>
              </a:ln>
              <a:solidFill>
                <a:srgbClr val="002060"/>
              </a:solidFill>
              <a:effectLst/>
              <a:uLnTx/>
              <a:uFillTx/>
              <a:latin typeface="Arial"/>
              <a:cs typeface="Arial"/>
              <a:sym typeface="Arial"/>
            </a:endParaRPr>
          </a:p>
        </p:txBody>
      </p:sp>
      <p:grpSp>
        <p:nvGrpSpPr>
          <p:cNvPr id="2904" name="Google Shape;2904;p50"/>
          <p:cNvGrpSpPr/>
          <p:nvPr/>
        </p:nvGrpSpPr>
        <p:grpSpPr>
          <a:xfrm>
            <a:off x="8034042" y="4405376"/>
            <a:ext cx="868425" cy="514500"/>
            <a:chOff x="2575700" y="1885000"/>
            <a:chExt cx="868425" cy="514500"/>
          </a:xfrm>
        </p:grpSpPr>
        <p:sp>
          <p:nvSpPr>
            <p:cNvPr id="2905" name="Google Shape;2905;p50"/>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06" name="Google Shape;2906;p50"/>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07" name="Google Shape;2907;p50"/>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08" name="Google Shape;2908;p50"/>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65" name="Google Shape;1820;p57"/>
          <p:cNvGrpSpPr/>
          <p:nvPr/>
        </p:nvGrpSpPr>
        <p:grpSpPr>
          <a:xfrm>
            <a:off x="7984991" y="187482"/>
            <a:ext cx="1159009" cy="965117"/>
            <a:chOff x="7792794" y="4304513"/>
            <a:chExt cx="511980" cy="436830"/>
          </a:xfrm>
        </p:grpSpPr>
        <p:sp>
          <p:nvSpPr>
            <p:cNvPr id="66" name="Google Shape;1824;p57">
              <a:hlinkClick r:id="rId3" action="ppaction://hlinksldjump"/>
            </p:cNvPr>
            <p:cNvSpPr/>
            <p:nvPr/>
          </p:nvSpPr>
          <p:spPr>
            <a:xfrm>
              <a:off x="7853768" y="4304513"/>
              <a:ext cx="353939" cy="339286"/>
            </a:xfrm>
            <a:custGeom>
              <a:avLst/>
              <a:gdLst/>
              <a:ahLst/>
              <a:cxnLst/>
              <a:rect l="l" t="t" r="r" b="b"/>
              <a:pathLst>
                <a:path w="10652" h="10211" extrusionOk="0">
                  <a:moveTo>
                    <a:pt x="5274" y="0"/>
                  </a:moveTo>
                  <a:cubicBezTo>
                    <a:pt x="3749" y="0"/>
                    <a:pt x="2353" y="646"/>
                    <a:pt x="1397" y="1603"/>
                  </a:cubicBezTo>
                  <a:cubicBezTo>
                    <a:pt x="518" y="2585"/>
                    <a:pt x="1" y="3748"/>
                    <a:pt x="1" y="5041"/>
                  </a:cubicBezTo>
                  <a:cubicBezTo>
                    <a:pt x="1" y="7962"/>
                    <a:pt x="2353" y="10211"/>
                    <a:pt x="5274" y="10211"/>
                  </a:cubicBezTo>
                  <a:cubicBezTo>
                    <a:pt x="5921" y="10211"/>
                    <a:pt x="6464" y="10108"/>
                    <a:pt x="6981" y="10004"/>
                  </a:cubicBezTo>
                  <a:cubicBezTo>
                    <a:pt x="9152" y="9254"/>
                    <a:pt x="10651" y="7419"/>
                    <a:pt x="10651" y="5041"/>
                  </a:cubicBezTo>
                  <a:cubicBezTo>
                    <a:pt x="10651" y="4834"/>
                    <a:pt x="10651" y="4524"/>
                    <a:pt x="10548" y="4291"/>
                  </a:cubicBezTo>
                  <a:cubicBezTo>
                    <a:pt x="10212" y="2146"/>
                    <a:pt x="8506" y="414"/>
                    <a:pt x="6231" y="103"/>
                  </a:cubicBezTo>
                  <a:cubicBezTo>
                    <a:pt x="5921" y="0"/>
                    <a:pt x="5585" y="0"/>
                    <a:pt x="5274" y="0"/>
                  </a:cubicBezTo>
                  <a:close/>
                </a:path>
              </a:pathLst>
            </a:custGeom>
            <a:solidFill>
              <a:srgbClr val="B8E5F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67" name="Google Shape;1825;p57"/>
            <p:cNvSpPr/>
            <p:nvPr/>
          </p:nvSpPr>
          <p:spPr>
            <a:xfrm>
              <a:off x="8004093" y="4307936"/>
              <a:ext cx="200162" cy="164077"/>
            </a:xfrm>
            <a:custGeom>
              <a:avLst/>
              <a:gdLst/>
              <a:ahLst/>
              <a:cxnLst/>
              <a:rect l="l" t="t" r="r" b="b"/>
              <a:pathLst>
                <a:path w="6024" h="4938" extrusionOk="0">
                  <a:moveTo>
                    <a:pt x="1707" y="0"/>
                  </a:moveTo>
                  <a:cubicBezTo>
                    <a:pt x="957" y="207"/>
                    <a:pt x="414" y="750"/>
                    <a:pt x="104" y="1396"/>
                  </a:cubicBezTo>
                  <a:cubicBezTo>
                    <a:pt x="1" y="1603"/>
                    <a:pt x="1" y="1939"/>
                    <a:pt x="1" y="2146"/>
                  </a:cubicBezTo>
                  <a:cubicBezTo>
                    <a:pt x="104" y="2353"/>
                    <a:pt x="208" y="2689"/>
                    <a:pt x="518" y="2689"/>
                  </a:cubicBezTo>
                  <a:cubicBezTo>
                    <a:pt x="518" y="2792"/>
                    <a:pt x="647" y="2792"/>
                    <a:pt x="750" y="2792"/>
                  </a:cubicBezTo>
                  <a:cubicBezTo>
                    <a:pt x="957" y="2896"/>
                    <a:pt x="957" y="3232"/>
                    <a:pt x="854" y="3439"/>
                  </a:cubicBezTo>
                  <a:cubicBezTo>
                    <a:pt x="854" y="3645"/>
                    <a:pt x="854" y="3878"/>
                    <a:pt x="957" y="4085"/>
                  </a:cubicBezTo>
                  <a:cubicBezTo>
                    <a:pt x="957" y="4292"/>
                    <a:pt x="1164" y="4524"/>
                    <a:pt x="1397" y="4628"/>
                  </a:cubicBezTo>
                  <a:cubicBezTo>
                    <a:pt x="1456" y="4647"/>
                    <a:pt x="1512" y="4656"/>
                    <a:pt x="1567" y="4656"/>
                  </a:cubicBezTo>
                  <a:cubicBezTo>
                    <a:pt x="1799" y="4656"/>
                    <a:pt x="1999" y="4505"/>
                    <a:pt x="2250" y="4421"/>
                  </a:cubicBezTo>
                  <a:cubicBezTo>
                    <a:pt x="2497" y="4249"/>
                    <a:pt x="2731" y="4148"/>
                    <a:pt x="2920" y="4148"/>
                  </a:cubicBezTo>
                  <a:cubicBezTo>
                    <a:pt x="2987" y="4148"/>
                    <a:pt x="3048" y="4161"/>
                    <a:pt x="3103" y="4188"/>
                  </a:cubicBezTo>
                  <a:cubicBezTo>
                    <a:pt x="3439" y="4421"/>
                    <a:pt x="3542" y="4834"/>
                    <a:pt x="3749" y="4938"/>
                  </a:cubicBezTo>
                  <a:cubicBezTo>
                    <a:pt x="4189" y="4938"/>
                    <a:pt x="4395" y="4292"/>
                    <a:pt x="4835" y="4292"/>
                  </a:cubicBezTo>
                  <a:cubicBezTo>
                    <a:pt x="5042" y="4292"/>
                    <a:pt x="5171" y="4421"/>
                    <a:pt x="5274" y="4421"/>
                  </a:cubicBezTo>
                  <a:cubicBezTo>
                    <a:pt x="5356" y="4448"/>
                    <a:pt x="5432" y="4461"/>
                    <a:pt x="5504" y="4461"/>
                  </a:cubicBezTo>
                  <a:cubicBezTo>
                    <a:pt x="5705" y="4461"/>
                    <a:pt x="5871" y="4360"/>
                    <a:pt x="6024" y="4188"/>
                  </a:cubicBezTo>
                  <a:cubicBezTo>
                    <a:pt x="5688" y="2043"/>
                    <a:pt x="3982" y="311"/>
                    <a:pt x="1707" y="0"/>
                  </a:cubicBezTo>
                  <a:close/>
                </a:path>
              </a:pathLst>
            </a:custGeom>
            <a:solidFill>
              <a:srgbClr val="98DB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68" name="Google Shape;1826;p57"/>
            <p:cNvSpPr/>
            <p:nvPr/>
          </p:nvSpPr>
          <p:spPr>
            <a:xfrm>
              <a:off x="7853768" y="4357745"/>
              <a:ext cx="250004" cy="286056"/>
            </a:xfrm>
            <a:custGeom>
              <a:avLst/>
              <a:gdLst/>
              <a:ahLst/>
              <a:cxnLst/>
              <a:rect l="l" t="t" r="r" b="b"/>
              <a:pathLst>
                <a:path w="7524" h="8609" extrusionOk="0">
                  <a:moveTo>
                    <a:pt x="1397" y="1"/>
                  </a:moveTo>
                  <a:cubicBezTo>
                    <a:pt x="518" y="983"/>
                    <a:pt x="1" y="2146"/>
                    <a:pt x="1" y="3439"/>
                  </a:cubicBezTo>
                  <a:cubicBezTo>
                    <a:pt x="1" y="6360"/>
                    <a:pt x="2353" y="8609"/>
                    <a:pt x="5274" y="8609"/>
                  </a:cubicBezTo>
                  <a:cubicBezTo>
                    <a:pt x="5921" y="8609"/>
                    <a:pt x="6464" y="8506"/>
                    <a:pt x="6981" y="8402"/>
                  </a:cubicBezTo>
                  <a:cubicBezTo>
                    <a:pt x="7213" y="8092"/>
                    <a:pt x="7420" y="7756"/>
                    <a:pt x="7523" y="7316"/>
                  </a:cubicBezTo>
                  <a:lnTo>
                    <a:pt x="7523" y="6903"/>
                  </a:lnTo>
                  <a:cubicBezTo>
                    <a:pt x="7420" y="6799"/>
                    <a:pt x="7317" y="6670"/>
                    <a:pt x="7213" y="6670"/>
                  </a:cubicBezTo>
                  <a:cubicBezTo>
                    <a:pt x="6981" y="6670"/>
                    <a:pt x="6877" y="6799"/>
                    <a:pt x="6670" y="6799"/>
                  </a:cubicBezTo>
                  <a:cubicBezTo>
                    <a:pt x="6464" y="6670"/>
                    <a:pt x="6464" y="6463"/>
                    <a:pt x="6231" y="6360"/>
                  </a:cubicBezTo>
                  <a:cubicBezTo>
                    <a:pt x="6196" y="6325"/>
                    <a:pt x="6162" y="6314"/>
                    <a:pt x="6127" y="6314"/>
                  </a:cubicBezTo>
                  <a:cubicBezTo>
                    <a:pt x="6059" y="6314"/>
                    <a:pt x="5990" y="6360"/>
                    <a:pt x="5921" y="6360"/>
                  </a:cubicBezTo>
                  <a:cubicBezTo>
                    <a:pt x="5171" y="6567"/>
                    <a:pt x="4732" y="7446"/>
                    <a:pt x="4189" y="7859"/>
                  </a:cubicBezTo>
                  <a:cubicBezTo>
                    <a:pt x="3982" y="7963"/>
                    <a:pt x="3878" y="8092"/>
                    <a:pt x="3749" y="8092"/>
                  </a:cubicBezTo>
                  <a:cubicBezTo>
                    <a:pt x="3542" y="7963"/>
                    <a:pt x="3439" y="7756"/>
                    <a:pt x="3439" y="7549"/>
                  </a:cubicBezTo>
                  <a:cubicBezTo>
                    <a:pt x="3439" y="7316"/>
                    <a:pt x="3439" y="7110"/>
                    <a:pt x="3542" y="7006"/>
                  </a:cubicBezTo>
                  <a:cubicBezTo>
                    <a:pt x="3542" y="6799"/>
                    <a:pt x="3439" y="6463"/>
                    <a:pt x="3336" y="6360"/>
                  </a:cubicBezTo>
                  <a:cubicBezTo>
                    <a:pt x="3219" y="6308"/>
                    <a:pt x="3084" y="6308"/>
                    <a:pt x="2951" y="6308"/>
                  </a:cubicBezTo>
                  <a:cubicBezTo>
                    <a:pt x="2819" y="6308"/>
                    <a:pt x="2689" y="6308"/>
                    <a:pt x="2586" y="6257"/>
                  </a:cubicBezTo>
                  <a:cubicBezTo>
                    <a:pt x="2147" y="6153"/>
                    <a:pt x="2043" y="5610"/>
                    <a:pt x="2147" y="5171"/>
                  </a:cubicBezTo>
                  <a:cubicBezTo>
                    <a:pt x="2353" y="4731"/>
                    <a:pt x="2689" y="4421"/>
                    <a:pt x="3103" y="4214"/>
                  </a:cubicBezTo>
                  <a:cubicBezTo>
                    <a:pt x="3439" y="3982"/>
                    <a:pt x="3749" y="3775"/>
                    <a:pt x="4085" y="3568"/>
                  </a:cubicBezTo>
                  <a:cubicBezTo>
                    <a:pt x="4292" y="3335"/>
                    <a:pt x="4628" y="3025"/>
                    <a:pt x="4525" y="2689"/>
                  </a:cubicBezTo>
                  <a:cubicBezTo>
                    <a:pt x="4525" y="2520"/>
                    <a:pt x="4301" y="2351"/>
                    <a:pt x="4050" y="2351"/>
                  </a:cubicBezTo>
                  <a:cubicBezTo>
                    <a:pt x="3993" y="2351"/>
                    <a:pt x="3935" y="2360"/>
                    <a:pt x="3878" y="2379"/>
                  </a:cubicBezTo>
                  <a:cubicBezTo>
                    <a:pt x="3646" y="2379"/>
                    <a:pt x="3439" y="2586"/>
                    <a:pt x="3232" y="2793"/>
                  </a:cubicBezTo>
                  <a:cubicBezTo>
                    <a:pt x="3126" y="2983"/>
                    <a:pt x="2969" y="3156"/>
                    <a:pt x="2858" y="3156"/>
                  </a:cubicBezTo>
                  <a:cubicBezTo>
                    <a:pt x="2834" y="3156"/>
                    <a:pt x="2812" y="3147"/>
                    <a:pt x="2793" y="3129"/>
                  </a:cubicBezTo>
                  <a:cubicBezTo>
                    <a:pt x="2586" y="3129"/>
                    <a:pt x="2586" y="3025"/>
                    <a:pt x="2353" y="2922"/>
                  </a:cubicBezTo>
                  <a:cubicBezTo>
                    <a:pt x="2305" y="2885"/>
                    <a:pt x="2253" y="2871"/>
                    <a:pt x="2199" y="2871"/>
                  </a:cubicBezTo>
                  <a:cubicBezTo>
                    <a:pt x="1955" y="2871"/>
                    <a:pt x="1657" y="3170"/>
                    <a:pt x="1350" y="3170"/>
                  </a:cubicBezTo>
                  <a:cubicBezTo>
                    <a:pt x="1289" y="3170"/>
                    <a:pt x="1226" y="3158"/>
                    <a:pt x="1164" y="3129"/>
                  </a:cubicBezTo>
                  <a:cubicBezTo>
                    <a:pt x="1061" y="3025"/>
                    <a:pt x="957" y="2922"/>
                    <a:pt x="957" y="2793"/>
                  </a:cubicBezTo>
                  <a:cubicBezTo>
                    <a:pt x="854" y="2379"/>
                    <a:pt x="957" y="2043"/>
                    <a:pt x="1164" y="1629"/>
                  </a:cubicBezTo>
                  <a:cubicBezTo>
                    <a:pt x="1293" y="1293"/>
                    <a:pt x="1810" y="647"/>
                    <a:pt x="1604" y="337"/>
                  </a:cubicBezTo>
                  <a:cubicBezTo>
                    <a:pt x="1604" y="104"/>
                    <a:pt x="1500" y="104"/>
                    <a:pt x="1397" y="1"/>
                  </a:cubicBezTo>
                  <a:close/>
                </a:path>
              </a:pathLst>
            </a:custGeom>
            <a:solidFill>
              <a:srgbClr val="98DB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69" name="Google Shape;1827;p57"/>
            <p:cNvSpPr/>
            <p:nvPr/>
          </p:nvSpPr>
          <p:spPr>
            <a:xfrm>
              <a:off x="8128666" y="4488466"/>
              <a:ext cx="57550" cy="63996"/>
            </a:xfrm>
            <a:custGeom>
              <a:avLst/>
              <a:gdLst/>
              <a:ahLst/>
              <a:cxnLst/>
              <a:rect l="l" t="t" r="r" b="b"/>
              <a:pathLst>
                <a:path w="1732" h="1926" extrusionOk="0">
                  <a:moveTo>
                    <a:pt x="1147" y="0"/>
                  </a:moveTo>
                  <a:cubicBezTo>
                    <a:pt x="785" y="0"/>
                    <a:pt x="348" y="248"/>
                    <a:pt x="129" y="591"/>
                  </a:cubicBezTo>
                  <a:cubicBezTo>
                    <a:pt x="129" y="694"/>
                    <a:pt x="0" y="694"/>
                    <a:pt x="0" y="797"/>
                  </a:cubicBezTo>
                  <a:cubicBezTo>
                    <a:pt x="0" y="927"/>
                    <a:pt x="0" y="927"/>
                    <a:pt x="129" y="1030"/>
                  </a:cubicBezTo>
                  <a:lnTo>
                    <a:pt x="440" y="1030"/>
                  </a:lnTo>
                  <a:cubicBezTo>
                    <a:pt x="543" y="1133"/>
                    <a:pt x="646" y="1340"/>
                    <a:pt x="646" y="1444"/>
                  </a:cubicBezTo>
                  <a:cubicBezTo>
                    <a:pt x="646" y="1676"/>
                    <a:pt x="776" y="1883"/>
                    <a:pt x="879" y="1883"/>
                  </a:cubicBezTo>
                  <a:cubicBezTo>
                    <a:pt x="909" y="1913"/>
                    <a:pt x="948" y="1926"/>
                    <a:pt x="991" y="1926"/>
                  </a:cubicBezTo>
                  <a:cubicBezTo>
                    <a:pt x="1095" y="1926"/>
                    <a:pt x="1219" y="1853"/>
                    <a:pt x="1293" y="1780"/>
                  </a:cubicBezTo>
                  <a:cubicBezTo>
                    <a:pt x="1525" y="1444"/>
                    <a:pt x="1732" y="1133"/>
                    <a:pt x="1732" y="694"/>
                  </a:cubicBezTo>
                  <a:cubicBezTo>
                    <a:pt x="1732" y="196"/>
                    <a:pt x="1469" y="0"/>
                    <a:pt x="1147" y="0"/>
                  </a:cubicBezTo>
                  <a:close/>
                </a:path>
              </a:pathLst>
            </a:custGeom>
            <a:solidFill>
              <a:srgbClr val="98DB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0" name="Google Shape;1828;p57"/>
            <p:cNvSpPr/>
            <p:nvPr/>
          </p:nvSpPr>
          <p:spPr>
            <a:xfrm>
              <a:off x="7949997" y="4493484"/>
              <a:ext cx="28376" cy="29240"/>
            </a:xfrm>
            <a:custGeom>
              <a:avLst/>
              <a:gdLst/>
              <a:ahLst/>
              <a:cxnLst/>
              <a:rect l="l" t="t" r="r" b="b"/>
              <a:pathLst>
                <a:path w="854" h="880" extrusionOk="0">
                  <a:moveTo>
                    <a:pt x="440" y="0"/>
                  </a:moveTo>
                  <a:cubicBezTo>
                    <a:pt x="207" y="0"/>
                    <a:pt x="0" y="233"/>
                    <a:pt x="0" y="440"/>
                  </a:cubicBezTo>
                  <a:cubicBezTo>
                    <a:pt x="0" y="646"/>
                    <a:pt x="207" y="879"/>
                    <a:pt x="440" y="879"/>
                  </a:cubicBezTo>
                  <a:cubicBezTo>
                    <a:pt x="750" y="879"/>
                    <a:pt x="853" y="646"/>
                    <a:pt x="853" y="440"/>
                  </a:cubicBezTo>
                  <a:cubicBezTo>
                    <a:pt x="853" y="233"/>
                    <a:pt x="750" y="0"/>
                    <a:pt x="440" y="0"/>
                  </a:cubicBezTo>
                  <a:close/>
                </a:path>
              </a:pathLst>
            </a:custGeom>
            <a:solidFill>
              <a:srgbClr val="1C050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1" name="Google Shape;1829;p57"/>
            <p:cNvSpPr/>
            <p:nvPr/>
          </p:nvSpPr>
          <p:spPr>
            <a:xfrm>
              <a:off x="8093444" y="4493484"/>
              <a:ext cx="28376" cy="29240"/>
            </a:xfrm>
            <a:custGeom>
              <a:avLst/>
              <a:gdLst/>
              <a:ahLst/>
              <a:cxnLst/>
              <a:rect l="l" t="t" r="r" b="b"/>
              <a:pathLst>
                <a:path w="854" h="880" extrusionOk="0">
                  <a:moveTo>
                    <a:pt x="414" y="0"/>
                  </a:moveTo>
                  <a:cubicBezTo>
                    <a:pt x="104" y="0"/>
                    <a:pt x="0" y="233"/>
                    <a:pt x="0" y="440"/>
                  </a:cubicBezTo>
                  <a:cubicBezTo>
                    <a:pt x="0" y="646"/>
                    <a:pt x="104" y="879"/>
                    <a:pt x="414" y="879"/>
                  </a:cubicBezTo>
                  <a:cubicBezTo>
                    <a:pt x="646" y="879"/>
                    <a:pt x="853" y="646"/>
                    <a:pt x="853" y="440"/>
                  </a:cubicBezTo>
                  <a:cubicBezTo>
                    <a:pt x="853" y="233"/>
                    <a:pt x="646" y="0"/>
                    <a:pt x="414" y="0"/>
                  </a:cubicBezTo>
                  <a:close/>
                </a:path>
              </a:pathLst>
            </a:custGeom>
            <a:solidFill>
              <a:srgbClr val="1C050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2" name="Google Shape;1830;p57"/>
            <p:cNvSpPr/>
            <p:nvPr/>
          </p:nvSpPr>
          <p:spPr>
            <a:xfrm>
              <a:off x="8014394" y="4514949"/>
              <a:ext cx="49874" cy="21498"/>
            </a:xfrm>
            <a:custGeom>
              <a:avLst/>
              <a:gdLst/>
              <a:ahLst/>
              <a:cxnLst/>
              <a:rect l="l" t="t" r="r" b="b"/>
              <a:pathLst>
                <a:path w="1501" h="647" extrusionOk="0">
                  <a:moveTo>
                    <a:pt x="104" y="0"/>
                  </a:moveTo>
                  <a:lnTo>
                    <a:pt x="1" y="130"/>
                  </a:lnTo>
                  <a:cubicBezTo>
                    <a:pt x="104" y="440"/>
                    <a:pt x="440" y="647"/>
                    <a:pt x="751" y="647"/>
                  </a:cubicBezTo>
                  <a:cubicBezTo>
                    <a:pt x="1190" y="647"/>
                    <a:pt x="1500" y="336"/>
                    <a:pt x="1500" y="0"/>
                  </a:cubicBezTo>
                  <a:lnTo>
                    <a:pt x="1500" y="0"/>
                  </a:lnTo>
                  <a:cubicBezTo>
                    <a:pt x="1397" y="336"/>
                    <a:pt x="1087" y="543"/>
                    <a:pt x="751" y="543"/>
                  </a:cubicBezTo>
                  <a:cubicBezTo>
                    <a:pt x="544" y="543"/>
                    <a:pt x="208" y="336"/>
                    <a:pt x="104" y="0"/>
                  </a:cubicBezTo>
                  <a:close/>
                </a:path>
              </a:pathLst>
            </a:custGeom>
            <a:solidFill>
              <a:srgbClr val="1C050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3" name="Google Shape;1835;p57"/>
            <p:cNvSpPr/>
            <p:nvPr/>
          </p:nvSpPr>
          <p:spPr>
            <a:xfrm>
              <a:off x="7792794" y="4562200"/>
              <a:ext cx="3456" cy="6878"/>
            </a:xfrm>
            <a:custGeom>
              <a:avLst/>
              <a:gdLst/>
              <a:ahLst/>
              <a:cxnLst/>
              <a:rect l="l" t="t" r="r" b="b"/>
              <a:pathLst>
                <a:path w="104" h="207" extrusionOk="0">
                  <a:moveTo>
                    <a:pt x="104" y="0"/>
                  </a:moveTo>
                  <a:cubicBezTo>
                    <a:pt x="1" y="0"/>
                    <a:pt x="1" y="104"/>
                    <a:pt x="1" y="104"/>
                  </a:cubicBezTo>
                  <a:lnTo>
                    <a:pt x="1" y="207"/>
                  </a:lnTo>
                  <a:cubicBezTo>
                    <a:pt x="104" y="104"/>
                    <a:pt x="104" y="0"/>
                    <a:pt x="104" y="0"/>
                  </a:cubicBezTo>
                  <a:close/>
                </a:path>
              </a:pathLst>
            </a:custGeom>
            <a:solidFill>
              <a:srgbClr val="58304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4" name="Google Shape;1837;p57"/>
            <p:cNvSpPr/>
            <p:nvPr/>
          </p:nvSpPr>
          <p:spPr>
            <a:xfrm>
              <a:off x="7992928" y="4643776"/>
              <a:ext cx="6911" cy="4353"/>
            </a:xfrm>
            <a:custGeom>
              <a:avLst/>
              <a:gdLst/>
              <a:ahLst/>
              <a:cxnLst/>
              <a:rect l="l" t="t" r="r" b="b"/>
              <a:pathLst>
                <a:path w="208" h="131" extrusionOk="0">
                  <a:moveTo>
                    <a:pt x="1" y="1"/>
                  </a:moveTo>
                  <a:cubicBezTo>
                    <a:pt x="104" y="1"/>
                    <a:pt x="104" y="1"/>
                    <a:pt x="207" y="130"/>
                  </a:cubicBezTo>
                  <a:lnTo>
                    <a:pt x="207" y="1"/>
                  </a:lnTo>
                  <a:close/>
                </a:path>
              </a:pathLst>
            </a:custGeom>
            <a:solidFill>
              <a:srgbClr val="58304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5" name="Google Shape;1838;p57"/>
            <p:cNvSpPr/>
            <p:nvPr/>
          </p:nvSpPr>
          <p:spPr>
            <a:xfrm>
              <a:off x="7799672" y="4304513"/>
              <a:ext cx="82471" cy="92771"/>
            </a:xfrm>
            <a:custGeom>
              <a:avLst/>
              <a:gdLst/>
              <a:ahLst/>
              <a:cxnLst/>
              <a:rect l="l" t="t" r="r" b="b"/>
              <a:pathLst>
                <a:path w="2482" h="2792" extrusionOk="0">
                  <a:moveTo>
                    <a:pt x="440" y="0"/>
                  </a:moveTo>
                  <a:lnTo>
                    <a:pt x="983" y="1163"/>
                  </a:lnTo>
                  <a:lnTo>
                    <a:pt x="0" y="1939"/>
                  </a:lnTo>
                  <a:lnTo>
                    <a:pt x="983" y="1706"/>
                  </a:lnTo>
                  <a:lnTo>
                    <a:pt x="1086" y="2792"/>
                  </a:lnTo>
                  <a:lnTo>
                    <a:pt x="1396" y="1603"/>
                  </a:lnTo>
                  <a:lnTo>
                    <a:pt x="2482" y="2042"/>
                  </a:lnTo>
                  <a:lnTo>
                    <a:pt x="2482" y="2042"/>
                  </a:lnTo>
                  <a:lnTo>
                    <a:pt x="1732" y="1163"/>
                  </a:lnTo>
                  <a:lnTo>
                    <a:pt x="2275" y="310"/>
                  </a:lnTo>
                  <a:lnTo>
                    <a:pt x="1396" y="956"/>
                  </a:lnTo>
                  <a:lnTo>
                    <a:pt x="440" y="0"/>
                  </a:lnTo>
                  <a:close/>
                </a:path>
              </a:pathLst>
            </a:custGeom>
            <a:solidFill>
              <a:srgbClr val="FF6D5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6" name="Google Shape;1839;p57"/>
            <p:cNvSpPr/>
            <p:nvPr/>
          </p:nvSpPr>
          <p:spPr>
            <a:xfrm>
              <a:off x="8211106" y="4465140"/>
              <a:ext cx="93668" cy="92771"/>
            </a:xfrm>
            <a:custGeom>
              <a:avLst/>
              <a:gdLst/>
              <a:ahLst/>
              <a:cxnLst/>
              <a:rect l="l" t="t" r="r" b="b"/>
              <a:pathLst>
                <a:path w="2819" h="2792" extrusionOk="0">
                  <a:moveTo>
                    <a:pt x="2172" y="0"/>
                  </a:moveTo>
                  <a:lnTo>
                    <a:pt x="1397" y="1086"/>
                  </a:lnTo>
                  <a:lnTo>
                    <a:pt x="337" y="543"/>
                  </a:lnTo>
                  <a:lnTo>
                    <a:pt x="983" y="1293"/>
                  </a:lnTo>
                  <a:lnTo>
                    <a:pt x="1" y="1835"/>
                  </a:lnTo>
                  <a:lnTo>
                    <a:pt x="1" y="1835"/>
                  </a:lnTo>
                  <a:lnTo>
                    <a:pt x="1293" y="1629"/>
                  </a:lnTo>
                  <a:lnTo>
                    <a:pt x="1397" y="2792"/>
                  </a:lnTo>
                  <a:lnTo>
                    <a:pt x="1733" y="1732"/>
                  </a:lnTo>
                  <a:lnTo>
                    <a:pt x="2818" y="1732"/>
                  </a:lnTo>
                  <a:lnTo>
                    <a:pt x="1836" y="1293"/>
                  </a:lnTo>
                  <a:lnTo>
                    <a:pt x="2172" y="0"/>
                  </a:lnTo>
                  <a:close/>
                </a:path>
              </a:pathLst>
            </a:custGeom>
            <a:solidFill>
              <a:srgbClr val="FF6D5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7" name="Google Shape;1840;p57"/>
            <p:cNvSpPr/>
            <p:nvPr/>
          </p:nvSpPr>
          <p:spPr>
            <a:xfrm>
              <a:off x="8050480" y="4648539"/>
              <a:ext cx="89382" cy="92804"/>
            </a:xfrm>
            <a:custGeom>
              <a:avLst/>
              <a:gdLst/>
              <a:ahLst/>
              <a:cxnLst/>
              <a:rect l="l" t="t" r="r" b="b"/>
              <a:pathLst>
                <a:path w="2690" h="2793" extrusionOk="0">
                  <a:moveTo>
                    <a:pt x="957" y="0"/>
                  </a:moveTo>
                  <a:lnTo>
                    <a:pt x="1190" y="1293"/>
                  </a:lnTo>
                  <a:lnTo>
                    <a:pt x="1" y="1603"/>
                  </a:lnTo>
                  <a:lnTo>
                    <a:pt x="1061" y="1732"/>
                  </a:lnTo>
                  <a:lnTo>
                    <a:pt x="750" y="2792"/>
                  </a:lnTo>
                  <a:lnTo>
                    <a:pt x="1500" y="1732"/>
                  </a:lnTo>
                  <a:lnTo>
                    <a:pt x="2353" y="2482"/>
                  </a:lnTo>
                  <a:lnTo>
                    <a:pt x="1939" y="1500"/>
                  </a:lnTo>
                  <a:lnTo>
                    <a:pt x="2689" y="853"/>
                  </a:lnTo>
                  <a:lnTo>
                    <a:pt x="1603" y="1189"/>
                  </a:lnTo>
                  <a:lnTo>
                    <a:pt x="957" y="0"/>
                  </a:lnTo>
                  <a:close/>
                </a:path>
              </a:pathLst>
            </a:custGeom>
            <a:solidFill>
              <a:srgbClr val="FF6D5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grpSp>
      <p:grpSp>
        <p:nvGrpSpPr>
          <p:cNvPr id="28" name="Group 27"/>
          <p:cNvGrpSpPr/>
          <p:nvPr/>
        </p:nvGrpSpPr>
        <p:grpSpPr>
          <a:xfrm>
            <a:off x="388920" y="1348627"/>
            <a:ext cx="849316" cy="567582"/>
            <a:chOff x="339056" y="264274"/>
            <a:chExt cx="849316" cy="567582"/>
          </a:xfrm>
        </p:grpSpPr>
        <p:sp>
          <p:nvSpPr>
            <p:cNvPr id="29" name="Flowchart: Connector 28"/>
            <p:cNvSpPr/>
            <p:nvPr/>
          </p:nvSpPr>
          <p:spPr>
            <a:xfrm>
              <a:off x="407178" y="265395"/>
              <a:ext cx="713072" cy="566461"/>
            </a:xfrm>
            <a:prstGeom prst="flowChartConnector">
              <a:avLst/>
            </a:prstGeom>
            <a:solidFill>
              <a:srgbClr val="FFFFFF"/>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rgbClr val="003B58"/>
                </a:solidFill>
                <a:effectLst/>
                <a:uLnTx/>
                <a:uFillTx/>
                <a:latin typeface="Arial"/>
                <a:ea typeface="+mn-ea"/>
                <a:cs typeface="Arial"/>
                <a:sym typeface="Arial"/>
              </a:endParaRPr>
            </a:p>
          </p:txBody>
        </p:sp>
        <p:sp>
          <p:nvSpPr>
            <p:cNvPr id="30" name="Google Shape;632;p45"/>
            <p:cNvSpPr txBox="1">
              <a:spLocks/>
            </p:cNvSpPr>
            <p:nvPr/>
          </p:nvSpPr>
          <p:spPr>
            <a:xfrm>
              <a:off x="339056" y="264274"/>
              <a:ext cx="849316" cy="484535"/>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1"/>
                </a:buClr>
                <a:buSzPts val="5500"/>
                <a:buFont typeface="Sansita ExtraBold"/>
                <a:buNone/>
                <a:defRPr sz="4800" b="1" i="0" u="none" strike="noStrike" cap="none">
                  <a:solidFill>
                    <a:schemeClr val="accent2"/>
                  </a:solidFill>
                  <a:latin typeface="Sansita"/>
                  <a:ea typeface="Sansita"/>
                  <a:cs typeface="Sansita"/>
                  <a:sym typeface="Sansita"/>
                </a:defRPr>
              </a:lvl1pPr>
              <a:lvl2pPr marR="0" lvl="1"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2pPr>
              <a:lvl3pPr marR="0" lvl="2"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3pPr>
              <a:lvl4pPr marR="0" lvl="3"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4pPr>
              <a:lvl5pPr marR="0" lvl="4"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5pPr>
              <a:lvl6pPr marR="0" lvl="5"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6pPr>
              <a:lvl7pPr marR="0" lvl="6"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7pPr>
              <a:lvl8pPr marR="0" lvl="7"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8pPr>
              <a:lvl9pPr marR="0" lvl="8"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9pPr>
            </a:lstStyle>
            <a:p>
              <a:pPr marL="0" marR="0" lvl="0" indent="0" algn="ctr" defTabSz="914400" rtl="0" eaLnBrk="1" fontAlgn="auto" latinLnBrk="0" hangingPunct="1">
                <a:lnSpc>
                  <a:spcPct val="100000"/>
                </a:lnSpc>
                <a:spcBef>
                  <a:spcPts val="0"/>
                </a:spcBef>
                <a:spcAft>
                  <a:spcPts val="0"/>
                </a:spcAft>
                <a:buClr>
                  <a:srgbClr val="FFD92D"/>
                </a:buClr>
                <a:buSzPts val="5500"/>
                <a:buFont typeface="Sansita ExtraBold"/>
                <a:buNone/>
                <a:tabLst/>
                <a:defRPr/>
              </a:pPr>
              <a:r>
                <a:rPr kumimoji="0" lang="vi-VN" sz="3200" b="1" i="0" u="none" strike="noStrike" kern="0" cap="none" spc="0" normalizeH="0" baseline="0" noProof="0" dirty="0" smtClean="0">
                  <a:ln>
                    <a:noFill/>
                  </a:ln>
                  <a:solidFill>
                    <a:srgbClr val="E87C84">
                      <a:lumMod val="75000"/>
                    </a:srgbClr>
                  </a:solidFill>
                  <a:effectLst/>
                  <a:uLnTx/>
                  <a:uFillTx/>
                  <a:latin typeface="Sansita"/>
                  <a:cs typeface="Sansita"/>
                  <a:sym typeface="Sansita"/>
                </a:rPr>
                <a:t>02</a:t>
              </a:r>
              <a:endParaRPr kumimoji="0" lang="vi-VN" sz="3200" b="1" i="0" u="none" strike="noStrike" kern="0" cap="none" spc="0" normalizeH="0" baseline="0" noProof="0" dirty="0">
                <a:ln>
                  <a:noFill/>
                </a:ln>
                <a:solidFill>
                  <a:srgbClr val="E87C84">
                    <a:lumMod val="75000"/>
                  </a:srgbClr>
                </a:solidFill>
                <a:effectLst/>
                <a:uLnTx/>
                <a:uFillTx/>
                <a:latin typeface="Sansita"/>
                <a:cs typeface="Sansita"/>
                <a:sym typeface="Sansita"/>
              </a:endParaRPr>
            </a:p>
          </p:txBody>
        </p:sp>
      </p:grpSp>
      <p:sp>
        <p:nvSpPr>
          <p:cNvPr id="31" name="Google Shape;478;p45">
            <a:extLst>
              <a:ext uri="{FF2B5EF4-FFF2-40B4-BE49-F238E27FC236}">
                <a16:creationId xmlns:a16="http://schemas.microsoft.com/office/drawing/2014/main" id="{F26287F7-3FB0-4F76-B02E-8E4B2E29815B}"/>
              </a:ext>
            </a:extLst>
          </p:cNvPr>
          <p:cNvSpPr txBox="1">
            <a:spLocks/>
          </p:cNvSpPr>
          <p:nvPr/>
        </p:nvSpPr>
        <p:spPr>
          <a:xfrm>
            <a:off x="1238236" y="566804"/>
            <a:ext cx="6893331" cy="2131228"/>
          </a:xfrm>
          <a:prstGeom prst="doubleWave">
            <a:avLst/>
          </a:prstGeom>
          <a:solidFill>
            <a:srgbClr val="FFD92D">
              <a:lumMod val="20000"/>
              <a:lumOff val="80000"/>
            </a:srgbClr>
          </a:solidFill>
          <a:ln w="28575">
            <a:solidFill>
              <a:srgbClr val="E87C84"/>
            </a:solidFill>
            <a:prstDash val="sysDash"/>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2800" b="1" i="0" u="none" strike="noStrike" kern="0" cap="none" spc="0" normalizeH="0" baseline="0" noProof="0" dirty="0" smtClean="0">
                <a:ln>
                  <a:noFill/>
                </a:ln>
                <a:solidFill>
                  <a:srgbClr val="002060"/>
                </a:solidFill>
                <a:effectLst/>
                <a:uLnTx/>
                <a:uFillTx/>
                <a:latin typeface="Times New Roman" panose="02020603050405020304" pitchFamily="18" charset="0"/>
                <a:cs typeface="Calibri" panose="020F0502020204030204" pitchFamily="34" charset="0"/>
                <a:sym typeface="Arial"/>
              </a:rPr>
              <a:t>Ai</a:t>
            </a:r>
            <a:r>
              <a:rPr kumimoji="0" lang="vi-VN" sz="2800" b="1" i="0" u="none" strike="noStrike" kern="0" cap="none" spc="0" normalizeH="0" noProof="0" dirty="0" smtClean="0">
                <a:ln>
                  <a:noFill/>
                </a:ln>
                <a:solidFill>
                  <a:srgbClr val="002060"/>
                </a:solidFill>
                <a:effectLst/>
                <a:uLnTx/>
                <a:uFillTx/>
                <a:latin typeface="Times New Roman" panose="02020603050405020304" pitchFamily="18" charset="0"/>
                <a:cs typeface="Calibri" panose="020F0502020204030204" pitchFamily="34" charset="0"/>
                <a:sym typeface="Arial"/>
              </a:rPr>
              <a:t> là trưởng đoàn ngoại giao của Chính phủ Cách mạng lâm thời cộng hòa miền Nam Việt Nam tham gia kí kết Hiệp định Pa-ri </a:t>
            </a:r>
            <a:r>
              <a:rPr kumimoji="0" lang="vi-VN" sz="2000" b="1" i="0" u="none" strike="noStrike" kern="0" cap="none" spc="0" normalizeH="0" baseline="0" noProof="0" dirty="0" smtClean="0">
                <a:ln>
                  <a:noFill/>
                </a:ln>
                <a:solidFill>
                  <a:srgbClr val="002060"/>
                </a:solidFill>
                <a:effectLst/>
                <a:uLnTx/>
                <a:uFillTx/>
                <a:latin typeface="Times New Roman" panose="02020603050405020304" pitchFamily="18" charset="0"/>
                <a:cs typeface="Calibri" panose="020F0502020204030204" pitchFamily="34" charset="0"/>
                <a:sym typeface="Arial"/>
              </a:rPr>
              <a:t>?</a:t>
            </a:r>
            <a:endParaRPr kumimoji="0" lang="vi-VN" sz="2000" b="1" i="0" u="none" strike="noStrike" kern="0" cap="none" spc="0" normalizeH="0" baseline="0" noProof="0" dirty="0">
              <a:ln>
                <a:noFill/>
              </a:ln>
              <a:solidFill>
                <a:srgbClr val="002060"/>
              </a:solidFill>
              <a:effectLst/>
              <a:uLnTx/>
              <a:uFillTx/>
              <a:latin typeface="Times New Roman" panose="02020603050405020304" pitchFamily="18" charset="0"/>
              <a:cs typeface="Calibri" panose="020F0502020204030204" pitchFamily="34" charset="0"/>
              <a:sym typeface="Arial"/>
            </a:endParaRPr>
          </a:p>
        </p:txBody>
      </p:sp>
    </p:spTree>
    <p:extLst>
      <p:ext uri="{BB962C8B-B14F-4D97-AF65-F5344CB8AC3E}">
        <p14:creationId xmlns:p14="http://schemas.microsoft.com/office/powerpoint/2010/main" val="428175739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arn(inVertical)">
                                      <p:cBhvr>
                                        <p:cTn id="7" dur="500"/>
                                        <p:tgtEl>
                                          <p:spTgt spid="31"/>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5"/>
                                        </p:tgtEl>
                                        <p:attrNameLst>
                                          <p:attrName>style.visibility</p:attrName>
                                        </p:attrNameLst>
                                      </p:cBhvr>
                                      <p:to>
                                        <p:strVal val="visible"/>
                                      </p:to>
                                    </p:set>
                                    <p:animEffect transition="in" filter="fade">
                                      <p:cBhvr>
                                        <p:cTn id="11" dur="500"/>
                                        <p:tgtEl>
                                          <p:spTgt spid="65"/>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nodeType="clickEffect">
                                  <p:stCondLst>
                                    <p:cond delay="0"/>
                                  </p:stCondLst>
                                  <p:childTnLst>
                                    <p:set>
                                      <p:cBhvr>
                                        <p:cTn id="15" dur="1" fill="hold">
                                          <p:stCondLst>
                                            <p:cond delay="0"/>
                                          </p:stCondLst>
                                        </p:cTn>
                                        <p:tgtEl>
                                          <p:spTgt spid="61"/>
                                        </p:tgtEl>
                                        <p:attrNameLst>
                                          <p:attrName>style.visibility</p:attrName>
                                        </p:attrNameLst>
                                      </p:cBhvr>
                                      <p:to>
                                        <p:strVal val="visible"/>
                                      </p:to>
                                    </p:set>
                                    <p:anim calcmode="lin" valueType="num">
                                      <p:cBhvr additive="base">
                                        <p:cTn id="16" dur="500" fill="hold"/>
                                        <p:tgtEl>
                                          <p:spTgt spid="61"/>
                                        </p:tgtEl>
                                        <p:attrNameLst>
                                          <p:attrName>ppt_x</p:attrName>
                                        </p:attrNameLst>
                                      </p:cBhvr>
                                      <p:tavLst>
                                        <p:tav tm="0">
                                          <p:val>
                                            <p:strVal val="0-#ppt_w/2"/>
                                          </p:val>
                                        </p:tav>
                                        <p:tav tm="100000">
                                          <p:val>
                                            <p:strVal val="#ppt_x"/>
                                          </p:val>
                                        </p:tav>
                                      </p:tavLst>
                                    </p:anim>
                                    <p:anim calcmode="lin" valueType="num">
                                      <p:cBhvr additive="base">
                                        <p:cTn id="17" dur="500" fill="hold"/>
                                        <p:tgtEl>
                                          <p:spTgt spid="61"/>
                                        </p:tgtEl>
                                        <p:attrNameLst>
                                          <p:attrName>ppt_y</p:attrName>
                                        </p:attrNameLst>
                                      </p:cBhvr>
                                      <p:tavLst>
                                        <p:tav tm="0">
                                          <p:val>
                                            <p:strVal val="#ppt_y"/>
                                          </p:val>
                                        </p:tav>
                                        <p:tav tm="100000">
                                          <p:val>
                                            <p:strVal val="#ppt_y"/>
                                          </p:val>
                                        </p:tav>
                                      </p:tavLst>
                                    </p:anim>
                                  </p:childTnLst>
                                </p:cTn>
                              </p:par>
                            </p:childTnLst>
                          </p:cTn>
                        </p:par>
                        <p:par>
                          <p:cTn id="18" fill="hold">
                            <p:stCondLst>
                              <p:cond delay="500"/>
                            </p:stCondLst>
                            <p:childTnLst>
                              <p:par>
                                <p:cTn id="19" presetID="14" presetClass="entr" presetSubtype="10" fill="hold" grpId="0" nodeType="afterEffect">
                                  <p:stCondLst>
                                    <p:cond delay="0"/>
                                  </p:stCondLst>
                                  <p:childTnLst>
                                    <p:set>
                                      <p:cBhvr>
                                        <p:cTn id="20" dur="1" fill="hold">
                                          <p:stCondLst>
                                            <p:cond delay="0"/>
                                          </p:stCondLst>
                                        </p:cTn>
                                        <p:tgtEl>
                                          <p:spTgt spid="103"/>
                                        </p:tgtEl>
                                        <p:attrNameLst>
                                          <p:attrName>style.visibility</p:attrName>
                                        </p:attrNameLst>
                                      </p:cBhvr>
                                      <p:to>
                                        <p:strVal val="visible"/>
                                      </p:to>
                                    </p:set>
                                    <p:animEffect transition="in" filter="randombar(horizontal)">
                                      <p:cBhvr>
                                        <p:cTn id="21" dur="500"/>
                                        <p:tgtEl>
                                          <p:spTgt spid="1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 grpId="0" animBg="1"/>
      <p:bldP spid="3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863"/>
        <p:cNvGrpSpPr/>
        <p:nvPr/>
      </p:nvGrpSpPr>
      <p:grpSpPr>
        <a:xfrm>
          <a:off x="0" y="0"/>
          <a:ext cx="0" cy="0"/>
          <a:chOff x="0" y="0"/>
          <a:chExt cx="0" cy="0"/>
        </a:xfrm>
      </p:grpSpPr>
      <p:grpSp>
        <p:nvGrpSpPr>
          <p:cNvPr id="32" name="Group 31"/>
          <p:cNvGrpSpPr/>
          <p:nvPr/>
        </p:nvGrpSpPr>
        <p:grpSpPr>
          <a:xfrm rot="20509557">
            <a:off x="681398" y="1328113"/>
            <a:ext cx="680882" cy="2025800"/>
            <a:chOff x="134279" y="1803002"/>
            <a:chExt cx="680882" cy="1811727"/>
          </a:xfrm>
        </p:grpSpPr>
        <p:sp>
          <p:nvSpPr>
            <p:cNvPr id="33" name="Google Shape;4756;p79"/>
            <p:cNvSpPr/>
            <p:nvPr/>
          </p:nvSpPr>
          <p:spPr>
            <a:xfrm rot="1263172">
              <a:off x="134279" y="1803002"/>
              <a:ext cx="402430" cy="1469645"/>
            </a:xfrm>
            <a:custGeom>
              <a:avLst/>
              <a:gdLst/>
              <a:ahLst/>
              <a:cxnLst/>
              <a:rect l="l" t="t" r="r" b="b"/>
              <a:pathLst>
                <a:path w="15418" h="42758" extrusionOk="0">
                  <a:moveTo>
                    <a:pt x="6207" y="1"/>
                  </a:moveTo>
                  <a:cubicBezTo>
                    <a:pt x="6087" y="1"/>
                    <a:pt x="5979" y="88"/>
                    <a:pt x="5958" y="206"/>
                  </a:cubicBezTo>
                  <a:cubicBezTo>
                    <a:pt x="5922" y="424"/>
                    <a:pt x="5881" y="643"/>
                    <a:pt x="5845" y="863"/>
                  </a:cubicBezTo>
                  <a:cubicBezTo>
                    <a:pt x="5821" y="998"/>
                    <a:pt x="5911" y="1123"/>
                    <a:pt x="6047" y="1147"/>
                  </a:cubicBezTo>
                  <a:cubicBezTo>
                    <a:pt x="6062" y="1149"/>
                    <a:pt x="6076" y="1151"/>
                    <a:pt x="6090" y="1151"/>
                  </a:cubicBezTo>
                  <a:cubicBezTo>
                    <a:pt x="6210" y="1151"/>
                    <a:pt x="6315" y="1067"/>
                    <a:pt x="6337" y="945"/>
                  </a:cubicBezTo>
                  <a:cubicBezTo>
                    <a:pt x="6372" y="732"/>
                    <a:pt x="6408" y="514"/>
                    <a:pt x="6449" y="295"/>
                  </a:cubicBezTo>
                  <a:cubicBezTo>
                    <a:pt x="6473" y="159"/>
                    <a:pt x="6378" y="28"/>
                    <a:pt x="6247" y="4"/>
                  </a:cubicBezTo>
                  <a:cubicBezTo>
                    <a:pt x="6234" y="2"/>
                    <a:pt x="6220" y="1"/>
                    <a:pt x="6207" y="1"/>
                  </a:cubicBezTo>
                  <a:close/>
                  <a:moveTo>
                    <a:pt x="5864" y="1960"/>
                  </a:moveTo>
                  <a:cubicBezTo>
                    <a:pt x="5748" y="1960"/>
                    <a:pt x="5642" y="2048"/>
                    <a:pt x="5621" y="2164"/>
                  </a:cubicBezTo>
                  <a:cubicBezTo>
                    <a:pt x="5586" y="2382"/>
                    <a:pt x="5550" y="2602"/>
                    <a:pt x="5509" y="2821"/>
                  </a:cubicBezTo>
                  <a:cubicBezTo>
                    <a:pt x="5491" y="2957"/>
                    <a:pt x="5580" y="3081"/>
                    <a:pt x="5715" y="3105"/>
                  </a:cubicBezTo>
                  <a:cubicBezTo>
                    <a:pt x="5729" y="3107"/>
                    <a:pt x="5742" y="3108"/>
                    <a:pt x="5756" y="3108"/>
                  </a:cubicBezTo>
                  <a:cubicBezTo>
                    <a:pt x="5875" y="3108"/>
                    <a:pt x="5978" y="3021"/>
                    <a:pt x="5999" y="2903"/>
                  </a:cubicBezTo>
                  <a:cubicBezTo>
                    <a:pt x="6034" y="2685"/>
                    <a:pt x="6070" y="2466"/>
                    <a:pt x="6112" y="2247"/>
                  </a:cubicBezTo>
                  <a:cubicBezTo>
                    <a:pt x="6135" y="2117"/>
                    <a:pt x="6041" y="1986"/>
                    <a:pt x="5905" y="1963"/>
                  </a:cubicBezTo>
                  <a:cubicBezTo>
                    <a:pt x="5891" y="1961"/>
                    <a:pt x="5878" y="1960"/>
                    <a:pt x="5864" y="1960"/>
                  </a:cubicBezTo>
                  <a:close/>
                  <a:moveTo>
                    <a:pt x="5550" y="3919"/>
                  </a:moveTo>
                  <a:cubicBezTo>
                    <a:pt x="5427" y="3919"/>
                    <a:pt x="5317" y="4004"/>
                    <a:pt x="5302" y="4128"/>
                  </a:cubicBezTo>
                  <a:cubicBezTo>
                    <a:pt x="5266" y="4347"/>
                    <a:pt x="5231" y="4566"/>
                    <a:pt x="5201" y="4784"/>
                  </a:cubicBezTo>
                  <a:cubicBezTo>
                    <a:pt x="5177" y="4921"/>
                    <a:pt x="5272" y="5044"/>
                    <a:pt x="5408" y="5068"/>
                  </a:cubicBezTo>
                  <a:cubicBezTo>
                    <a:pt x="5420" y="5070"/>
                    <a:pt x="5431" y="5071"/>
                    <a:pt x="5442" y="5071"/>
                  </a:cubicBezTo>
                  <a:cubicBezTo>
                    <a:pt x="5564" y="5071"/>
                    <a:pt x="5670" y="4980"/>
                    <a:pt x="5692" y="4855"/>
                  </a:cubicBezTo>
                  <a:cubicBezTo>
                    <a:pt x="5722" y="4642"/>
                    <a:pt x="5757" y="4424"/>
                    <a:pt x="5786" y="4205"/>
                  </a:cubicBezTo>
                  <a:cubicBezTo>
                    <a:pt x="5810" y="4069"/>
                    <a:pt x="5715" y="3944"/>
                    <a:pt x="5586" y="3921"/>
                  </a:cubicBezTo>
                  <a:cubicBezTo>
                    <a:pt x="5574" y="3920"/>
                    <a:pt x="5562" y="3919"/>
                    <a:pt x="5550" y="3919"/>
                  </a:cubicBezTo>
                  <a:close/>
                  <a:moveTo>
                    <a:pt x="5257" y="5883"/>
                  </a:moveTo>
                  <a:cubicBezTo>
                    <a:pt x="5135" y="5883"/>
                    <a:pt x="5028" y="5972"/>
                    <a:pt x="5012" y="6098"/>
                  </a:cubicBezTo>
                  <a:cubicBezTo>
                    <a:pt x="4982" y="6322"/>
                    <a:pt x="4958" y="6542"/>
                    <a:pt x="4928" y="6761"/>
                  </a:cubicBezTo>
                  <a:cubicBezTo>
                    <a:pt x="4917" y="6897"/>
                    <a:pt x="5012" y="7021"/>
                    <a:pt x="5147" y="7032"/>
                  </a:cubicBezTo>
                  <a:cubicBezTo>
                    <a:pt x="5158" y="7033"/>
                    <a:pt x="5170" y="7034"/>
                    <a:pt x="5181" y="7034"/>
                  </a:cubicBezTo>
                  <a:cubicBezTo>
                    <a:pt x="5303" y="7034"/>
                    <a:pt x="5410" y="6944"/>
                    <a:pt x="5425" y="6819"/>
                  </a:cubicBezTo>
                  <a:cubicBezTo>
                    <a:pt x="5449" y="6600"/>
                    <a:pt x="5474" y="6382"/>
                    <a:pt x="5502" y="6163"/>
                  </a:cubicBezTo>
                  <a:cubicBezTo>
                    <a:pt x="5520" y="6027"/>
                    <a:pt x="5425" y="5903"/>
                    <a:pt x="5289" y="5885"/>
                  </a:cubicBezTo>
                  <a:cubicBezTo>
                    <a:pt x="5278" y="5883"/>
                    <a:pt x="5268" y="5883"/>
                    <a:pt x="5257" y="5883"/>
                  </a:cubicBezTo>
                  <a:close/>
                  <a:moveTo>
                    <a:pt x="5040" y="7860"/>
                  </a:moveTo>
                  <a:cubicBezTo>
                    <a:pt x="4909" y="7860"/>
                    <a:pt x="4804" y="7957"/>
                    <a:pt x="4792" y="8085"/>
                  </a:cubicBezTo>
                  <a:cubicBezTo>
                    <a:pt x="4775" y="8310"/>
                    <a:pt x="4757" y="8530"/>
                    <a:pt x="4745" y="8748"/>
                  </a:cubicBezTo>
                  <a:cubicBezTo>
                    <a:pt x="4734" y="8885"/>
                    <a:pt x="4840" y="9003"/>
                    <a:pt x="4977" y="9014"/>
                  </a:cubicBezTo>
                  <a:cubicBezTo>
                    <a:pt x="4980" y="9014"/>
                    <a:pt x="4984" y="9014"/>
                    <a:pt x="4988" y="9014"/>
                  </a:cubicBezTo>
                  <a:cubicBezTo>
                    <a:pt x="5118" y="9014"/>
                    <a:pt x="5231" y="8917"/>
                    <a:pt x="5236" y="8784"/>
                  </a:cubicBezTo>
                  <a:cubicBezTo>
                    <a:pt x="5253" y="8565"/>
                    <a:pt x="5272" y="8345"/>
                    <a:pt x="5289" y="8127"/>
                  </a:cubicBezTo>
                  <a:cubicBezTo>
                    <a:pt x="5302" y="7990"/>
                    <a:pt x="5201" y="7867"/>
                    <a:pt x="5065" y="7861"/>
                  </a:cubicBezTo>
                  <a:cubicBezTo>
                    <a:pt x="5056" y="7860"/>
                    <a:pt x="5048" y="7860"/>
                    <a:pt x="5040" y="7860"/>
                  </a:cubicBezTo>
                  <a:close/>
                  <a:moveTo>
                    <a:pt x="4941" y="9836"/>
                  </a:moveTo>
                  <a:cubicBezTo>
                    <a:pt x="4805" y="9836"/>
                    <a:pt x="4693" y="9950"/>
                    <a:pt x="4693" y="10084"/>
                  </a:cubicBezTo>
                  <a:cubicBezTo>
                    <a:pt x="4686" y="10168"/>
                    <a:pt x="4686" y="10251"/>
                    <a:pt x="4686" y="10333"/>
                  </a:cubicBezTo>
                  <a:cubicBezTo>
                    <a:pt x="4686" y="10475"/>
                    <a:pt x="4693" y="10617"/>
                    <a:pt x="4693" y="10753"/>
                  </a:cubicBezTo>
                  <a:cubicBezTo>
                    <a:pt x="4698" y="10886"/>
                    <a:pt x="4805" y="10996"/>
                    <a:pt x="4937" y="10996"/>
                  </a:cubicBezTo>
                  <a:cubicBezTo>
                    <a:pt x="4940" y="10996"/>
                    <a:pt x="4943" y="10996"/>
                    <a:pt x="4947" y="10996"/>
                  </a:cubicBezTo>
                  <a:cubicBezTo>
                    <a:pt x="5083" y="10996"/>
                    <a:pt x="5190" y="10878"/>
                    <a:pt x="5190" y="10742"/>
                  </a:cubicBezTo>
                  <a:cubicBezTo>
                    <a:pt x="5182" y="10605"/>
                    <a:pt x="5182" y="10469"/>
                    <a:pt x="5182" y="10333"/>
                  </a:cubicBezTo>
                  <a:lnTo>
                    <a:pt x="5182" y="10092"/>
                  </a:lnTo>
                  <a:cubicBezTo>
                    <a:pt x="5190" y="9955"/>
                    <a:pt x="5076" y="9843"/>
                    <a:pt x="4941" y="9836"/>
                  </a:cubicBezTo>
                  <a:close/>
                  <a:moveTo>
                    <a:pt x="5029" y="11822"/>
                  </a:moveTo>
                  <a:cubicBezTo>
                    <a:pt x="5019" y="11822"/>
                    <a:pt x="5009" y="11822"/>
                    <a:pt x="4999" y="11824"/>
                  </a:cubicBezTo>
                  <a:cubicBezTo>
                    <a:pt x="4863" y="11836"/>
                    <a:pt x="4764" y="11960"/>
                    <a:pt x="4781" y="12096"/>
                  </a:cubicBezTo>
                  <a:cubicBezTo>
                    <a:pt x="4805" y="12328"/>
                    <a:pt x="4835" y="12546"/>
                    <a:pt x="4876" y="12765"/>
                  </a:cubicBezTo>
                  <a:cubicBezTo>
                    <a:pt x="4897" y="12890"/>
                    <a:pt x="5003" y="12974"/>
                    <a:pt x="5126" y="12974"/>
                  </a:cubicBezTo>
                  <a:cubicBezTo>
                    <a:pt x="5137" y="12974"/>
                    <a:pt x="5148" y="12974"/>
                    <a:pt x="5160" y="12972"/>
                  </a:cubicBezTo>
                  <a:cubicBezTo>
                    <a:pt x="5296" y="12948"/>
                    <a:pt x="5384" y="12818"/>
                    <a:pt x="5360" y="12683"/>
                  </a:cubicBezTo>
                  <a:cubicBezTo>
                    <a:pt x="5324" y="12475"/>
                    <a:pt x="5296" y="12262"/>
                    <a:pt x="5272" y="12044"/>
                  </a:cubicBezTo>
                  <a:cubicBezTo>
                    <a:pt x="5261" y="11918"/>
                    <a:pt x="5154" y="11822"/>
                    <a:pt x="5029" y="11822"/>
                  </a:cubicBezTo>
                  <a:close/>
                  <a:moveTo>
                    <a:pt x="5430" y="13758"/>
                  </a:moveTo>
                  <a:cubicBezTo>
                    <a:pt x="5405" y="13758"/>
                    <a:pt x="5379" y="13762"/>
                    <a:pt x="5354" y="13770"/>
                  </a:cubicBezTo>
                  <a:cubicBezTo>
                    <a:pt x="5225" y="13818"/>
                    <a:pt x="5154" y="13953"/>
                    <a:pt x="5195" y="14084"/>
                  </a:cubicBezTo>
                  <a:cubicBezTo>
                    <a:pt x="5272" y="14308"/>
                    <a:pt x="5349" y="14521"/>
                    <a:pt x="5444" y="14729"/>
                  </a:cubicBezTo>
                  <a:cubicBezTo>
                    <a:pt x="5483" y="14821"/>
                    <a:pt x="5573" y="14874"/>
                    <a:pt x="5669" y="14874"/>
                  </a:cubicBezTo>
                  <a:cubicBezTo>
                    <a:pt x="5702" y="14874"/>
                    <a:pt x="5736" y="14867"/>
                    <a:pt x="5769" y="14853"/>
                  </a:cubicBezTo>
                  <a:cubicBezTo>
                    <a:pt x="5892" y="14800"/>
                    <a:pt x="5952" y="14652"/>
                    <a:pt x="5899" y="14528"/>
                  </a:cubicBezTo>
                  <a:cubicBezTo>
                    <a:pt x="5810" y="14332"/>
                    <a:pt x="5739" y="14138"/>
                    <a:pt x="5668" y="13931"/>
                  </a:cubicBezTo>
                  <a:cubicBezTo>
                    <a:pt x="5635" y="13825"/>
                    <a:pt x="5536" y="13758"/>
                    <a:pt x="5430" y="13758"/>
                  </a:cubicBezTo>
                  <a:close/>
                  <a:moveTo>
                    <a:pt x="7860" y="14520"/>
                  </a:moveTo>
                  <a:cubicBezTo>
                    <a:pt x="7853" y="14520"/>
                    <a:pt x="7846" y="14521"/>
                    <a:pt x="7839" y="14521"/>
                  </a:cubicBezTo>
                  <a:cubicBezTo>
                    <a:pt x="7615" y="14545"/>
                    <a:pt x="7383" y="14592"/>
                    <a:pt x="7147" y="14670"/>
                  </a:cubicBezTo>
                  <a:cubicBezTo>
                    <a:pt x="7017" y="14711"/>
                    <a:pt x="6946" y="14853"/>
                    <a:pt x="6987" y="14983"/>
                  </a:cubicBezTo>
                  <a:cubicBezTo>
                    <a:pt x="7020" y="15088"/>
                    <a:pt x="7116" y="15155"/>
                    <a:pt x="7220" y="15155"/>
                  </a:cubicBezTo>
                  <a:cubicBezTo>
                    <a:pt x="7245" y="15155"/>
                    <a:pt x="7270" y="15151"/>
                    <a:pt x="7295" y="15143"/>
                  </a:cubicBezTo>
                  <a:cubicBezTo>
                    <a:pt x="7502" y="15078"/>
                    <a:pt x="7703" y="15037"/>
                    <a:pt x="7893" y="15018"/>
                  </a:cubicBezTo>
                  <a:cubicBezTo>
                    <a:pt x="8029" y="15001"/>
                    <a:pt x="8128" y="14883"/>
                    <a:pt x="8111" y="14747"/>
                  </a:cubicBezTo>
                  <a:cubicBezTo>
                    <a:pt x="8101" y="14618"/>
                    <a:pt x="7988" y="14520"/>
                    <a:pt x="7860" y="14520"/>
                  </a:cubicBezTo>
                  <a:close/>
                  <a:moveTo>
                    <a:pt x="9168" y="14701"/>
                  </a:moveTo>
                  <a:cubicBezTo>
                    <a:pt x="9068" y="14701"/>
                    <a:pt x="8975" y="14759"/>
                    <a:pt x="8934" y="14859"/>
                  </a:cubicBezTo>
                  <a:cubicBezTo>
                    <a:pt x="8881" y="14983"/>
                    <a:pt x="8945" y="15132"/>
                    <a:pt x="9070" y="15179"/>
                  </a:cubicBezTo>
                  <a:cubicBezTo>
                    <a:pt x="9259" y="15255"/>
                    <a:pt x="9436" y="15356"/>
                    <a:pt x="9597" y="15474"/>
                  </a:cubicBezTo>
                  <a:cubicBezTo>
                    <a:pt x="9641" y="15504"/>
                    <a:pt x="9691" y="15519"/>
                    <a:pt x="9741" y="15519"/>
                  </a:cubicBezTo>
                  <a:cubicBezTo>
                    <a:pt x="9819" y="15519"/>
                    <a:pt x="9895" y="15484"/>
                    <a:pt x="9946" y="15416"/>
                  </a:cubicBezTo>
                  <a:cubicBezTo>
                    <a:pt x="10022" y="15302"/>
                    <a:pt x="9998" y="15149"/>
                    <a:pt x="9886" y="15072"/>
                  </a:cubicBezTo>
                  <a:cubicBezTo>
                    <a:pt x="9697" y="14930"/>
                    <a:pt x="9490" y="14812"/>
                    <a:pt x="9259" y="14717"/>
                  </a:cubicBezTo>
                  <a:cubicBezTo>
                    <a:pt x="9229" y="14706"/>
                    <a:pt x="9198" y="14701"/>
                    <a:pt x="9168" y="14701"/>
                  </a:cubicBezTo>
                  <a:close/>
                  <a:moveTo>
                    <a:pt x="6043" y="15260"/>
                  </a:moveTo>
                  <a:cubicBezTo>
                    <a:pt x="5995" y="15260"/>
                    <a:pt x="5947" y="15273"/>
                    <a:pt x="5905" y="15302"/>
                  </a:cubicBezTo>
                  <a:cubicBezTo>
                    <a:pt x="5728" y="15427"/>
                    <a:pt x="5550" y="15569"/>
                    <a:pt x="5367" y="15728"/>
                  </a:cubicBezTo>
                  <a:cubicBezTo>
                    <a:pt x="5261" y="15817"/>
                    <a:pt x="5253" y="15976"/>
                    <a:pt x="5343" y="16077"/>
                  </a:cubicBezTo>
                  <a:cubicBezTo>
                    <a:pt x="5391" y="16135"/>
                    <a:pt x="5459" y="16166"/>
                    <a:pt x="5528" y="16166"/>
                  </a:cubicBezTo>
                  <a:cubicBezTo>
                    <a:pt x="5585" y="16166"/>
                    <a:pt x="5644" y="16145"/>
                    <a:pt x="5692" y="16101"/>
                  </a:cubicBezTo>
                  <a:cubicBezTo>
                    <a:pt x="5825" y="15987"/>
                    <a:pt x="5955" y="15883"/>
                    <a:pt x="6081" y="15789"/>
                  </a:cubicBezTo>
                  <a:lnTo>
                    <a:pt x="6081" y="15789"/>
                  </a:lnTo>
                  <a:cubicBezTo>
                    <a:pt x="6085" y="15834"/>
                    <a:pt x="6100" y="15879"/>
                    <a:pt x="6129" y="15918"/>
                  </a:cubicBezTo>
                  <a:cubicBezTo>
                    <a:pt x="6266" y="16101"/>
                    <a:pt x="6413" y="16279"/>
                    <a:pt x="6574" y="16451"/>
                  </a:cubicBezTo>
                  <a:cubicBezTo>
                    <a:pt x="6622" y="16499"/>
                    <a:pt x="6687" y="16524"/>
                    <a:pt x="6752" y="16524"/>
                  </a:cubicBezTo>
                  <a:cubicBezTo>
                    <a:pt x="6813" y="16524"/>
                    <a:pt x="6874" y="16502"/>
                    <a:pt x="6922" y="16456"/>
                  </a:cubicBezTo>
                  <a:cubicBezTo>
                    <a:pt x="7022" y="16361"/>
                    <a:pt x="7022" y="16208"/>
                    <a:pt x="6934" y="16107"/>
                  </a:cubicBezTo>
                  <a:cubicBezTo>
                    <a:pt x="6787" y="15954"/>
                    <a:pt x="6651" y="15793"/>
                    <a:pt x="6526" y="15622"/>
                  </a:cubicBezTo>
                  <a:cubicBezTo>
                    <a:pt x="6476" y="15557"/>
                    <a:pt x="6401" y="15524"/>
                    <a:pt x="6324" y="15524"/>
                  </a:cubicBezTo>
                  <a:cubicBezTo>
                    <a:pt x="6315" y="15524"/>
                    <a:pt x="6305" y="15524"/>
                    <a:pt x="6296" y="15525"/>
                  </a:cubicBezTo>
                  <a:lnTo>
                    <a:pt x="6296" y="15525"/>
                  </a:lnTo>
                  <a:cubicBezTo>
                    <a:pt x="6301" y="15470"/>
                    <a:pt x="6288" y="15414"/>
                    <a:pt x="6254" y="15367"/>
                  </a:cubicBezTo>
                  <a:cubicBezTo>
                    <a:pt x="6202" y="15297"/>
                    <a:pt x="6123" y="15260"/>
                    <a:pt x="6043" y="15260"/>
                  </a:cubicBezTo>
                  <a:close/>
                  <a:moveTo>
                    <a:pt x="10596" y="16014"/>
                  </a:moveTo>
                  <a:cubicBezTo>
                    <a:pt x="10559" y="16014"/>
                    <a:pt x="10520" y="16023"/>
                    <a:pt x="10484" y="16042"/>
                  </a:cubicBezTo>
                  <a:cubicBezTo>
                    <a:pt x="10365" y="16107"/>
                    <a:pt x="10318" y="16255"/>
                    <a:pt x="10377" y="16374"/>
                  </a:cubicBezTo>
                  <a:cubicBezTo>
                    <a:pt x="10478" y="16569"/>
                    <a:pt x="10536" y="16757"/>
                    <a:pt x="10566" y="16923"/>
                  </a:cubicBezTo>
                  <a:cubicBezTo>
                    <a:pt x="10583" y="17046"/>
                    <a:pt x="10688" y="17135"/>
                    <a:pt x="10804" y="17135"/>
                  </a:cubicBezTo>
                  <a:cubicBezTo>
                    <a:pt x="10817" y="17135"/>
                    <a:pt x="10831" y="17133"/>
                    <a:pt x="10845" y="17131"/>
                  </a:cubicBezTo>
                  <a:cubicBezTo>
                    <a:pt x="10981" y="17112"/>
                    <a:pt x="11075" y="16989"/>
                    <a:pt x="11052" y="16852"/>
                  </a:cubicBezTo>
                  <a:cubicBezTo>
                    <a:pt x="11016" y="16622"/>
                    <a:pt x="10940" y="16385"/>
                    <a:pt x="10820" y="16148"/>
                  </a:cubicBezTo>
                  <a:cubicBezTo>
                    <a:pt x="10774" y="16065"/>
                    <a:pt x="10687" y="16014"/>
                    <a:pt x="10596" y="16014"/>
                  </a:cubicBezTo>
                  <a:close/>
                  <a:moveTo>
                    <a:pt x="4602" y="16616"/>
                  </a:moveTo>
                  <a:cubicBezTo>
                    <a:pt x="4532" y="16616"/>
                    <a:pt x="4463" y="16644"/>
                    <a:pt x="4414" y="16699"/>
                  </a:cubicBezTo>
                  <a:cubicBezTo>
                    <a:pt x="4278" y="16864"/>
                    <a:pt x="4136" y="17041"/>
                    <a:pt x="3994" y="17232"/>
                  </a:cubicBezTo>
                  <a:cubicBezTo>
                    <a:pt x="3912" y="17338"/>
                    <a:pt x="3934" y="17491"/>
                    <a:pt x="4041" y="17574"/>
                  </a:cubicBezTo>
                  <a:cubicBezTo>
                    <a:pt x="4088" y="17609"/>
                    <a:pt x="4142" y="17626"/>
                    <a:pt x="4195" y="17626"/>
                  </a:cubicBezTo>
                  <a:cubicBezTo>
                    <a:pt x="4270" y="17626"/>
                    <a:pt x="4342" y="17592"/>
                    <a:pt x="4390" y="17527"/>
                  </a:cubicBezTo>
                  <a:cubicBezTo>
                    <a:pt x="4527" y="17349"/>
                    <a:pt x="4663" y="17178"/>
                    <a:pt x="4792" y="17024"/>
                  </a:cubicBezTo>
                  <a:cubicBezTo>
                    <a:pt x="4881" y="16918"/>
                    <a:pt x="4870" y="16764"/>
                    <a:pt x="4764" y="16675"/>
                  </a:cubicBezTo>
                  <a:cubicBezTo>
                    <a:pt x="4718" y="16635"/>
                    <a:pt x="4660" y="16616"/>
                    <a:pt x="4602" y="16616"/>
                  </a:cubicBezTo>
                  <a:close/>
                  <a:moveTo>
                    <a:pt x="7765" y="16874"/>
                  </a:moveTo>
                  <a:cubicBezTo>
                    <a:pt x="7684" y="16874"/>
                    <a:pt x="7604" y="16912"/>
                    <a:pt x="7555" y="16983"/>
                  </a:cubicBezTo>
                  <a:cubicBezTo>
                    <a:pt x="7484" y="17101"/>
                    <a:pt x="7514" y="17254"/>
                    <a:pt x="7626" y="17332"/>
                  </a:cubicBezTo>
                  <a:cubicBezTo>
                    <a:pt x="7816" y="17450"/>
                    <a:pt x="8016" y="17568"/>
                    <a:pt x="8224" y="17675"/>
                  </a:cubicBezTo>
                  <a:cubicBezTo>
                    <a:pt x="8260" y="17694"/>
                    <a:pt x="8299" y="17704"/>
                    <a:pt x="8338" y="17704"/>
                  </a:cubicBezTo>
                  <a:cubicBezTo>
                    <a:pt x="8427" y="17704"/>
                    <a:pt x="8514" y="17655"/>
                    <a:pt x="8554" y="17568"/>
                  </a:cubicBezTo>
                  <a:cubicBezTo>
                    <a:pt x="8620" y="17450"/>
                    <a:pt x="8573" y="17297"/>
                    <a:pt x="8448" y="17237"/>
                  </a:cubicBezTo>
                  <a:cubicBezTo>
                    <a:pt x="8259" y="17136"/>
                    <a:pt x="8076" y="17030"/>
                    <a:pt x="7898" y="16912"/>
                  </a:cubicBezTo>
                  <a:cubicBezTo>
                    <a:pt x="7858" y="16886"/>
                    <a:pt x="7811" y="16874"/>
                    <a:pt x="7765" y="16874"/>
                  </a:cubicBezTo>
                  <a:close/>
                  <a:moveTo>
                    <a:pt x="9573" y="17671"/>
                  </a:moveTo>
                  <a:cubicBezTo>
                    <a:pt x="9458" y="17671"/>
                    <a:pt x="9351" y="17754"/>
                    <a:pt x="9324" y="17876"/>
                  </a:cubicBezTo>
                  <a:cubicBezTo>
                    <a:pt x="9300" y="18007"/>
                    <a:pt x="9389" y="18136"/>
                    <a:pt x="9526" y="18160"/>
                  </a:cubicBezTo>
                  <a:cubicBezTo>
                    <a:pt x="9673" y="18190"/>
                    <a:pt x="9810" y="18201"/>
                    <a:pt x="9933" y="18201"/>
                  </a:cubicBezTo>
                  <a:cubicBezTo>
                    <a:pt x="10058" y="18201"/>
                    <a:pt x="10176" y="18190"/>
                    <a:pt x="10288" y="18166"/>
                  </a:cubicBezTo>
                  <a:cubicBezTo>
                    <a:pt x="10419" y="18130"/>
                    <a:pt x="10501" y="18000"/>
                    <a:pt x="10471" y="17865"/>
                  </a:cubicBezTo>
                  <a:cubicBezTo>
                    <a:pt x="10440" y="17752"/>
                    <a:pt x="10335" y="17675"/>
                    <a:pt x="10222" y="17675"/>
                  </a:cubicBezTo>
                  <a:cubicBezTo>
                    <a:pt x="10205" y="17675"/>
                    <a:pt x="10188" y="17676"/>
                    <a:pt x="10170" y="17680"/>
                  </a:cubicBezTo>
                  <a:cubicBezTo>
                    <a:pt x="10105" y="17699"/>
                    <a:pt x="10028" y="17704"/>
                    <a:pt x="9933" y="17704"/>
                  </a:cubicBezTo>
                  <a:cubicBezTo>
                    <a:pt x="9845" y="17704"/>
                    <a:pt x="9739" y="17699"/>
                    <a:pt x="9614" y="17675"/>
                  </a:cubicBezTo>
                  <a:cubicBezTo>
                    <a:pt x="9600" y="17672"/>
                    <a:pt x="9586" y="17671"/>
                    <a:pt x="9573" y="17671"/>
                  </a:cubicBezTo>
                  <a:close/>
                  <a:moveTo>
                    <a:pt x="3442" y="18223"/>
                  </a:moveTo>
                  <a:cubicBezTo>
                    <a:pt x="3362" y="18223"/>
                    <a:pt x="3283" y="18262"/>
                    <a:pt x="3237" y="18338"/>
                  </a:cubicBezTo>
                  <a:cubicBezTo>
                    <a:pt x="3118" y="18521"/>
                    <a:pt x="3006" y="18710"/>
                    <a:pt x="2888" y="18911"/>
                  </a:cubicBezTo>
                  <a:cubicBezTo>
                    <a:pt x="2817" y="19029"/>
                    <a:pt x="2858" y="19184"/>
                    <a:pt x="2976" y="19249"/>
                  </a:cubicBezTo>
                  <a:cubicBezTo>
                    <a:pt x="3016" y="19273"/>
                    <a:pt x="3059" y="19284"/>
                    <a:pt x="3102" y="19284"/>
                  </a:cubicBezTo>
                  <a:cubicBezTo>
                    <a:pt x="3188" y="19284"/>
                    <a:pt x="3272" y="19238"/>
                    <a:pt x="3320" y="19160"/>
                  </a:cubicBezTo>
                  <a:cubicBezTo>
                    <a:pt x="3432" y="18965"/>
                    <a:pt x="3544" y="18781"/>
                    <a:pt x="3656" y="18603"/>
                  </a:cubicBezTo>
                  <a:cubicBezTo>
                    <a:pt x="3727" y="18485"/>
                    <a:pt x="3692" y="18332"/>
                    <a:pt x="3574" y="18261"/>
                  </a:cubicBezTo>
                  <a:cubicBezTo>
                    <a:pt x="3533" y="18235"/>
                    <a:pt x="3488" y="18223"/>
                    <a:pt x="3442" y="18223"/>
                  </a:cubicBezTo>
                  <a:close/>
                  <a:moveTo>
                    <a:pt x="2475" y="19951"/>
                  </a:moveTo>
                  <a:cubicBezTo>
                    <a:pt x="2384" y="19951"/>
                    <a:pt x="2296" y="20000"/>
                    <a:pt x="2249" y="20088"/>
                  </a:cubicBezTo>
                  <a:cubicBezTo>
                    <a:pt x="2148" y="20290"/>
                    <a:pt x="2048" y="20484"/>
                    <a:pt x="1952" y="20686"/>
                  </a:cubicBezTo>
                  <a:cubicBezTo>
                    <a:pt x="1894" y="20811"/>
                    <a:pt x="1947" y="20958"/>
                    <a:pt x="2072" y="21017"/>
                  </a:cubicBezTo>
                  <a:cubicBezTo>
                    <a:pt x="2106" y="21033"/>
                    <a:pt x="2143" y="21041"/>
                    <a:pt x="2179" y="21041"/>
                  </a:cubicBezTo>
                  <a:cubicBezTo>
                    <a:pt x="2271" y="21041"/>
                    <a:pt x="2360" y="20989"/>
                    <a:pt x="2403" y="20899"/>
                  </a:cubicBezTo>
                  <a:cubicBezTo>
                    <a:pt x="2498" y="20704"/>
                    <a:pt x="2591" y="20508"/>
                    <a:pt x="2692" y="20314"/>
                  </a:cubicBezTo>
                  <a:cubicBezTo>
                    <a:pt x="2752" y="20189"/>
                    <a:pt x="2705" y="20041"/>
                    <a:pt x="2586" y="19976"/>
                  </a:cubicBezTo>
                  <a:cubicBezTo>
                    <a:pt x="2550" y="19959"/>
                    <a:pt x="2512" y="19951"/>
                    <a:pt x="2475" y="19951"/>
                  </a:cubicBezTo>
                  <a:close/>
                  <a:moveTo>
                    <a:pt x="1645" y="21756"/>
                  </a:moveTo>
                  <a:cubicBezTo>
                    <a:pt x="1547" y="21756"/>
                    <a:pt x="1455" y="21816"/>
                    <a:pt x="1414" y="21911"/>
                  </a:cubicBezTo>
                  <a:cubicBezTo>
                    <a:pt x="1332" y="22117"/>
                    <a:pt x="1250" y="22330"/>
                    <a:pt x="1172" y="22537"/>
                  </a:cubicBezTo>
                  <a:cubicBezTo>
                    <a:pt x="1125" y="22662"/>
                    <a:pt x="1190" y="22810"/>
                    <a:pt x="1321" y="22857"/>
                  </a:cubicBezTo>
                  <a:cubicBezTo>
                    <a:pt x="1348" y="22867"/>
                    <a:pt x="1377" y="22872"/>
                    <a:pt x="1405" y="22872"/>
                  </a:cubicBezTo>
                  <a:cubicBezTo>
                    <a:pt x="1507" y="22872"/>
                    <a:pt x="1602" y="22807"/>
                    <a:pt x="1640" y="22709"/>
                  </a:cubicBezTo>
                  <a:cubicBezTo>
                    <a:pt x="1717" y="22502"/>
                    <a:pt x="1793" y="22302"/>
                    <a:pt x="1876" y="22100"/>
                  </a:cubicBezTo>
                  <a:cubicBezTo>
                    <a:pt x="1930" y="21969"/>
                    <a:pt x="1864" y="21827"/>
                    <a:pt x="1740" y="21775"/>
                  </a:cubicBezTo>
                  <a:cubicBezTo>
                    <a:pt x="1708" y="21762"/>
                    <a:pt x="1677" y="21756"/>
                    <a:pt x="1645" y="21756"/>
                  </a:cubicBezTo>
                  <a:close/>
                  <a:moveTo>
                    <a:pt x="992" y="23629"/>
                  </a:moveTo>
                  <a:cubicBezTo>
                    <a:pt x="886" y="23629"/>
                    <a:pt x="787" y="23697"/>
                    <a:pt x="753" y="23809"/>
                  </a:cubicBezTo>
                  <a:cubicBezTo>
                    <a:pt x="687" y="24022"/>
                    <a:pt x="628" y="24241"/>
                    <a:pt x="575" y="24454"/>
                  </a:cubicBezTo>
                  <a:cubicBezTo>
                    <a:pt x="540" y="24585"/>
                    <a:pt x="616" y="24721"/>
                    <a:pt x="753" y="24756"/>
                  </a:cubicBezTo>
                  <a:cubicBezTo>
                    <a:pt x="773" y="24762"/>
                    <a:pt x="793" y="24765"/>
                    <a:pt x="813" y="24765"/>
                  </a:cubicBezTo>
                  <a:cubicBezTo>
                    <a:pt x="922" y="24765"/>
                    <a:pt x="1024" y="24688"/>
                    <a:pt x="1054" y="24579"/>
                  </a:cubicBezTo>
                  <a:cubicBezTo>
                    <a:pt x="1108" y="24366"/>
                    <a:pt x="1166" y="24159"/>
                    <a:pt x="1231" y="23946"/>
                  </a:cubicBezTo>
                  <a:cubicBezTo>
                    <a:pt x="1267" y="23815"/>
                    <a:pt x="1190" y="23679"/>
                    <a:pt x="1059" y="23638"/>
                  </a:cubicBezTo>
                  <a:cubicBezTo>
                    <a:pt x="1037" y="23631"/>
                    <a:pt x="1015" y="23629"/>
                    <a:pt x="992" y="23629"/>
                  </a:cubicBezTo>
                  <a:close/>
                  <a:moveTo>
                    <a:pt x="532" y="25556"/>
                  </a:moveTo>
                  <a:cubicBezTo>
                    <a:pt x="413" y="25556"/>
                    <a:pt x="306" y="25640"/>
                    <a:pt x="284" y="25762"/>
                  </a:cubicBezTo>
                  <a:cubicBezTo>
                    <a:pt x="243" y="25986"/>
                    <a:pt x="208" y="26206"/>
                    <a:pt x="178" y="26425"/>
                  </a:cubicBezTo>
                  <a:cubicBezTo>
                    <a:pt x="155" y="26561"/>
                    <a:pt x="249" y="26684"/>
                    <a:pt x="385" y="26709"/>
                  </a:cubicBezTo>
                  <a:cubicBezTo>
                    <a:pt x="396" y="26710"/>
                    <a:pt x="406" y="26711"/>
                    <a:pt x="417" y="26711"/>
                  </a:cubicBezTo>
                  <a:cubicBezTo>
                    <a:pt x="540" y="26711"/>
                    <a:pt x="648" y="26621"/>
                    <a:pt x="669" y="26496"/>
                  </a:cubicBezTo>
                  <a:cubicBezTo>
                    <a:pt x="699" y="26283"/>
                    <a:pt x="734" y="26070"/>
                    <a:pt x="770" y="25851"/>
                  </a:cubicBezTo>
                  <a:cubicBezTo>
                    <a:pt x="800" y="25715"/>
                    <a:pt x="710" y="25590"/>
                    <a:pt x="575" y="25560"/>
                  </a:cubicBezTo>
                  <a:cubicBezTo>
                    <a:pt x="561" y="25558"/>
                    <a:pt x="547" y="25556"/>
                    <a:pt x="532" y="25556"/>
                  </a:cubicBezTo>
                  <a:close/>
                  <a:moveTo>
                    <a:pt x="282" y="27530"/>
                  </a:moveTo>
                  <a:cubicBezTo>
                    <a:pt x="150" y="27530"/>
                    <a:pt x="48" y="27632"/>
                    <a:pt x="36" y="27761"/>
                  </a:cubicBezTo>
                  <a:cubicBezTo>
                    <a:pt x="24" y="27986"/>
                    <a:pt x="13" y="28211"/>
                    <a:pt x="7" y="28429"/>
                  </a:cubicBezTo>
                  <a:cubicBezTo>
                    <a:pt x="0" y="28566"/>
                    <a:pt x="114" y="28683"/>
                    <a:pt x="249" y="28683"/>
                  </a:cubicBezTo>
                  <a:cubicBezTo>
                    <a:pt x="253" y="28684"/>
                    <a:pt x="257" y="28684"/>
                    <a:pt x="261" y="28684"/>
                  </a:cubicBezTo>
                  <a:cubicBezTo>
                    <a:pt x="392" y="28684"/>
                    <a:pt x="497" y="28573"/>
                    <a:pt x="504" y="28442"/>
                  </a:cubicBezTo>
                  <a:cubicBezTo>
                    <a:pt x="510" y="28229"/>
                    <a:pt x="516" y="28009"/>
                    <a:pt x="533" y="27790"/>
                  </a:cubicBezTo>
                  <a:cubicBezTo>
                    <a:pt x="540" y="27654"/>
                    <a:pt x="439" y="27536"/>
                    <a:pt x="303" y="27531"/>
                  </a:cubicBezTo>
                  <a:cubicBezTo>
                    <a:pt x="296" y="27530"/>
                    <a:pt x="289" y="27530"/>
                    <a:pt x="282" y="27530"/>
                  </a:cubicBezTo>
                  <a:close/>
                  <a:moveTo>
                    <a:pt x="273" y="29512"/>
                  </a:moveTo>
                  <a:cubicBezTo>
                    <a:pt x="269" y="29512"/>
                    <a:pt x="265" y="29512"/>
                    <a:pt x="262" y="29513"/>
                  </a:cubicBezTo>
                  <a:cubicBezTo>
                    <a:pt x="125" y="29518"/>
                    <a:pt x="24" y="29636"/>
                    <a:pt x="30" y="29772"/>
                  </a:cubicBezTo>
                  <a:cubicBezTo>
                    <a:pt x="43" y="30004"/>
                    <a:pt x="60" y="30223"/>
                    <a:pt x="84" y="30447"/>
                  </a:cubicBezTo>
                  <a:cubicBezTo>
                    <a:pt x="100" y="30575"/>
                    <a:pt x="206" y="30667"/>
                    <a:pt x="331" y="30667"/>
                  </a:cubicBezTo>
                  <a:cubicBezTo>
                    <a:pt x="339" y="30667"/>
                    <a:pt x="347" y="30666"/>
                    <a:pt x="355" y="30665"/>
                  </a:cubicBezTo>
                  <a:cubicBezTo>
                    <a:pt x="492" y="30654"/>
                    <a:pt x="592" y="30529"/>
                    <a:pt x="581" y="30394"/>
                  </a:cubicBezTo>
                  <a:cubicBezTo>
                    <a:pt x="557" y="30181"/>
                    <a:pt x="540" y="29961"/>
                    <a:pt x="527" y="29743"/>
                  </a:cubicBezTo>
                  <a:cubicBezTo>
                    <a:pt x="516" y="29610"/>
                    <a:pt x="404" y="29512"/>
                    <a:pt x="273" y="29512"/>
                  </a:cubicBezTo>
                  <a:close/>
                  <a:moveTo>
                    <a:pt x="522" y="31478"/>
                  </a:moveTo>
                  <a:cubicBezTo>
                    <a:pt x="508" y="31478"/>
                    <a:pt x="494" y="31479"/>
                    <a:pt x="480" y="31482"/>
                  </a:cubicBezTo>
                  <a:cubicBezTo>
                    <a:pt x="344" y="31512"/>
                    <a:pt x="256" y="31642"/>
                    <a:pt x="284" y="31779"/>
                  </a:cubicBezTo>
                  <a:cubicBezTo>
                    <a:pt x="327" y="31997"/>
                    <a:pt x="374" y="32216"/>
                    <a:pt x="426" y="32435"/>
                  </a:cubicBezTo>
                  <a:cubicBezTo>
                    <a:pt x="452" y="32547"/>
                    <a:pt x="557" y="32624"/>
                    <a:pt x="669" y="32624"/>
                  </a:cubicBezTo>
                  <a:cubicBezTo>
                    <a:pt x="687" y="32624"/>
                    <a:pt x="705" y="32622"/>
                    <a:pt x="723" y="32618"/>
                  </a:cubicBezTo>
                  <a:cubicBezTo>
                    <a:pt x="859" y="32582"/>
                    <a:pt x="942" y="32453"/>
                    <a:pt x="906" y="32317"/>
                  </a:cubicBezTo>
                  <a:cubicBezTo>
                    <a:pt x="859" y="32109"/>
                    <a:pt x="811" y="31896"/>
                    <a:pt x="770" y="31683"/>
                  </a:cubicBezTo>
                  <a:cubicBezTo>
                    <a:pt x="748" y="31562"/>
                    <a:pt x="638" y="31478"/>
                    <a:pt x="522" y="31478"/>
                  </a:cubicBezTo>
                  <a:close/>
                  <a:moveTo>
                    <a:pt x="1037" y="33396"/>
                  </a:moveTo>
                  <a:cubicBezTo>
                    <a:pt x="1009" y="33396"/>
                    <a:pt x="981" y="33401"/>
                    <a:pt x="953" y="33411"/>
                  </a:cubicBezTo>
                  <a:cubicBezTo>
                    <a:pt x="824" y="33453"/>
                    <a:pt x="758" y="33594"/>
                    <a:pt x="800" y="33724"/>
                  </a:cubicBezTo>
                  <a:cubicBezTo>
                    <a:pt x="876" y="33937"/>
                    <a:pt x="953" y="34150"/>
                    <a:pt x="1037" y="34357"/>
                  </a:cubicBezTo>
                  <a:cubicBezTo>
                    <a:pt x="1073" y="34457"/>
                    <a:pt x="1165" y="34516"/>
                    <a:pt x="1264" y="34516"/>
                  </a:cubicBezTo>
                  <a:cubicBezTo>
                    <a:pt x="1295" y="34516"/>
                    <a:pt x="1326" y="34510"/>
                    <a:pt x="1356" y="34499"/>
                  </a:cubicBezTo>
                  <a:cubicBezTo>
                    <a:pt x="1485" y="34446"/>
                    <a:pt x="1545" y="34304"/>
                    <a:pt x="1498" y="34174"/>
                  </a:cubicBezTo>
                  <a:cubicBezTo>
                    <a:pt x="1414" y="33972"/>
                    <a:pt x="1343" y="33772"/>
                    <a:pt x="1272" y="33565"/>
                  </a:cubicBezTo>
                  <a:cubicBezTo>
                    <a:pt x="1236" y="33462"/>
                    <a:pt x="1140" y="33396"/>
                    <a:pt x="1037" y="33396"/>
                  </a:cubicBezTo>
                  <a:close/>
                  <a:moveTo>
                    <a:pt x="1808" y="35222"/>
                  </a:moveTo>
                  <a:cubicBezTo>
                    <a:pt x="1771" y="35222"/>
                    <a:pt x="1733" y="35231"/>
                    <a:pt x="1698" y="35250"/>
                  </a:cubicBezTo>
                  <a:cubicBezTo>
                    <a:pt x="1575" y="35315"/>
                    <a:pt x="1527" y="35463"/>
                    <a:pt x="1586" y="35582"/>
                  </a:cubicBezTo>
                  <a:cubicBezTo>
                    <a:pt x="1693" y="35789"/>
                    <a:pt x="1799" y="35984"/>
                    <a:pt x="1911" y="36180"/>
                  </a:cubicBezTo>
                  <a:cubicBezTo>
                    <a:pt x="1955" y="36258"/>
                    <a:pt x="2037" y="36303"/>
                    <a:pt x="2123" y="36303"/>
                  </a:cubicBezTo>
                  <a:cubicBezTo>
                    <a:pt x="2166" y="36303"/>
                    <a:pt x="2209" y="36292"/>
                    <a:pt x="2249" y="36268"/>
                  </a:cubicBezTo>
                  <a:cubicBezTo>
                    <a:pt x="2367" y="36203"/>
                    <a:pt x="2408" y="36049"/>
                    <a:pt x="2337" y="35931"/>
                  </a:cubicBezTo>
                  <a:cubicBezTo>
                    <a:pt x="2231" y="35741"/>
                    <a:pt x="2130" y="35552"/>
                    <a:pt x="2031" y="35356"/>
                  </a:cubicBezTo>
                  <a:cubicBezTo>
                    <a:pt x="1984" y="35273"/>
                    <a:pt x="1897" y="35222"/>
                    <a:pt x="1808" y="35222"/>
                  </a:cubicBezTo>
                  <a:close/>
                  <a:moveTo>
                    <a:pt x="2840" y="36918"/>
                  </a:moveTo>
                  <a:cubicBezTo>
                    <a:pt x="2790" y="36918"/>
                    <a:pt x="2740" y="36933"/>
                    <a:pt x="2698" y="36966"/>
                  </a:cubicBezTo>
                  <a:cubicBezTo>
                    <a:pt x="2586" y="37043"/>
                    <a:pt x="2556" y="37196"/>
                    <a:pt x="2640" y="37309"/>
                  </a:cubicBezTo>
                  <a:cubicBezTo>
                    <a:pt x="2769" y="37493"/>
                    <a:pt x="2905" y="37676"/>
                    <a:pt x="3047" y="37848"/>
                  </a:cubicBezTo>
                  <a:cubicBezTo>
                    <a:pt x="3095" y="37910"/>
                    <a:pt x="3169" y="37941"/>
                    <a:pt x="3243" y="37941"/>
                  </a:cubicBezTo>
                  <a:cubicBezTo>
                    <a:pt x="3297" y="37941"/>
                    <a:pt x="3351" y="37924"/>
                    <a:pt x="3396" y="37889"/>
                  </a:cubicBezTo>
                  <a:cubicBezTo>
                    <a:pt x="3503" y="37800"/>
                    <a:pt x="3521" y="37647"/>
                    <a:pt x="3432" y="37540"/>
                  </a:cubicBezTo>
                  <a:cubicBezTo>
                    <a:pt x="3301" y="37368"/>
                    <a:pt x="3172" y="37196"/>
                    <a:pt x="3041" y="37019"/>
                  </a:cubicBezTo>
                  <a:cubicBezTo>
                    <a:pt x="2995" y="36954"/>
                    <a:pt x="2918" y="36918"/>
                    <a:pt x="2840" y="36918"/>
                  </a:cubicBezTo>
                  <a:close/>
                  <a:moveTo>
                    <a:pt x="4118" y="38433"/>
                  </a:moveTo>
                  <a:cubicBezTo>
                    <a:pt x="4056" y="38433"/>
                    <a:pt x="3993" y="38457"/>
                    <a:pt x="3947" y="38504"/>
                  </a:cubicBezTo>
                  <a:cubicBezTo>
                    <a:pt x="3846" y="38605"/>
                    <a:pt x="3846" y="38758"/>
                    <a:pt x="3940" y="38859"/>
                  </a:cubicBezTo>
                  <a:cubicBezTo>
                    <a:pt x="4101" y="39019"/>
                    <a:pt x="4267" y="39173"/>
                    <a:pt x="4431" y="39320"/>
                  </a:cubicBezTo>
                  <a:cubicBezTo>
                    <a:pt x="4479" y="39365"/>
                    <a:pt x="4540" y="39388"/>
                    <a:pt x="4600" y="39388"/>
                  </a:cubicBezTo>
                  <a:cubicBezTo>
                    <a:pt x="4667" y="39388"/>
                    <a:pt x="4734" y="39360"/>
                    <a:pt x="4781" y="39303"/>
                  </a:cubicBezTo>
                  <a:cubicBezTo>
                    <a:pt x="4876" y="39203"/>
                    <a:pt x="4863" y="39048"/>
                    <a:pt x="4764" y="38954"/>
                  </a:cubicBezTo>
                  <a:cubicBezTo>
                    <a:pt x="4603" y="38812"/>
                    <a:pt x="4450" y="38664"/>
                    <a:pt x="4295" y="38510"/>
                  </a:cubicBezTo>
                  <a:cubicBezTo>
                    <a:pt x="4248" y="38459"/>
                    <a:pt x="4183" y="38433"/>
                    <a:pt x="4118" y="38433"/>
                  </a:cubicBezTo>
                  <a:close/>
                  <a:moveTo>
                    <a:pt x="5632" y="39717"/>
                  </a:moveTo>
                  <a:cubicBezTo>
                    <a:pt x="5554" y="39717"/>
                    <a:pt x="5479" y="39755"/>
                    <a:pt x="5431" y="39823"/>
                  </a:cubicBezTo>
                  <a:cubicBezTo>
                    <a:pt x="5349" y="39935"/>
                    <a:pt x="5378" y="40090"/>
                    <a:pt x="5491" y="40167"/>
                  </a:cubicBezTo>
                  <a:cubicBezTo>
                    <a:pt x="5674" y="40297"/>
                    <a:pt x="5864" y="40421"/>
                    <a:pt x="6053" y="40539"/>
                  </a:cubicBezTo>
                  <a:cubicBezTo>
                    <a:pt x="6094" y="40563"/>
                    <a:pt x="6139" y="40575"/>
                    <a:pt x="6184" y="40575"/>
                  </a:cubicBezTo>
                  <a:cubicBezTo>
                    <a:pt x="6268" y="40575"/>
                    <a:pt x="6350" y="40533"/>
                    <a:pt x="6396" y="40456"/>
                  </a:cubicBezTo>
                  <a:cubicBezTo>
                    <a:pt x="6467" y="40338"/>
                    <a:pt x="6432" y="40184"/>
                    <a:pt x="6313" y="40113"/>
                  </a:cubicBezTo>
                  <a:cubicBezTo>
                    <a:pt x="6129" y="40006"/>
                    <a:pt x="5952" y="39888"/>
                    <a:pt x="5775" y="39765"/>
                  </a:cubicBezTo>
                  <a:cubicBezTo>
                    <a:pt x="5731" y="39732"/>
                    <a:pt x="5681" y="39717"/>
                    <a:pt x="5632" y="39717"/>
                  </a:cubicBezTo>
                  <a:close/>
                  <a:moveTo>
                    <a:pt x="7354" y="40705"/>
                  </a:moveTo>
                  <a:cubicBezTo>
                    <a:pt x="7261" y="40705"/>
                    <a:pt x="7172" y="40757"/>
                    <a:pt x="7129" y="40847"/>
                  </a:cubicBezTo>
                  <a:cubicBezTo>
                    <a:pt x="7071" y="40965"/>
                    <a:pt x="7118" y="41114"/>
                    <a:pt x="7241" y="41177"/>
                  </a:cubicBezTo>
                  <a:cubicBezTo>
                    <a:pt x="7448" y="41278"/>
                    <a:pt x="7650" y="41373"/>
                    <a:pt x="7852" y="41461"/>
                  </a:cubicBezTo>
                  <a:cubicBezTo>
                    <a:pt x="7883" y="41475"/>
                    <a:pt x="7915" y="41481"/>
                    <a:pt x="7947" y="41481"/>
                  </a:cubicBezTo>
                  <a:cubicBezTo>
                    <a:pt x="8043" y="41481"/>
                    <a:pt x="8136" y="41425"/>
                    <a:pt x="8177" y="41332"/>
                  </a:cubicBezTo>
                  <a:cubicBezTo>
                    <a:pt x="8235" y="41207"/>
                    <a:pt x="8177" y="41060"/>
                    <a:pt x="8052" y="41007"/>
                  </a:cubicBezTo>
                  <a:cubicBezTo>
                    <a:pt x="7857" y="40918"/>
                    <a:pt x="7661" y="40830"/>
                    <a:pt x="7461" y="40729"/>
                  </a:cubicBezTo>
                  <a:cubicBezTo>
                    <a:pt x="7427" y="40712"/>
                    <a:pt x="7390" y="40705"/>
                    <a:pt x="7354" y="40705"/>
                  </a:cubicBezTo>
                  <a:close/>
                  <a:moveTo>
                    <a:pt x="9179" y="41477"/>
                  </a:moveTo>
                  <a:cubicBezTo>
                    <a:pt x="9079" y="41477"/>
                    <a:pt x="8983" y="41541"/>
                    <a:pt x="8945" y="41639"/>
                  </a:cubicBezTo>
                  <a:cubicBezTo>
                    <a:pt x="8898" y="41770"/>
                    <a:pt x="8963" y="41912"/>
                    <a:pt x="9094" y="41958"/>
                  </a:cubicBezTo>
                  <a:cubicBezTo>
                    <a:pt x="9313" y="42036"/>
                    <a:pt x="9526" y="42107"/>
                    <a:pt x="9733" y="42171"/>
                  </a:cubicBezTo>
                  <a:cubicBezTo>
                    <a:pt x="9758" y="42180"/>
                    <a:pt x="9784" y="42184"/>
                    <a:pt x="9809" y="42184"/>
                  </a:cubicBezTo>
                  <a:cubicBezTo>
                    <a:pt x="9914" y="42184"/>
                    <a:pt x="10011" y="42116"/>
                    <a:pt x="10040" y="42007"/>
                  </a:cubicBezTo>
                  <a:cubicBezTo>
                    <a:pt x="10081" y="41876"/>
                    <a:pt x="10010" y="41740"/>
                    <a:pt x="9881" y="41699"/>
                  </a:cubicBezTo>
                  <a:cubicBezTo>
                    <a:pt x="9679" y="41633"/>
                    <a:pt x="9472" y="41568"/>
                    <a:pt x="9259" y="41491"/>
                  </a:cubicBezTo>
                  <a:cubicBezTo>
                    <a:pt x="9233" y="41481"/>
                    <a:pt x="9206" y="41477"/>
                    <a:pt x="9179" y="41477"/>
                  </a:cubicBezTo>
                  <a:close/>
                  <a:moveTo>
                    <a:pt x="15138" y="42026"/>
                  </a:moveTo>
                  <a:cubicBezTo>
                    <a:pt x="15109" y="42026"/>
                    <a:pt x="15079" y="42031"/>
                    <a:pt x="15050" y="42042"/>
                  </a:cubicBezTo>
                  <a:cubicBezTo>
                    <a:pt x="15050" y="42042"/>
                    <a:pt x="15014" y="42053"/>
                    <a:pt x="14956" y="42072"/>
                  </a:cubicBezTo>
                  <a:cubicBezTo>
                    <a:pt x="14826" y="42113"/>
                    <a:pt x="14749" y="42249"/>
                    <a:pt x="14784" y="42379"/>
                  </a:cubicBezTo>
                  <a:cubicBezTo>
                    <a:pt x="14814" y="42488"/>
                    <a:pt x="14914" y="42559"/>
                    <a:pt x="15025" y="42559"/>
                  </a:cubicBezTo>
                  <a:cubicBezTo>
                    <a:pt x="15047" y="42559"/>
                    <a:pt x="15070" y="42556"/>
                    <a:pt x="15093" y="42550"/>
                  </a:cubicBezTo>
                  <a:cubicBezTo>
                    <a:pt x="15175" y="42526"/>
                    <a:pt x="15216" y="42509"/>
                    <a:pt x="15222" y="42509"/>
                  </a:cubicBezTo>
                  <a:cubicBezTo>
                    <a:pt x="15352" y="42462"/>
                    <a:pt x="15418" y="42320"/>
                    <a:pt x="15369" y="42190"/>
                  </a:cubicBezTo>
                  <a:cubicBezTo>
                    <a:pt x="15333" y="42088"/>
                    <a:pt x="15239" y="42026"/>
                    <a:pt x="15138" y="42026"/>
                  </a:cubicBezTo>
                  <a:close/>
                  <a:moveTo>
                    <a:pt x="11091" y="42020"/>
                  </a:moveTo>
                  <a:cubicBezTo>
                    <a:pt x="10975" y="42020"/>
                    <a:pt x="10866" y="42098"/>
                    <a:pt x="10845" y="42220"/>
                  </a:cubicBezTo>
                  <a:cubicBezTo>
                    <a:pt x="10815" y="42349"/>
                    <a:pt x="10904" y="42485"/>
                    <a:pt x="11033" y="42509"/>
                  </a:cubicBezTo>
                  <a:cubicBezTo>
                    <a:pt x="11265" y="42562"/>
                    <a:pt x="11489" y="42597"/>
                    <a:pt x="11702" y="42633"/>
                  </a:cubicBezTo>
                  <a:cubicBezTo>
                    <a:pt x="11714" y="42634"/>
                    <a:pt x="11725" y="42635"/>
                    <a:pt x="11736" y="42635"/>
                  </a:cubicBezTo>
                  <a:cubicBezTo>
                    <a:pt x="11855" y="42635"/>
                    <a:pt x="11964" y="42550"/>
                    <a:pt x="11980" y="42427"/>
                  </a:cubicBezTo>
                  <a:cubicBezTo>
                    <a:pt x="12004" y="42291"/>
                    <a:pt x="11909" y="42160"/>
                    <a:pt x="11773" y="42143"/>
                  </a:cubicBezTo>
                  <a:cubicBezTo>
                    <a:pt x="11571" y="42113"/>
                    <a:pt x="11358" y="42072"/>
                    <a:pt x="11134" y="42024"/>
                  </a:cubicBezTo>
                  <a:cubicBezTo>
                    <a:pt x="11120" y="42021"/>
                    <a:pt x="11105" y="42020"/>
                    <a:pt x="11091" y="42020"/>
                  </a:cubicBezTo>
                  <a:close/>
                  <a:moveTo>
                    <a:pt x="13712" y="42255"/>
                  </a:moveTo>
                  <a:cubicBezTo>
                    <a:pt x="13708" y="42255"/>
                    <a:pt x="13705" y="42255"/>
                    <a:pt x="13701" y="42255"/>
                  </a:cubicBezTo>
                  <a:cubicBezTo>
                    <a:pt x="13578" y="42261"/>
                    <a:pt x="13447" y="42266"/>
                    <a:pt x="13305" y="42266"/>
                  </a:cubicBezTo>
                  <a:cubicBezTo>
                    <a:pt x="13228" y="42266"/>
                    <a:pt x="13146" y="42261"/>
                    <a:pt x="13062" y="42261"/>
                  </a:cubicBezTo>
                  <a:cubicBezTo>
                    <a:pt x="13059" y="42261"/>
                    <a:pt x="13055" y="42261"/>
                    <a:pt x="13052" y="42261"/>
                  </a:cubicBezTo>
                  <a:cubicBezTo>
                    <a:pt x="12915" y="42261"/>
                    <a:pt x="12808" y="42371"/>
                    <a:pt x="12808" y="42504"/>
                  </a:cubicBezTo>
                  <a:cubicBezTo>
                    <a:pt x="12802" y="42640"/>
                    <a:pt x="12909" y="42752"/>
                    <a:pt x="13045" y="42758"/>
                  </a:cubicBezTo>
                  <a:lnTo>
                    <a:pt x="13305" y="42758"/>
                  </a:lnTo>
                  <a:cubicBezTo>
                    <a:pt x="13453" y="42758"/>
                    <a:pt x="13595" y="42758"/>
                    <a:pt x="13725" y="42752"/>
                  </a:cubicBezTo>
                  <a:cubicBezTo>
                    <a:pt x="13867" y="42746"/>
                    <a:pt x="13968" y="42627"/>
                    <a:pt x="13962" y="42491"/>
                  </a:cubicBezTo>
                  <a:cubicBezTo>
                    <a:pt x="13957" y="42359"/>
                    <a:pt x="13843" y="42255"/>
                    <a:pt x="13712" y="42255"/>
                  </a:cubicBezTo>
                  <a:close/>
                </a:path>
              </a:pathLst>
            </a:custGeom>
            <a:solidFill>
              <a:srgbClr val="1E1936"/>
            </a:solidFill>
            <a:ln>
              <a:solidFill>
                <a:schemeClr val="tx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rgbClr val="FF0066"/>
                </a:solidFill>
                <a:effectLst/>
                <a:uLnTx/>
                <a:uFillTx/>
                <a:latin typeface="Arial"/>
                <a:cs typeface="Arial"/>
                <a:sym typeface="Arial"/>
              </a:endParaRPr>
            </a:p>
          </p:txBody>
        </p:sp>
        <p:grpSp>
          <p:nvGrpSpPr>
            <p:cNvPr id="34" name="Google Shape;4716;p79"/>
            <p:cNvGrpSpPr/>
            <p:nvPr/>
          </p:nvGrpSpPr>
          <p:grpSpPr>
            <a:xfrm rot="3530764">
              <a:off x="252923" y="3052492"/>
              <a:ext cx="603575" cy="520900"/>
              <a:chOff x="3450350" y="2886200"/>
              <a:chExt cx="603575" cy="520900"/>
            </a:xfrm>
          </p:grpSpPr>
          <p:sp>
            <p:nvSpPr>
              <p:cNvPr id="35" name="Google Shape;4717;p79"/>
              <p:cNvSpPr/>
              <p:nvPr/>
            </p:nvSpPr>
            <p:spPr>
              <a:xfrm>
                <a:off x="3450350" y="2886200"/>
                <a:ext cx="603575" cy="520900"/>
              </a:xfrm>
              <a:custGeom>
                <a:avLst/>
                <a:gdLst/>
                <a:ahLst/>
                <a:cxnLst/>
                <a:rect l="l" t="t" r="r" b="b"/>
                <a:pathLst>
                  <a:path w="24143" h="20836" extrusionOk="0">
                    <a:moveTo>
                      <a:pt x="23735" y="36"/>
                    </a:moveTo>
                    <a:cubicBezTo>
                      <a:pt x="23717" y="1"/>
                      <a:pt x="23676" y="1"/>
                      <a:pt x="23610" y="42"/>
                    </a:cubicBezTo>
                    <a:cubicBezTo>
                      <a:pt x="22971" y="468"/>
                      <a:pt x="197" y="8619"/>
                      <a:pt x="131" y="8643"/>
                    </a:cubicBezTo>
                    <a:cubicBezTo>
                      <a:pt x="25" y="8678"/>
                      <a:pt x="1" y="8809"/>
                      <a:pt x="72" y="8932"/>
                    </a:cubicBezTo>
                    <a:cubicBezTo>
                      <a:pt x="119" y="9009"/>
                      <a:pt x="190" y="9063"/>
                      <a:pt x="268" y="9087"/>
                    </a:cubicBezTo>
                    <a:cubicBezTo>
                      <a:pt x="557" y="9194"/>
                      <a:pt x="4107" y="10500"/>
                      <a:pt x="5680" y="11441"/>
                    </a:cubicBezTo>
                    <a:cubicBezTo>
                      <a:pt x="5828" y="13014"/>
                      <a:pt x="6136" y="20203"/>
                      <a:pt x="6136" y="20220"/>
                    </a:cubicBezTo>
                    <a:cubicBezTo>
                      <a:pt x="6136" y="20350"/>
                      <a:pt x="6248" y="20474"/>
                      <a:pt x="6373" y="20509"/>
                    </a:cubicBezTo>
                    <a:cubicBezTo>
                      <a:pt x="6384" y="20509"/>
                      <a:pt x="6390" y="20516"/>
                      <a:pt x="6401" y="20516"/>
                    </a:cubicBezTo>
                    <a:cubicBezTo>
                      <a:pt x="6401" y="20522"/>
                      <a:pt x="6408" y="20522"/>
                      <a:pt x="6414" y="20528"/>
                    </a:cubicBezTo>
                    <a:cubicBezTo>
                      <a:pt x="6520" y="20629"/>
                      <a:pt x="6662" y="20640"/>
                      <a:pt x="6733" y="20563"/>
                    </a:cubicBezTo>
                    <a:lnTo>
                      <a:pt x="10051" y="16711"/>
                    </a:lnTo>
                    <a:cubicBezTo>
                      <a:pt x="10318" y="17044"/>
                      <a:pt x="10597" y="17386"/>
                      <a:pt x="10873" y="17729"/>
                    </a:cubicBezTo>
                    <a:cubicBezTo>
                      <a:pt x="11820" y="18901"/>
                      <a:pt x="12762" y="20072"/>
                      <a:pt x="13382" y="20705"/>
                    </a:cubicBezTo>
                    <a:cubicBezTo>
                      <a:pt x="13483" y="20812"/>
                      <a:pt x="13631" y="20836"/>
                      <a:pt x="13707" y="20758"/>
                    </a:cubicBezTo>
                    <a:cubicBezTo>
                      <a:pt x="13720" y="20752"/>
                      <a:pt x="13726" y="20741"/>
                      <a:pt x="13737" y="20722"/>
                    </a:cubicBezTo>
                    <a:cubicBezTo>
                      <a:pt x="13756" y="20687"/>
                      <a:pt x="18393" y="11867"/>
                      <a:pt x="21344" y="5751"/>
                    </a:cubicBezTo>
                    <a:lnTo>
                      <a:pt x="24090" y="408"/>
                    </a:lnTo>
                    <a:cubicBezTo>
                      <a:pt x="24143" y="313"/>
                      <a:pt x="24085" y="165"/>
                      <a:pt x="23971" y="83"/>
                    </a:cubicBezTo>
                    <a:cubicBezTo>
                      <a:pt x="23889" y="23"/>
                      <a:pt x="23801" y="12"/>
                      <a:pt x="23735" y="36"/>
                    </a:cubicBezTo>
                    <a:close/>
                    <a:moveTo>
                      <a:pt x="13885" y="8312"/>
                    </a:moveTo>
                    <a:cubicBezTo>
                      <a:pt x="13898" y="8323"/>
                      <a:pt x="13891" y="8312"/>
                      <a:pt x="13868" y="8288"/>
                    </a:cubicBezTo>
                    <a:cubicBezTo>
                      <a:pt x="13868" y="8276"/>
                      <a:pt x="13862" y="8258"/>
                      <a:pt x="13855" y="8247"/>
                    </a:cubicBezTo>
                    <a:cubicBezTo>
                      <a:pt x="13855" y="8235"/>
                      <a:pt x="13855" y="8217"/>
                      <a:pt x="13849" y="8205"/>
                    </a:cubicBezTo>
                    <a:cubicBezTo>
                      <a:pt x="13849" y="8129"/>
                      <a:pt x="13862" y="8063"/>
                      <a:pt x="13903" y="7993"/>
                    </a:cubicBezTo>
                    <a:cubicBezTo>
                      <a:pt x="13991" y="7845"/>
                      <a:pt x="14223" y="8004"/>
                      <a:pt x="14122" y="8146"/>
                    </a:cubicBezTo>
                    <a:cubicBezTo>
                      <a:pt x="14122" y="8146"/>
                      <a:pt x="14116" y="8164"/>
                      <a:pt x="14111" y="8164"/>
                    </a:cubicBezTo>
                    <a:lnTo>
                      <a:pt x="14111" y="8176"/>
                    </a:lnTo>
                    <a:cubicBezTo>
                      <a:pt x="14111" y="8181"/>
                      <a:pt x="14103" y="8187"/>
                      <a:pt x="14103" y="8193"/>
                    </a:cubicBezTo>
                    <a:lnTo>
                      <a:pt x="14103" y="8200"/>
                    </a:lnTo>
                    <a:cubicBezTo>
                      <a:pt x="14111" y="8264"/>
                      <a:pt x="14103" y="8329"/>
                      <a:pt x="14045" y="8383"/>
                    </a:cubicBezTo>
                    <a:cubicBezTo>
                      <a:pt x="14027" y="8400"/>
                      <a:pt x="13997" y="8413"/>
                      <a:pt x="13974" y="8400"/>
                    </a:cubicBezTo>
                    <a:cubicBezTo>
                      <a:pt x="13926" y="8377"/>
                      <a:pt x="13903" y="8353"/>
                      <a:pt x="13885" y="8312"/>
                    </a:cubicBezTo>
                    <a:close/>
                    <a:moveTo>
                      <a:pt x="13524" y="8927"/>
                    </a:moveTo>
                    <a:cubicBezTo>
                      <a:pt x="13530" y="9045"/>
                      <a:pt x="13335" y="9080"/>
                      <a:pt x="13300" y="8968"/>
                    </a:cubicBezTo>
                    <a:cubicBezTo>
                      <a:pt x="13264" y="8867"/>
                      <a:pt x="13246" y="8761"/>
                      <a:pt x="13229" y="8661"/>
                    </a:cubicBezTo>
                    <a:cubicBezTo>
                      <a:pt x="13199" y="8495"/>
                      <a:pt x="13453" y="8448"/>
                      <a:pt x="13483" y="8613"/>
                    </a:cubicBezTo>
                    <a:cubicBezTo>
                      <a:pt x="13500" y="8714"/>
                      <a:pt x="13524" y="8820"/>
                      <a:pt x="13524" y="8927"/>
                    </a:cubicBezTo>
                    <a:close/>
                    <a:moveTo>
                      <a:pt x="12803" y="9364"/>
                    </a:moveTo>
                    <a:cubicBezTo>
                      <a:pt x="12648" y="9287"/>
                      <a:pt x="12678" y="9033"/>
                      <a:pt x="12667" y="8886"/>
                    </a:cubicBezTo>
                    <a:cubicBezTo>
                      <a:pt x="12661" y="8761"/>
                      <a:pt x="12820" y="8738"/>
                      <a:pt x="12855" y="8856"/>
                    </a:cubicBezTo>
                    <a:cubicBezTo>
                      <a:pt x="12897" y="8992"/>
                      <a:pt x="13010" y="9222"/>
                      <a:pt x="12897" y="9353"/>
                    </a:cubicBezTo>
                    <a:cubicBezTo>
                      <a:pt x="12880" y="9371"/>
                      <a:pt x="12833" y="9382"/>
                      <a:pt x="12803" y="9364"/>
                    </a:cubicBezTo>
                    <a:close/>
                    <a:moveTo>
                      <a:pt x="4804" y="17357"/>
                    </a:moveTo>
                    <a:cubicBezTo>
                      <a:pt x="4864" y="17257"/>
                      <a:pt x="5017" y="17238"/>
                      <a:pt x="5106" y="17303"/>
                    </a:cubicBezTo>
                    <a:cubicBezTo>
                      <a:pt x="5194" y="17363"/>
                      <a:pt x="5237" y="17499"/>
                      <a:pt x="5172" y="17593"/>
                    </a:cubicBezTo>
                    <a:cubicBezTo>
                      <a:pt x="5172" y="17694"/>
                      <a:pt x="5082" y="17795"/>
                      <a:pt x="4970" y="17776"/>
                    </a:cubicBezTo>
                    <a:cubicBezTo>
                      <a:pt x="4882" y="17771"/>
                      <a:pt x="4798" y="17729"/>
                      <a:pt x="4757" y="17641"/>
                    </a:cubicBezTo>
                    <a:cubicBezTo>
                      <a:pt x="4710" y="17540"/>
                      <a:pt x="4751" y="17451"/>
                      <a:pt x="4804" y="17357"/>
                    </a:cubicBezTo>
                    <a:close/>
                    <a:moveTo>
                      <a:pt x="4727" y="14316"/>
                    </a:moveTo>
                    <a:cubicBezTo>
                      <a:pt x="4746" y="14150"/>
                      <a:pt x="4981" y="14174"/>
                      <a:pt x="4976" y="14340"/>
                    </a:cubicBezTo>
                    <a:cubicBezTo>
                      <a:pt x="4964" y="14736"/>
                      <a:pt x="5017" y="15121"/>
                      <a:pt x="5077" y="15512"/>
                    </a:cubicBezTo>
                    <a:cubicBezTo>
                      <a:pt x="5123" y="15824"/>
                      <a:pt x="5207" y="16151"/>
                      <a:pt x="5148" y="16463"/>
                    </a:cubicBezTo>
                    <a:cubicBezTo>
                      <a:pt x="5130" y="16564"/>
                      <a:pt x="5011" y="16582"/>
                      <a:pt x="4959" y="16498"/>
                    </a:cubicBezTo>
                    <a:cubicBezTo>
                      <a:pt x="4604" y="15908"/>
                      <a:pt x="4651" y="14979"/>
                      <a:pt x="4727" y="14316"/>
                    </a:cubicBezTo>
                    <a:close/>
                    <a:moveTo>
                      <a:pt x="18127" y="14204"/>
                    </a:moveTo>
                    <a:cubicBezTo>
                      <a:pt x="18251" y="14180"/>
                      <a:pt x="18376" y="14269"/>
                      <a:pt x="18398" y="14393"/>
                    </a:cubicBezTo>
                    <a:cubicBezTo>
                      <a:pt x="18422" y="14518"/>
                      <a:pt x="18334" y="14641"/>
                      <a:pt x="18209" y="14665"/>
                    </a:cubicBezTo>
                    <a:lnTo>
                      <a:pt x="18157" y="14671"/>
                    </a:lnTo>
                    <a:cubicBezTo>
                      <a:pt x="18086" y="14688"/>
                      <a:pt x="18021" y="14665"/>
                      <a:pt x="17967" y="14617"/>
                    </a:cubicBezTo>
                    <a:cubicBezTo>
                      <a:pt x="17926" y="14582"/>
                      <a:pt x="17896" y="14541"/>
                      <a:pt x="17890" y="14488"/>
                    </a:cubicBezTo>
                    <a:cubicBezTo>
                      <a:pt x="17879" y="14434"/>
                      <a:pt x="17890" y="14381"/>
                      <a:pt x="17914" y="14333"/>
                    </a:cubicBezTo>
                    <a:cubicBezTo>
                      <a:pt x="17950" y="14275"/>
                      <a:pt x="18002" y="14227"/>
                      <a:pt x="18073" y="14215"/>
                    </a:cubicBezTo>
                    <a:close/>
                    <a:moveTo>
                      <a:pt x="19435" y="11299"/>
                    </a:moveTo>
                    <a:cubicBezTo>
                      <a:pt x="19463" y="11217"/>
                      <a:pt x="19599" y="11245"/>
                      <a:pt x="19588" y="11335"/>
                    </a:cubicBezTo>
                    <a:cubicBezTo>
                      <a:pt x="19517" y="11761"/>
                      <a:pt x="19405" y="12151"/>
                      <a:pt x="19227" y="12547"/>
                    </a:cubicBezTo>
                    <a:cubicBezTo>
                      <a:pt x="19080" y="12885"/>
                      <a:pt x="18938" y="13369"/>
                      <a:pt x="18647" y="13618"/>
                    </a:cubicBezTo>
                    <a:cubicBezTo>
                      <a:pt x="18589" y="13666"/>
                      <a:pt x="18476" y="13636"/>
                      <a:pt x="18469" y="13552"/>
                    </a:cubicBezTo>
                    <a:cubicBezTo>
                      <a:pt x="18447" y="13180"/>
                      <a:pt x="18712" y="12807"/>
                      <a:pt x="18884" y="12488"/>
                    </a:cubicBezTo>
                    <a:cubicBezTo>
                      <a:pt x="19091" y="12104"/>
                      <a:pt x="19310" y="11714"/>
                      <a:pt x="19435" y="11299"/>
                    </a:cubicBezTo>
                    <a:close/>
                    <a:moveTo>
                      <a:pt x="11938" y="2650"/>
                    </a:moveTo>
                    <a:cubicBezTo>
                      <a:pt x="12022" y="2627"/>
                      <a:pt x="12110" y="2680"/>
                      <a:pt x="12151" y="2751"/>
                    </a:cubicBezTo>
                    <a:cubicBezTo>
                      <a:pt x="12164" y="2769"/>
                      <a:pt x="12170" y="2786"/>
                      <a:pt x="12175" y="2805"/>
                    </a:cubicBezTo>
                    <a:cubicBezTo>
                      <a:pt x="12175" y="2827"/>
                      <a:pt x="12175" y="2846"/>
                      <a:pt x="12170" y="2869"/>
                    </a:cubicBezTo>
                    <a:cubicBezTo>
                      <a:pt x="12158" y="2952"/>
                      <a:pt x="12099" y="3029"/>
                      <a:pt x="12009" y="3040"/>
                    </a:cubicBezTo>
                    <a:lnTo>
                      <a:pt x="11957" y="3040"/>
                    </a:lnTo>
                    <a:cubicBezTo>
                      <a:pt x="11910" y="3059"/>
                      <a:pt x="11856" y="3040"/>
                      <a:pt x="11815" y="3011"/>
                    </a:cubicBezTo>
                    <a:lnTo>
                      <a:pt x="11815" y="3011"/>
                    </a:lnTo>
                    <a:cubicBezTo>
                      <a:pt x="11774" y="2982"/>
                      <a:pt x="11744" y="2940"/>
                      <a:pt x="11732" y="2887"/>
                    </a:cubicBezTo>
                    <a:cubicBezTo>
                      <a:pt x="11725" y="2840"/>
                      <a:pt x="11732" y="2786"/>
                      <a:pt x="11761" y="2745"/>
                    </a:cubicBezTo>
                    <a:lnTo>
                      <a:pt x="11768" y="2739"/>
                    </a:lnTo>
                    <a:cubicBezTo>
                      <a:pt x="11796" y="2698"/>
                      <a:pt x="11839" y="2668"/>
                      <a:pt x="11886" y="2663"/>
                    </a:cubicBezTo>
                    <a:cubicBezTo>
                      <a:pt x="11903" y="2656"/>
                      <a:pt x="11921" y="2650"/>
                      <a:pt x="11938" y="2650"/>
                    </a:cubicBezTo>
                    <a:close/>
                    <a:moveTo>
                      <a:pt x="10720" y="3485"/>
                    </a:moveTo>
                    <a:cubicBezTo>
                      <a:pt x="10909" y="3414"/>
                      <a:pt x="11140" y="3294"/>
                      <a:pt x="11342" y="3348"/>
                    </a:cubicBezTo>
                    <a:cubicBezTo>
                      <a:pt x="11378" y="3354"/>
                      <a:pt x="11395" y="3414"/>
                      <a:pt x="11370" y="3449"/>
                    </a:cubicBezTo>
                    <a:cubicBezTo>
                      <a:pt x="11241" y="3608"/>
                      <a:pt x="10980" y="3644"/>
                      <a:pt x="10791" y="3698"/>
                    </a:cubicBezTo>
                    <a:cubicBezTo>
                      <a:pt x="10472" y="3786"/>
                      <a:pt x="10164" y="3898"/>
                      <a:pt x="9857" y="4017"/>
                    </a:cubicBezTo>
                    <a:cubicBezTo>
                      <a:pt x="9342" y="4212"/>
                      <a:pt x="8792" y="4430"/>
                      <a:pt x="8342" y="4763"/>
                    </a:cubicBezTo>
                    <a:cubicBezTo>
                      <a:pt x="8295" y="4804"/>
                      <a:pt x="8230" y="4727"/>
                      <a:pt x="8277" y="4686"/>
                    </a:cubicBezTo>
                    <a:cubicBezTo>
                      <a:pt x="8703" y="4288"/>
                      <a:pt x="9235" y="4053"/>
                      <a:pt x="9767" y="3840"/>
                    </a:cubicBezTo>
                    <a:cubicBezTo>
                      <a:pt x="10081" y="3715"/>
                      <a:pt x="10406" y="3608"/>
                      <a:pt x="10720" y="3485"/>
                    </a:cubicBezTo>
                    <a:close/>
                    <a:moveTo>
                      <a:pt x="5556" y="9028"/>
                    </a:moveTo>
                    <a:cubicBezTo>
                      <a:pt x="5514" y="9216"/>
                      <a:pt x="5355" y="9341"/>
                      <a:pt x="5237" y="9483"/>
                    </a:cubicBezTo>
                    <a:cubicBezTo>
                      <a:pt x="5095" y="9655"/>
                      <a:pt x="4828" y="9483"/>
                      <a:pt x="4946" y="9282"/>
                    </a:cubicBezTo>
                    <a:cubicBezTo>
                      <a:pt x="5059" y="9099"/>
                      <a:pt x="5243" y="8891"/>
                      <a:pt x="5473" y="8903"/>
                    </a:cubicBezTo>
                    <a:cubicBezTo>
                      <a:pt x="5544" y="8903"/>
                      <a:pt x="5573" y="8974"/>
                      <a:pt x="5556" y="9028"/>
                    </a:cubicBezTo>
                    <a:close/>
                    <a:moveTo>
                      <a:pt x="5663" y="9992"/>
                    </a:moveTo>
                    <a:cubicBezTo>
                      <a:pt x="5639" y="9939"/>
                      <a:pt x="5644" y="9874"/>
                      <a:pt x="5674" y="9825"/>
                    </a:cubicBezTo>
                    <a:cubicBezTo>
                      <a:pt x="5762" y="9696"/>
                      <a:pt x="5876" y="9584"/>
                      <a:pt x="5982" y="9465"/>
                    </a:cubicBezTo>
                    <a:cubicBezTo>
                      <a:pt x="6076" y="9358"/>
                      <a:pt x="6218" y="9170"/>
                      <a:pt x="6373" y="9158"/>
                    </a:cubicBezTo>
                    <a:cubicBezTo>
                      <a:pt x="6455" y="9151"/>
                      <a:pt x="6526" y="9205"/>
                      <a:pt x="6520" y="9293"/>
                    </a:cubicBezTo>
                    <a:cubicBezTo>
                      <a:pt x="6508" y="9448"/>
                      <a:pt x="6349" y="9601"/>
                      <a:pt x="6248" y="9708"/>
                    </a:cubicBezTo>
                    <a:cubicBezTo>
                      <a:pt x="6141" y="9820"/>
                      <a:pt x="6041" y="9945"/>
                      <a:pt x="5917" y="10046"/>
                    </a:cubicBezTo>
                    <a:cubicBezTo>
                      <a:pt x="5876" y="10081"/>
                      <a:pt x="5811" y="10098"/>
                      <a:pt x="5757" y="10074"/>
                    </a:cubicBezTo>
                    <a:cubicBezTo>
                      <a:pt x="5745" y="10074"/>
                      <a:pt x="5740" y="10068"/>
                      <a:pt x="5734" y="10068"/>
                    </a:cubicBezTo>
                    <a:lnTo>
                      <a:pt x="5734" y="10068"/>
                    </a:lnTo>
                    <a:cubicBezTo>
                      <a:pt x="5698" y="10051"/>
                      <a:pt x="5674" y="10027"/>
                      <a:pt x="5663" y="9992"/>
                    </a:cubicBezTo>
                    <a:close/>
                    <a:moveTo>
                      <a:pt x="12506" y="17854"/>
                    </a:moveTo>
                    <a:cubicBezTo>
                      <a:pt x="12506" y="17847"/>
                      <a:pt x="12501" y="17841"/>
                      <a:pt x="12489" y="17836"/>
                    </a:cubicBezTo>
                    <a:cubicBezTo>
                      <a:pt x="12465" y="17806"/>
                      <a:pt x="12459" y="17765"/>
                      <a:pt x="12454" y="17724"/>
                    </a:cubicBezTo>
                    <a:cubicBezTo>
                      <a:pt x="12448" y="17653"/>
                      <a:pt x="12454" y="17576"/>
                      <a:pt x="12484" y="17505"/>
                    </a:cubicBezTo>
                    <a:cubicBezTo>
                      <a:pt x="12542" y="17339"/>
                      <a:pt x="12625" y="17167"/>
                      <a:pt x="12809" y="17115"/>
                    </a:cubicBezTo>
                    <a:cubicBezTo>
                      <a:pt x="12850" y="17102"/>
                      <a:pt x="12897" y="17137"/>
                      <a:pt x="12904" y="17180"/>
                    </a:cubicBezTo>
                    <a:cubicBezTo>
                      <a:pt x="12915" y="17315"/>
                      <a:pt x="12850" y="17421"/>
                      <a:pt x="12797" y="17546"/>
                    </a:cubicBezTo>
                    <a:cubicBezTo>
                      <a:pt x="12773" y="17593"/>
                      <a:pt x="12749" y="17641"/>
                      <a:pt x="12732" y="17694"/>
                    </a:cubicBezTo>
                    <a:cubicBezTo>
                      <a:pt x="12726" y="17718"/>
                      <a:pt x="12726" y="17735"/>
                      <a:pt x="12726" y="17759"/>
                    </a:cubicBezTo>
                    <a:cubicBezTo>
                      <a:pt x="12726" y="17765"/>
                      <a:pt x="12719" y="17771"/>
                      <a:pt x="12719" y="17771"/>
                    </a:cubicBezTo>
                    <a:cubicBezTo>
                      <a:pt x="12749" y="17883"/>
                      <a:pt x="12607" y="17972"/>
                      <a:pt x="12530" y="17877"/>
                    </a:cubicBezTo>
                    <a:cubicBezTo>
                      <a:pt x="12519" y="17871"/>
                      <a:pt x="12513" y="17860"/>
                      <a:pt x="12506" y="17854"/>
                    </a:cubicBezTo>
                    <a:close/>
                    <a:moveTo>
                      <a:pt x="13022" y="18600"/>
                    </a:moveTo>
                    <a:cubicBezTo>
                      <a:pt x="12939" y="18428"/>
                      <a:pt x="13039" y="18174"/>
                      <a:pt x="13110" y="18008"/>
                    </a:cubicBezTo>
                    <a:cubicBezTo>
                      <a:pt x="13205" y="17812"/>
                      <a:pt x="13287" y="17593"/>
                      <a:pt x="13483" y="17487"/>
                    </a:cubicBezTo>
                    <a:cubicBezTo>
                      <a:pt x="13548" y="17451"/>
                      <a:pt x="13631" y="17511"/>
                      <a:pt x="13625" y="17582"/>
                    </a:cubicBezTo>
                    <a:cubicBezTo>
                      <a:pt x="13601" y="17776"/>
                      <a:pt x="13477" y="17937"/>
                      <a:pt x="13394" y="18108"/>
                    </a:cubicBezTo>
                    <a:cubicBezTo>
                      <a:pt x="13323" y="18273"/>
                      <a:pt x="13276" y="18422"/>
                      <a:pt x="13235" y="18593"/>
                    </a:cubicBezTo>
                    <a:cubicBezTo>
                      <a:pt x="13210" y="18693"/>
                      <a:pt x="13057" y="18688"/>
                      <a:pt x="13022" y="18600"/>
                    </a:cubicBezTo>
                    <a:close/>
                    <a:moveTo>
                      <a:pt x="935" y="8891"/>
                    </a:moveTo>
                    <a:lnTo>
                      <a:pt x="935" y="8891"/>
                    </a:lnTo>
                    <a:cubicBezTo>
                      <a:pt x="3616" y="7933"/>
                      <a:pt x="15648" y="3614"/>
                      <a:pt x="21174" y="1550"/>
                    </a:cubicBezTo>
                    <a:lnTo>
                      <a:pt x="5745" y="10985"/>
                    </a:lnTo>
                    <a:cubicBezTo>
                      <a:pt x="5740" y="10991"/>
                      <a:pt x="5727" y="10997"/>
                      <a:pt x="5721" y="11004"/>
                    </a:cubicBezTo>
                    <a:cubicBezTo>
                      <a:pt x="4432" y="10258"/>
                      <a:pt x="2078" y="9329"/>
                      <a:pt x="935" y="8891"/>
                    </a:cubicBezTo>
                    <a:close/>
                    <a:moveTo>
                      <a:pt x="6130" y="11406"/>
                    </a:moveTo>
                    <a:lnTo>
                      <a:pt x="6130" y="11406"/>
                    </a:lnTo>
                    <a:cubicBezTo>
                      <a:pt x="6130" y="11394"/>
                      <a:pt x="6130" y="11382"/>
                      <a:pt x="6124" y="11364"/>
                    </a:cubicBezTo>
                    <a:lnTo>
                      <a:pt x="22019" y="1645"/>
                    </a:lnTo>
                    <a:lnTo>
                      <a:pt x="8467" y="14440"/>
                    </a:lnTo>
                    <a:cubicBezTo>
                      <a:pt x="8407" y="14440"/>
                      <a:pt x="8353" y="14475"/>
                      <a:pt x="8336" y="14529"/>
                    </a:cubicBezTo>
                    <a:cubicBezTo>
                      <a:pt x="8028" y="15256"/>
                      <a:pt x="7473" y="16635"/>
                      <a:pt x="6976" y="17912"/>
                    </a:cubicBezTo>
                    <a:cubicBezTo>
                      <a:pt x="6821" y="18303"/>
                      <a:pt x="6674" y="18688"/>
                      <a:pt x="6543" y="19043"/>
                    </a:cubicBezTo>
                    <a:cubicBezTo>
                      <a:pt x="6444" y="16801"/>
                      <a:pt x="6236" y="12364"/>
                      <a:pt x="6130" y="11406"/>
                    </a:cubicBezTo>
                    <a:close/>
                    <a:moveTo>
                      <a:pt x="6887" y="19569"/>
                    </a:moveTo>
                    <a:lnTo>
                      <a:pt x="6887" y="19569"/>
                    </a:lnTo>
                    <a:cubicBezTo>
                      <a:pt x="7047" y="19149"/>
                      <a:pt x="7225" y="18676"/>
                      <a:pt x="7413" y="18185"/>
                    </a:cubicBezTo>
                    <a:cubicBezTo>
                      <a:pt x="7864" y="17038"/>
                      <a:pt x="8348" y="15831"/>
                      <a:pt x="8661" y="15067"/>
                    </a:cubicBezTo>
                    <a:cubicBezTo>
                      <a:pt x="8964" y="15398"/>
                      <a:pt x="9325" y="15824"/>
                      <a:pt x="9709" y="16293"/>
                    </a:cubicBezTo>
                    <a:close/>
                    <a:moveTo>
                      <a:pt x="13524" y="19842"/>
                    </a:moveTo>
                    <a:lnTo>
                      <a:pt x="13524" y="19842"/>
                    </a:lnTo>
                    <a:cubicBezTo>
                      <a:pt x="13500" y="19889"/>
                      <a:pt x="13500" y="19954"/>
                      <a:pt x="13524" y="20012"/>
                    </a:cubicBezTo>
                    <a:cubicBezTo>
                      <a:pt x="13489" y="20083"/>
                      <a:pt x="13459" y="20143"/>
                      <a:pt x="13429" y="20190"/>
                    </a:cubicBezTo>
                    <a:cubicBezTo>
                      <a:pt x="12844" y="19551"/>
                      <a:pt x="12022" y="18529"/>
                      <a:pt x="11200" y="17511"/>
                    </a:cubicBezTo>
                    <a:cubicBezTo>
                      <a:pt x="10851" y="17079"/>
                      <a:pt x="10507" y="16653"/>
                      <a:pt x="10176" y="16250"/>
                    </a:cubicBezTo>
                    <a:cubicBezTo>
                      <a:pt x="10171" y="16244"/>
                      <a:pt x="10171" y="16244"/>
                      <a:pt x="10171" y="16239"/>
                    </a:cubicBezTo>
                    <a:cubicBezTo>
                      <a:pt x="9696" y="15665"/>
                      <a:pt x="9259" y="15144"/>
                      <a:pt x="8899" y="14753"/>
                    </a:cubicBezTo>
                    <a:lnTo>
                      <a:pt x="22949" y="1497"/>
                    </a:lnTo>
                    <a:close/>
                  </a:path>
                </a:pathLst>
              </a:custGeom>
              <a:solidFill>
                <a:srgbClr val="1E19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6" name="Google Shape;4718;p79"/>
              <p:cNvSpPr/>
              <p:nvPr/>
            </p:nvSpPr>
            <p:spPr>
              <a:xfrm>
                <a:off x="3672800" y="2923625"/>
                <a:ext cx="351275" cy="467325"/>
              </a:xfrm>
              <a:custGeom>
                <a:avLst/>
                <a:gdLst/>
                <a:ahLst/>
                <a:cxnLst/>
                <a:rect l="l" t="t" r="r" b="b"/>
                <a:pathLst>
                  <a:path w="14051" h="18693" extrusionOk="0">
                    <a:moveTo>
                      <a:pt x="14051" y="0"/>
                    </a:moveTo>
                    <a:lnTo>
                      <a:pt x="1" y="13256"/>
                    </a:lnTo>
                    <a:cubicBezTo>
                      <a:pt x="361" y="13647"/>
                      <a:pt x="798" y="14168"/>
                      <a:pt x="1273" y="14742"/>
                    </a:cubicBezTo>
                    <a:cubicBezTo>
                      <a:pt x="1273" y="14747"/>
                      <a:pt x="1273" y="14747"/>
                      <a:pt x="1278" y="14753"/>
                    </a:cubicBezTo>
                    <a:cubicBezTo>
                      <a:pt x="1609" y="15156"/>
                      <a:pt x="1953" y="15582"/>
                      <a:pt x="2302" y="16014"/>
                    </a:cubicBezTo>
                    <a:cubicBezTo>
                      <a:pt x="3124" y="17032"/>
                      <a:pt x="3946" y="18054"/>
                      <a:pt x="4531" y="18693"/>
                    </a:cubicBezTo>
                    <a:cubicBezTo>
                      <a:pt x="4561" y="18646"/>
                      <a:pt x="4591" y="18586"/>
                      <a:pt x="4626" y="18515"/>
                    </a:cubicBezTo>
                    <a:cubicBezTo>
                      <a:pt x="4602" y="18457"/>
                      <a:pt x="4602" y="18392"/>
                      <a:pt x="4626" y="18345"/>
                    </a:cubicBezTo>
                    <a:close/>
                    <a:moveTo>
                      <a:pt x="4006" y="15683"/>
                    </a:moveTo>
                    <a:cubicBezTo>
                      <a:pt x="4017" y="15818"/>
                      <a:pt x="3952" y="15924"/>
                      <a:pt x="3899" y="16049"/>
                    </a:cubicBezTo>
                    <a:cubicBezTo>
                      <a:pt x="3875" y="16096"/>
                      <a:pt x="3851" y="16144"/>
                      <a:pt x="3834" y="16197"/>
                    </a:cubicBezTo>
                    <a:cubicBezTo>
                      <a:pt x="3828" y="16221"/>
                      <a:pt x="3828" y="16238"/>
                      <a:pt x="3828" y="16262"/>
                    </a:cubicBezTo>
                    <a:cubicBezTo>
                      <a:pt x="3828" y="16268"/>
                      <a:pt x="3821" y="16274"/>
                      <a:pt x="3821" y="16274"/>
                    </a:cubicBezTo>
                    <a:cubicBezTo>
                      <a:pt x="3851" y="16386"/>
                      <a:pt x="3709" y="16475"/>
                      <a:pt x="3632" y="16380"/>
                    </a:cubicBezTo>
                    <a:cubicBezTo>
                      <a:pt x="3621" y="16374"/>
                      <a:pt x="3615" y="16363"/>
                      <a:pt x="3608" y="16357"/>
                    </a:cubicBezTo>
                    <a:cubicBezTo>
                      <a:pt x="3608" y="16350"/>
                      <a:pt x="3603" y="16344"/>
                      <a:pt x="3591" y="16339"/>
                    </a:cubicBezTo>
                    <a:cubicBezTo>
                      <a:pt x="3567" y="16309"/>
                      <a:pt x="3561" y="16268"/>
                      <a:pt x="3556" y="16227"/>
                    </a:cubicBezTo>
                    <a:cubicBezTo>
                      <a:pt x="3550" y="16156"/>
                      <a:pt x="3556" y="16079"/>
                      <a:pt x="3586" y="16008"/>
                    </a:cubicBezTo>
                    <a:cubicBezTo>
                      <a:pt x="3644" y="15842"/>
                      <a:pt x="3727" y="15670"/>
                      <a:pt x="3911" y="15618"/>
                    </a:cubicBezTo>
                    <a:cubicBezTo>
                      <a:pt x="3952" y="15605"/>
                      <a:pt x="3999" y="15640"/>
                      <a:pt x="4006" y="15683"/>
                    </a:cubicBezTo>
                    <a:close/>
                    <a:moveTo>
                      <a:pt x="4585" y="15990"/>
                    </a:moveTo>
                    <a:cubicBezTo>
                      <a:pt x="4650" y="15954"/>
                      <a:pt x="4733" y="16014"/>
                      <a:pt x="4727" y="16085"/>
                    </a:cubicBezTo>
                    <a:cubicBezTo>
                      <a:pt x="4703" y="16279"/>
                      <a:pt x="4579" y="16440"/>
                      <a:pt x="4496" y="16611"/>
                    </a:cubicBezTo>
                    <a:cubicBezTo>
                      <a:pt x="4425" y="16776"/>
                      <a:pt x="4378" y="16925"/>
                      <a:pt x="4337" y="17096"/>
                    </a:cubicBezTo>
                    <a:cubicBezTo>
                      <a:pt x="4312" y="17196"/>
                      <a:pt x="4159" y="17191"/>
                      <a:pt x="4124" y="17103"/>
                    </a:cubicBezTo>
                    <a:cubicBezTo>
                      <a:pt x="4041" y="16931"/>
                      <a:pt x="4141" y="16677"/>
                      <a:pt x="4212" y="16511"/>
                    </a:cubicBezTo>
                    <a:cubicBezTo>
                      <a:pt x="4307" y="16315"/>
                      <a:pt x="4389" y="16096"/>
                      <a:pt x="4585" y="15990"/>
                    </a:cubicBezTo>
                    <a:close/>
                  </a:path>
                </a:pathLst>
              </a:custGeom>
              <a:solidFill>
                <a:srgbClr val="FAB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7" name="Google Shape;4719;p79"/>
              <p:cNvSpPr/>
              <p:nvPr/>
            </p:nvSpPr>
            <p:spPr>
              <a:xfrm>
                <a:off x="3603450" y="2927300"/>
                <a:ext cx="397375" cy="434975"/>
              </a:xfrm>
              <a:custGeom>
                <a:avLst/>
                <a:gdLst/>
                <a:ahLst/>
                <a:cxnLst/>
                <a:rect l="l" t="t" r="r" b="b"/>
                <a:pathLst>
                  <a:path w="15895" h="17399" extrusionOk="0">
                    <a:moveTo>
                      <a:pt x="2343" y="12796"/>
                    </a:moveTo>
                    <a:lnTo>
                      <a:pt x="15895" y="1"/>
                    </a:lnTo>
                    <a:lnTo>
                      <a:pt x="0" y="9720"/>
                    </a:lnTo>
                    <a:cubicBezTo>
                      <a:pt x="6" y="9738"/>
                      <a:pt x="6" y="9750"/>
                      <a:pt x="6" y="9762"/>
                    </a:cubicBezTo>
                    <a:cubicBezTo>
                      <a:pt x="112" y="10720"/>
                      <a:pt x="320" y="15157"/>
                      <a:pt x="419" y="17399"/>
                    </a:cubicBezTo>
                    <a:cubicBezTo>
                      <a:pt x="550" y="17044"/>
                      <a:pt x="697" y="16659"/>
                      <a:pt x="852" y="16268"/>
                    </a:cubicBezTo>
                    <a:cubicBezTo>
                      <a:pt x="1349" y="14991"/>
                      <a:pt x="1904" y="13612"/>
                      <a:pt x="2212" y="12885"/>
                    </a:cubicBezTo>
                    <a:cubicBezTo>
                      <a:pt x="2229" y="12831"/>
                      <a:pt x="2283" y="12796"/>
                      <a:pt x="2343" y="12796"/>
                    </a:cubicBezTo>
                    <a:close/>
                    <a:moveTo>
                      <a:pt x="6679" y="7720"/>
                    </a:moveTo>
                    <a:cubicBezTo>
                      <a:pt x="6524" y="7643"/>
                      <a:pt x="6554" y="7389"/>
                      <a:pt x="6543" y="7242"/>
                    </a:cubicBezTo>
                    <a:cubicBezTo>
                      <a:pt x="6537" y="7117"/>
                      <a:pt x="6696" y="7094"/>
                      <a:pt x="6731" y="7212"/>
                    </a:cubicBezTo>
                    <a:cubicBezTo>
                      <a:pt x="6773" y="7348"/>
                      <a:pt x="6886" y="7578"/>
                      <a:pt x="6773" y="7709"/>
                    </a:cubicBezTo>
                    <a:cubicBezTo>
                      <a:pt x="6756" y="7727"/>
                      <a:pt x="6709" y="7738"/>
                      <a:pt x="6679" y="7720"/>
                    </a:cubicBezTo>
                    <a:close/>
                    <a:moveTo>
                      <a:pt x="7176" y="7324"/>
                    </a:moveTo>
                    <a:cubicBezTo>
                      <a:pt x="7140" y="7223"/>
                      <a:pt x="7122" y="7117"/>
                      <a:pt x="7105" y="7017"/>
                    </a:cubicBezTo>
                    <a:cubicBezTo>
                      <a:pt x="7075" y="6851"/>
                      <a:pt x="7329" y="6804"/>
                      <a:pt x="7359" y="6969"/>
                    </a:cubicBezTo>
                    <a:cubicBezTo>
                      <a:pt x="7376" y="7070"/>
                      <a:pt x="7400" y="7176"/>
                      <a:pt x="7400" y="7283"/>
                    </a:cubicBezTo>
                    <a:cubicBezTo>
                      <a:pt x="7406" y="7401"/>
                      <a:pt x="7211" y="7436"/>
                      <a:pt x="7176" y="7324"/>
                    </a:cubicBezTo>
                    <a:close/>
                    <a:moveTo>
                      <a:pt x="7850" y="6756"/>
                    </a:moveTo>
                    <a:cubicBezTo>
                      <a:pt x="7802" y="6733"/>
                      <a:pt x="7779" y="6709"/>
                      <a:pt x="7761" y="6668"/>
                    </a:cubicBezTo>
                    <a:cubicBezTo>
                      <a:pt x="7774" y="6679"/>
                      <a:pt x="7767" y="6668"/>
                      <a:pt x="7744" y="6644"/>
                    </a:cubicBezTo>
                    <a:cubicBezTo>
                      <a:pt x="7744" y="6632"/>
                      <a:pt x="7738" y="6614"/>
                      <a:pt x="7731" y="6603"/>
                    </a:cubicBezTo>
                    <a:cubicBezTo>
                      <a:pt x="7731" y="6591"/>
                      <a:pt x="7731" y="6573"/>
                      <a:pt x="7725" y="6561"/>
                    </a:cubicBezTo>
                    <a:cubicBezTo>
                      <a:pt x="7725" y="6485"/>
                      <a:pt x="7738" y="6419"/>
                      <a:pt x="7779" y="6349"/>
                    </a:cubicBezTo>
                    <a:cubicBezTo>
                      <a:pt x="7867" y="6201"/>
                      <a:pt x="8099" y="6360"/>
                      <a:pt x="7998" y="6502"/>
                    </a:cubicBezTo>
                    <a:cubicBezTo>
                      <a:pt x="7998" y="6502"/>
                      <a:pt x="7992" y="6520"/>
                      <a:pt x="7987" y="6520"/>
                    </a:cubicBezTo>
                    <a:lnTo>
                      <a:pt x="7987" y="6532"/>
                    </a:lnTo>
                    <a:cubicBezTo>
                      <a:pt x="7987" y="6537"/>
                      <a:pt x="7979" y="6543"/>
                      <a:pt x="7979" y="6549"/>
                    </a:cubicBezTo>
                    <a:lnTo>
                      <a:pt x="7979" y="6556"/>
                    </a:lnTo>
                    <a:cubicBezTo>
                      <a:pt x="7987" y="6620"/>
                      <a:pt x="7979" y="6685"/>
                      <a:pt x="7921" y="6739"/>
                    </a:cubicBezTo>
                    <a:cubicBezTo>
                      <a:pt x="7903" y="6756"/>
                      <a:pt x="7873" y="6769"/>
                      <a:pt x="7850" y="6756"/>
                    </a:cubicBezTo>
                    <a:close/>
                  </a:path>
                </a:pathLst>
              </a:custGeom>
              <a:solidFill>
                <a:srgbClr val="358CD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8" name="Google Shape;4720;p79"/>
              <p:cNvSpPr/>
              <p:nvPr/>
            </p:nvSpPr>
            <p:spPr>
              <a:xfrm>
                <a:off x="3473725" y="2924925"/>
                <a:ext cx="505975" cy="236375"/>
              </a:xfrm>
              <a:custGeom>
                <a:avLst/>
                <a:gdLst/>
                <a:ahLst/>
                <a:cxnLst/>
                <a:rect l="l" t="t" r="r" b="b"/>
                <a:pathLst>
                  <a:path w="20239" h="9455" extrusionOk="0">
                    <a:moveTo>
                      <a:pt x="4810" y="9436"/>
                    </a:moveTo>
                    <a:lnTo>
                      <a:pt x="20239" y="1"/>
                    </a:lnTo>
                    <a:cubicBezTo>
                      <a:pt x="14713" y="2065"/>
                      <a:pt x="2681" y="6384"/>
                      <a:pt x="0" y="7342"/>
                    </a:cubicBezTo>
                    <a:cubicBezTo>
                      <a:pt x="1143" y="7780"/>
                      <a:pt x="3497" y="8709"/>
                      <a:pt x="4786" y="9455"/>
                    </a:cubicBezTo>
                    <a:cubicBezTo>
                      <a:pt x="4792" y="9448"/>
                      <a:pt x="4805" y="9442"/>
                      <a:pt x="4810" y="9436"/>
                    </a:cubicBezTo>
                    <a:close/>
                    <a:moveTo>
                      <a:pt x="4538" y="7354"/>
                    </a:moveTo>
                    <a:cubicBezTo>
                      <a:pt x="4609" y="7354"/>
                      <a:pt x="4638" y="7425"/>
                      <a:pt x="4621" y="7479"/>
                    </a:cubicBezTo>
                    <a:cubicBezTo>
                      <a:pt x="4579" y="7667"/>
                      <a:pt x="4420" y="7792"/>
                      <a:pt x="4302" y="7934"/>
                    </a:cubicBezTo>
                    <a:cubicBezTo>
                      <a:pt x="4160" y="8106"/>
                      <a:pt x="3893" y="7934"/>
                      <a:pt x="4011" y="7733"/>
                    </a:cubicBezTo>
                    <a:cubicBezTo>
                      <a:pt x="4124" y="7550"/>
                      <a:pt x="4308" y="7342"/>
                      <a:pt x="4538" y="7354"/>
                    </a:cubicBezTo>
                    <a:close/>
                    <a:moveTo>
                      <a:pt x="5585" y="7744"/>
                    </a:moveTo>
                    <a:cubicBezTo>
                      <a:pt x="5573" y="7899"/>
                      <a:pt x="5414" y="8052"/>
                      <a:pt x="5313" y="8159"/>
                    </a:cubicBezTo>
                    <a:cubicBezTo>
                      <a:pt x="5206" y="8271"/>
                      <a:pt x="5106" y="8396"/>
                      <a:pt x="4982" y="8497"/>
                    </a:cubicBezTo>
                    <a:cubicBezTo>
                      <a:pt x="4941" y="8532"/>
                      <a:pt x="4876" y="8549"/>
                      <a:pt x="4822" y="8525"/>
                    </a:cubicBezTo>
                    <a:cubicBezTo>
                      <a:pt x="4810" y="8525"/>
                      <a:pt x="4805" y="8519"/>
                      <a:pt x="4799" y="8519"/>
                    </a:cubicBezTo>
                    <a:lnTo>
                      <a:pt x="4799" y="8519"/>
                    </a:lnTo>
                    <a:cubicBezTo>
                      <a:pt x="4763" y="8502"/>
                      <a:pt x="4739" y="8478"/>
                      <a:pt x="4728" y="8443"/>
                    </a:cubicBezTo>
                    <a:cubicBezTo>
                      <a:pt x="4704" y="8390"/>
                      <a:pt x="4709" y="8325"/>
                      <a:pt x="4739" y="8276"/>
                    </a:cubicBezTo>
                    <a:cubicBezTo>
                      <a:pt x="4827" y="8147"/>
                      <a:pt x="4941" y="8035"/>
                      <a:pt x="5047" y="7916"/>
                    </a:cubicBezTo>
                    <a:cubicBezTo>
                      <a:pt x="5141" y="7809"/>
                      <a:pt x="5283" y="7621"/>
                      <a:pt x="5438" y="7609"/>
                    </a:cubicBezTo>
                    <a:cubicBezTo>
                      <a:pt x="5520" y="7602"/>
                      <a:pt x="5591" y="7656"/>
                      <a:pt x="5585" y="7744"/>
                    </a:cubicBezTo>
                    <a:close/>
                  </a:path>
                </a:pathLst>
              </a:custGeom>
              <a:solidFill>
                <a:srgbClr val="FAB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9" name="Google Shape;4721;p79"/>
              <p:cNvSpPr/>
              <p:nvPr/>
            </p:nvSpPr>
            <p:spPr>
              <a:xfrm>
                <a:off x="3622500" y="3262875"/>
                <a:ext cx="70600" cy="112575"/>
              </a:xfrm>
              <a:custGeom>
                <a:avLst/>
                <a:gdLst/>
                <a:ahLst/>
                <a:cxnLst/>
                <a:rect l="l" t="t" r="r" b="b"/>
                <a:pathLst>
                  <a:path w="2824" h="4503" extrusionOk="0">
                    <a:moveTo>
                      <a:pt x="2823" y="1226"/>
                    </a:moveTo>
                    <a:cubicBezTo>
                      <a:pt x="2439" y="757"/>
                      <a:pt x="2078" y="331"/>
                      <a:pt x="1775" y="0"/>
                    </a:cubicBezTo>
                    <a:cubicBezTo>
                      <a:pt x="1462" y="764"/>
                      <a:pt x="978" y="1971"/>
                      <a:pt x="527" y="3118"/>
                    </a:cubicBezTo>
                    <a:cubicBezTo>
                      <a:pt x="339" y="3609"/>
                      <a:pt x="161" y="4082"/>
                      <a:pt x="1" y="4502"/>
                    </a:cubicBezTo>
                    <a:close/>
                  </a:path>
                </a:pathLst>
              </a:custGeom>
              <a:solidFill>
                <a:srgbClr val="358CD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grpSp>
      </p:grpSp>
      <p:grpSp>
        <p:nvGrpSpPr>
          <p:cNvPr id="2904" name="Google Shape;2904;p50"/>
          <p:cNvGrpSpPr/>
          <p:nvPr/>
        </p:nvGrpSpPr>
        <p:grpSpPr>
          <a:xfrm>
            <a:off x="8063531" y="4344237"/>
            <a:ext cx="868425" cy="514500"/>
            <a:chOff x="2575700" y="1885000"/>
            <a:chExt cx="868425" cy="514500"/>
          </a:xfrm>
        </p:grpSpPr>
        <p:sp>
          <p:nvSpPr>
            <p:cNvPr id="2905" name="Google Shape;2905;p50"/>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06" name="Google Shape;2906;p50"/>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07" name="Google Shape;2907;p50"/>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08" name="Google Shape;2908;p50"/>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65" name="Google Shape;1820;p57"/>
          <p:cNvGrpSpPr/>
          <p:nvPr/>
        </p:nvGrpSpPr>
        <p:grpSpPr>
          <a:xfrm>
            <a:off x="7984991" y="187482"/>
            <a:ext cx="1159009" cy="965117"/>
            <a:chOff x="7792794" y="4304513"/>
            <a:chExt cx="511980" cy="436830"/>
          </a:xfrm>
        </p:grpSpPr>
        <p:sp>
          <p:nvSpPr>
            <p:cNvPr id="66" name="Google Shape;1824;p57">
              <a:hlinkClick r:id="rId3" action="ppaction://hlinksldjump"/>
            </p:cNvPr>
            <p:cNvSpPr/>
            <p:nvPr/>
          </p:nvSpPr>
          <p:spPr>
            <a:xfrm>
              <a:off x="7853768" y="4304513"/>
              <a:ext cx="353939" cy="339286"/>
            </a:xfrm>
            <a:custGeom>
              <a:avLst/>
              <a:gdLst/>
              <a:ahLst/>
              <a:cxnLst/>
              <a:rect l="l" t="t" r="r" b="b"/>
              <a:pathLst>
                <a:path w="10652" h="10211" extrusionOk="0">
                  <a:moveTo>
                    <a:pt x="5274" y="0"/>
                  </a:moveTo>
                  <a:cubicBezTo>
                    <a:pt x="3749" y="0"/>
                    <a:pt x="2353" y="646"/>
                    <a:pt x="1397" y="1603"/>
                  </a:cubicBezTo>
                  <a:cubicBezTo>
                    <a:pt x="518" y="2585"/>
                    <a:pt x="1" y="3748"/>
                    <a:pt x="1" y="5041"/>
                  </a:cubicBezTo>
                  <a:cubicBezTo>
                    <a:pt x="1" y="7962"/>
                    <a:pt x="2353" y="10211"/>
                    <a:pt x="5274" y="10211"/>
                  </a:cubicBezTo>
                  <a:cubicBezTo>
                    <a:pt x="5921" y="10211"/>
                    <a:pt x="6464" y="10108"/>
                    <a:pt x="6981" y="10004"/>
                  </a:cubicBezTo>
                  <a:cubicBezTo>
                    <a:pt x="9152" y="9254"/>
                    <a:pt x="10651" y="7419"/>
                    <a:pt x="10651" y="5041"/>
                  </a:cubicBezTo>
                  <a:cubicBezTo>
                    <a:pt x="10651" y="4834"/>
                    <a:pt x="10651" y="4524"/>
                    <a:pt x="10548" y="4291"/>
                  </a:cubicBezTo>
                  <a:cubicBezTo>
                    <a:pt x="10212" y="2146"/>
                    <a:pt x="8506" y="414"/>
                    <a:pt x="6231" y="103"/>
                  </a:cubicBezTo>
                  <a:cubicBezTo>
                    <a:pt x="5921" y="0"/>
                    <a:pt x="5585" y="0"/>
                    <a:pt x="5274" y="0"/>
                  </a:cubicBezTo>
                  <a:close/>
                </a:path>
              </a:pathLst>
            </a:custGeom>
            <a:solidFill>
              <a:srgbClr val="B8E5F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67" name="Google Shape;1825;p57"/>
            <p:cNvSpPr/>
            <p:nvPr/>
          </p:nvSpPr>
          <p:spPr>
            <a:xfrm>
              <a:off x="8004093" y="4307936"/>
              <a:ext cx="200162" cy="164077"/>
            </a:xfrm>
            <a:custGeom>
              <a:avLst/>
              <a:gdLst/>
              <a:ahLst/>
              <a:cxnLst/>
              <a:rect l="l" t="t" r="r" b="b"/>
              <a:pathLst>
                <a:path w="6024" h="4938" extrusionOk="0">
                  <a:moveTo>
                    <a:pt x="1707" y="0"/>
                  </a:moveTo>
                  <a:cubicBezTo>
                    <a:pt x="957" y="207"/>
                    <a:pt x="414" y="750"/>
                    <a:pt x="104" y="1396"/>
                  </a:cubicBezTo>
                  <a:cubicBezTo>
                    <a:pt x="1" y="1603"/>
                    <a:pt x="1" y="1939"/>
                    <a:pt x="1" y="2146"/>
                  </a:cubicBezTo>
                  <a:cubicBezTo>
                    <a:pt x="104" y="2353"/>
                    <a:pt x="208" y="2689"/>
                    <a:pt x="518" y="2689"/>
                  </a:cubicBezTo>
                  <a:cubicBezTo>
                    <a:pt x="518" y="2792"/>
                    <a:pt x="647" y="2792"/>
                    <a:pt x="750" y="2792"/>
                  </a:cubicBezTo>
                  <a:cubicBezTo>
                    <a:pt x="957" y="2896"/>
                    <a:pt x="957" y="3232"/>
                    <a:pt x="854" y="3439"/>
                  </a:cubicBezTo>
                  <a:cubicBezTo>
                    <a:pt x="854" y="3645"/>
                    <a:pt x="854" y="3878"/>
                    <a:pt x="957" y="4085"/>
                  </a:cubicBezTo>
                  <a:cubicBezTo>
                    <a:pt x="957" y="4292"/>
                    <a:pt x="1164" y="4524"/>
                    <a:pt x="1397" y="4628"/>
                  </a:cubicBezTo>
                  <a:cubicBezTo>
                    <a:pt x="1456" y="4647"/>
                    <a:pt x="1512" y="4656"/>
                    <a:pt x="1567" y="4656"/>
                  </a:cubicBezTo>
                  <a:cubicBezTo>
                    <a:pt x="1799" y="4656"/>
                    <a:pt x="1999" y="4505"/>
                    <a:pt x="2250" y="4421"/>
                  </a:cubicBezTo>
                  <a:cubicBezTo>
                    <a:pt x="2497" y="4249"/>
                    <a:pt x="2731" y="4148"/>
                    <a:pt x="2920" y="4148"/>
                  </a:cubicBezTo>
                  <a:cubicBezTo>
                    <a:pt x="2987" y="4148"/>
                    <a:pt x="3048" y="4161"/>
                    <a:pt x="3103" y="4188"/>
                  </a:cubicBezTo>
                  <a:cubicBezTo>
                    <a:pt x="3439" y="4421"/>
                    <a:pt x="3542" y="4834"/>
                    <a:pt x="3749" y="4938"/>
                  </a:cubicBezTo>
                  <a:cubicBezTo>
                    <a:pt x="4189" y="4938"/>
                    <a:pt x="4395" y="4292"/>
                    <a:pt x="4835" y="4292"/>
                  </a:cubicBezTo>
                  <a:cubicBezTo>
                    <a:pt x="5042" y="4292"/>
                    <a:pt x="5171" y="4421"/>
                    <a:pt x="5274" y="4421"/>
                  </a:cubicBezTo>
                  <a:cubicBezTo>
                    <a:pt x="5356" y="4448"/>
                    <a:pt x="5432" y="4461"/>
                    <a:pt x="5504" y="4461"/>
                  </a:cubicBezTo>
                  <a:cubicBezTo>
                    <a:pt x="5705" y="4461"/>
                    <a:pt x="5871" y="4360"/>
                    <a:pt x="6024" y="4188"/>
                  </a:cubicBezTo>
                  <a:cubicBezTo>
                    <a:pt x="5688" y="2043"/>
                    <a:pt x="3982" y="311"/>
                    <a:pt x="1707" y="0"/>
                  </a:cubicBezTo>
                  <a:close/>
                </a:path>
              </a:pathLst>
            </a:custGeom>
            <a:solidFill>
              <a:srgbClr val="98DB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68" name="Google Shape;1826;p57"/>
            <p:cNvSpPr/>
            <p:nvPr/>
          </p:nvSpPr>
          <p:spPr>
            <a:xfrm>
              <a:off x="7853768" y="4357745"/>
              <a:ext cx="250004" cy="286056"/>
            </a:xfrm>
            <a:custGeom>
              <a:avLst/>
              <a:gdLst/>
              <a:ahLst/>
              <a:cxnLst/>
              <a:rect l="l" t="t" r="r" b="b"/>
              <a:pathLst>
                <a:path w="7524" h="8609" extrusionOk="0">
                  <a:moveTo>
                    <a:pt x="1397" y="1"/>
                  </a:moveTo>
                  <a:cubicBezTo>
                    <a:pt x="518" y="983"/>
                    <a:pt x="1" y="2146"/>
                    <a:pt x="1" y="3439"/>
                  </a:cubicBezTo>
                  <a:cubicBezTo>
                    <a:pt x="1" y="6360"/>
                    <a:pt x="2353" y="8609"/>
                    <a:pt x="5274" y="8609"/>
                  </a:cubicBezTo>
                  <a:cubicBezTo>
                    <a:pt x="5921" y="8609"/>
                    <a:pt x="6464" y="8506"/>
                    <a:pt x="6981" y="8402"/>
                  </a:cubicBezTo>
                  <a:cubicBezTo>
                    <a:pt x="7213" y="8092"/>
                    <a:pt x="7420" y="7756"/>
                    <a:pt x="7523" y="7316"/>
                  </a:cubicBezTo>
                  <a:lnTo>
                    <a:pt x="7523" y="6903"/>
                  </a:lnTo>
                  <a:cubicBezTo>
                    <a:pt x="7420" y="6799"/>
                    <a:pt x="7317" y="6670"/>
                    <a:pt x="7213" y="6670"/>
                  </a:cubicBezTo>
                  <a:cubicBezTo>
                    <a:pt x="6981" y="6670"/>
                    <a:pt x="6877" y="6799"/>
                    <a:pt x="6670" y="6799"/>
                  </a:cubicBezTo>
                  <a:cubicBezTo>
                    <a:pt x="6464" y="6670"/>
                    <a:pt x="6464" y="6463"/>
                    <a:pt x="6231" y="6360"/>
                  </a:cubicBezTo>
                  <a:cubicBezTo>
                    <a:pt x="6196" y="6325"/>
                    <a:pt x="6162" y="6314"/>
                    <a:pt x="6127" y="6314"/>
                  </a:cubicBezTo>
                  <a:cubicBezTo>
                    <a:pt x="6059" y="6314"/>
                    <a:pt x="5990" y="6360"/>
                    <a:pt x="5921" y="6360"/>
                  </a:cubicBezTo>
                  <a:cubicBezTo>
                    <a:pt x="5171" y="6567"/>
                    <a:pt x="4732" y="7446"/>
                    <a:pt x="4189" y="7859"/>
                  </a:cubicBezTo>
                  <a:cubicBezTo>
                    <a:pt x="3982" y="7963"/>
                    <a:pt x="3878" y="8092"/>
                    <a:pt x="3749" y="8092"/>
                  </a:cubicBezTo>
                  <a:cubicBezTo>
                    <a:pt x="3542" y="7963"/>
                    <a:pt x="3439" y="7756"/>
                    <a:pt x="3439" y="7549"/>
                  </a:cubicBezTo>
                  <a:cubicBezTo>
                    <a:pt x="3439" y="7316"/>
                    <a:pt x="3439" y="7110"/>
                    <a:pt x="3542" y="7006"/>
                  </a:cubicBezTo>
                  <a:cubicBezTo>
                    <a:pt x="3542" y="6799"/>
                    <a:pt x="3439" y="6463"/>
                    <a:pt x="3336" y="6360"/>
                  </a:cubicBezTo>
                  <a:cubicBezTo>
                    <a:pt x="3219" y="6308"/>
                    <a:pt x="3084" y="6308"/>
                    <a:pt x="2951" y="6308"/>
                  </a:cubicBezTo>
                  <a:cubicBezTo>
                    <a:pt x="2819" y="6308"/>
                    <a:pt x="2689" y="6308"/>
                    <a:pt x="2586" y="6257"/>
                  </a:cubicBezTo>
                  <a:cubicBezTo>
                    <a:pt x="2147" y="6153"/>
                    <a:pt x="2043" y="5610"/>
                    <a:pt x="2147" y="5171"/>
                  </a:cubicBezTo>
                  <a:cubicBezTo>
                    <a:pt x="2353" y="4731"/>
                    <a:pt x="2689" y="4421"/>
                    <a:pt x="3103" y="4214"/>
                  </a:cubicBezTo>
                  <a:cubicBezTo>
                    <a:pt x="3439" y="3982"/>
                    <a:pt x="3749" y="3775"/>
                    <a:pt x="4085" y="3568"/>
                  </a:cubicBezTo>
                  <a:cubicBezTo>
                    <a:pt x="4292" y="3335"/>
                    <a:pt x="4628" y="3025"/>
                    <a:pt x="4525" y="2689"/>
                  </a:cubicBezTo>
                  <a:cubicBezTo>
                    <a:pt x="4525" y="2520"/>
                    <a:pt x="4301" y="2351"/>
                    <a:pt x="4050" y="2351"/>
                  </a:cubicBezTo>
                  <a:cubicBezTo>
                    <a:pt x="3993" y="2351"/>
                    <a:pt x="3935" y="2360"/>
                    <a:pt x="3878" y="2379"/>
                  </a:cubicBezTo>
                  <a:cubicBezTo>
                    <a:pt x="3646" y="2379"/>
                    <a:pt x="3439" y="2586"/>
                    <a:pt x="3232" y="2793"/>
                  </a:cubicBezTo>
                  <a:cubicBezTo>
                    <a:pt x="3126" y="2983"/>
                    <a:pt x="2969" y="3156"/>
                    <a:pt x="2858" y="3156"/>
                  </a:cubicBezTo>
                  <a:cubicBezTo>
                    <a:pt x="2834" y="3156"/>
                    <a:pt x="2812" y="3147"/>
                    <a:pt x="2793" y="3129"/>
                  </a:cubicBezTo>
                  <a:cubicBezTo>
                    <a:pt x="2586" y="3129"/>
                    <a:pt x="2586" y="3025"/>
                    <a:pt x="2353" y="2922"/>
                  </a:cubicBezTo>
                  <a:cubicBezTo>
                    <a:pt x="2305" y="2885"/>
                    <a:pt x="2253" y="2871"/>
                    <a:pt x="2199" y="2871"/>
                  </a:cubicBezTo>
                  <a:cubicBezTo>
                    <a:pt x="1955" y="2871"/>
                    <a:pt x="1657" y="3170"/>
                    <a:pt x="1350" y="3170"/>
                  </a:cubicBezTo>
                  <a:cubicBezTo>
                    <a:pt x="1289" y="3170"/>
                    <a:pt x="1226" y="3158"/>
                    <a:pt x="1164" y="3129"/>
                  </a:cubicBezTo>
                  <a:cubicBezTo>
                    <a:pt x="1061" y="3025"/>
                    <a:pt x="957" y="2922"/>
                    <a:pt x="957" y="2793"/>
                  </a:cubicBezTo>
                  <a:cubicBezTo>
                    <a:pt x="854" y="2379"/>
                    <a:pt x="957" y="2043"/>
                    <a:pt x="1164" y="1629"/>
                  </a:cubicBezTo>
                  <a:cubicBezTo>
                    <a:pt x="1293" y="1293"/>
                    <a:pt x="1810" y="647"/>
                    <a:pt x="1604" y="337"/>
                  </a:cubicBezTo>
                  <a:cubicBezTo>
                    <a:pt x="1604" y="104"/>
                    <a:pt x="1500" y="104"/>
                    <a:pt x="1397" y="1"/>
                  </a:cubicBezTo>
                  <a:close/>
                </a:path>
              </a:pathLst>
            </a:custGeom>
            <a:solidFill>
              <a:srgbClr val="98DB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69" name="Google Shape;1827;p57"/>
            <p:cNvSpPr/>
            <p:nvPr/>
          </p:nvSpPr>
          <p:spPr>
            <a:xfrm>
              <a:off x="8128666" y="4488466"/>
              <a:ext cx="57550" cy="63996"/>
            </a:xfrm>
            <a:custGeom>
              <a:avLst/>
              <a:gdLst/>
              <a:ahLst/>
              <a:cxnLst/>
              <a:rect l="l" t="t" r="r" b="b"/>
              <a:pathLst>
                <a:path w="1732" h="1926" extrusionOk="0">
                  <a:moveTo>
                    <a:pt x="1147" y="0"/>
                  </a:moveTo>
                  <a:cubicBezTo>
                    <a:pt x="785" y="0"/>
                    <a:pt x="348" y="248"/>
                    <a:pt x="129" y="591"/>
                  </a:cubicBezTo>
                  <a:cubicBezTo>
                    <a:pt x="129" y="694"/>
                    <a:pt x="0" y="694"/>
                    <a:pt x="0" y="797"/>
                  </a:cubicBezTo>
                  <a:cubicBezTo>
                    <a:pt x="0" y="927"/>
                    <a:pt x="0" y="927"/>
                    <a:pt x="129" y="1030"/>
                  </a:cubicBezTo>
                  <a:lnTo>
                    <a:pt x="440" y="1030"/>
                  </a:lnTo>
                  <a:cubicBezTo>
                    <a:pt x="543" y="1133"/>
                    <a:pt x="646" y="1340"/>
                    <a:pt x="646" y="1444"/>
                  </a:cubicBezTo>
                  <a:cubicBezTo>
                    <a:pt x="646" y="1676"/>
                    <a:pt x="776" y="1883"/>
                    <a:pt x="879" y="1883"/>
                  </a:cubicBezTo>
                  <a:cubicBezTo>
                    <a:pt x="909" y="1913"/>
                    <a:pt x="948" y="1926"/>
                    <a:pt x="991" y="1926"/>
                  </a:cubicBezTo>
                  <a:cubicBezTo>
                    <a:pt x="1095" y="1926"/>
                    <a:pt x="1219" y="1853"/>
                    <a:pt x="1293" y="1780"/>
                  </a:cubicBezTo>
                  <a:cubicBezTo>
                    <a:pt x="1525" y="1444"/>
                    <a:pt x="1732" y="1133"/>
                    <a:pt x="1732" y="694"/>
                  </a:cubicBezTo>
                  <a:cubicBezTo>
                    <a:pt x="1732" y="196"/>
                    <a:pt x="1469" y="0"/>
                    <a:pt x="1147" y="0"/>
                  </a:cubicBezTo>
                  <a:close/>
                </a:path>
              </a:pathLst>
            </a:custGeom>
            <a:solidFill>
              <a:srgbClr val="98DB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0" name="Google Shape;1828;p57"/>
            <p:cNvSpPr/>
            <p:nvPr/>
          </p:nvSpPr>
          <p:spPr>
            <a:xfrm>
              <a:off x="7949997" y="4493484"/>
              <a:ext cx="28376" cy="29240"/>
            </a:xfrm>
            <a:custGeom>
              <a:avLst/>
              <a:gdLst/>
              <a:ahLst/>
              <a:cxnLst/>
              <a:rect l="l" t="t" r="r" b="b"/>
              <a:pathLst>
                <a:path w="854" h="880" extrusionOk="0">
                  <a:moveTo>
                    <a:pt x="440" y="0"/>
                  </a:moveTo>
                  <a:cubicBezTo>
                    <a:pt x="207" y="0"/>
                    <a:pt x="0" y="233"/>
                    <a:pt x="0" y="440"/>
                  </a:cubicBezTo>
                  <a:cubicBezTo>
                    <a:pt x="0" y="646"/>
                    <a:pt x="207" y="879"/>
                    <a:pt x="440" y="879"/>
                  </a:cubicBezTo>
                  <a:cubicBezTo>
                    <a:pt x="750" y="879"/>
                    <a:pt x="853" y="646"/>
                    <a:pt x="853" y="440"/>
                  </a:cubicBezTo>
                  <a:cubicBezTo>
                    <a:pt x="853" y="233"/>
                    <a:pt x="750" y="0"/>
                    <a:pt x="440" y="0"/>
                  </a:cubicBezTo>
                  <a:close/>
                </a:path>
              </a:pathLst>
            </a:custGeom>
            <a:solidFill>
              <a:srgbClr val="1C050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1" name="Google Shape;1829;p57"/>
            <p:cNvSpPr/>
            <p:nvPr/>
          </p:nvSpPr>
          <p:spPr>
            <a:xfrm>
              <a:off x="8093444" y="4493484"/>
              <a:ext cx="28376" cy="29240"/>
            </a:xfrm>
            <a:custGeom>
              <a:avLst/>
              <a:gdLst/>
              <a:ahLst/>
              <a:cxnLst/>
              <a:rect l="l" t="t" r="r" b="b"/>
              <a:pathLst>
                <a:path w="854" h="880" extrusionOk="0">
                  <a:moveTo>
                    <a:pt x="414" y="0"/>
                  </a:moveTo>
                  <a:cubicBezTo>
                    <a:pt x="104" y="0"/>
                    <a:pt x="0" y="233"/>
                    <a:pt x="0" y="440"/>
                  </a:cubicBezTo>
                  <a:cubicBezTo>
                    <a:pt x="0" y="646"/>
                    <a:pt x="104" y="879"/>
                    <a:pt x="414" y="879"/>
                  </a:cubicBezTo>
                  <a:cubicBezTo>
                    <a:pt x="646" y="879"/>
                    <a:pt x="853" y="646"/>
                    <a:pt x="853" y="440"/>
                  </a:cubicBezTo>
                  <a:cubicBezTo>
                    <a:pt x="853" y="233"/>
                    <a:pt x="646" y="0"/>
                    <a:pt x="414" y="0"/>
                  </a:cubicBezTo>
                  <a:close/>
                </a:path>
              </a:pathLst>
            </a:custGeom>
            <a:solidFill>
              <a:srgbClr val="1C050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2" name="Google Shape;1830;p57"/>
            <p:cNvSpPr/>
            <p:nvPr/>
          </p:nvSpPr>
          <p:spPr>
            <a:xfrm>
              <a:off x="8014394" y="4514949"/>
              <a:ext cx="49874" cy="21498"/>
            </a:xfrm>
            <a:custGeom>
              <a:avLst/>
              <a:gdLst/>
              <a:ahLst/>
              <a:cxnLst/>
              <a:rect l="l" t="t" r="r" b="b"/>
              <a:pathLst>
                <a:path w="1501" h="647" extrusionOk="0">
                  <a:moveTo>
                    <a:pt x="104" y="0"/>
                  </a:moveTo>
                  <a:lnTo>
                    <a:pt x="1" y="130"/>
                  </a:lnTo>
                  <a:cubicBezTo>
                    <a:pt x="104" y="440"/>
                    <a:pt x="440" y="647"/>
                    <a:pt x="751" y="647"/>
                  </a:cubicBezTo>
                  <a:cubicBezTo>
                    <a:pt x="1190" y="647"/>
                    <a:pt x="1500" y="336"/>
                    <a:pt x="1500" y="0"/>
                  </a:cubicBezTo>
                  <a:lnTo>
                    <a:pt x="1500" y="0"/>
                  </a:lnTo>
                  <a:cubicBezTo>
                    <a:pt x="1397" y="336"/>
                    <a:pt x="1087" y="543"/>
                    <a:pt x="751" y="543"/>
                  </a:cubicBezTo>
                  <a:cubicBezTo>
                    <a:pt x="544" y="543"/>
                    <a:pt x="208" y="336"/>
                    <a:pt x="104" y="0"/>
                  </a:cubicBezTo>
                  <a:close/>
                </a:path>
              </a:pathLst>
            </a:custGeom>
            <a:solidFill>
              <a:srgbClr val="1C050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3" name="Google Shape;1835;p57"/>
            <p:cNvSpPr/>
            <p:nvPr/>
          </p:nvSpPr>
          <p:spPr>
            <a:xfrm>
              <a:off x="7792794" y="4562200"/>
              <a:ext cx="3456" cy="6878"/>
            </a:xfrm>
            <a:custGeom>
              <a:avLst/>
              <a:gdLst/>
              <a:ahLst/>
              <a:cxnLst/>
              <a:rect l="l" t="t" r="r" b="b"/>
              <a:pathLst>
                <a:path w="104" h="207" extrusionOk="0">
                  <a:moveTo>
                    <a:pt x="104" y="0"/>
                  </a:moveTo>
                  <a:cubicBezTo>
                    <a:pt x="1" y="0"/>
                    <a:pt x="1" y="104"/>
                    <a:pt x="1" y="104"/>
                  </a:cubicBezTo>
                  <a:lnTo>
                    <a:pt x="1" y="207"/>
                  </a:lnTo>
                  <a:cubicBezTo>
                    <a:pt x="104" y="104"/>
                    <a:pt x="104" y="0"/>
                    <a:pt x="104" y="0"/>
                  </a:cubicBezTo>
                  <a:close/>
                </a:path>
              </a:pathLst>
            </a:custGeom>
            <a:solidFill>
              <a:srgbClr val="58304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4" name="Google Shape;1837;p57"/>
            <p:cNvSpPr/>
            <p:nvPr/>
          </p:nvSpPr>
          <p:spPr>
            <a:xfrm>
              <a:off x="7992928" y="4643776"/>
              <a:ext cx="6911" cy="4353"/>
            </a:xfrm>
            <a:custGeom>
              <a:avLst/>
              <a:gdLst/>
              <a:ahLst/>
              <a:cxnLst/>
              <a:rect l="l" t="t" r="r" b="b"/>
              <a:pathLst>
                <a:path w="208" h="131" extrusionOk="0">
                  <a:moveTo>
                    <a:pt x="1" y="1"/>
                  </a:moveTo>
                  <a:cubicBezTo>
                    <a:pt x="104" y="1"/>
                    <a:pt x="104" y="1"/>
                    <a:pt x="207" y="130"/>
                  </a:cubicBezTo>
                  <a:lnTo>
                    <a:pt x="207" y="1"/>
                  </a:lnTo>
                  <a:close/>
                </a:path>
              </a:pathLst>
            </a:custGeom>
            <a:solidFill>
              <a:srgbClr val="58304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5" name="Google Shape;1838;p57"/>
            <p:cNvSpPr/>
            <p:nvPr/>
          </p:nvSpPr>
          <p:spPr>
            <a:xfrm>
              <a:off x="7799672" y="4304513"/>
              <a:ext cx="82471" cy="92771"/>
            </a:xfrm>
            <a:custGeom>
              <a:avLst/>
              <a:gdLst/>
              <a:ahLst/>
              <a:cxnLst/>
              <a:rect l="l" t="t" r="r" b="b"/>
              <a:pathLst>
                <a:path w="2482" h="2792" extrusionOk="0">
                  <a:moveTo>
                    <a:pt x="440" y="0"/>
                  </a:moveTo>
                  <a:lnTo>
                    <a:pt x="983" y="1163"/>
                  </a:lnTo>
                  <a:lnTo>
                    <a:pt x="0" y="1939"/>
                  </a:lnTo>
                  <a:lnTo>
                    <a:pt x="983" y="1706"/>
                  </a:lnTo>
                  <a:lnTo>
                    <a:pt x="1086" y="2792"/>
                  </a:lnTo>
                  <a:lnTo>
                    <a:pt x="1396" y="1603"/>
                  </a:lnTo>
                  <a:lnTo>
                    <a:pt x="2482" y="2042"/>
                  </a:lnTo>
                  <a:lnTo>
                    <a:pt x="2482" y="2042"/>
                  </a:lnTo>
                  <a:lnTo>
                    <a:pt x="1732" y="1163"/>
                  </a:lnTo>
                  <a:lnTo>
                    <a:pt x="2275" y="310"/>
                  </a:lnTo>
                  <a:lnTo>
                    <a:pt x="1396" y="956"/>
                  </a:lnTo>
                  <a:lnTo>
                    <a:pt x="440" y="0"/>
                  </a:lnTo>
                  <a:close/>
                </a:path>
              </a:pathLst>
            </a:custGeom>
            <a:solidFill>
              <a:srgbClr val="FF6D5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6" name="Google Shape;1839;p57"/>
            <p:cNvSpPr/>
            <p:nvPr/>
          </p:nvSpPr>
          <p:spPr>
            <a:xfrm>
              <a:off x="8211106" y="4465140"/>
              <a:ext cx="93668" cy="92771"/>
            </a:xfrm>
            <a:custGeom>
              <a:avLst/>
              <a:gdLst/>
              <a:ahLst/>
              <a:cxnLst/>
              <a:rect l="l" t="t" r="r" b="b"/>
              <a:pathLst>
                <a:path w="2819" h="2792" extrusionOk="0">
                  <a:moveTo>
                    <a:pt x="2172" y="0"/>
                  </a:moveTo>
                  <a:lnTo>
                    <a:pt x="1397" y="1086"/>
                  </a:lnTo>
                  <a:lnTo>
                    <a:pt x="337" y="543"/>
                  </a:lnTo>
                  <a:lnTo>
                    <a:pt x="983" y="1293"/>
                  </a:lnTo>
                  <a:lnTo>
                    <a:pt x="1" y="1835"/>
                  </a:lnTo>
                  <a:lnTo>
                    <a:pt x="1" y="1835"/>
                  </a:lnTo>
                  <a:lnTo>
                    <a:pt x="1293" y="1629"/>
                  </a:lnTo>
                  <a:lnTo>
                    <a:pt x="1397" y="2792"/>
                  </a:lnTo>
                  <a:lnTo>
                    <a:pt x="1733" y="1732"/>
                  </a:lnTo>
                  <a:lnTo>
                    <a:pt x="2818" y="1732"/>
                  </a:lnTo>
                  <a:lnTo>
                    <a:pt x="1836" y="1293"/>
                  </a:lnTo>
                  <a:lnTo>
                    <a:pt x="2172" y="0"/>
                  </a:lnTo>
                  <a:close/>
                </a:path>
              </a:pathLst>
            </a:custGeom>
            <a:solidFill>
              <a:srgbClr val="FF6D5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7" name="Google Shape;1840;p57"/>
            <p:cNvSpPr/>
            <p:nvPr/>
          </p:nvSpPr>
          <p:spPr>
            <a:xfrm>
              <a:off x="8050480" y="4648539"/>
              <a:ext cx="89382" cy="92804"/>
            </a:xfrm>
            <a:custGeom>
              <a:avLst/>
              <a:gdLst/>
              <a:ahLst/>
              <a:cxnLst/>
              <a:rect l="l" t="t" r="r" b="b"/>
              <a:pathLst>
                <a:path w="2690" h="2793" extrusionOk="0">
                  <a:moveTo>
                    <a:pt x="957" y="0"/>
                  </a:moveTo>
                  <a:lnTo>
                    <a:pt x="1190" y="1293"/>
                  </a:lnTo>
                  <a:lnTo>
                    <a:pt x="1" y="1603"/>
                  </a:lnTo>
                  <a:lnTo>
                    <a:pt x="1061" y="1732"/>
                  </a:lnTo>
                  <a:lnTo>
                    <a:pt x="750" y="2792"/>
                  </a:lnTo>
                  <a:lnTo>
                    <a:pt x="1500" y="1732"/>
                  </a:lnTo>
                  <a:lnTo>
                    <a:pt x="2353" y="2482"/>
                  </a:lnTo>
                  <a:lnTo>
                    <a:pt x="1939" y="1500"/>
                  </a:lnTo>
                  <a:lnTo>
                    <a:pt x="2689" y="853"/>
                  </a:lnTo>
                  <a:lnTo>
                    <a:pt x="1603" y="1189"/>
                  </a:lnTo>
                  <a:lnTo>
                    <a:pt x="957" y="0"/>
                  </a:lnTo>
                  <a:close/>
                </a:path>
              </a:pathLst>
            </a:custGeom>
            <a:solidFill>
              <a:srgbClr val="FF6D5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grpSp>
      <p:grpSp>
        <p:nvGrpSpPr>
          <p:cNvPr id="28" name="Group 27"/>
          <p:cNvGrpSpPr/>
          <p:nvPr/>
        </p:nvGrpSpPr>
        <p:grpSpPr>
          <a:xfrm>
            <a:off x="414209" y="1046069"/>
            <a:ext cx="849316" cy="567582"/>
            <a:chOff x="339056" y="264274"/>
            <a:chExt cx="849316" cy="567582"/>
          </a:xfrm>
        </p:grpSpPr>
        <p:sp>
          <p:nvSpPr>
            <p:cNvPr id="29" name="Flowchart: Connector 28"/>
            <p:cNvSpPr/>
            <p:nvPr/>
          </p:nvSpPr>
          <p:spPr>
            <a:xfrm>
              <a:off x="407178" y="265395"/>
              <a:ext cx="713072" cy="566461"/>
            </a:xfrm>
            <a:prstGeom prst="flowChartConnector">
              <a:avLst/>
            </a:prstGeom>
            <a:solidFill>
              <a:srgbClr val="FFFFFF"/>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rgbClr val="003B58"/>
                </a:solidFill>
                <a:effectLst/>
                <a:uLnTx/>
                <a:uFillTx/>
                <a:latin typeface="Arial"/>
                <a:ea typeface="+mn-ea"/>
                <a:cs typeface="Arial"/>
                <a:sym typeface="Arial"/>
              </a:endParaRPr>
            </a:p>
          </p:txBody>
        </p:sp>
        <p:sp>
          <p:nvSpPr>
            <p:cNvPr id="30" name="Google Shape;632;p45"/>
            <p:cNvSpPr txBox="1">
              <a:spLocks/>
            </p:cNvSpPr>
            <p:nvPr/>
          </p:nvSpPr>
          <p:spPr>
            <a:xfrm>
              <a:off x="339056" y="264274"/>
              <a:ext cx="849316" cy="484535"/>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1"/>
                </a:buClr>
                <a:buSzPts val="5500"/>
                <a:buFont typeface="Sansita ExtraBold"/>
                <a:buNone/>
                <a:defRPr sz="4800" b="1" i="0" u="none" strike="noStrike" cap="none">
                  <a:solidFill>
                    <a:schemeClr val="accent2"/>
                  </a:solidFill>
                  <a:latin typeface="Sansita"/>
                  <a:ea typeface="Sansita"/>
                  <a:cs typeface="Sansita"/>
                  <a:sym typeface="Sansita"/>
                </a:defRPr>
              </a:lvl1pPr>
              <a:lvl2pPr marR="0" lvl="1"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2pPr>
              <a:lvl3pPr marR="0" lvl="2"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3pPr>
              <a:lvl4pPr marR="0" lvl="3"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4pPr>
              <a:lvl5pPr marR="0" lvl="4"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5pPr>
              <a:lvl6pPr marR="0" lvl="5"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6pPr>
              <a:lvl7pPr marR="0" lvl="6"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7pPr>
              <a:lvl8pPr marR="0" lvl="7"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8pPr>
              <a:lvl9pPr marR="0" lvl="8"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9pPr>
            </a:lstStyle>
            <a:p>
              <a:pPr marL="0" marR="0" lvl="0" indent="0" algn="ctr" defTabSz="914400" rtl="0" eaLnBrk="1" fontAlgn="auto" latinLnBrk="0" hangingPunct="1">
                <a:lnSpc>
                  <a:spcPct val="100000"/>
                </a:lnSpc>
                <a:spcBef>
                  <a:spcPts val="0"/>
                </a:spcBef>
                <a:spcAft>
                  <a:spcPts val="0"/>
                </a:spcAft>
                <a:buClr>
                  <a:srgbClr val="FFD92D"/>
                </a:buClr>
                <a:buSzPts val="5500"/>
                <a:buFont typeface="Sansita ExtraBold"/>
                <a:buNone/>
                <a:tabLst/>
                <a:defRPr/>
              </a:pPr>
              <a:r>
                <a:rPr kumimoji="0" lang="vi-VN" sz="3200" b="1" i="0" u="none" strike="noStrike" kern="0" cap="none" spc="0" normalizeH="0" baseline="0" noProof="0" dirty="0" smtClean="0">
                  <a:ln>
                    <a:noFill/>
                  </a:ln>
                  <a:solidFill>
                    <a:srgbClr val="E87C84">
                      <a:lumMod val="75000"/>
                    </a:srgbClr>
                  </a:solidFill>
                  <a:effectLst/>
                  <a:uLnTx/>
                  <a:uFillTx/>
                  <a:latin typeface="Sansita"/>
                  <a:cs typeface="Sansita"/>
                  <a:sym typeface="Sansita"/>
                </a:rPr>
                <a:t>03</a:t>
              </a:r>
              <a:endParaRPr kumimoji="0" lang="vi-VN" sz="3200" b="1" i="0" u="none" strike="noStrike" kern="0" cap="none" spc="0" normalizeH="0" baseline="0" noProof="0" dirty="0">
                <a:ln>
                  <a:noFill/>
                </a:ln>
                <a:solidFill>
                  <a:srgbClr val="E87C84">
                    <a:lumMod val="75000"/>
                  </a:srgbClr>
                </a:solidFill>
                <a:effectLst/>
                <a:uLnTx/>
                <a:uFillTx/>
                <a:latin typeface="Sansita"/>
                <a:cs typeface="Sansita"/>
                <a:sym typeface="Sansita"/>
              </a:endParaRPr>
            </a:p>
          </p:txBody>
        </p:sp>
      </p:grpSp>
      <p:sp>
        <p:nvSpPr>
          <p:cNvPr id="31" name="Google Shape;478;p45">
            <a:extLst>
              <a:ext uri="{FF2B5EF4-FFF2-40B4-BE49-F238E27FC236}">
                <a16:creationId xmlns:a16="http://schemas.microsoft.com/office/drawing/2014/main" id="{F26287F7-3FB0-4F76-B02E-8E4B2E29815B}"/>
              </a:ext>
            </a:extLst>
          </p:cNvPr>
          <p:cNvSpPr txBox="1">
            <a:spLocks/>
          </p:cNvSpPr>
          <p:nvPr/>
        </p:nvSpPr>
        <p:spPr>
          <a:xfrm>
            <a:off x="1184673" y="833767"/>
            <a:ext cx="7082983" cy="1065159"/>
          </a:xfrm>
          <a:prstGeom prst="doubleWave">
            <a:avLst/>
          </a:prstGeom>
          <a:solidFill>
            <a:srgbClr val="FFD92D">
              <a:lumMod val="20000"/>
              <a:lumOff val="80000"/>
            </a:srgbClr>
          </a:solidFill>
          <a:ln w="28575">
            <a:solidFill>
              <a:srgbClr val="E87C84"/>
            </a:solidFill>
            <a:prstDash val="sysDash"/>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2800" b="1" i="0" u="none" strike="noStrike" kern="0" cap="none" spc="0" normalizeH="0" baseline="0" noProof="0" dirty="0" smtClean="0">
                <a:ln>
                  <a:noFill/>
                </a:ln>
                <a:solidFill>
                  <a:srgbClr val="002060"/>
                </a:solidFill>
                <a:effectLst/>
                <a:uLnTx/>
                <a:uFillTx/>
                <a:cs typeface="Calibri" panose="020F0502020204030204" pitchFamily="34" charset="0"/>
                <a:sym typeface="Arial"/>
              </a:rPr>
              <a:t>Tên</a:t>
            </a:r>
            <a:r>
              <a:rPr kumimoji="0" lang="vi-VN" sz="2800" b="1" i="0" u="none" strike="noStrike" kern="0" cap="none" spc="0" normalizeH="0" noProof="0" dirty="0" smtClean="0">
                <a:ln>
                  <a:noFill/>
                </a:ln>
                <a:solidFill>
                  <a:srgbClr val="002060"/>
                </a:solidFill>
                <a:effectLst/>
                <a:uLnTx/>
                <a:uFillTx/>
                <a:cs typeface="Calibri" panose="020F0502020204030204" pitchFamily="34" charset="0"/>
                <a:sym typeface="Arial"/>
              </a:rPr>
              <a:t> của một con phố ở Pa-ri, nơi có tòa nhà Trung tâm các hội nghị Quốc tế</a:t>
            </a:r>
            <a:r>
              <a:rPr kumimoji="0" lang="vi-VN" sz="2800" b="1" i="0" u="none" strike="noStrike" kern="0" cap="none" spc="0" normalizeH="0" baseline="0" noProof="0" dirty="0" smtClean="0">
                <a:ln>
                  <a:noFill/>
                </a:ln>
                <a:solidFill>
                  <a:srgbClr val="002060"/>
                </a:solidFill>
                <a:effectLst/>
                <a:uLnTx/>
                <a:uFillTx/>
                <a:latin typeface="Times New Roman" panose="02020603050405020304" pitchFamily="18" charset="0"/>
                <a:cs typeface="Calibri" panose="020F0502020204030204" pitchFamily="34" charset="0"/>
                <a:sym typeface="Arial"/>
              </a:rPr>
              <a:t>?</a:t>
            </a:r>
            <a:endParaRPr kumimoji="0" lang="vi-VN" sz="2800" b="1" i="0" u="none" strike="noStrike" kern="0" cap="none" spc="0" normalizeH="0" baseline="0" noProof="0" dirty="0">
              <a:ln>
                <a:noFill/>
              </a:ln>
              <a:solidFill>
                <a:srgbClr val="002060"/>
              </a:solidFill>
              <a:effectLst/>
              <a:uLnTx/>
              <a:uFillTx/>
              <a:latin typeface="Times New Roman" panose="02020603050405020304" pitchFamily="18" charset="0"/>
              <a:cs typeface="Calibri" panose="020F0502020204030204" pitchFamily="34" charset="0"/>
              <a:sym typeface="Arial"/>
            </a:endParaRPr>
          </a:p>
        </p:txBody>
      </p:sp>
      <p:sp>
        <p:nvSpPr>
          <p:cNvPr id="40" name="圆角矩形 7"/>
          <p:cNvSpPr/>
          <p:nvPr/>
        </p:nvSpPr>
        <p:spPr>
          <a:xfrm>
            <a:off x="1774322" y="2586763"/>
            <a:ext cx="2853148" cy="755080"/>
          </a:xfrm>
          <a:prstGeom prst="roundRect">
            <a:avLst>
              <a:gd name="adj" fmla="val 22936"/>
            </a:avLst>
          </a:prstGeom>
          <a:noFill/>
          <a:ln w="28575" cap="flat" cmpd="sng" algn="ctr">
            <a:solidFill>
              <a:schemeClr val="accent1"/>
            </a:solidFill>
            <a:prstDash val="solid"/>
          </a:ln>
          <a:effectLst/>
        </p:spPr>
        <p:txBody>
          <a:bodyPr rtlCol="0" anchor="ct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3600" b="0" i="0" u="none" strike="noStrike" kern="0" cap="none" spc="0" normalizeH="0" baseline="0" noProof="0" dirty="0" smtClean="0">
                <a:ln>
                  <a:noFill/>
                </a:ln>
                <a:solidFill>
                  <a:srgbClr val="002060"/>
                </a:solidFill>
                <a:effectLst/>
                <a:uLnTx/>
                <a:uFillTx/>
                <a:latin typeface="Arial"/>
                <a:cs typeface="Arial"/>
                <a:sym typeface="Arial"/>
              </a:rPr>
              <a:t>Phố</a:t>
            </a:r>
            <a:r>
              <a:rPr kumimoji="0" lang="vi-VN" sz="3600" b="0" i="0" u="none" strike="noStrike" kern="0" cap="none" spc="0" normalizeH="0" noProof="0" dirty="0" smtClean="0">
                <a:ln>
                  <a:noFill/>
                </a:ln>
                <a:solidFill>
                  <a:srgbClr val="002060"/>
                </a:solidFill>
                <a:effectLst/>
                <a:uLnTx/>
                <a:uFillTx/>
                <a:latin typeface="Arial"/>
                <a:cs typeface="Arial"/>
                <a:sym typeface="Arial"/>
              </a:rPr>
              <a:t> </a:t>
            </a:r>
            <a:r>
              <a:rPr kumimoji="0" lang="vi-VN" sz="3600" b="0" i="0" u="none" strike="noStrike" kern="0" cap="none" spc="0" normalizeH="0" baseline="0" noProof="0" dirty="0" smtClean="0">
                <a:ln>
                  <a:noFill/>
                </a:ln>
                <a:solidFill>
                  <a:srgbClr val="002060"/>
                </a:solidFill>
                <a:effectLst/>
                <a:uLnTx/>
                <a:uFillTx/>
                <a:latin typeface="Arial"/>
                <a:cs typeface="Arial"/>
                <a:sym typeface="Arial"/>
              </a:rPr>
              <a:t>C</a:t>
            </a:r>
            <a:r>
              <a:rPr kumimoji="0" lang="vi-VN" sz="3600" b="0" i="0" u="none" strike="noStrike" kern="0" cap="none" spc="0" normalizeH="0" noProof="0" dirty="0" smtClean="0">
                <a:ln>
                  <a:noFill/>
                </a:ln>
                <a:solidFill>
                  <a:srgbClr val="002060"/>
                </a:solidFill>
                <a:effectLst/>
                <a:uLnTx/>
                <a:uFillTx/>
                <a:latin typeface="Arial"/>
                <a:cs typeface="Arial"/>
                <a:sym typeface="Arial"/>
              </a:rPr>
              <a:t>lê-be.</a:t>
            </a:r>
            <a:endParaRPr kumimoji="0" lang="en-US" sz="4800" b="0" i="0" u="none" strike="noStrike" kern="0" cap="none" spc="0" normalizeH="0" baseline="0" noProof="0" dirty="0">
              <a:ln>
                <a:noFill/>
              </a:ln>
              <a:solidFill>
                <a:srgbClr val="002060"/>
              </a:solidFill>
              <a:effectLst/>
              <a:uLnTx/>
              <a:uFillTx/>
              <a:latin typeface="Arial"/>
              <a:cs typeface="Arial"/>
              <a:sym typeface="Arial"/>
            </a:endParaRPr>
          </a:p>
        </p:txBody>
      </p:sp>
    </p:spTree>
    <p:extLst>
      <p:ext uri="{BB962C8B-B14F-4D97-AF65-F5344CB8AC3E}">
        <p14:creationId xmlns:p14="http://schemas.microsoft.com/office/powerpoint/2010/main" val="215919158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arn(inVertical)">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32"/>
                                        </p:tgtEl>
                                        <p:attrNameLst>
                                          <p:attrName>style.visibility</p:attrName>
                                        </p:attrNameLst>
                                      </p:cBhvr>
                                      <p:to>
                                        <p:strVal val="visible"/>
                                      </p:to>
                                    </p:set>
                                    <p:anim calcmode="lin" valueType="num">
                                      <p:cBhvr additive="base">
                                        <p:cTn id="12" dur="500" fill="hold"/>
                                        <p:tgtEl>
                                          <p:spTgt spid="32"/>
                                        </p:tgtEl>
                                        <p:attrNameLst>
                                          <p:attrName>ppt_x</p:attrName>
                                        </p:attrNameLst>
                                      </p:cBhvr>
                                      <p:tavLst>
                                        <p:tav tm="0">
                                          <p:val>
                                            <p:strVal val="0-#ppt_w/2"/>
                                          </p:val>
                                        </p:tav>
                                        <p:tav tm="100000">
                                          <p:val>
                                            <p:strVal val="#ppt_x"/>
                                          </p:val>
                                        </p:tav>
                                      </p:tavLst>
                                    </p:anim>
                                    <p:anim calcmode="lin" valueType="num">
                                      <p:cBhvr additive="base">
                                        <p:cTn id="13" dur="500" fill="hold"/>
                                        <p:tgtEl>
                                          <p:spTgt spid="32"/>
                                        </p:tgtEl>
                                        <p:attrNameLst>
                                          <p:attrName>ppt_y</p:attrName>
                                        </p:attrNameLst>
                                      </p:cBhvr>
                                      <p:tavLst>
                                        <p:tav tm="0">
                                          <p:val>
                                            <p:strVal val="#ppt_y"/>
                                          </p:val>
                                        </p:tav>
                                        <p:tav tm="100000">
                                          <p:val>
                                            <p:strVal val="#ppt_y"/>
                                          </p:val>
                                        </p:tav>
                                      </p:tavLst>
                                    </p:anim>
                                  </p:childTnLst>
                                </p:cTn>
                              </p:par>
                            </p:childTnLst>
                          </p:cTn>
                        </p:par>
                        <p:par>
                          <p:cTn id="14" fill="hold">
                            <p:stCondLst>
                              <p:cond delay="500"/>
                            </p:stCondLst>
                            <p:childTnLst>
                              <p:par>
                                <p:cTn id="15" presetID="14" presetClass="entr" presetSubtype="10" fill="hold" grpId="0" nodeType="afterEffect">
                                  <p:stCondLst>
                                    <p:cond delay="0"/>
                                  </p:stCondLst>
                                  <p:childTnLst>
                                    <p:set>
                                      <p:cBhvr>
                                        <p:cTn id="16" dur="1" fill="hold">
                                          <p:stCondLst>
                                            <p:cond delay="0"/>
                                          </p:stCondLst>
                                        </p:cTn>
                                        <p:tgtEl>
                                          <p:spTgt spid="40"/>
                                        </p:tgtEl>
                                        <p:attrNameLst>
                                          <p:attrName>style.visibility</p:attrName>
                                        </p:attrNameLst>
                                      </p:cBhvr>
                                      <p:to>
                                        <p:strVal val="visible"/>
                                      </p:to>
                                    </p:set>
                                    <p:animEffect transition="in" filter="randombar(horizontal)">
                                      <p:cBhvr>
                                        <p:cTn id="17" dur="500"/>
                                        <p:tgtEl>
                                          <p:spTgt spid="40"/>
                                        </p:tgtEl>
                                      </p:cBhvr>
                                    </p:animEffect>
                                  </p:childTnLst>
                                </p:cTn>
                              </p:par>
                            </p:childTnLst>
                          </p:cTn>
                        </p:par>
                        <p:par>
                          <p:cTn id="18" fill="hold">
                            <p:stCondLst>
                              <p:cond delay="1000"/>
                            </p:stCondLst>
                            <p:childTnLst>
                              <p:par>
                                <p:cTn id="19" presetID="10" presetClass="entr" presetSubtype="0" fill="hold" nodeType="afterEffect">
                                  <p:stCondLst>
                                    <p:cond delay="0"/>
                                  </p:stCondLst>
                                  <p:childTnLst>
                                    <p:set>
                                      <p:cBhvr>
                                        <p:cTn id="20" dur="1" fill="hold">
                                          <p:stCondLst>
                                            <p:cond delay="0"/>
                                          </p:stCondLst>
                                        </p:cTn>
                                        <p:tgtEl>
                                          <p:spTgt spid="65"/>
                                        </p:tgtEl>
                                        <p:attrNameLst>
                                          <p:attrName>style.visibility</p:attrName>
                                        </p:attrNameLst>
                                      </p:cBhvr>
                                      <p:to>
                                        <p:strVal val="visible"/>
                                      </p:to>
                                    </p:set>
                                    <p:animEffect transition="in" filter="fade">
                                      <p:cBhvr>
                                        <p:cTn id="21"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4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863"/>
        <p:cNvGrpSpPr/>
        <p:nvPr/>
      </p:nvGrpSpPr>
      <p:grpSpPr>
        <a:xfrm>
          <a:off x="0" y="0"/>
          <a:ext cx="0" cy="0"/>
          <a:chOff x="0" y="0"/>
          <a:chExt cx="0" cy="0"/>
        </a:xfrm>
      </p:grpSpPr>
      <p:sp>
        <p:nvSpPr>
          <p:cNvPr id="2903" name="Google Shape;2903;p50"/>
          <p:cNvSpPr/>
          <p:nvPr/>
        </p:nvSpPr>
        <p:spPr>
          <a:xfrm>
            <a:off x="347522" y="360862"/>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904" name="Google Shape;2904;p50"/>
          <p:cNvGrpSpPr/>
          <p:nvPr/>
        </p:nvGrpSpPr>
        <p:grpSpPr>
          <a:xfrm>
            <a:off x="7753044" y="4366473"/>
            <a:ext cx="868425" cy="514500"/>
            <a:chOff x="2575700" y="1885000"/>
            <a:chExt cx="868425" cy="514500"/>
          </a:xfrm>
        </p:grpSpPr>
        <p:sp>
          <p:nvSpPr>
            <p:cNvPr id="2905" name="Google Shape;2905;p50"/>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06" name="Google Shape;2906;p50"/>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07" name="Google Shape;2907;p50"/>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08" name="Google Shape;2908;p50"/>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65" name="Google Shape;1820;p57"/>
          <p:cNvGrpSpPr/>
          <p:nvPr/>
        </p:nvGrpSpPr>
        <p:grpSpPr>
          <a:xfrm>
            <a:off x="7984991" y="187482"/>
            <a:ext cx="1159009" cy="965117"/>
            <a:chOff x="7792794" y="4304513"/>
            <a:chExt cx="511980" cy="436830"/>
          </a:xfrm>
        </p:grpSpPr>
        <p:sp>
          <p:nvSpPr>
            <p:cNvPr id="66" name="Google Shape;1824;p57">
              <a:hlinkClick r:id="rId3" action="ppaction://hlinksldjump"/>
            </p:cNvPr>
            <p:cNvSpPr/>
            <p:nvPr/>
          </p:nvSpPr>
          <p:spPr>
            <a:xfrm>
              <a:off x="7853768" y="4304513"/>
              <a:ext cx="353939" cy="339286"/>
            </a:xfrm>
            <a:custGeom>
              <a:avLst/>
              <a:gdLst/>
              <a:ahLst/>
              <a:cxnLst/>
              <a:rect l="l" t="t" r="r" b="b"/>
              <a:pathLst>
                <a:path w="10652" h="10211" extrusionOk="0">
                  <a:moveTo>
                    <a:pt x="5274" y="0"/>
                  </a:moveTo>
                  <a:cubicBezTo>
                    <a:pt x="3749" y="0"/>
                    <a:pt x="2353" y="646"/>
                    <a:pt x="1397" y="1603"/>
                  </a:cubicBezTo>
                  <a:cubicBezTo>
                    <a:pt x="518" y="2585"/>
                    <a:pt x="1" y="3748"/>
                    <a:pt x="1" y="5041"/>
                  </a:cubicBezTo>
                  <a:cubicBezTo>
                    <a:pt x="1" y="7962"/>
                    <a:pt x="2353" y="10211"/>
                    <a:pt x="5274" y="10211"/>
                  </a:cubicBezTo>
                  <a:cubicBezTo>
                    <a:pt x="5921" y="10211"/>
                    <a:pt x="6464" y="10108"/>
                    <a:pt x="6981" y="10004"/>
                  </a:cubicBezTo>
                  <a:cubicBezTo>
                    <a:pt x="9152" y="9254"/>
                    <a:pt x="10651" y="7419"/>
                    <a:pt x="10651" y="5041"/>
                  </a:cubicBezTo>
                  <a:cubicBezTo>
                    <a:pt x="10651" y="4834"/>
                    <a:pt x="10651" y="4524"/>
                    <a:pt x="10548" y="4291"/>
                  </a:cubicBezTo>
                  <a:cubicBezTo>
                    <a:pt x="10212" y="2146"/>
                    <a:pt x="8506" y="414"/>
                    <a:pt x="6231" y="103"/>
                  </a:cubicBezTo>
                  <a:cubicBezTo>
                    <a:pt x="5921" y="0"/>
                    <a:pt x="5585" y="0"/>
                    <a:pt x="5274" y="0"/>
                  </a:cubicBezTo>
                  <a:close/>
                </a:path>
              </a:pathLst>
            </a:custGeom>
            <a:solidFill>
              <a:srgbClr val="B8E5F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67" name="Google Shape;1825;p57"/>
            <p:cNvSpPr/>
            <p:nvPr/>
          </p:nvSpPr>
          <p:spPr>
            <a:xfrm>
              <a:off x="8004093" y="4307936"/>
              <a:ext cx="200162" cy="164077"/>
            </a:xfrm>
            <a:custGeom>
              <a:avLst/>
              <a:gdLst/>
              <a:ahLst/>
              <a:cxnLst/>
              <a:rect l="l" t="t" r="r" b="b"/>
              <a:pathLst>
                <a:path w="6024" h="4938" extrusionOk="0">
                  <a:moveTo>
                    <a:pt x="1707" y="0"/>
                  </a:moveTo>
                  <a:cubicBezTo>
                    <a:pt x="957" y="207"/>
                    <a:pt x="414" y="750"/>
                    <a:pt x="104" y="1396"/>
                  </a:cubicBezTo>
                  <a:cubicBezTo>
                    <a:pt x="1" y="1603"/>
                    <a:pt x="1" y="1939"/>
                    <a:pt x="1" y="2146"/>
                  </a:cubicBezTo>
                  <a:cubicBezTo>
                    <a:pt x="104" y="2353"/>
                    <a:pt x="208" y="2689"/>
                    <a:pt x="518" y="2689"/>
                  </a:cubicBezTo>
                  <a:cubicBezTo>
                    <a:pt x="518" y="2792"/>
                    <a:pt x="647" y="2792"/>
                    <a:pt x="750" y="2792"/>
                  </a:cubicBezTo>
                  <a:cubicBezTo>
                    <a:pt x="957" y="2896"/>
                    <a:pt x="957" y="3232"/>
                    <a:pt x="854" y="3439"/>
                  </a:cubicBezTo>
                  <a:cubicBezTo>
                    <a:pt x="854" y="3645"/>
                    <a:pt x="854" y="3878"/>
                    <a:pt x="957" y="4085"/>
                  </a:cubicBezTo>
                  <a:cubicBezTo>
                    <a:pt x="957" y="4292"/>
                    <a:pt x="1164" y="4524"/>
                    <a:pt x="1397" y="4628"/>
                  </a:cubicBezTo>
                  <a:cubicBezTo>
                    <a:pt x="1456" y="4647"/>
                    <a:pt x="1512" y="4656"/>
                    <a:pt x="1567" y="4656"/>
                  </a:cubicBezTo>
                  <a:cubicBezTo>
                    <a:pt x="1799" y="4656"/>
                    <a:pt x="1999" y="4505"/>
                    <a:pt x="2250" y="4421"/>
                  </a:cubicBezTo>
                  <a:cubicBezTo>
                    <a:pt x="2497" y="4249"/>
                    <a:pt x="2731" y="4148"/>
                    <a:pt x="2920" y="4148"/>
                  </a:cubicBezTo>
                  <a:cubicBezTo>
                    <a:pt x="2987" y="4148"/>
                    <a:pt x="3048" y="4161"/>
                    <a:pt x="3103" y="4188"/>
                  </a:cubicBezTo>
                  <a:cubicBezTo>
                    <a:pt x="3439" y="4421"/>
                    <a:pt x="3542" y="4834"/>
                    <a:pt x="3749" y="4938"/>
                  </a:cubicBezTo>
                  <a:cubicBezTo>
                    <a:pt x="4189" y="4938"/>
                    <a:pt x="4395" y="4292"/>
                    <a:pt x="4835" y="4292"/>
                  </a:cubicBezTo>
                  <a:cubicBezTo>
                    <a:pt x="5042" y="4292"/>
                    <a:pt x="5171" y="4421"/>
                    <a:pt x="5274" y="4421"/>
                  </a:cubicBezTo>
                  <a:cubicBezTo>
                    <a:pt x="5356" y="4448"/>
                    <a:pt x="5432" y="4461"/>
                    <a:pt x="5504" y="4461"/>
                  </a:cubicBezTo>
                  <a:cubicBezTo>
                    <a:pt x="5705" y="4461"/>
                    <a:pt x="5871" y="4360"/>
                    <a:pt x="6024" y="4188"/>
                  </a:cubicBezTo>
                  <a:cubicBezTo>
                    <a:pt x="5688" y="2043"/>
                    <a:pt x="3982" y="311"/>
                    <a:pt x="1707" y="0"/>
                  </a:cubicBezTo>
                  <a:close/>
                </a:path>
              </a:pathLst>
            </a:custGeom>
            <a:solidFill>
              <a:srgbClr val="98DB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68" name="Google Shape;1826;p57"/>
            <p:cNvSpPr/>
            <p:nvPr/>
          </p:nvSpPr>
          <p:spPr>
            <a:xfrm>
              <a:off x="7853768" y="4357745"/>
              <a:ext cx="250004" cy="286056"/>
            </a:xfrm>
            <a:custGeom>
              <a:avLst/>
              <a:gdLst/>
              <a:ahLst/>
              <a:cxnLst/>
              <a:rect l="l" t="t" r="r" b="b"/>
              <a:pathLst>
                <a:path w="7524" h="8609" extrusionOk="0">
                  <a:moveTo>
                    <a:pt x="1397" y="1"/>
                  </a:moveTo>
                  <a:cubicBezTo>
                    <a:pt x="518" y="983"/>
                    <a:pt x="1" y="2146"/>
                    <a:pt x="1" y="3439"/>
                  </a:cubicBezTo>
                  <a:cubicBezTo>
                    <a:pt x="1" y="6360"/>
                    <a:pt x="2353" y="8609"/>
                    <a:pt x="5274" y="8609"/>
                  </a:cubicBezTo>
                  <a:cubicBezTo>
                    <a:pt x="5921" y="8609"/>
                    <a:pt x="6464" y="8506"/>
                    <a:pt x="6981" y="8402"/>
                  </a:cubicBezTo>
                  <a:cubicBezTo>
                    <a:pt x="7213" y="8092"/>
                    <a:pt x="7420" y="7756"/>
                    <a:pt x="7523" y="7316"/>
                  </a:cubicBezTo>
                  <a:lnTo>
                    <a:pt x="7523" y="6903"/>
                  </a:lnTo>
                  <a:cubicBezTo>
                    <a:pt x="7420" y="6799"/>
                    <a:pt x="7317" y="6670"/>
                    <a:pt x="7213" y="6670"/>
                  </a:cubicBezTo>
                  <a:cubicBezTo>
                    <a:pt x="6981" y="6670"/>
                    <a:pt x="6877" y="6799"/>
                    <a:pt x="6670" y="6799"/>
                  </a:cubicBezTo>
                  <a:cubicBezTo>
                    <a:pt x="6464" y="6670"/>
                    <a:pt x="6464" y="6463"/>
                    <a:pt x="6231" y="6360"/>
                  </a:cubicBezTo>
                  <a:cubicBezTo>
                    <a:pt x="6196" y="6325"/>
                    <a:pt x="6162" y="6314"/>
                    <a:pt x="6127" y="6314"/>
                  </a:cubicBezTo>
                  <a:cubicBezTo>
                    <a:pt x="6059" y="6314"/>
                    <a:pt x="5990" y="6360"/>
                    <a:pt x="5921" y="6360"/>
                  </a:cubicBezTo>
                  <a:cubicBezTo>
                    <a:pt x="5171" y="6567"/>
                    <a:pt x="4732" y="7446"/>
                    <a:pt x="4189" y="7859"/>
                  </a:cubicBezTo>
                  <a:cubicBezTo>
                    <a:pt x="3982" y="7963"/>
                    <a:pt x="3878" y="8092"/>
                    <a:pt x="3749" y="8092"/>
                  </a:cubicBezTo>
                  <a:cubicBezTo>
                    <a:pt x="3542" y="7963"/>
                    <a:pt x="3439" y="7756"/>
                    <a:pt x="3439" y="7549"/>
                  </a:cubicBezTo>
                  <a:cubicBezTo>
                    <a:pt x="3439" y="7316"/>
                    <a:pt x="3439" y="7110"/>
                    <a:pt x="3542" y="7006"/>
                  </a:cubicBezTo>
                  <a:cubicBezTo>
                    <a:pt x="3542" y="6799"/>
                    <a:pt x="3439" y="6463"/>
                    <a:pt x="3336" y="6360"/>
                  </a:cubicBezTo>
                  <a:cubicBezTo>
                    <a:pt x="3219" y="6308"/>
                    <a:pt x="3084" y="6308"/>
                    <a:pt x="2951" y="6308"/>
                  </a:cubicBezTo>
                  <a:cubicBezTo>
                    <a:pt x="2819" y="6308"/>
                    <a:pt x="2689" y="6308"/>
                    <a:pt x="2586" y="6257"/>
                  </a:cubicBezTo>
                  <a:cubicBezTo>
                    <a:pt x="2147" y="6153"/>
                    <a:pt x="2043" y="5610"/>
                    <a:pt x="2147" y="5171"/>
                  </a:cubicBezTo>
                  <a:cubicBezTo>
                    <a:pt x="2353" y="4731"/>
                    <a:pt x="2689" y="4421"/>
                    <a:pt x="3103" y="4214"/>
                  </a:cubicBezTo>
                  <a:cubicBezTo>
                    <a:pt x="3439" y="3982"/>
                    <a:pt x="3749" y="3775"/>
                    <a:pt x="4085" y="3568"/>
                  </a:cubicBezTo>
                  <a:cubicBezTo>
                    <a:pt x="4292" y="3335"/>
                    <a:pt x="4628" y="3025"/>
                    <a:pt x="4525" y="2689"/>
                  </a:cubicBezTo>
                  <a:cubicBezTo>
                    <a:pt x="4525" y="2520"/>
                    <a:pt x="4301" y="2351"/>
                    <a:pt x="4050" y="2351"/>
                  </a:cubicBezTo>
                  <a:cubicBezTo>
                    <a:pt x="3993" y="2351"/>
                    <a:pt x="3935" y="2360"/>
                    <a:pt x="3878" y="2379"/>
                  </a:cubicBezTo>
                  <a:cubicBezTo>
                    <a:pt x="3646" y="2379"/>
                    <a:pt x="3439" y="2586"/>
                    <a:pt x="3232" y="2793"/>
                  </a:cubicBezTo>
                  <a:cubicBezTo>
                    <a:pt x="3126" y="2983"/>
                    <a:pt x="2969" y="3156"/>
                    <a:pt x="2858" y="3156"/>
                  </a:cubicBezTo>
                  <a:cubicBezTo>
                    <a:pt x="2834" y="3156"/>
                    <a:pt x="2812" y="3147"/>
                    <a:pt x="2793" y="3129"/>
                  </a:cubicBezTo>
                  <a:cubicBezTo>
                    <a:pt x="2586" y="3129"/>
                    <a:pt x="2586" y="3025"/>
                    <a:pt x="2353" y="2922"/>
                  </a:cubicBezTo>
                  <a:cubicBezTo>
                    <a:pt x="2305" y="2885"/>
                    <a:pt x="2253" y="2871"/>
                    <a:pt x="2199" y="2871"/>
                  </a:cubicBezTo>
                  <a:cubicBezTo>
                    <a:pt x="1955" y="2871"/>
                    <a:pt x="1657" y="3170"/>
                    <a:pt x="1350" y="3170"/>
                  </a:cubicBezTo>
                  <a:cubicBezTo>
                    <a:pt x="1289" y="3170"/>
                    <a:pt x="1226" y="3158"/>
                    <a:pt x="1164" y="3129"/>
                  </a:cubicBezTo>
                  <a:cubicBezTo>
                    <a:pt x="1061" y="3025"/>
                    <a:pt x="957" y="2922"/>
                    <a:pt x="957" y="2793"/>
                  </a:cubicBezTo>
                  <a:cubicBezTo>
                    <a:pt x="854" y="2379"/>
                    <a:pt x="957" y="2043"/>
                    <a:pt x="1164" y="1629"/>
                  </a:cubicBezTo>
                  <a:cubicBezTo>
                    <a:pt x="1293" y="1293"/>
                    <a:pt x="1810" y="647"/>
                    <a:pt x="1604" y="337"/>
                  </a:cubicBezTo>
                  <a:cubicBezTo>
                    <a:pt x="1604" y="104"/>
                    <a:pt x="1500" y="104"/>
                    <a:pt x="1397" y="1"/>
                  </a:cubicBezTo>
                  <a:close/>
                </a:path>
              </a:pathLst>
            </a:custGeom>
            <a:solidFill>
              <a:srgbClr val="98DB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69" name="Google Shape;1827;p57"/>
            <p:cNvSpPr/>
            <p:nvPr/>
          </p:nvSpPr>
          <p:spPr>
            <a:xfrm>
              <a:off x="8128666" y="4488466"/>
              <a:ext cx="57550" cy="63996"/>
            </a:xfrm>
            <a:custGeom>
              <a:avLst/>
              <a:gdLst/>
              <a:ahLst/>
              <a:cxnLst/>
              <a:rect l="l" t="t" r="r" b="b"/>
              <a:pathLst>
                <a:path w="1732" h="1926" extrusionOk="0">
                  <a:moveTo>
                    <a:pt x="1147" y="0"/>
                  </a:moveTo>
                  <a:cubicBezTo>
                    <a:pt x="785" y="0"/>
                    <a:pt x="348" y="248"/>
                    <a:pt x="129" y="591"/>
                  </a:cubicBezTo>
                  <a:cubicBezTo>
                    <a:pt x="129" y="694"/>
                    <a:pt x="0" y="694"/>
                    <a:pt x="0" y="797"/>
                  </a:cubicBezTo>
                  <a:cubicBezTo>
                    <a:pt x="0" y="927"/>
                    <a:pt x="0" y="927"/>
                    <a:pt x="129" y="1030"/>
                  </a:cubicBezTo>
                  <a:lnTo>
                    <a:pt x="440" y="1030"/>
                  </a:lnTo>
                  <a:cubicBezTo>
                    <a:pt x="543" y="1133"/>
                    <a:pt x="646" y="1340"/>
                    <a:pt x="646" y="1444"/>
                  </a:cubicBezTo>
                  <a:cubicBezTo>
                    <a:pt x="646" y="1676"/>
                    <a:pt x="776" y="1883"/>
                    <a:pt x="879" y="1883"/>
                  </a:cubicBezTo>
                  <a:cubicBezTo>
                    <a:pt x="909" y="1913"/>
                    <a:pt x="948" y="1926"/>
                    <a:pt x="991" y="1926"/>
                  </a:cubicBezTo>
                  <a:cubicBezTo>
                    <a:pt x="1095" y="1926"/>
                    <a:pt x="1219" y="1853"/>
                    <a:pt x="1293" y="1780"/>
                  </a:cubicBezTo>
                  <a:cubicBezTo>
                    <a:pt x="1525" y="1444"/>
                    <a:pt x="1732" y="1133"/>
                    <a:pt x="1732" y="694"/>
                  </a:cubicBezTo>
                  <a:cubicBezTo>
                    <a:pt x="1732" y="196"/>
                    <a:pt x="1469" y="0"/>
                    <a:pt x="1147" y="0"/>
                  </a:cubicBezTo>
                  <a:close/>
                </a:path>
              </a:pathLst>
            </a:custGeom>
            <a:solidFill>
              <a:srgbClr val="98DB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0" name="Google Shape;1828;p57"/>
            <p:cNvSpPr/>
            <p:nvPr/>
          </p:nvSpPr>
          <p:spPr>
            <a:xfrm>
              <a:off x="7949997" y="4493484"/>
              <a:ext cx="28376" cy="29240"/>
            </a:xfrm>
            <a:custGeom>
              <a:avLst/>
              <a:gdLst/>
              <a:ahLst/>
              <a:cxnLst/>
              <a:rect l="l" t="t" r="r" b="b"/>
              <a:pathLst>
                <a:path w="854" h="880" extrusionOk="0">
                  <a:moveTo>
                    <a:pt x="440" y="0"/>
                  </a:moveTo>
                  <a:cubicBezTo>
                    <a:pt x="207" y="0"/>
                    <a:pt x="0" y="233"/>
                    <a:pt x="0" y="440"/>
                  </a:cubicBezTo>
                  <a:cubicBezTo>
                    <a:pt x="0" y="646"/>
                    <a:pt x="207" y="879"/>
                    <a:pt x="440" y="879"/>
                  </a:cubicBezTo>
                  <a:cubicBezTo>
                    <a:pt x="750" y="879"/>
                    <a:pt x="853" y="646"/>
                    <a:pt x="853" y="440"/>
                  </a:cubicBezTo>
                  <a:cubicBezTo>
                    <a:pt x="853" y="233"/>
                    <a:pt x="750" y="0"/>
                    <a:pt x="440" y="0"/>
                  </a:cubicBezTo>
                  <a:close/>
                </a:path>
              </a:pathLst>
            </a:custGeom>
            <a:solidFill>
              <a:srgbClr val="1C050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1" name="Google Shape;1829;p57"/>
            <p:cNvSpPr/>
            <p:nvPr/>
          </p:nvSpPr>
          <p:spPr>
            <a:xfrm>
              <a:off x="8093444" y="4493484"/>
              <a:ext cx="28376" cy="29240"/>
            </a:xfrm>
            <a:custGeom>
              <a:avLst/>
              <a:gdLst/>
              <a:ahLst/>
              <a:cxnLst/>
              <a:rect l="l" t="t" r="r" b="b"/>
              <a:pathLst>
                <a:path w="854" h="880" extrusionOk="0">
                  <a:moveTo>
                    <a:pt x="414" y="0"/>
                  </a:moveTo>
                  <a:cubicBezTo>
                    <a:pt x="104" y="0"/>
                    <a:pt x="0" y="233"/>
                    <a:pt x="0" y="440"/>
                  </a:cubicBezTo>
                  <a:cubicBezTo>
                    <a:pt x="0" y="646"/>
                    <a:pt x="104" y="879"/>
                    <a:pt x="414" y="879"/>
                  </a:cubicBezTo>
                  <a:cubicBezTo>
                    <a:pt x="646" y="879"/>
                    <a:pt x="853" y="646"/>
                    <a:pt x="853" y="440"/>
                  </a:cubicBezTo>
                  <a:cubicBezTo>
                    <a:pt x="853" y="233"/>
                    <a:pt x="646" y="0"/>
                    <a:pt x="414" y="0"/>
                  </a:cubicBezTo>
                  <a:close/>
                </a:path>
              </a:pathLst>
            </a:custGeom>
            <a:solidFill>
              <a:srgbClr val="1C050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2" name="Google Shape;1830;p57"/>
            <p:cNvSpPr/>
            <p:nvPr/>
          </p:nvSpPr>
          <p:spPr>
            <a:xfrm>
              <a:off x="8014394" y="4514949"/>
              <a:ext cx="49874" cy="21498"/>
            </a:xfrm>
            <a:custGeom>
              <a:avLst/>
              <a:gdLst/>
              <a:ahLst/>
              <a:cxnLst/>
              <a:rect l="l" t="t" r="r" b="b"/>
              <a:pathLst>
                <a:path w="1501" h="647" extrusionOk="0">
                  <a:moveTo>
                    <a:pt x="104" y="0"/>
                  </a:moveTo>
                  <a:lnTo>
                    <a:pt x="1" y="130"/>
                  </a:lnTo>
                  <a:cubicBezTo>
                    <a:pt x="104" y="440"/>
                    <a:pt x="440" y="647"/>
                    <a:pt x="751" y="647"/>
                  </a:cubicBezTo>
                  <a:cubicBezTo>
                    <a:pt x="1190" y="647"/>
                    <a:pt x="1500" y="336"/>
                    <a:pt x="1500" y="0"/>
                  </a:cubicBezTo>
                  <a:lnTo>
                    <a:pt x="1500" y="0"/>
                  </a:lnTo>
                  <a:cubicBezTo>
                    <a:pt x="1397" y="336"/>
                    <a:pt x="1087" y="543"/>
                    <a:pt x="751" y="543"/>
                  </a:cubicBezTo>
                  <a:cubicBezTo>
                    <a:pt x="544" y="543"/>
                    <a:pt x="208" y="336"/>
                    <a:pt x="104" y="0"/>
                  </a:cubicBezTo>
                  <a:close/>
                </a:path>
              </a:pathLst>
            </a:custGeom>
            <a:solidFill>
              <a:srgbClr val="1C050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3" name="Google Shape;1835;p57"/>
            <p:cNvSpPr/>
            <p:nvPr/>
          </p:nvSpPr>
          <p:spPr>
            <a:xfrm>
              <a:off x="7792794" y="4562200"/>
              <a:ext cx="3456" cy="6878"/>
            </a:xfrm>
            <a:custGeom>
              <a:avLst/>
              <a:gdLst/>
              <a:ahLst/>
              <a:cxnLst/>
              <a:rect l="l" t="t" r="r" b="b"/>
              <a:pathLst>
                <a:path w="104" h="207" extrusionOk="0">
                  <a:moveTo>
                    <a:pt x="104" y="0"/>
                  </a:moveTo>
                  <a:cubicBezTo>
                    <a:pt x="1" y="0"/>
                    <a:pt x="1" y="104"/>
                    <a:pt x="1" y="104"/>
                  </a:cubicBezTo>
                  <a:lnTo>
                    <a:pt x="1" y="207"/>
                  </a:lnTo>
                  <a:cubicBezTo>
                    <a:pt x="104" y="104"/>
                    <a:pt x="104" y="0"/>
                    <a:pt x="104" y="0"/>
                  </a:cubicBezTo>
                  <a:close/>
                </a:path>
              </a:pathLst>
            </a:custGeom>
            <a:solidFill>
              <a:srgbClr val="58304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4" name="Google Shape;1837;p57"/>
            <p:cNvSpPr/>
            <p:nvPr/>
          </p:nvSpPr>
          <p:spPr>
            <a:xfrm>
              <a:off x="7992928" y="4643776"/>
              <a:ext cx="6911" cy="4353"/>
            </a:xfrm>
            <a:custGeom>
              <a:avLst/>
              <a:gdLst/>
              <a:ahLst/>
              <a:cxnLst/>
              <a:rect l="l" t="t" r="r" b="b"/>
              <a:pathLst>
                <a:path w="208" h="131" extrusionOk="0">
                  <a:moveTo>
                    <a:pt x="1" y="1"/>
                  </a:moveTo>
                  <a:cubicBezTo>
                    <a:pt x="104" y="1"/>
                    <a:pt x="104" y="1"/>
                    <a:pt x="207" y="130"/>
                  </a:cubicBezTo>
                  <a:lnTo>
                    <a:pt x="207" y="1"/>
                  </a:lnTo>
                  <a:close/>
                </a:path>
              </a:pathLst>
            </a:custGeom>
            <a:solidFill>
              <a:srgbClr val="58304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5" name="Google Shape;1838;p57"/>
            <p:cNvSpPr/>
            <p:nvPr/>
          </p:nvSpPr>
          <p:spPr>
            <a:xfrm>
              <a:off x="7799672" y="4304513"/>
              <a:ext cx="82471" cy="92771"/>
            </a:xfrm>
            <a:custGeom>
              <a:avLst/>
              <a:gdLst/>
              <a:ahLst/>
              <a:cxnLst/>
              <a:rect l="l" t="t" r="r" b="b"/>
              <a:pathLst>
                <a:path w="2482" h="2792" extrusionOk="0">
                  <a:moveTo>
                    <a:pt x="440" y="0"/>
                  </a:moveTo>
                  <a:lnTo>
                    <a:pt x="983" y="1163"/>
                  </a:lnTo>
                  <a:lnTo>
                    <a:pt x="0" y="1939"/>
                  </a:lnTo>
                  <a:lnTo>
                    <a:pt x="983" y="1706"/>
                  </a:lnTo>
                  <a:lnTo>
                    <a:pt x="1086" y="2792"/>
                  </a:lnTo>
                  <a:lnTo>
                    <a:pt x="1396" y="1603"/>
                  </a:lnTo>
                  <a:lnTo>
                    <a:pt x="2482" y="2042"/>
                  </a:lnTo>
                  <a:lnTo>
                    <a:pt x="2482" y="2042"/>
                  </a:lnTo>
                  <a:lnTo>
                    <a:pt x="1732" y="1163"/>
                  </a:lnTo>
                  <a:lnTo>
                    <a:pt x="2275" y="310"/>
                  </a:lnTo>
                  <a:lnTo>
                    <a:pt x="1396" y="956"/>
                  </a:lnTo>
                  <a:lnTo>
                    <a:pt x="440" y="0"/>
                  </a:lnTo>
                  <a:close/>
                </a:path>
              </a:pathLst>
            </a:custGeom>
            <a:solidFill>
              <a:srgbClr val="FF6D5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6" name="Google Shape;1839;p57"/>
            <p:cNvSpPr/>
            <p:nvPr/>
          </p:nvSpPr>
          <p:spPr>
            <a:xfrm>
              <a:off x="8211106" y="4465140"/>
              <a:ext cx="93668" cy="92771"/>
            </a:xfrm>
            <a:custGeom>
              <a:avLst/>
              <a:gdLst/>
              <a:ahLst/>
              <a:cxnLst/>
              <a:rect l="l" t="t" r="r" b="b"/>
              <a:pathLst>
                <a:path w="2819" h="2792" extrusionOk="0">
                  <a:moveTo>
                    <a:pt x="2172" y="0"/>
                  </a:moveTo>
                  <a:lnTo>
                    <a:pt x="1397" y="1086"/>
                  </a:lnTo>
                  <a:lnTo>
                    <a:pt x="337" y="543"/>
                  </a:lnTo>
                  <a:lnTo>
                    <a:pt x="983" y="1293"/>
                  </a:lnTo>
                  <a:lnTo>
                    <a:pt x="1" y="1835"/>
                  </a:lnTo>
                  <a:lnTo>
                    <a:pt x="1" y="1835"/>
                  </a:lnTo>
                  <a:lnTo>
                    <a:pt x="1293" y="1629"/>
                  </a:lnTo>
                  <a:lnTo>
                    <a:pt x="1397" y="2792"/>
                  </a:lnTo>
                  <a:lnTo>
                    <a:pt x="1733" y="1732"/>
                  </a:lnTo>
                  <a:lnTo>
                    <a:pt x="2818" y="1732"/>
                  </a:lnTo>
                  <a:lnTo>
                    <a:pt x="1836" y="1293"/>
                  </a:lnTo>
                  <a:lnTo>
                    <a:pt x="2172" y="0"/>
                  </a:lnTo>
                  <a:close/>
                </a:path>
              </a:pathLst>
            </a:custGeom>
            <a:solidFill>
              <a:srgbClr val="FF6D5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7" name="Google Shape;1840;p57"/>
            <p:cNvSpPr/>
            <p:nvPr/>
          </p:nvSpPr>
          <p:spPr>
            <a:xfrm>
              <a:off x="8050480" y="4648539"/>
              <a:ext cx="89382" cy="92804"/>
            </a:xfrm>
            <a:custGeom>
              <a:avLst/>
              <a:gdLst/>
              <a:ahLst/>
              <a:cxnLst/>
              <a:rect l="l" t="t" r="r" b="b"/>
              <a:pathLst>
                <a:path w="2690" h="2793" extrusionOk="0">
                  <a:moveTo>
                    <a:pt x="957" y="0"/>
                  </a:moveTo>
                  <a:lnTo>
                    <a:pt x="1190" y="1293"/>
                  </a:lnTo>
                  <a:lnTo>
                    <a:pt x="1" y="1603"/>
                  </a:lnTo>
                  <a:lnTo>
                    <a:pt x="1061" y="1732"/>
                  </a:lnTo>
                  <a:lnTo>
                    <a:pt x="750" y="2792"/>
                  </a:lnTo>
                  <a:lnTo>
                    <a:pt x="1500" y="1732"/>
                  </a:lnTo>
                  <a:lnTo>
                    <a:pt x="2353" y="2482"/>
                  </a:lnTo>
                  <a:lnTo>
                    <a:pt x="1939" y="1500"/>
                  </a:lnTo>
                  <a:lnTo>
                    <a:pt x="2689" y="853"/>
                  </a:lnTo>
                  <a:lnTo>
                    <a:pt x="1603" y="1189"/>
                  </a:lnTo>
                  <a:lnTo>
                    <a:pt x="957" y="0"/>
                  </a:lnTo>
                  <a:close/>
                </a:path>
              </a:pathLst>
            </a:custGeom>
            <a:solidFill>
              <a:srgbClr val="FF6D5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grpSp>
      <p:grpSp>
        <p:nvGrpSpPr>
          <p:cNvPr id="28" name="Group 27"/>
          <p:cNvGrpSpPr/>
          <p:nvPr/>
        </p:nvGrpSpPr>
        <p:grpSpPr>
          <a:xfrm rot="20509557">
            <a:off x="471702" y="1496099"/>
            <a:ext cx="680882" cy="2203202"/>
            <a:chOff x="134279" y="1803002"/>
            <a:chExt cx="680882" cy="1811727"/>
          </a:xfrm>
        </p:grpSpPr>
        <p:sp>
          <p:nvSpPr>
            <p:cNvPr id="29" name="Google Shape;4756;p79"/>
            <p:cNvSpPr/>
            <p:nvPr/>
          </p:nvSpPr>
          <p:spPr>
            <a:xfrm rot="1263172">
              <a:off x="134279" y="1803002"/>
              <a:ext cx="402430" cy="1469645"/>
            </a:xfrm>
            <a:custGeom>
              <a:avLst/>
              <a:gdLst/>
              <a:ahLst/>
              <a:cxnLst/>
              <a:rect l="l" t="t" r="r" b="b"/>
              <a:pathLst>
                <a:path w="15418" h="42758" extrusionOk="0">
                  <a:moveTo>
                    <a:pt x="6207" y="1"/>
                  </a:moveTo>
                  <a:cubicBezTo>
                    <a:pt x="6087" y="1"/>
                    <a:pt x="5979" y="88"/>
                    <a:pt x="5958" y="206"/>
                  </a:cubicBezTo>
                  <a:cubicBezTo>
                    <a:pt x="5922" y="424"/>
                    <a:pt x="5881" y="643"/>
                    <a:pt x="5845" y="863"/>
                  </a:cubicBezTo>
                  <a:cubicBezTo>
                    <a:pt x="5821" y="998"/>
                    <a:pt x="5911" y="1123"/>
                    <a:pt x="6047" y="1147"/>
                  </a:cubicBezTo>
                  <a:cubicBezTo>
                    <a:pt x="6062" y="1149"/>
                    <a:pt x="6076" y="1151"/>
                    <a:pt x="6090" y="1151"/>
                  </a:cubicBezTo>
                  <a:cubicBezTo>
                    <a:pt x="6210" y="1151"/>
                    <a:pt x="6315" y="1067"/>
                    <a:pt x="6337" y="945"/>
                  </a:cubicBezTo>
                  <a:cubicBezTo>
                    <a:pt x="6372" y="732"/>
                    <a:pt x="6408" y="514"/>
                    <a:pt x="6449" y="295"/>
                  </a:cubicBezTo>
                  <a:cubicBezTo>
                    <a:pt x="6473" y="159"/>
                    <a:pt x="6378" y="28"/>
                    <a:pt x="6247" y="4"/>
                  </a:cubicBezTo>
                  <a:cubicBezTo>
                    <a:pt x="6234" y="2"/>
                    <a:pt x="6220" y="1"/>
                    <a:pt x="6207" y="1"/>
                  </a:cubicBezTo>
                  <a:close/>
                  <a:moveTo>
                    <a:pt x="5864" y="1960"/>
                  </a:moveTo>
                  <a:cubicBezTo>
                    <a:pt x="5748" y="1960"/>
                    <a:pt x="5642" y="2048"/>
                    <a:pt x="5621" y="2164"/>
                  </a:cubicBezTo>
                  <a:cubicBezTo>
                    <a:pt x="5586" y="2382"/>
                    <a:pt x="5550" y="2602"/>
                    <a:pt x="5509" y="2821"/>
                  </a:cubicBezTo>
                  <a:cubicBezTo>
                    <a:pt x="5491" y="2957"/>
                    <a:pt x="5580" y="3081"/>
                    <a:pt x="5715" y="3105"/>
                  </a:cubicBezTo>
                  <a:cubicBezTo>
                    <a:pt x="5729" y="3107"/>
                    <a:pt x="5742" y="3108"/>
                    <a:pt x="5756" y="3108"/>
                  </a:cubicBezTo>
                  <a:cubicBezTo>
                    <a:pt x="5875" y="3108"/>
                    <a:pt x="5978" y="3021"/>
                    <a:pt x="5999" y="2903"/>
                  </a:cubicBezTo>
                  <a:cubicBezTo>
                    <a:pt x="6034" y="2685"/>
                    <a:pt x="6070" y="2466"/>
                    <a:pt x="6112" y="2247"/>
                  </a:cubicBezTo>
                  <a:cubicBezTo>
                    <a:pt x="6135" y="2117"/>
                    <a:pt x="6041" y="1986"/>
                    <a:pt x="5905" y="1963"/>
                  </a:cubicBezTo>
                  <a:cubicBezTo>
                    <a:pt x="5891" y="1961"/>
                    <a:pt x="5878" y="1960"/>
                    <a:pt x="5864" y="1960"/>
                  </a:cubicBezTo>
                  <a:close/>
                  <a:moveTo>
                    <a:pt x="5550" y="3919"/>
                  </a:moveTo>
                  <a:cubicBezTo>
                    <a:pt x="5427" y="3919"/>
                    <a:pt x="5317" y="4004"/>
                    <a:pt x="5302" y="4128"/>
                  </a:cubicBezTo>
                  <a:cubicBezTo>
                    <a:pt x="5266" y="4347"/>
                    <a:pt x="5231" y="4566"/>
                    <a:pt x="5201" y="4784"/>
                  </a:cubicBezTo>
                  <a:cubicBezTo>
                    <a:pt x="5177" y="4921"/>
                    <a:pt x="5272" y="5044"/>
                    <a:pt x="5408" y="5068"/>
                  </a:cubicBezTo>
                  <a:cubicBezTo>
                    <a:pt x="5420" y="5070"/>
                    <a:pt x="5431" y="5071"/>
                    <a:pt x="5442" y="5071"/>
                  </a:cubicBezTo>
                  <a:cubicBezTo>
                    <a:pt x="5564" y="5071"/>
                    <a:pt x="5670" y="4980"/>
                    <a:pt x="5692" y="4855"/>
                  </a:cubicBezTo>
                  <a:cubicBezTo>
                    <a:pt x="5722" y="4642"/>
                    <a:pt x="5757" y="4424"/>
                    <a:pt x="5786" y="4205"/>
                  </a:cubicBezTo>
                  <a:cubicBezTo>
                    <a:pt x="5810" y="4069"/>
                    <a:pt x="5715" y="3944"/>
                    <a:pt x="5586" y="3921"/>
                  </a:cubicBezTo>
                  <a:cubicBezTo>
                    <a:pt x="5574" y="3920"/>
                    <a:pt x="5562" y="3919"/>
                    <a:pt x="5550" y="3919"/>
                  </a:cubicBezTo>
                  <a:close/>
                  <a:moveTo>
                    <a:pt x="5257" y="5883"/>
                  </a:moveTo>
                  <a:cubicBezTo>
                    <a:pt x="5135" y="5883"/>
                    <a:pt x="5028" y="5972"/>
                    <a:pt x="5012" y="6098"/>
                  </a:cubicBezTo>
                  <a:cubicBezTo>
                    <a:pt x="4982" y="6322"/>
                    <a:pt x="4958" y="6542"/>
                    <a:pt x="4928" y="6761"/>
                  </a:cubicBezTo>
                  <a:cubicBezTo>
                    <a:pt x="4917" y="6897"/>
                    <a:pt x="5012" y="7021"/>
                    <a:pt x="5147" y="7032"/>
                  </a:cubicBezTo>
                  <a:cubicBezTo>
                    <a:pt x="5158" y="7033"/>
                    <a:pt x="5170" y="7034"/>
                    <a:pt x="5181" y="7034"/>
                  </a:cubicBezTo>
                  <a:cubicBezTo>
                    <a:pt x="5303" y="7034"/>
                    <a:pt x="5410" y="6944"/>
                    <a:pt x="5425" y="6819"/>
                  </a:cubicBezTo>
                  <a:cubicBezTo>
                    <a:pt x="5449" y="6600"/>
                    <a:pt x="5474" y="6382"/>
                    <a:pt x="5502" y="6163"/>
                  </a:cubicBezTo>
                  <a:cubicBezTo>
                    <a:pt x="5520" y="6027"/>
                    <a:pt x="5425" y="5903"/>
                    <a:pt x="5289" y="5885"/>
                  </a:cubicBezTo>
                  <a:cubicBezTo>
                    <a:pt x="5278" y="5883"/>
                    <a:pt x="5268" y="5883"/>
                    <a:pt x="5257" y="5883"/>
                  </a:cubicBezTo>
                  <a:close/>
                  <a:moveTo>
                    <a:pt x="5040" y="7860"/>
                  </a:moveTo>
                  <a:cubicBezTo>
                    <a:pt x="4909" y="7860"/>
                    <a:pt x="4804" y="7957"/>
                    <a:pt x="4792" y="8085"/>
                  </a:cubicBezTo>
                  <a:cubicBezTo>
                    <a:pt x="4775" y="8310"/>
                    <a:pt x="4757" y="8530"/>
                    <a:pt x="4745" y="8748"/>
                  </a:cubicBezTo>
                  <a:cubicBezTo>
                    <a:pt x="4734" y="8885"/>
                    <a:pt x="4840" y="9003"/>
                    <a:pt x="4977" y="9014"/>
                  </a:cubicBezTo>
                  <a:cubicBezTo>
                    <a:pt x="4980" y="9014"/>
                    <a:pt x="4984" y="9014"/>
                    <a:pt x="4988" y="9014"/>
                  </a:cubicBezTo>
                  <a:cubicBezTo>
                    <a:pt x="5118" y="9014"/>
                    <a:pt x="5231" y="8917"/>
                    <a:pt x="5236" y="8784"/>
                  </a:cubicBezTo>
                  <a:cubicBezTo>
                    <a:pt x="5253" y="8565"/>
                    <a:pt x="5272" y="8345"/>
                    <a:pt x="5289" y="8127"/>
                  </a:cubicBezTo>
                  <a:cubicBezTo>
                    <a:pt x="5302" y="7990"/>
                    <a:pt x="5201" y="7867"/>
                    <a:pt x="5065" y="7861"/>
                  </a:cubicBezTo>
                  <a:cubicBezTo>
                    <a:pt x="5056" y="7860"/>
                    <a:pt x="5048" y="7860"/>
                    <a:pt x="5040" y="7860"/>
                  </a:cubicBezTo>
                  <a:close/>
                  <a:moveTo>
                    <a:pt x="4941" y="9836"/>
                  </a:moveTo>
                  <a:cubicBezTo>
                    <a:pt x="4805" y="9836"/>
                    <a:pt x="4693" y="9950"/>
                    <a:pt x="4693" y="10084"/>
                  </a:cubicBezTo>
                  <a:cubicBezTo>
                    <a:pt x="4686" y="10168"/>
                    <a:pt x="4686" y="10251"/>
                    <a:pt x="4686" y="10333"/>
                  </a:cubicBezTo>
                  <a:cubicBezTo>
                    <a:pt x="4686" y="10475"/>
                    <a:pt x="4693" y="10617"/>
                    <a:pt x="4693" y="10753"/>
                  </a:cubicBezTo>
                  <a:cubicBezTo>
                    <a:pt x="4698" y="10886"/>
                    <a:pt x="4805" y="10996"/>
                    <a:pt x="4937" y="10996"/>
                  </a:cubicBezTo>
                  <a:cubicBezTo>
                    <a:pt x="4940" y="10996"/>
                    <a:pt x="4943" y="10996"/>
                    <a:pt x="4947" y="10996"/>
                  </a:cubicBezTo>
                  <a:cubicBezTo>
                    <a:pt x="5083" y="10996"/>
                    <a:pt x="5190" y="10878"/>
                    <a:pt x="5190" y="10742"/>
                  </a:cubicBezTo>
                  <a:cubicBezTo>
                    <a:pt x="5182" y="10605"/>
                    <a:pt x="5182" y="10469"/>
                    <a:pt x="5182" y="10333"/>
                  </a:cubicBezTo>
                  <a:lnTo>
                    <a:pt x="5182" y="10092"/>
                  </a:lnTo>
                  <a:cubicBezTo>
                    <a:pt x="5190" y="9955"/>
                    <a:pt x="5076" y="9843"/>
                    <a:pt x="4941" y="9836"/>
                  </a:cubicBezTo>
                  <a:close/>
                  <a:moveTo>
                    <a:pt x="5029" y="11822"/>
                  </a:moveTo>
                  <a:cubicBezTo>
                    <a:pt x="5019" y="11822"/>
                    <a:pt x="5009" y="11822"/>
                    <a:pt x="4999" y="11824"/>
                  </a:cubicBezTo>
                  <a:cubicBezTo>
                    <a:pt x="4863" y="11836"/>
                    <a:pt x="4764" y="11960"/>
                    <a:pt x="4781" y="12096"/>
                  </a:cubicBezTo>
                  <a:cubicBezTo>
                    <a:pt x="4805" y="12328"/>
                    <a:pt x="4835" y="12546"/>
                    <a:pt x="4876" y="12765"/>
                  </a:cubicBezTo>
                  <a:cubicBezTo>
                    <a:pt x="4897" y="12890"/>
                    <a:pt x="5003" y="12974"/>
                    <a:pt x="5126" y="12974"/>
                  </a:cubicBezTo>
                  <a:cubicBezTo>
                    <a:pt x="5137" y="12974"/>
                    <a:pt x="5148" y="12974"/>
                    <a:pt x="5160" y="12972"/>
                  </a:cubicBezTo>
                  <a:cubicBezTo>
                    <a:pt x="5296" y="12948"/>
                    <a:pt x="5384" y="12818"/>
                    <a:pt x="5360" y="12683"/>
                  </a:cubicBezTo>
                  <a:cubicBezTo>
                    <a:pt x="5324" y="12475"/>
                    <a:pt x="5296" y="12262"/>
                    <a:pt x="5272" y="12044"/>
                  </a:cubicBezTo>
                  <a:cubicBezTo>
                    <a:pt x="5261" y="11918"/>
                    <a:pt x="5154" y="11822"/>
                    <a:pt x="5029" y="11822"/>
                  </a:cubicBezTo>
                  <a:close/>
                  <a:moveTo>
                    <a:pt x="5430" y="13758"/>
                  </a:moveTo>
                  <a:cubicBezTo>
                    <a:pt x="5405" y="13758"/>
                    <a:pt x="5379" y="13762"/>
                    <a:pt x="5354" y="13770"/>
                  </a:cubicBezTo>
                  <a:cubicBezTo>
                    <a:pt x="5225" y="13818"/>
                    <a:pt x="5154" y="13953"/>
                    <a:pt x="5195" y="14084"/>
                  </a:cubicBezTo>
                  <a:cubicBezTo>
                    <a:pt x="5272" y="14308"/>
                    <a:pt x="5349" y="14521"/>
                    <a:pt x="5444" y="14729"/>
                  </a:cubicBezTo>
                  <a:cubicBezTo>
                    <a:pt x="5483" y="14821"/>
                    <a:pt x="5573" y="14874"/>
                    <a:pt x="5669" y="14874"/>
                  </a:cubicBezTo>
                  <a:cubicBezTo>
                    <a:pt x="5702" y="14874"/>
                    <a:pt x="5736" y="14867"/>
                    <a:pt x="5769" y="14853"/>
                  </a:cubicBezTo>
                  <a:cubicBezTo>
                    <a:pt x="5892" y="14800"/>
                    <a:pt x="5952" y="14652"/>
                    <a:pt x="5899" y="14528"/>
                  </a:cubicBezTo>
                  <a:cubicBezTo>
                    <a:pt x="5810" y="14332"/>
                    <a:pt x="5739" y="14138"/>
                    <a:pt x="5668" y="13931"/>
                  </a:cubicBezTo>
                  <a:cubicBezTo>
                    <a:pt x="5635" y="13825"/>
                    <a:pt x="5536" y="13758"/>
                    <a:pt x="5430" y="13758"/>
                  </a:cubicBezTo>
                  <a:close/>
                  <a:moveTo>
                    <a:pt x="7860" y="14520"/>
                  </a:moveTo>
                  <a:cubicBezTo>
                    <a:pt x="7853" y="14520"/>
                    <a:pt x="7846" y="14521"/>
                    <a:pt x="7839" y="14521"/>
                  </a:cubicBezTo>
                  <a:cubicBezTo>
                    <a:pt x="7615" y="14545"/>
                    <a:pt x="7383" y="14592"/>
                    <a:pt x="7147" y="14670"/>
                  </a:cubicBezTo>
                  <a:cubicBezTo>
                    <a:pt x="7017" y="14711"/>
                    <a:pt x="6946" y="14853"/>
                    <a:pt x="6987" y="14983"/>
                  </a:cubicBezTo>
                  <a:cubicBezTo>
                    <a:pt x="7020" y="15088"/>
                    <a:pt x="7116" y="15155"/>
                    <a:pt x="7220" y="15155"/>
                  </a:cubicBezTo>
                  <a:cubicBezTo>
                    <a:pt x="7245" y="15155"/>
                    <a:pt x="7270" y="15151"/>
                    <a:pt x="7295" y="15143"/>
                  </a:cubicBezTo>
                  <a:cubicBezTo>
                    <a:pt x="7502" y="15078"/>
                    <a:pt x="7703" y="15037"/>
                    <a:pt x="7893" y="15018"/>
                  </a:cubicBezTo>
                  <a:cubicBezTo>
                    <a:pt x="8029" y="15001"/>
                    <a:pt x="8128" y="14883"/>
                    <a:pt x="8111" y="14747"/>
                  </a:cubicBezTo>
                  <a:cubicBezTo>
                    <a:pt x="8101" y="14618"/>
                    <a:pt x="7988" y="14520"/>
                    <a:pt x="7860" y="14520"/>
                  </a:cubicBezTo>
                  <a:close/>
                  <a:moveTo>
                    <a:pt x="9168" y="14701"/>
                  </a:moveTo>
                  <a:cubicBezTo>
                    <a:pt x="9068" y="14701"/>
                    <a:pt x="8975" y="14759"/>
                    <a:pt x="8934" y="14859"/>
                  </a:cubicBezTo>
                  <a:cubicBezTo>
                    <a:pt x="8881" y="14983"/>
                    <a:pt x="8945" y="15132"/>
                    <a:pt x="9070" y="15179"/>
                  </a:cubicBezTo>
                  <a:cubicBezTo>
                    <a:pt x="9259" y="15255"/>
                    <a:pt x="9436" y="15356"/>
                    <a:pt x="9597" y="15474"/>
                  </a:cubicBezTo>
                  <a:cubicBezTo>
                    <a:pt x="9641" y="15504"/>
                    <a:pt x="9691" y="15519"/>
                    <a:pt x="9741" y="15519"/>
                  </a:cubicBezTo>
                  <a:cubicBezTo>
                    <a:pt x="9819" y="15519"/>
                    <a:pt x="9895" y="15484"/>
                    <a:pt x="9946" y="15416"/>
                  </a:cubicBezTo>
                  <a:cubicBezTo>
                    <a:pt x="10022" y="15302"/>
                    <a:pt x="9998" y="15149"/>
                    <a:pt x="9886" y="15072"/>
                  </a:cubicBezTo>
                  <a:cubicBezTo>
                    <a:pt x="9697" y="14930"/>
                    <a:pt x="9490" y="14812"/>
                    <a:pt x="9259" y="14717"/>
                  </a:cubicBezTo>
                  <a:cubicBezTo>
                    <a:pt x="9229" y="14706"/>
                    <a:pt x="9198" y="14701"/>
                    <a:pt x="9168" y="14701"/>
                  </a:cubicBezTo>
                  <a:close/>
                  <a:moveTo>
                    <a:pt x="6043" y="15260"/>
                  </a:moveTo>
                  <a:cubicBezTo>
                    <a:pt x="5995" y="15260"/>
                    <a:pt x="5947" y="15273"/>
                    <a:pt x="5905" y="15302"/>
                  </a:cubicBezTo>
                  <a:cubicBezTo>
                    <a:pt x="5728" y="15427"/>
                    <a:pt x="5550" y="15569"/>
                    <a:pt x="5367" y="15728"/>
                  </a:cubicBezTo>
                  <a:cubicBezTo>
                    <a:pt x="5261" y="15817"/>
                    <a:pt x="5253" y="15976"/>
                    <a:pt x="5343" y="16077"/>
                  </a:cubicBezTo>
                  <a:cubicBezTo>
                    <a:pt x="5391" y="16135"/>
                    <a:pt x="5459" y="16166"/>
                    <a:pt x="5528" y="16166"/>
                  </a:cubicBezTo>
                  <a:cubicBezTo>
                    <a:pt x="5585" y="16166"/>
                    <a:pt x="5644" y="16145"/>
                    <a:pt x="5692" y="16101"/>
                  </a:cubicBezTo>
                  <a:cubicBezTo>
                    <a:pt x="5825" y="15987"/>
                    <a:pt x="5955" y="15883"/>
                    <a:pt x="6081" y="15789"/>
                  </a:cubicBezTo>
                  <a:lnTo>
                    <a:pt x="6081" y="15789"/>
                  </a:lnTo>
                  <a:cubicBezTo>
                    <a:pt x="6085" y="15834"/>
                    <a:pt x="6100" y="15879"/>
                    <a:pt x="6129" y="15918"/>
                  </a:cubicBezTo>
                  <a:cubicBezTo>
                    <a:pt x="6266" y="16101"/>
                    <a:pt x="6413" y="16279"/>
                    <a:pt x="6574" y="16451"/>
                  </a:cubicBezTo>
                  <a:cubicBezTo>
                    <a:pt x="6622" y="16499"/>
                    <a:pt x="6687" y="16524"/>
                    <a:pt x="6752" y="16524"/>
                  </a:cubicBezTo>
                  <a:cubicBezTo>
                    <a:pt x="6813" y="16524"/>
                    <a:pt x="6874" y="16502"/>
                    <a:pt x="6922" y="16456"/>
                  </a:cubicBezTo>
                  <a:cubicBezTo>
                    <a:pt x="7022" y="16361"/>
                    <a:pt x="7022" y="16208"/>
                    <a:pt x="6934" y="16107"/>
                  </a:cubicBezTo>
                  <a:cubicBezTo>
                    <a:pt x="6787" y="15954"/>
                    <a:pt x="6651" y="15793"/>
                    <a:pt x="6526" y="15622"/>
                  </a:cubicBezTo>
                  <a:cubicBezTo>
                    <a:pt x="6476" y="15557"/>
                    <a:pt x="6401" y="15524"/>
                    <a:pt x="6324" y="15524"/>
                  </a:cubicBezTo>
                  <a:cubicBezTo>
                    <a:pt x="6315" y="15524"/>
                    <a:pt x="6305" y="15524"/>
                    <a:pt x="6296" y="15525"/>
                  </a:cubicBezTo>
                  <a:lnTo>
                    <a:pt x="6296" y="15525"/>
                  </a:lnTo>
                  <a:cubicBezTo>
                    <a:pt x="6301" y="15470"/>
                    <a:pt x="6288" y="15414"/>
                    <a:pt x="6254" y="15367"/>
                  </a:cubicBezTo>
                  <a:cubicBezTo>
                    <a:pt x="6202" y="15297"/>
                    <a:pt x="6123" y="15260"/>
                    <a:pt x="6043" y="15260"/>
                  </a:cubicBezTo>
                  <a:close/>
                  <a:moveTo>
                    <a:pt x="10596" y="16014"/>
                  </a:moveTo>
                  <a:cubicBezTo>
                    <a:pt x="10559" y="16014"/>
                    <a:pt x="10520" y="16023"/>
                    <a:pt x="10484" y="16042"/>
                  </a:cubicBezTo>
                  <a:cubicBezTo>
                    <a:pt x="10365" y="16107"/>
                    <a:pt x="10318" y="16255"/>
                    <a:pt x="10377" y="16374"/>
                  </a:cubicBezTo>
                  <a:cubicBezTo>
                    <a:pt x="10478" y="16569"/>
                    <a:pt x="10536" y="16757"/>
                    <a:pt x="10566" y="16923"/>
                  </a:cubicBezTo>
                  <a:cubicBezTo>
                    <a:pt x="10583" y="17046"/>
                    <a:pt x="10688" y="17135"/>
                    <a:pt x="10804" y="17135"/>
                  </a:cubicBezTo>
                  <a:cubicBezTo>
                    <a:pt x="10817" y="17135"/>
                    <a:pt x="10831" y="17133"/>
                    <a:pt x="10845" y="17131"/>
                  </a:cubicBezTo>
                  <a:cubicBezTo>
                    <a:pt x="10981" y="17112"/>
                    <a:pt x="11075" y="16989"/>
                    <a:pt x="11052" y="16852"/>
                  </a:cubicBezTo>
                  <a:cubicBezTo>
                    <a:pt x="11016" y="16622"/>
                    <a:pt x="10940" y="16385"/>
                    <a:pt x="10820" y="16148"/>
                  </a:cubicBezTo>
                  <a:cubicBezTo>
                    <a:pt x="10774" y="16065"/>
                    <a:pt x="10687" y="16014"/>
                    <a:pt x="10596" y="16014"/>
                  </a:cubicBezTo>
                  <a:close/>
                  <a:moveTo>
                    <a:pt x="4602" y="16616"/>
                  </a:moveTo>
                  <a:cubicBezTo>
                    <a:pt x="4532" y="16616"/>
                    <a:pt x="4463" y="16644"/>
                    <a:pt x="4414" y="16699"/>
                  </a:cubicBezTo>
                  <a:cubicBezTo>
                    <a:pt x="4278" y="16864"/>
                    <a:pt x="4136" y="17041"/>
                    <a:pt x="3994" y="17232"/>
                  </a:cubicBezTo>
                  <a:cubicBezTo>
                    <a:pt x="3912" y="17338"/>
                    <a:pt x="3934" y="17491"/>
                    <a:pt x="4041" y="17574"/>
                  </a:cubicBezTo>
                  <a:cubicBezTo>
                    <a:pt x="4088" y="17609"/>
                    <a:pt x="4142" y="17626"/>
                    <a:pt x="4195" y="17626"/>
                  </a:cubicBezTo>
                  <a:cubicBezTo>
                    <a:pt x="4270" y="17626"/>
                    <a:pt x="4342" y="17592"/>
                    <a:pt x="4390" y="17527"/>
                  </a:cubicBezTo>
                  <a:cubicBezTo>
                    <a:pt x="4527" y="17349"/>
                    <a:pt x="4663" y="17178"/>
                    <a:pt x="4792" y="17024"/>
                  </a:cubicBezTo>
                  <a:cubicBezTo>
                    <a:pt x="4881" y="16918"/>
                    <a:pt x="4870" y="16764"/>
                    <a:pt x="4764" y="16675"/>
                  </a:cubicBezTo>
                  <a:cubicBezTo>
                    <a:pt x="4718" y="16635"/>
                    <a:pt x="4660" y="16616"/>
                    <a:pt x="4602" y="16616"/>
                  </a:cubicBezTo>
                  <a:close/>
                  <a:moveTo>
                    <a:pt x="7765" y="16874"/>
                  </a:moveTo>
                  <a:cubicBezTo>
                    <a:pt x="7684" y="16874"/>
                    <a:pt x="7604" y="16912"/>
                    <a:pt x="7555" y="16983"/>
                  </a:cubicBezTo>
                  <a:cubicBezTo>
                    <a:pt x="7484" y="17101"/>
                    <a:pt x="7514" y="17254"/>
                    <a:pt x="7626" y="17332"/>
                  </a:cubicBezTo>
                  <a:cubicBezTo>
                    <a:pt x="7816" y="17450"/>
                    <a:pt x="8016" y="17568"/>
                    <a:pt x="8224" y="17675"/>
                  </a:cubicBezTo>
                  <a:cubicBezTo>
                    <a:pt x="8260" y="17694"/>
                    <a:pt x="8299" y="17704"/>
                    <a:pt x="8338" y="17704"/>
                  </a:cubicBezTo>
                  <a:cubicBezTo>
                    <a:pt x="8427" y="17704"/>
                    <a:pt x="8514" y="17655"/>
                    <a:pt x="8554" y="17568"/>
                  </a:cubicBezTo>
                  <a:cubicBezTo>
                    <a:pt x="8620" y="17450"/>
                    <a:pt x="8573" y="17297"/>
                    <a:pt x="8448" y="17237"/>
                  </a:cubicBezTo>
                  <a:cubicBezTo>
                    <a:pt x="8259" y="17136"/>
                    <a:pt x="8076" y="17030"/>
                    <a:pt x="7898" y="16912"/>
                  </a:cubicBezTo>
                  <a:cubicBezTo>
                    <a:pt x="7858" y="16886"/>
                    <a:pt x="7811" y="16874"/>
                    <a:pt x="7765" y="16874"/>
                  </a:cubicBezTo>
                  <a:close/>
                  <a:moveTo>
                    <a:pt x="9573" y="17671"/>
                  </a:moveTo>
                  <a:cubicBezTo>
                    <a:pt x="9458" y="17671"/>
                    <a:pt x="9351" y="17754"/>
                    <a:pt x="9324" y="17876"/>
                  </a:cubicBezTo>
                  <a:cubicBezTo>
                    <a:pt x="9300" y="18007"/>
                    <a:pt x="9389" y="18136"/>
                    <a:pt x="9526" y="18160"/>
                  </a:cubicBezTo>
                  <a:cubicBezTo>
                    <a:pt x="9673" y="18190"/>
                    <a:pt x="9810" y="18201"/>
                    <a:pt x="9933" y="18201"/>
                  </a:cubicBezTo>
                  <a:cubicBezTo>
                    <a:pt x="10058" y="18201"/>
                    <a:pt x="10176" y="18190"/>
                    <a:pt x="10288" y="18166"/>
                  </a:cubicBezTo>
                  <a:cubicBezTo>
                    <a:pt x="10419" y="18130"/>
                    <a:pt x="10501" y="18000"/>
                    <a:pt x="10471" y="17865"/>
                  </a:cubicBezTo>
                  <a:cubicBezTo>
                    <a:pt x="10440" y="17752"/>
                    <a:pt x="10335" y="17675"/>
                    <a:pt x="10222" y="17675"/>
                  </a:cubicBezTo>
                  <a:cubicBezTo>
                    <a:pt x="10205" y="17675"/>
                    <a:pt x="10188" y="17676"/>
                    <a:pt x="10170" y="17680"/>
                  </a:cubicBezTo>
                  <a:cubicBezTo>
                    <a:pt x="10105" y="17699"/>
                    <a:pt x="10028" y="17704"/>
                    <a:pt x="9933" y="17704"/>
                  </a:cubicBezTo>
                  <a:cubicBezTo>
                    <a:pt x="9845" y="17704"/>
                    <a:pt x="9739" y="17699"/>
                    <a:pt x="9614" y="17675"/>
                  </a:cubicBezTo>
                  <a:cubicBezTo>
                    <a:pt x="9600" y="17672"/>
                    <a:pt x="9586" y="17671"/>
                    <a:pt x="9573" y="17671"/>
                  </a:cubicBezTo>
                  <a:close/>
                  <a:moveTo>
                    <a:pt x="3442" y="18223"/>
                  </a:moveTo>
                  <a:cubicBezTo>
                    <a:pt x="3362" y="18223"/>
                    <a:pt x="3283" y="18262"/>
                    <a:pt x="3237" y="18338"/>
                  </a:cubicBezTo>
                  <a:cubicBezTo>
                    <a:pt x="3118" y="18521"/>
                    <a:pt x="3006" y="18710"/>
                    <a:pt x="2888" y="18911"/>
                  </a:cubicBezTo>
                  <a:cubicBezTo>
                    <a:pt x="2817" y="19029"/>
                    <a:pt x="2858" y="19184"/>
                    <a:pt x="2976" y="19249"/>
                  </a:cubicBezTo>
                  <a:cubicBezTo>
                    <a:pt x="3016" y="19273"/>
                    <a:pt x="3059" y="19284"/>
                    <a:pt x="3102" y="19284"/>
                  </a:cubicBezTo>
                  <a:cubicBezTo>
                    <a:pt x="3188" y="19284"/>
                    <a:pt x="3272" y="19238"/>
                    <a:pt x="3320" y="19160"/>
                  </a:cubicBezTo>
                  <a:cubicBezTo>
                    <a:pt x="3432" y="18965"/>
                    <a:pt x="3544" y="18781"/>
                    <a:pt x="3656" y="18603"/>
                  </a:cubicBezTo>
                  <a:cubicBezTo>
                    <a:pt x="3727" y="18485"/>
                    <a:pt x="3692" y="18332"/>
                    <a:pt x="3574" y="18261"/>
                  </a:cubicBezTo>
                  <a:cubicBezTo>
                    <a:pt x="3533" y="18235"/>
                    <a:pt x="3488" y="18223"/>
                    <a:pt x="3442" y="18223"/>
                  </a:cubicBezTo>
                  <a:close/>
                  <a:moveTo>
                    <a:pt x="2475" y="19951"/>
                  </a:moveTo>
                  <a:cubicBezTo>
                    <a:pt x="2384" y="19951"/>
                    <a:pt x="2296" y="20000"/>
                    <a:pt x="2249" y="20088"/>
                  </a:cubicBezTo>
                  <a:cubicBezTo>
                    <a:pt x="2148" y="20290"/>
                    <a:pt x="2048" y="20484"/>
                    <a:pt x="1952" y="20686"/>
                  </a:cubicBezTo>
                  <a:cubicBezTo>
                    <a:pt x="1894" y="20811"/>
                    <a:pt x="1947" y="20958"/>
                    <a:pt x="2072" y="21017"/>
                  </a:cubicBezTo>
                  <a:cubicBezTo>
                    <a:pt x="2106" y="21033"/>
                    <a:pt x="2143" y="21041"/>
                    <a:pt x="2179" y="21041"/>
                  </a:cubicBezTo>
                  <a:cubicBezTo>
                    <a:pt x="2271" y="21041"/>
                    <a:pt x="2360" y="20989"/>
                    <a:pt x="2403" y="20899"/>
                  </a:cubicBezTo>
                  <a:cubicBezTo>
                    <a:pt x="2498" y="20704"/>
                    <a:pt x="2591" y="20508"/>
                    <a:pt x="2692" y="20314"/>
                  </a:cubicBezTo>
                  <a:cubicBezTo>
                    <a:pt x="2752" y="20189"/>
                    <a:pt x="2705" y="20041"/>
                    <a:pt x="2586" y="19976"/>
                  </a:cubicBezTo>
                  <a:cubicBezTo>
                    <a:pt x="2550" y="19959"/>
                    <a:pt x="2512" y="19951"/>
                    <a:pt x="2475" y="19951"/>
                  </a:cubicBezTo>
                  <a:close/>
                  <a:moveTo>
                    <a:pt x="1645" y="21756"/>
                  </a:moveTo>
                  <a:cubicBezTo>
                    <a:pt x="1547" y="21756"/>
                    <a:pt x="1455" y="21816"/>
                    <a:pt x="1414" y="21911"/>
                  </a:cubicBezTo>
                  <a:cubicBezTo>
                    <a:pt x="1332" y="22117"/>
                    <a:pt x="1250" y="22330"/>
                    <a:pt x="1172" y="22537"/>
                  </a:cubicBezTo>
                  <a:cubicBezTo>
                    <a:pt x="1125" y="22662"/>
                    <a:pt x="1190" y="22810"/>
                    <a:pt x="1321" y="22857"/>
                  </a:cubicBezTo>
                  <a:cubicBezTo>
                    <a:pt x="1348" y="22867"/>
                    <a:pt x="1377" y="22872"/>
                    <a:pt x="1405" y="22872"/>
                  </a:cubicBezTo>
                  <a:cubicBezTo>
                    <a:pt x="1507" y="22872"/>
                    <a:pt x="1602" y="22807"/>
                    <a:pt x="1640" y="22709"/>
                  </a:cubicBezTo>
                  <a:cubicBezTo>
                    <a:pt x="1717" y="22502"/>
                    <a:pt x="1793" y="22302"/>
                    <a:pt x="1876" y="22100"/>
                  </a:cubicBezTo>
                  <a:cubicBezTo>
                    <a:pt x="1930" y="21969"/>
                    <a:pt x="1864" y="21827"/>
                    <a:pt x="1740" y="21775"/>
                  </a:cubicBezTo>
                  <a:cubicBezTo>
                    <a:pt x="1708" y="21762"/>
                    <a:pt x="1677" y="21756"/>
                    <a:pt x="1645" y="21756"/>
                  </a:cubicBezTo>
                  <a:close/>
                  <a:moveTo>
                    <a:pt x="992" y="23629"/>
                  </a:moveTo>
                  <a:cubicBezTo>
                    <a:pt x="886" y="23629"/>
                    <a:pt x="787" y="23697"/>
                    <a:pt x="753" y="23809"/>
                  </a:cubicBezTo>
                  <a:cubicBezTo>
                    <a:pt x="687" y="24022"/>
                    <a:pt x="628" y="24241"/>
                    <a:pt x="575" y="24454"/>
                  </a:cubicBezTo>
                  <a:cubicBezTo>
                    <a:pt x="540" y="24585"/>
                    <a:pt x="616" y="24721"/>
                    <a:pt x="753" y="24756"/>
                  </a:cubicBezTo>
                  <a:cubicBezTo>
                    <a:pt x="773" y="24762"/>
                    <a:pt x="793" y="24765"/>
                    <a:pt x="813" y="24765"/>
                  </a:cubicBezTo>
                  <a:cubicBezTo>
                    <a:pt x="922" y="24765"/>
                    <a:pt x="1024" y="24688"/>
                    <a:pt x="1054" y="24579"/>
                  </a:cubicBezTo>
                  <a:cubicBezTo>
                    <a:pt x="1108" y="24366"/>
                    <a:pt x="1166" y="24159"/>
                    <a:pt x="1231" y="23946"/>
                  </a:cubicBezTo>
                  <a:cubicBezTo>
                    <a:pt x="1267" y="23815"/>
                    <a:pt x="1190" y="23679"/>
                    <a:pt x="1059" y="23638"/>
                  </a:cubicBezTo>
                  <a:cubicBezTo>
                    <a:pt x="1037" y="23631"/>
                    <a:pt x="1015" y="23629"/>
                    <a:pt x="992" y="23629"/>
                  </a:cubicBezTo>
                  <a:close/>
                  <a:moveTo>
                    <a:pt x="532" y="25556"/>
                  </a:moveTo>
                  <a:cubicBezTo>
                    <a:pt x="413" y="25556"/>
                    <a:pt x="306" y="25640"/>
                    <a:pt x="284" y="25762"/>
                  </a:cubicBezTo>
                  <a:cubicBezTo>
                    <a:pt x="243" y="25986"/>
                    <a:pt x="208" y="26206"/>
                    <a:pt x="178" y="26425"/>
                  </a:cubicBezTo>
                  <a:cubicBezTo>
                    <a:pt x="155" y="26561"/>
                    <a:pt x="249" y="26684"/>
                    <a:pt x="385" y="26709"/>
                  </a:cubicBezTo>
                  <a:cubicBezTo>
                    <a:pt x="396" y="26710"/>
                    <a:pt x="406" y="26711"/>
                    <a:pt x="417" y="26711"/>
                  </a:cubicBezTo>
                  <a:cubicBezTo>
                    <a:pt x="540" y="26711"/>
                    <a:pt x="648" y="26621"/>
                    <a:pt x="669" y="26496"/>
                  </a:cubicBezTo>
                  <a:cubicBezTo>
                    <a:pt x="699" y="26283"/>
                    <a:pt x="734" y="26070"/>
                    <a:pt x="770" y="25851"/>
                  </a:cubicBezTo>
                  <a:cubicBezTo>
                    <a:pt x="800" y="25715"/>
                    <a:pt x="710" y="25590"/>
                    <a:pt x="575" y="25560"/>
                  </a:cubicBezTo>
                  <a:cubicBezTo>
                    <a:pt x="561" y="25558"/>
                    <a:pt x="547" y="25556"/>
                    <a:pt x="532" y="25556"/>
                  </a:cubicBezTo>
                  <a:close/>
                  <a:moveTo>
                    <a:pt x="282" y="27530"/>
                  </a:moveTo>
                  <a:cubicBezTo>
                    <a:pt x="150" y="27530"/>
                    <a:pt x="48" y="27632"/>
                    <a:pt x="36" y="27761"/>
                  </a:cubicBezTo>
                  <a:cubicBezTo>
                    <a:pt x="24" y="27986"/>
                    <a:pt x="13" y="28211"/>
                    <a:pt x="7" y="28429"/>
                  </a:cubicBezTo>
                  <a:cubicBezTo>
                    <a:pt x="0" y="28566"/>
                    <a:pt x="114" y="28683"/>
                    <a:pt x="249" y="28683"/>
                  </a:cubicBezTo>
                  <a:cubicBezTo>
                    <a:pt x="253" y="28684"/>
                    <a:pt x="257" y="28684"/>
                    <a:pt x="261" y="28684"/>
                  </a:cubicBezTo>
                  <a:cubicBezTo>
                    <a:pt x="392" y="28684"/>
                    <a:pt x="497" y="28573"/>
                    <a:pt x="504" y="28442"/>
                  </a:cubicBezTo>
                  <a:cubicBezTo>
                    <a:pt x="510" y="28229"/>
                    <a:pt x="516" y="28009"/>
                    <a:pt x="533" y="27790"/>
                  </a:cubicBezTo>
                  <a:cubicBezTo>
                    <a:pt x="540" y="27654"/>
                    <a:pt x="439" y="27536"/>
                    <a:pt x="303" y="27531"/>
                  </a:cubicBezTo>
                  <a:cubicBezTo>
                    <a:pt x="296" y="27530"/>
                    <a:pt x="289" y="27530"/>
                    <a:pt x="282" y="27530"/>
                  </a:cubicBezTo>
                  <a:close/>
                  <a:moveTo>
                    <a:pt x="273" y="29512"/>
                  </a:moveTo>
                  <a:cubicBezTo>
                    <a:pt x="269" y="29512"/>
                    <a:pt x="265" y="29512"/>
                    <a:pt x="262" y="29513"/>
                  </a:cubicBezTo>
                  <a:cubicBezTo>
                    <a:pt x="125" y="29518"/>
                    <a:pt x="24" y="29636"/>
                    <a:pt x="30" y="29772"/>
                  </a:cubicBezTo>
                  <a:cubicBezTo>
                    <a:pt x="43" y="30004"/>
                    <a:pt x="60" y="30223"/>
                    <a:pt x="84" y="30447"/>
                  </a:cubicBezTo>
                  <a:cubicBezTo>
                    <a:pt x="100" y="30575"/>
                    <a:pt x="206" y="30667"/>
                    <a:pt x="331" y="30667"/>
                  </a:cubicBezTo>
                  <a:cubicBezTo>
                    <a:pt x="339" y="30667"/>
                    <a:pt x="347" y="30666"/>
                    <a:pt x="355" y="30665"/>
                  </a:cubicBezTo>
                  <a:cubicBezTo>
                    <a:pt x="492" y="30654"/>
                    <a:pt x="592" y="30529"/>
                    <a:pt x="581" y="30394"/>
                  </a:cubicBezTo>
                  <a:cubicBezTo>
                    <a:pt x="557" y="30181"/>
                    <a:pt x="540" y="29961"/>
                    <a:pt x="527" y="29743"/>
                  </a:cubicBezTo>
                  <a:cubicBezTo>
                    <a:pt x="516" y="29610"/>
                    <a:pt x="404" y="29512"/>
                    <a:pt x="273" y="29512"/>
                  </a:cubicBezTo>
                  <a:close/>
                  <a:moveTo>
                    <a:pt x="522" y="31478"/>
                  </a:moveTo>
                  <a:cubicBezTo>
                    <a:pt x="508" y="31478"/>
                    <a:pt x="494" y="31479"/>
                    <a:pt x="480" y="31482"/>
                  </a:cubicBezTo>
                  <a:cubicBezTo>
                    <a:pt x="344" y="31512"/>
                    <a:pt x="256" y="31642"/>
                    <a:pt x="284" y="31779"/>
                  </a:cubicBezTo>
                  <a:cubicBezTo>
                    <a:pt x="327" y="31997"/>
                    <a:pt x="374" y="32216"/>
                    <a:pt x="426" y="32435"/>
                  </a:cubicBezTo>
                  <a:cubicBezTo>
                    <a:pt x="452" y="32547"/>
                    <a:pt x="557" y="32624"/>
                    <a:pt x="669" y="32624"/>
                  </a:cubicBezTo>
                  <a:cubicBezTo>
                    <a:pt x="687" y="32624"/>
                    <a:pt x="705" y="32622"/>
                    <a:pt x="723" y="32618"/>
                  </a:cubicBezTo>
                  <a:cubicBezTo>
                    <a:pt x="859" y="32582"/>
                    <a:pt x="942" y="32453"/>
                    <a:pt x="906" y="32317"/>
                  </a:cubicBezTo>
                  <a:cubicBezTo>
                    <a:pt x="859" y="32109"/>
                    <a:pt x="811" y="31896"/>
                    <a:pt x="770" y="31683"/>
                  </a:cubicBezTo>
                  <a:cubicBezTo>
                    <a:pt x="748" y="31562"/>
                    <a:pt x="638" y="31478"/>
                    <a:pt x="522" y="31478"/>
                  </a:cubicBezTo>
                  <a:close/>
                  <a:moveTo>
                    <a:pt x="1037" y="33396"/>
                  </a:moveTo>
                  <a:cubicBezTo>
                    <a:pt x="1009" y="33396"/>
                    <a:pt x="981" y="33401"/>
                    <a:pt x="953" y="33411"/>
                  </a:cubicBezTo>
                  <a:cubicBezTo>
                    <a:pt x="824" y="33453"/>
                    <a:pt x="758" y="33594"/>
                    <a:pt x="800" y="33724"/>
                  </a:cubicBezTo>
                  <a:cubicBezTo>
                    <a:pt x="876" y="33937"/>
                    <a:pt x="953" y="34150"/>
                    <a:pt x="1037" y="34357"/>
                  </a:cubicBezTo>
                  <a:cubicBezTo>
                    <a:pt x="1073" y="34457"/>
                    <a:pt x="1165" y="34516"/>
                    <a:pt x="1264" y="34516"/>
                  </a:cubicBezTo>
                  <a:cubicBezTo>
                    <a:pt x="1295" y="34516"/>
                    <a:pt x="1326" y="34510"/>
                    <a:pt x="1356" y="34499"/>
                  </a:cubicBezTo>
                  <a:cubicBezTo>
                    <a:pt x="1485" y="34446"/>
                    <a:pt x="1545" y="34304"/>
                    <a:pt x="1498" y="34174"/>
                  </a:cubicBezTo>
                  <a:cubicBezTo>
                    <a:pt x="1414" y="33972"/>
                    <a:pt x="1343" y="33772"/>
                    <a:pt x="1272" y="33565"/>
                  </a:cubicBezTo>
                  <a:cubicBezTo>
                    <a:pt x="1236" y="33462"/>
                    <a:pt x="1140" y="33396"/>
                    <a:pt x="1037" y="33396"/>
                  </a:cubicBezTo>
                  <a:close/>
                  <a:moveTo>
                    <a:pt x="1808" y="35222"/>
                  </a:moveTo>
                  <a:cubicBezTo>
                    <a:pt x="1771" y="35222"/>
                    <a:pt x="1733" y="35231"/>
                    <a:pt x="1698" y="35250"/>
                  </a:cubicBezTo>
                  <a:cubicBezTo>
                    <a:pt x="1575" y="35315"/>
                    <a:pt x="1527" y="35463"/>
                    <a:pt x="1586" y="35582"/>
                  </a:cubicBezTo>
                  <a:cubicBezTo>
                    <a:pt x="1693" y="35789"/>
                    <a:pt x="1799" y="35984"/>
                    <a:pt x="1911" y="36180"/>
                  </a:cubicBezTo>
                  <a:cubicBezTo>
                    <a:pt x="1955" y="36258"/>
                    <a:pt x="2037" y="36303"/>
                    <a:pt x="2123" y="36303"/>
                  </a:cubicBezTo>
                  <a:cubicBezTo>
                    <a:pt x="2166" y="36303"/>
                    <a:pt x="2209" y="36292"/>
                    <a:pt x="2249" y="36268"/>
                  </a:cubicBezTo>
                  <a:cubicBezTo>
                    <a:pt x="2367" y="36203"/>
                    <a:pt x="2408" y="36049"/>
                    <a:pt x="2337" y="35931"/>
                  </a:cubicBezTo>
                  <a:cubicBezTo>
                    <a:pt x="2231" y="35741"/>
                    <a:pt x="2130" y="35552"/>
                    <a:pt x="2031" y="35356"/>
                  </a:cubicBezTo>
                  <a:cubicBezTo>
                    <a:pt x="1984" y="35273"/>
                    <a:pt x="1897" y="35222"/>
                    <a:pt x="1808" y="35222"/>
                  </a:cubicBezTo>
                  <a:close/>
                  <a:moveTo>
                    <a:pt x="2840" y="36918"/>
                  </a:moveTo>
                  <a:cubicBezTo>
                    <a:pt x="2790" y="36918"/>
                    <a:pt x="2740" y="36933"/>
                    <a:pt x="2698" y="36966"/>
                  </a:cubicBezTo>
                  <a:cubicBezTo>
                    <a:pt x="2586" y="37043"/>
                    <a:pt x="2556" y="37196"/>
                    <a:pt x="2640" y="37309"/>
                  </a:cubicBezTo>
                  <a:cubicBezTo>
                    <a:pt x="2769" y="37493"/>
                    <a:pt x="2905" y="37676"/>
                    <a:pt x="3047" y="37848"/>
                  </a:cubicBezTo>
                  <a:cubicBezTo>
                    <a:pt x="3095" y="37910"/>
                    <a:pt x="3169" y="37941"/>
                    <a:pt x="3243" y="37941"/>
                  </a:cubicBezTo>
                  <a:cubicBezTo>
                    <a:pt x="3297" y="37941"/>
                    <a:pt x="3351" y="37924"/>
                    <a:pt x="3396" y="37889"/>
                  </a:cubicBezTo>
                  <a:cubicBezTo>
                    <a:pt x="3503" y="37800"/>
                    <a:pt x="3521" y="37647"/>
                    <a:pt x="3432" y="37540"/>
                  </a:cubicBezTo>
                  <a:cubicBezTo>
                    <a:pt x="3301" y="37368"/>
                    <a:pt x="3172" y="37196"/>
                    <a:pt x="3041" y="37019"/>
                  </a:cubicBezTo>
                  <a:cubicBezTo>
                    <a:pt x="2995" y="36954"/>
                    <a:pt x="2918" y="36918"/>
                    <a:pt x="2840" y="36918"/>
                  </a:cubicBezTo>
                  <a:close/>
                  <a:moveTo>
                    <a:pt x="4118" y="38433"/>
                  </a:moveTo>
                  <a:cubicBezTo>
                    <a:pt x="4056" y="38433"/>
                    <a:pt x="3993" y="38457"/>
                    <a:pt x="3947" y="38504"/>
                  </a:cubicBezTo>
                  <a:cubicBezTo>
                    <a:pt x="3846" y="38605"/>
                    <a:pt x="3846" y="38758"/>
                    <a:pt x="3940" y="38859"/>
                  </a:cubicBezTo>
                  <a:cubicBezTo>
                    <a:pt x="4101" y="39019"/>
                    <a:pt x="4267" y="39173"/>
                    <a:pt x="4431" y="39320"/>
                  </a:cubicBezTo>
                  <a:cubicBezTo>
                    <a:pt x="4479" y="39365"/>
                    <a:pt x="4540" y="39388"/>
                    <a:pt x="4600" y="39388"/>
                  </a:cubicBezTo>
                  <a:cubicBezTo>
                    <a:pt x="4667" y="39388"/>
                    <a:pt x="4734" y="39360"/>
                    <a:pt x="4781" y="39303"/>
                  </a:cubicBezTo>
                  <a:cubicBezTo>
                    <a:pt x="4876" y="39203"/>
                    <a:pt x="4863" y="39048"/>
                    <a:pt x="4764" y="38954"/>
                  </a:cubicBezTo>
                  <a:cubicBezTo>
                    <a:pt x="4603" y="38812"/>
                    <a:pt x="4450" y="38664"/>
                    <a:pt x="4295" y="38510"/>
                  </a:cubicBezTo>
                  <a:cubicBezTo>
                    <a:pt x="4248" y="38459"/>
                    <a:pt x="4183" y="38433"/>
                    <a:pt x="4118" y="38433"/>
                  </a:cubicBezTo>
                  <a:close/>
                  <a:moveTo>
                    <a:pt x="5632" y="39717"/>
                  </a:moveTo>
                  <a:cubicBezTo>
                    <a:pt x="5554" y="39717"/>
                    <a:pt x="5479" y="39755"/>
                    <a:pt x="5431" y="39823"/>
                  </a:cubicBezTo>
                  <a:cubicBezTo>
                    <a:pt x="5349" y="39935"/>
                    <a:pt x="5378" y="40090"/>
                    <a:pt x="5491" y="40167"/>
                  </a:cubicBezTo>
                  <a:cubicBezTo>
                    <a:pt x="5674" y="40297"/>
                    <a:pt x="5864" y="40421"/>
                    <a:pt x="6053" y="40539"/>
                  </a:cubicBezTo>
                  <a:cubicBezTo>
                    <a:pt x="6094" y="40563"/>
                    <a:pt x="6139" y="40575"/>
                    <a:pt x="6184" y="40575"/>
                  </a:cubicBezTo>
                  <a:cubicBezTo>
                    <a:pt x="6268" y="40575"/>
                    <a:pt x="6350" y="40533"/>
                    <a:pt x="6396" y="40456"/>
                  </a:cubicBezTo>
                  <a:cubicBezTo>
                    <a:pt x="6467" y="40338"/>
                    <a:pt x="6432" y="40184"/>
                    <a:pt x="6313" y="40113"/>
                  </a:cubicBezTo>
                  <a:cubicBezTo>
                    <a:pt x="6129" y="40006"/>
                    <a:pt x="5952" y="39888"/>
                    <a:pt x="5775" y="39765"/>
                  </a:cubicBezTo>
                  <a:cubicBezTo>
                    <a:pt x="5731" y="39732"/>
                    <a:pt x="5681" y="39717"/>
                    <a:pt x="5632" y="39717"/>
                  </a:cubicBezTo>
                  <a:close/>
                  <a:moveTo>
                    <a:pt x="7354" y="40705"/>
                  </a:moveTo>
                  <a:cubicBezTo>
                    <a:pt x="7261" y="40705"/>
                    <a:pt x="7172" y="40757"/>
                    <a:pt x="7129" y="40847"/>
                  </a:cubicBezTo>
                  <a:cubicBezTo>
                    <a:pt x="7071" y="40965"/>
                    <a:pt x="7118" y="41114"/>
                    <a:pt x="7241" y="41177"/>
                  </a:cubicBezTo>
                  <a:cubicBezTo>
                    <a:pt x="7448" y="41278"/>
                    <a:pt x="7650" y="41373"/>
                    <a:pt x="7852" y="41461"/>
                  </a:cubicBezTo>
                  <a:cubicBezTo>
                    <a:pt x="7883" y="41475"/>
                    <a:pt x="7915" y="41481"/>
                    <a:pt x="7947" y="41481"/>
                  </a:cubicBezTo>
                  <a:cubicBezTo>
                    <a:pt x="8043" y="41481"/>
                    <a:pt x="8136" y="41425"/>
                    <a:pt x="8177" y="41332"/>
                  </a:cubicBezTo>
                  <a:cubicBezTo>
                    <a:pt x="8235" y="41207"/>
                    <a:pt x="8177" y="41060"/>
                    <a:pt x="8052" y="41007"/>
                  </a:cubicBezTo>
                  <a:cubicBezTo>
                    <a:pt x="7857" y="40918"/>
                    <a:pt x="7661" y="40830"/>
                    <a:pt x="7461" y="40729"/>
                  </a:cubicBezTo>
                  <a:cubicBezTo>
                    <a:pt x="7427" y="40712"/>
                    <a:pt x="7390" y="40705"/>
                    <a:pt x="7354" y="40705"/>
                  </a:cubicBezTo>
                  <a:close/>
                  <a:moveTo>
                    <a:pt x="9179" y="41477"/>
                  </a:moveTo>
                  <a:cubicBezTo>
                    <a:pt x="9079" y="41477"/>
                    <a:pt x="8983" y="41541"/>
                    <a:pt x="8945" y="41639"/>
                  </a:cubicBezTo>
                  <a:cubicBezTo>
                    <a:pt x="8898" y="41770"/>
                    <a:pt x="8963" y="41912"/>
                    <a:pt x="9094" y="41958"/>
                  </a:cubicBezTo>
                  <a:cubicBezTo>
                    <a:pt x="9313" y="42036"/>
                    <a:pt x="9526" y="42107"/>
                    <a:pt x="9733" y="42171"/>
                  </a:cubicBezTo>
                  <a:cubicBezTo>
                    <a:pt x="9758" y="42180"/>
                    <a:pt x="9784" y="42184"/>
                    <a:pt x="9809" y="42184"/>
                  </a:cubicBezTo>
                  <a:cubicBezTo>
                    <a:pt x="9914" y="42184"/>
                    <a:pt x="10011" y="42116"/>
                    <a:pt x="10040" y="42007"/>
                  </a:cubicBezTo>
                  <a:cubicBezTo>
                    <a:pt x="10081" y="41876"/>
                    <a:pt x="10010" y="41740"/>
                    <a:pt x="9881" y="41699"/>
                  </a:cubicBezTo>
                  <a:cubicBezTo>
                    <a:pt x="9679" y="41633"/>
                    <a:pt x="9472" y="41568"/>
                    <a:pt x="9259" y="41491"/>
                  </a:cubicBezTo>
                  <a:cubicBezTo>
                    <a:pt x="9233" y="41481"/>
                    <a:pt x="9206" y="41477"/>
                    <a:pt x="9179" y="41477"/>
                  </a:cubicBezTo>
                  <a:close/>
                  <a:moveTo>
                    <a:pt x="15138" y="42026"/>
                  </a:moveTo>
                  <a:cubicBezTo>
                    <a:pt x="15109" y="42026"/>
                    <a:pt x="15079" y="42031"/>
                    <a:pt x="15050" y="42042"/>
                  </a:cubicBezTo>
                  <a:cubicBezTo>
                    <a:pt x="15050" y="42042"/>
                    <a:pt x="15014" y="42053"/>
                    <a:pt x="14956" y="42072"/>
                  </a:cubicBezTo>
                  <a:cubicBezTo>
                    <a:pt x="14826" y="42113"/>
                    <a:pt x="14749" y="42249"/>
                    <a:pt x="14784" y="42379"/>
                  </a:cubicBezTo>
                  <a:cubicBezTo>
                    <a:pt x="14814" y="42488"/>
                    <a:pt x="14914" y="42559"/>
                    <a:pt x="15025" y="42559"/>
                  </a:cubicBezTo>
                  <a:cubicBezTo>
                    <a:pt x="15047" y="42559"/>
                    <a:pt x="15070" y="42556"/>
                    <a:pt x="15093" y="42550"/>
                  </a:cubicBezTo>
                  <a:cubicBezTo>
                    <a:pt x="15175" y="42526"/>
                    <a:pt x="15216" y="42509"/>
                    <a:pt x="15222" y="42509"/>
                  </a:cubicBezTo>
                  <a:cubicBezTo>
                    <a:pt x="15352" y="42462"/>
                    <a:pt x="15418" y="42320"/>
                    <a:pt x="15369" y="42190"/>
                  </a:cubicBezTo>
                  <a:cubicBezTo>
                    <a:pt x="15333" y="42088"/>
                    <a:pt x="15239" y="42026"/>
                    <a:pt x="15138" y="42026"/>
                  </a:cubicBezTo>
                  <a:close/>
                  <a:moveTo>
                    <a:pt x="11091" y="42020"/>
                  </a:moveTo>
                  <a:cubicBezTo>
                    <a:pt x="10975" y="42020"/>
                    <a:pt x="10866" y="42098"/>
                    <a:pt x="10845" y="42220"/>
                  </a:cubicBezTo>
                  <a:cubicBezTo>
                    <a:pt x="10815" y="42349"/>
                    <a:pt x="10904" y="42485"/>
                    <a:pt x="11033" y="42509"/>
                  </a:cubicBezTo>
                  <a:cubicBezTo>
                    <a:pt x="11265" y="42562"/>
                    <a:pt x="11489" y="42597"/>
                    <a:pt x="11702" y="42633"/>
                  </a:cubicBezTo>
                  <a:cubicBezTo>
                    <a:pt x="11714" y="42634"/>
                    <a:pt x="11725" y="42635"/>
                    <a:pt x="11736" y="42635"/>
                  </a:cubicBezTo>
                  <a:cubicBezTo>
                    <a:pt x="11855" y="42635"/>
                    <a:pt x="11964" y="42550"/>
                    <a:pt x="11980" y="42427"/>
                  </a:cubicBezTo>
                  <a:cubicBezTo>
                    <a:pt x="12004" y="42291"/>
                    <a:pt x="11909" y="42160"/>
                    <a:pt x="11773" y="42143"/>
                  </a:cubicBezTo>
                  <a:cubicBezTo>
                    <a:pt x="11571" y="42113"/>
                    <a:pt x="11358" y="42072"/>
                    <a:pt x="11134" y="42024"/>
                  </a:cubicBezTo>
                  <a:cubicBezTo>
                    <a:pt x="11120" y="42021"/>
                    <a:pt x="11105" y="42020"/>
                    <a:pt x="11091" y="42020"/>
                  </a:cubicBezTo>
                  <a:close/>
                  <a:moveTo>
                    <a:pt x="13712" y="42255"/>
                  </a:moveTo>
                  <a:cubicBezTo>
                    <a:pt x="13708" y="42255"/>
                    <a:pt x="13705" y="42255"/>
                    <a:pt x="13701" y="42255"/>
                  </a:cubicBezTo>
                  <a:cubicBezTo>
                    <a:pt x="13578" y="42261"/>
                    <a:pt x="13447" y="42266"/>
                    <a:pt x="13305" y="42266"/>
                  </a:cubicBezTo>
                  <a:cubicBezTo>
                    <a:pt x="13228" y="42266"/>
                    <a:pt x="13146" y="42261"/>
                    <a:pt x="13062" y="42261"/>
                  </a:cubicBezTo>
                  <a:cubicBezTo>
                    <a:pt x="13059" y="42261"/>
                    <a:pt x="13055" y="42261"/>
                    <a:pt x="13052" y="42261"/>
                  </a:cubicBezTo>
                  <a:cubicBezTo>
                    <a:pt x="12915" y="42261"/>
                    <a:pt x="12808" y="42371"/>
                    <a:pt x="12808" y="42504"/>
                  </a:cubicBezTo>
                  <a:cubicBezTo>
                    <a:pt x="12802" y="42640"/>
                    <a:pt x="12909" y="42752"/>
                    <a:pt x="13045" y="42758"/>
                  </a:cubicBezTo>
                  <a:lnTo>
                    <a:pt x="13305" y="42758"/>
                  </a:lnTo>
                  <a:cubicBezTo>
                    <a:pt x="13453" y="42758"/>
                    <a:pt x="13595" y="42758"/>
                    <a:pt x="13725" y="42752"/>
                  </a:cubicBezTo>
                  <a:cubicBezTo>
                    <a:pt x="13867" y="42746"/>
                    <a:pt x="13968" y="42627"/>
                    <a:pt x="13962" y="42491"/>
                  </a:cubicBezTo>
                  <a:cubicBezTo>
                    <a:pt x="13957" y="42359"/>
                    <a:pt x="13843" y="42255"/>
                    <a:pt x="13712" y="42255"/>
                  </a:cubicBezTo>
                  <a:close/>
                </a:path>
              </a:pathLst>
            </a:custGeom>
            <a:solidFill>
              <a:srgbClr val="1E1936"/>
            </a:solidFill>
            <a:ln>
              <a:solidFill>
                <a:schemeClr val="tx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rgbClr val="FF0066"/>
                </a:solidFill>
                <a:effectLst/>
                <a:uLnTx/>
                <a:uFillTx/>
                <a:latin typeface="Arial"/>
                <a:cs typeface="Arial"/>
                <a:sym typeface="Arial"/>
              </a:endParaRPr>
            </a:p>
          </p:txBody>
        </p:sp>
        <p:grpSp>
          <p:nvGrpSpPr>
            <p:cNvPr id="30" name="Google Shape;4716;p79"/>
            <p:cNvGrpSpPr/>
            <p:nvPr/>
          </p:nvGrpSpPr>
          <p:grpSpPr>
            <a:xfrm rot="3530764">
              <a:off x="252923" y="3052492"/>
              <a:ext cx="603575" cy="520900"/>
              <a:chOff x="3450350" y="2886200"/>
              <a:chExt cx="603575" cy="520900"/>
            </a:xfrm>
          </p:grpSpPr>
          <p:sp>
            <p:nvSpPr>
              <p:cNvPr id="31" name="Google Shape;4717;p79"/>
              <p:cNvSpPr/>
              <p:nvPr/>
            </p:nvSpPr>
            <p:spPr>
              <a:xfrm>
                <a:off x="3450350" y="2886200"/>
                <a:ext cx="603575" cy="520900"/>
              </a:xfrm>
              <a:custGeom>
                <a:avLst/>
                <a:gdLst/>
                <a:ahLst/>
                <a:cxnLst/>
                <a:rect l="l" t="t" r="r" b="b"/>
                <a:pathLst>
                  <a:path w="24143" h="20836" extrusionOk="0">
                    <a:moveTo>
                      <a:pt x="23735" y="36"/>
                    </a:moveTo>
                    <a:cubicBezTo>
                      <a:pt x="23717" y="1"/>
                      <a:pt x="23676" y="1"/>
                      <a:pt x="23610" y="42"/>
                    </a:cubicBezTo>
                    <a:cubicBezTo>
                      <a:pt x="22971" y="468"/>
                      <a:pt x="197" y="8619"/>
                      <a:pt x="131" y="8643"/>
                    </a:cubicBezTo>
                    <a:cubicBezTo>
                      <a:pt x="25" y="8678"/>
                      <a:pt x="1" y="8809"/>
                      <a:pt x="72" y="8932"/>
                    </a:cubicBezTo>
                    <a:cubicBezTo>
                      <a:pt x="119" y="9009"/>
                      <a:pt x="190" y="9063"/>
                      <a:pt x="268" y="9087"/>
                    </a:cubicBezTo>
                    <a:cubicBezTo>
                      <a:pt x="557" y="9194"/>
                      <a:pt x="4107" y="10500"/>
                      <a:pt x="5680" y="11441"/>
                    </a:cubicBezTo>
                    <a:cubicBezTo>
                      <a:pt x="5828" y="13014"/>
                      <a:pt x="6136" y="20203"/>
                      <a:pt x="6136" y="20220"/>
                    </a:cubicBezTo>
                    <a:cubicBezTo>
                      <a:pt x="6136" y="20350"/>
                      <a:pt x="6248" y="20474"/>
                      <a:pt x="6373" y="20509"/>
                    </a:cubicBezTo>
                    <a:cubicBezTo>
                      <a:pt x="6384" y="20509"/>
                      <a:pt x="6390" y="20516"/>
                      <a:pt x="6401" y="20516"/>
                    </a:cubicBezTo>
                    <a:cubicBezTo>
                      <a:pt x="6401" y="20522"/>
                      <a:pt x="6408" y="20522"/>
                      <a:pt x="6414" y="20528"/>
                    </a:cubicBezTo>
                    <a:cubicBezTo>
                      <a:pt x="6520" y="20629"/>
                      <a:pt x="6662" y="20640"/>
                      <a:pt x="6733" y="20563"/>
                    </a:cubicBezTo>
                    <a:lnTo>
                      <a:pt x="10051" y="16711"/>
                    </a:lnTo>
                    <a:cubicBezTo>
                      <a:pt x="10318" y="17044"/>
                      <a:pt x="10597" y="17386"/>
                      <a:pt x="10873" y="17729"/>
                    </a:cubicBezTo>
                    <a:cubicBezTo>
                      <a:pt x="11820" y="18901"/>
                      <a:pt x="12762" y="20072"/>
                      <a:pt x="13382" y="20705"/>
                    </a:cubicBezTo>
                    <a:cubicBezTo>
                      <a:pt x="13483" y="20812"/>
                      <a:pt x="13631" y="20836"/>
                      <a:pt x="13707" y="20758"/>
                    </a:cubicBezTo>
                    <a:cubicBezTo>
                      <a:pt x="13720" y="20752"/>
                      <a:pt x="13726" y="20741"/>
                      <a:pt x="13737" y="20722"/>
                    </a:cubicBezTo>
                    <a:cubicBezTo>
                      <a:pt x="13756" y="20687"/>
                      <a:pt x="18393" y="11867"/>
                      <a:pt x="21344" y="5751"/>
                    </a:cubicBezTo>
                    <a:lnTo>
                      <a:pt x="24090" y="408"/>
                    </a:lnTo>
                    <a:cubicBezTo>
                      <a:pt x="24143" y="313"/>
                      <a:pt x="24085" y="165"/>
                      <a:pt x="23971" y="83"/>
                    </a:cubicBezTo>
                    <a:cubicBezTo>
                      <a:pt x="23889" y="23"/>
                      <a:pt x="23801" y="12"/>
                      <a:pt x="23735" y="36"/>
                    </a:cubicBezTo>
                    <a:close/>
                    <a:moveTo>
                      <a:pt x="13885" y="8312"/>
                    </a:moveTo>
                    <a:cubicBezTo>
                      <a:pt x="13898" y="8323"/>
                      <a:pt x="13891" y="8312"/>
                      <a:pt x="13868" y="8288"/>
                    </a:cubicBezTo>
                    <a:cubicBezTo>
                      <a:pt x="13868" y="8276"/>
                      <a:pt x="13862" y="8258"/>
                      <a:pt x="13855" y="8247"/>
                    </a:cubicBezTo>
                    <a:cubicBezTo>
                      <a:pt x="13855" y="8235"/>
                      <a:pt x="13855" y="8217"/>
                      <a:pt x="13849" y="8205"/>
                    </a:cubicBezTo>
                    <a:cubicBezTo>
                      <a:pt x="13849" y="8129"/>
                      <a:pt x="13862" y="8063"/>
                      <a:pt x="13903" y="7993"/>
                    </a:cubicBezTo>
                    <a:cubicBezTo>
                      <a:pt x="13991" y="7845"/>
                      <a:pt x="14223" y="8004"/>
                      <a:pt x="14122" y="8146"/>
                    </a:cubicBezTo>
                    <a:cubicBezTo>
                      <a:pt x="14122" y="8146"/>
                      <a:pt x="14116" y="8164"/>
                      <a:pt x="14111" y="8164"/>
                    </a:cubicBezTo>
                    <a:lnTo>
                      <a:pt x="14111" y="8176"/>
                    </a:lnTo>
                    <a:cubicBezTo>
                      <a:pt x="14111" y="8181"/>
                      <a:pt x="14103" y="8187"/>
                      <a:pt x="14103" y="8193"/>
                    </a:cubicBezTo>
                    <a:lnTo>
                      <a:pt x="14103" y="8200"/>
                    </a:lnTo>
                    <a:cubicBezTo>
                      <a:pt x="14111" y="8264"/>
                      <a:pt x="14103" y="8329"/>
                      <a:pt x="14045" y="8383"/>
                    </a:cubicBezTo>
                    <a:cubicBezTo>
                      <a:pt x="14027" y="8400"/>
                      <a:pt x="13997" y="8413"/>
                      <a:pt x="13974" y="8400"/>
                    </a:cubicBezTo>
                    <a:cubicBezTo>
                      <a:pt x="13926" y="8377"/>
                      <a:pt x="13903" y="8353"/>
                      <a:pt x="13885" y="8312"/>
                    </a:cubicBezTo>
                    <a:close/>
                    <a:moveTo>
                      <a:pt x="13524" y="8927"/>
                    </a:moveTo>
                    <a:cubicBezTo>
                      <a:pt x="13530" y="9045"/>
                      <a:pt x="13335" y="9080"/>
                      <a:pt x="13300" y="8968"/>
                    </a:cubicBezTo>
                    <a:cubicBezTo>
                      <a:pt x="13264" y="8867"/>
                      <a:pt x="13246" y="8761"/>
                      <a:pt x="13229" y="8661"/>
                    </a:cubicBezTo>
                    <a:cubicBezTo>
                      <a:pt x="13199" y="8495"/>
                      <a:pt x="13453" y="8448"/>
                      <a:pt x="13483" y="8613"/>
                    </a:cubicBezTo>
                    <a:cubicBezTo>
                      <a:pt x="13500" y="8714"/>
                      <a:pt x="13524" y="8820"/>
                      <a:pt x="13524" y="8927"/>
                    </a:cubicBezTo>
                    <a:close/>
                    <a:moveTo>
                      <a:pt x="12803" y="9364"/>
                    </a:moveTo>
                    <a:cubicBezTo>
                      <a:pt x="12648" y="9287"/>
                      <a:pt x="12678" y="9033"/>
                      <a:pt x="12667" y="8886"/>
                    </a:cubicBezTo>
                    <a:cubicBezTo>
                      <a:pt x="12661" y="8761"/>
                      <a:pt x="12820" y="8738"/>
                      <a:pt x="12855" y="8856"/>
                    </a:cubicBezTo>
                    <a:cubicBezTo>
                      <a:pt x="12897" y="8992"/>
                      <a:pt x="13010" y="9222"/>
                      <a:pt x="12897" y="9353"/>
                    </a:cubicBezTo>
                    <a:cubicBezTo>
                      <a:pt x="12880" y="9371"/>
                      <a:pt x="12833" y="9382"/>
                      <a:pt x="12803" y="9364"/>
                    </a:cubicBezTo>
                    <a:close/>
                    <a:moveTo>
                      <a:pt x="4804" y="17357"/>
                    </a:moveTo>
                    <a:cubicBezTo>
                      <a:pt x="4864" y="17257"/>
                      <a:pt x="5017" y="17238"/>
                      <a:pt x="5106" y="17303"/>
                    </a:cubicBezTo>
                    <a:cubicBezTo>
                      <a:pt x="5194" y="17363"/>
                      <a:pt x="5237" y="17499"/>
                      <a:pt x="5172" y="17593"/>
                    </a:cubicBezTo>
                    <a:cubicBezTo>
                      <a:pt x="5172" y="17694"/>
                      <a:pt x="5082" y="17795"/>
                      <a:pt x="4970" y="17776"/>
                    </a:cubicBezTo>
                    <a:cubicBezTo>
                      <a:pt x="4882" y="17771"/>
                      <a:pt x="4798" y="17729"/>
                      <a:pt x="4757" y="17641"/>
                    </a:cubicBezTo>
                    <a:cubicBezTo>
                      <a:pt x="4710" y="17540"/>
                      <a:pt x="4751" y="17451"/>
                      <a:pt x="4804" y="17357"/>
                    </a:cubicBezTo>
                    <a:close/>
                    <a:moveTo>
                      <a:pt x="4727" y="14316"/>
                    </a:moveTo>
                    <a:cubicBezTo>
                      <a:pt x="4746" y="14150"/>
                      <a:pt x="4981" y="14174"/>
                      <a:pt x="4976" y="14340"/>
                    </a:cubicBezTo>
                    <a:cubicBezTo>
                      <a:pt x="4964" y="14736"/>
                      <a:pt x="5017" y="15121"/>
                      <a:pt x="5077" y="15512"/>
                    </a:cubicBezTo>
                    <a:cubicBezTo>
                      <a:pt x="5123" y="15824"/>
                      <a:pt x="5207" y="16151"/>
                      <a:pt x="5148" y="16463"/>
                    </a:cubicBezTo>
                    <a:cubicBezTo>
                      <a:pt x="5130" y="16564"/>
                      <a:pt x="5011" y="16582"/>
                      <a:pt x="4959" y="16498"/>
                    </a:cubicBezTo>
                    <a:cubicBezTo>
                      <a:pt x="4604" y="15908"/>
                      <a:pt x="4651" y="14979"/>
                      <a:pt x="4727" y="14316"/>
                    </a:cubicBezTo>
                    <a:close/>
                    <a:moveTo>
                      <a:pt x="18127" y="14204"/>
                    </a:moveTo>
                    <a:cubicBezTo>
                      <a:pt x="18251" y="14180"/>
                      <a:pt x="18376" y="14269"/>
                      <a:pt x="18398" y="14393"/>
                    </a:cubicBezTo>
                    <a:cubicBezTo>
                      <a:pt x="18422" y="14518"/>
                      <a:pt x="18334" y="14641"/>
                      <a:pt x="18209" y="14665"/>
                    </a:cubicBezTo>
                    <a:lnTo>
                      <a:pt x="18157" y="14671"/>
                    </a:lnTo>
                    <a:cubicBezTo>
                      <a:pt x="18086" y="14688"/>
                      <a:pt x="18021" y="14665"/>
                      <a:pt x="17967" y="14617"/>
                    </a:cubicBezTo>
                    <a:cubicBezTo>
                      <a:pt x="17926" y="14582"/>
                      <a:pt x="17896" y="14541"/>
                      <a:pt x="17890" y="14488"/>
                    </a:cubicBezTo>
                    <a:cubicBezTo>
                      <a:pt x="17879" y="14434"/>
                      <a:pt x="17890" y="14381"/>
                      <a:pt x="17914" y="14333"/>
                    </a:cubicBezTo>
                    <a:cubicBezTo>
                      <a:pt x="17950" y="14275"/>
                      <a:pt x="18002" y="14227"/>
                      <a:pt x="18073" y="14215"/>
                    </a:cubicBezTo>
                    <a:close/>
                    <a:moveTo>
                      <a:pt x="19435" y="11299"/>
                    </a:moveTo>
                    <a:cubicBezTo>
                      <a:pt x="19463" y="11217"/>
                      <a:pt x="19599" y="11245"/>
                      <a:pt x="19588" y="11335"/>
                    </a:cubicBezTo>
                    <a:cubicBezTo>
                      <a:pt x="19517" y="11761"/>
                      <a:pt x="19405" y="12151"/>
                      <a:pt x="19227" y="12547"/>
                    </a:cubicBezTo>
                    <a:cubicBezTo>
                      <a:pt x="19080" y="12885"/>
                      <a:pt x="18938" y="13369"/>
                      <a:pt x="18647" y="13618"/>
                    </a:cubicBezTo>
                    <a:cubicBezTo>
                      <a:pt x="18589" y="13666"/>
                      <a:pt x="18476" y="13636"/>
                      <a:pt x="18469" y="13552"/>
                    </a:cubicBezTo>
                    <a:cubicBezTo>
                      <a:pt x="18447" y="13180"/>
                      <a:pt x="18712" y="12807"/>
                      <a:pt x="18884" y="12488"/>
                    </a:cubicBezTo>
                    <a:cubicBezTo>
                      <a:pt x="19091" y="12104"/>
                      <a:pt x="19310" y="11714"/>
                      <a:pt x="19435" y="11299"/>
                    </a:cubicBezTo>
                    <a:close/>
                    <a:moveTo>
                      <a:pt x="11938" y="2650"/>
                    </a:moveTo>
                    <a:cubicBezTo>
                      <a:pt x="12022" y="2627"/>
                      <a:pt x="12110" y="2680"/>
                      <a:pt x="12151" y="2751"/>
                    </a:cubicBezTo>
                    <a:cubicBezTo>
                      <a:pt x="12164" y="2769"/>
                      <a:pt x="12170" y="2786"/>
                      <a:pt x="12175" y="2805"/>
                    </a:cubicBezTo>
                    <a:cubicBezTo>
                      <a:pt x="12175" y="2827"/>
                      <a:pt x="12175" y="2846"/>
                      <a:pt x="12170" y="2869"/>
                    </a:cubicBezTo>
                    <a:cubicBezTo>
                      <a:pt x="12158" y="2952"/>
                      <a:pt x="12099" y="3029"/>
                      <a:pt x="12009" y="3040"/>
                    </a:cubicBezTo>
                    <a:lnTo>
                      <a:pt x="11957" y="3040"/>
                    </a:lnTo>
                    <a:cubicBezTo>
                      <a:pt x="11910" y="3059"/>
                      <a:pt x="11856" y="3040"/>
                      <a:pt x="11815" y="3011"/>
                    </a:cubicBezTo>
                    <a:lnTo>
                      <a:pt x="11815" y="3011"/>
                    </a:lnTo>
                    <a:cubicBezTo>
                      <a:pt x="11774" y="2982"/>
                      <a:pt x="11744" y="2940"/>
                      <a:pt x="11732" y="2887"/>
                    </a:cubicBezTo>
                    <a:cubicBezTo>
                      <a:pt x="11725" y="2840"/>
                      <a:pt x="11732" y="2786"/>
                      <a:pt x="11761" y="2745"/>
                    </a:cubicBezTo>
                    <a:lnTo>
                      <a:pt x="11768" y="2739"/>
                    </a:lnTo>
                    <a:cubicBezTo>
                      <a:pt x="11796" y="2698"/>
                      <a:pt x="11839" y="2668"/>
                      <a:pt x="11886" y="2663"/>
                    </a:cubicBezTo>
                    <a:cubicBezTo>
                      <a:pt x="11903" y="2656"/>
                      <a:pt x="11921" y="2650"/>
                      <a:pt x="11938" y="2650"/>
                    </a:cubicBezTo>
                    <a:close/>
                    <a:moveTo>
                      <a:pt x="10720" y="3485"/>
                    </a:moveTo>
                    <a:cubicBezTo>
                      <a:pt x="10909" y="3414"/>
                      <a:pt x="11140" y="3294"/>
                      <a:pt x="11342" y="3348"/>
                    </a:cubicBezTo>
                    <a:cubicBezTo>
                      <a:pt x="11378" y="3354"/>
                      <a:pt x="11395" y="3414"/>
                      <a:pt x="11370" y="3449"/>
                    </a:cubicBezTo>
                    <a:cubicBezTo>
                      <a:pt x="11241" y="3608"/>
                      <a:pt x="10980" y="3644"/>
                      <a:pt x="10791" y="3698"/>
                    </a:cubicBezTo>
                    <a:cubicBezTo>
                      <a:pt x="10472" y="3786"/>
                      <a:pt x="10164" y="3898"/>
                      <a:pt x="9857" y="4017"/>
                    </a:cubicBezTo>
                    <a:cubicBezTo>
                      <a:pt x="9342" y="4212"/>
                      <a:pt x="8792" y="4430"/>
                      <a:pt x="8342" y="4763"/>
                    </a:cubicBezTo>
                    <a:cubicBezTo>
                      <a:pt x="8295" y="4804"/>
                      <a:pt x="8230" y="4727"/>
                      <a:pt x="8277" y="4686"/>
                    </a:cubicBezTo>
                    <a:cubicBezTo>
                      <a:pt x="8703" y="4288"/>
                      <a:pt x="9235" y="4053"/>
                      <a:pt x="9767" y="3840"/>
                    </a:cubicBezTo>
                    <a:cubicBezTo>
                      <a:pt x="10081" y="3715"/>
                      <a:pt x="10406" y="3608"/>
                      <a:pt x="10720" y="3485"/>
                    </a:cubicBezTo>
                    <a:close/>
                    <a:moveTo>
                      <a:pt x="5556" y="9028"/>
                    </a:moveTo>
                    <a:cubicBezTo>
                      <a:pt x="5514" y="9216"/>
                      <a:pt x="5355" y="9341"/>
                      <a:pt x="5237" y="9483"/>
                    </a:cubicBezTo>
                    <a:cubicBezTo>
                      <a:pt x="5095" y="9655"/>
                      <a:pt x="4828" y="9483"/>
                      <a:pt x="4946" y="9282"/>
                    </a:cubicBezTo>
                    <a:cubicBezTo>
                      <a:pt x="5059" y="9099"/>
                      <a:pt x="5243" y="8891"/>
                      <a:pt x="5473" y="8903"/>
                    </a:cubicBezTo>
                    <a:cubicBezTo>
                      <a:pt x="5544" y="8903"/>
                      <a:pt x="5573" y="8974"/>
                      <a:pt x="5556" y="9028"/>
                    </a:cubicBezTo>
                    <a:close/>
                    <a:moveTo>
                      <a:pt x="5663" y="9992"/>
                    </a:moveTo>
                    <a:cubicBezTo>
                      <a:pt x="5639" y="9939"/>
                      <a:pt x="5644" y="9874"/>
                      <a:pt x="5674" y="9825"/>
                    </a:cubicBezTo>
                    <a:cubicBezTo>
                      <a:pt x="5762" y="9696"/>
                      <a:pt x="5876" y="9584"/>
                      <a:pt x="5982" y="9465"/>
                    </a:cubicBezTo>
                    <a:cubicBezTo>
                      <a:pt x="6076" y="9358"/>
                      <a:pt x="6218" y="9170"/>
                      <a:pt x="6373" y="9158"/>
                    </a:cubicBezTo>
                    <a:cubicBezTo>
                      <a:pt x="6455" y="9151"/>
                      <a:pt x="6526" y="9205"/>
                      <a:pt x="6520" y="9293"/>
                    </a:cubicBezTo>
                    <a:cubicBezTo>
                      <a:pt x="6508" y="9448"/>
                      <a:pt x="6349" y="9601"/>
                      <a:pt x="6248" y="9708"/>
                    </a:cubicBezTo>
                    <a:cubicBezTo>
                      <a:pt x="6141" y="9820"/>
                      <a:pt x="6041" y="9945"/>
                      <a:pt x="5917" y="10046"/>
                    </a:cubicBezTo>
                    <a:cubicBezTo>
                      <a:pt x="5876" y="10081"/>
                      <a:pt x="5811" y="10098"/>
                      <a:pt x="5757" y="10074"/>
                    </a:cubicBezTo>
                    <a:cubicBezTo>
                      <a:pt x="5745" y="10074"/>
                      <a:pt x="5740" y="10068"/>
                      <a:pt x="5734" y="10068"/>
                    </a:cubicBezTo>
                    <a:lnTo>
                      <a:pt x="5734" y="10068"/>
                    </a:lnTo>
                    <a:cubicBezTo>
                      <a:pt x="5698" y="10051"/>
                      <a:pt x="5674" y="10027"/>
                      <a:pt x="5663" y="9992"/>
                    </a:cubicBezTo>
                    <a:close/>
                    <a:moveTo>
                      <a:pt x="12506" y="17854"/>
                    </a:moveTo>
                    <a:cubicBezTo>
                      <a:pt x="12506" y="17847"/>
                      <a:pt x="12501" y="17841"/>
                      <a:pt x="12489" y="17836"/>
                    </a:cubicBezTo>
                    <a:cubicBezTo>
                      <a:pt x="12465" y="17806"/>
                      <a:pt x="12459" y="17765"/>
                      <a:pt x="12454" y="17724"/>
                    </a:cubicBezTo>
                    <a:cubicBezTo>
                      <a:pt x="12448" y="17653"/>
                      <a:pt x="12454" y="17576"/>
                      <a:pt x="12484" y="17505"/>
                    </a:cubicBezTo>
                    <a:cubicBezTo>
                      <a:pt x="12542" y="17339"/>
                      <a:pt x="12625" y="17167"/>
                      <a:pt x="12809" y="17115"/>
                    </a:cubicBezTo>
                    <a:cubicBezTo>
                      <a:pt x="12850" y="17102"/>
                      <a:pt x="12897" y="17137"/>
                      <a:pt x="12904" y="17180"/>
                    </a:cubicBezTo>
                    <a:cubicBezTo>
                      <a:pt x="12915" y="17315"/>
                      <a:pt x="12850" y="17421"/>
                      <a:pt x="12797" y="17546"/>
                    </a:cubicBezTo>
                    <a:cubicBezTo>
                      <a:pt x="12773" y="17593"/>
                      <a:pt x="12749" y="17641"/>
                      <a:pt x="12732" y="17694"/>
                    </a:cubicBezTo>
                    <a:cubicBezTo>
                      <a:pt x="12726" y="17718"/>
                      <a:pt x="12726" y="17735"/>
                      <a:pt x="12726" y="17759"/>
                    </a:cubicBezTo>
                    <a:cubicBezTo>
                      <a:pt x="12726" y="17765"/>
                      <a:pt x="12719" y="17771"/>
                      <a:pt x="12719" y="17771"/>
                    </a:cubicBezTo>
                    <a:cubicBezTo>
                      <a:pt x="12749" y="17883"/>
                      <a:pt x="12607" y="17972"/>
                      <a:pt x="12530" y="17877"/>
                    </a:cubicBezTo>
                    <a:cubicBezTo>
                      <a:pt x="12519" y="17871"/>
                      <a:pt x="12513" y="17860"/>
                      <a:pt x="12506" y="17854"/>
                    </a:cubicBezTo>
                    <a:close/>
                    <a:moveTo>
                      <a:pt x="13022" y="18600"/>
                    </a:moveTo>
                    <a:cubicBezTo>
                      <a:pt x="12939" y="18428"/>
                      <a:pt x="13039" y="18174"/>
                      <a:pt x="13110" y="18008"/>
                    </a:cubicBezTo>
                    <a:cubicBezTo>
                      <a:pt x="13205" y="17812"/>
                      <a:pt x="13287" y="17593"/>
                      <a:pt x="13483" y="17487"/>
                    </a:cubicBezTo>
                    <a:cubicBezTo>
                      <a:pt x="13548" y="17451"/>
                      <a:pt x="13631" y="17511"/>
                      <a:pt x="13625" y="17582"/>
                    </a:cubicBezTo>
                    <a:cubicBezTo>
                      <a:pt x="13601" y="17776"/>
                      <a:pt x="13477" y="17937"/>
                      <a:pt x="13394" y="18108"/>
                    </a:cubicBezTo>
                    <a:cubicBezTo>
                      <a:pt x="13323" y="18273"/>
                      <a:pt x="13276" y="18422"/>
                      <a:pt x="13235" y="18593"/>
                    </a:cubicBezTo>
                    <a:cubicBezTo>
                      <a:pt x="13210" y="18693"/>
                      <a:pt x="13057" y="18688"/>
                      <a:pt x="13022" y="18600"/>
                    </a:cubicBezTo>
                    <a:close/>
                    <a:moveTo>
                      <a:pt x="935" y="8891"/>
                    </a:moveTo>
                    <a:lnTo>
                      <a:pt x="935" y="8891"/>
                    </a:lnTo>
                    <a:cubicBezTo>
                      <a:pt x="3616" y="7933"/>
                      <a:pt x="15648" y="3614"/>
                      <a:pt x="21174" y="1550"/>
                    </a:cubicBezTo>
                    <a:lnTo>
                      <a:pt x="5745" y="10985"/>
                    </a:lnTo>
                    <a:cubicBezTo>
                      <a:pt x="5740" y="10991"/>
                      <a:pt x="5727" y="10997"/>
                      <a:pt x="5721" y="11004"/>
                    </a:cubicBezTo>
                    <a:cubicBezTo>
                      <a:pt x="4432" y="10258"/>
                      <a:pt x="2078" y="9329"/>
                      <a:pt x="935" y="8891"/>
                    </a:cubicBezTo>
                    <a:close/>
                    <a:moveTo>
                      <a:pt x="6130" y="11406"/>
                    </a:moveTo>
                    <a:lnTo>
                      <a:pt x="6130" y="11406"/>
                    </a:lnTo>
                    <a:cubicBezTo>
                      <a:pt x="6130" y="11394"/>
                      <a:pt x="6130" y="11382"/>
                      <a:pt x="6124" y="11364"/>
                    </a:cubicBezTo>
                    <a:lnTo>
                      <a:pt x="22019" y="1645"/>
                    </a:lnTo>
                    <a:lnTo>
                      <a:pt x="8467" y="14440"/>
                    </a:lnTo>
                    <a:cubicBezTo>
                      <a:pt x="8407" y="14440"/>
                      <a:pt x="8353" y="14475"/>
                      <a:pt x="8336" y="14529"/>
                    </a:cubicBezTo>
                    <a:cubicBezTo>
                      <a:pt x="8028" y="15256"/>
                      <a:pt x="7473" y="16635"/>
                      <a:pt x="6976" y="17912"/>
                    </a:cubicBezTo>
                    <a:cubicBezTo>
                      <a:pt x="6821" y="18303"/>
                      <a:pt x="6674" y="18688"/>
                      <a:pt x="6543" y="19043"/>
                    </a:cubicBezTo>
                    <a:cubicBezTo>
                      <a:pt x="6444" y="16801"/>
                      <a:pt x="6236" y="12364"/>
                      <a:pt x="6130" y="11406"/>
                    </a:cubicBezTo>
                    <a:close/>
                    <a:moveTo>
                      <a:pt x="6887" y="19569"/>
                    </a:moveTo>
                    <a:lnTo>
                      <a:pt x="6887" y="19569"/>
                    </a:lnTo>
                    <a:cubicBezTo>
                      <a:pt x="7047" y="19149"/>
                      <a:pt x="7225" y="18676"/>
                      <a:pt x="7413" y="18185"/>
                    </a:cubicBezTo>
                    <a:cubicBezTo>
                      <a:pt x="7864" y="17038"/>
                      <a:pt x="8348" y="15831"/>
                      <a:pt x="8661" y="15067"/>
                    </a:cubicBezTo>
                    <a:cubicBezTo>
                      <a:pt x="8964" y="15398"/>
                      <a:pt x="9325" y="15824"/>
                      <a:pt x="9709" y="16293"/>
                    </a:cubicBezTo>
                    <a:close/>
                    <a:moveTo>
                      <a:pt x="13524" y="19842"/>
                    </a:moveTo>
                    <a:lnTo>
                      <a:pt x="13524" y="19842"/>
                    </a:lnTo>
                    <a:cubicBezTo>
                      <a:pt x="13500" y="19889"/>
                      <a:pt x="13500" y="19954"/>
                      <a:pt x="13524" y="20012"/>
                    </a:cubicBezTo>
                    <a:cubicBezTo>
                      <a:pt x="13489" y="20083"/>
                      <a:pt x="13459" y="20143"/>
                      <a:pt x="13429" y="20190"/>
                    </a:cubicBezTo>
                    <a:cubicBezTo>
                      <a:pt x="12844" y="19551"/>
                      <a:pt x="12022" y="18529"/>
                      <a:pt x="11200" y="17511"/>
                    </a:cubicBezTo>
                    <a:cubicBezTo>
                      <a:pt x="10851" y="17079"/>
                      <a:pt x="10507" y="16653"/>
                      <a:pt x="10176" y="16250"/>
                    </a:cubicBezTo>
                    <a:cubicBezTo>
                      <a:pt x="10171" y="16244"/>
                      <a:pt x="10171" y="16244"/>
                      <a:pt x="10171" y="16239"/>
                    </a:cubicBezTo>
                    <a:cubicBezTo>
                      <a:pt x="9696" y="15665"/>
                      <a:pt x="9259" y="15144"/>
                      <a:pt x="8899" y="14753"/>
                    </a:cubicBezTo>
                    <a:lnTo>
                      <a:pt x="22949" y="1497"/>
                    </a:lnTo>
                    <a:close/>
                  </a:path>
                </a:pathLst>
              </a:custGeom>
              <a:solidFill>
                <a:srgbClr val="1E19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2" name="Google Shape;4718;p79"/>
              <p:cNvSpPr/>
              <p:nvPr/>
            </p:nvSpPr>
            <p:spPr>
              <a:xfrm>
                <a:off x="3672800" y="2923625"/>
                <a:ext cx="351275" cy="467325"/>
              </a:xfrm>
              <a:custGeom>
                <a:avLst/>
                <a:gdLst/>
                <a:ahLst/>
                <a:cxnLst/>
                <a:rect l="l" t="t" r="r" b="b"/>
                <a:pathLst>
                  <a:path w="14051" h="18693" extrusionOk="0">
                    <a:moveTo>
                      <a:pt x="14051" y="0"/>
                    </a:moveTo>
                    <a:lnTo>
                      <a:pt x="1" y="13256"/>
                    </a:lnTo>
                    <a:cubicBezTo>
                      <a:pt x="361" y="13647"/>
                      <a:pt x="798" y="14168"/>
                      <a:pt x="1273" y="14742"/>
                    </a:cubicBezTo>
                    <a:cubicBezTo>
                      <a:pt x="1273" y="14747"/>
                      <a:pt x="1273" y="14747"/>
                      <a:pt x="1278" y="14753"/>
                    </a:cubicBezTo>
                    <a:cubicBezTo>
                      <a:pt x="1609" y="15156"/>
                      <a:pt x="1953" y="15582"/>
                      <a:pt x="2302" y="16014"/>
                    </a:cubicBezTo>
                    <a:cubicBezTo>
                      <a:pt x="3124" y="17032"/>
                      <a:pt x="3946" y="18054"/>
                      <a:pt x="4531" y="18693"/>
                    </a:cubicBezTo>
                    <a:cubicBezTo>
                      <a:pt x="4561" y="18646"/>
                      <a:pt x="4591" y="18586"/>
                      <a:pt x="4626" y="18515"/>
                    </a:cubicBezTo>
                    <a:cubicBezTo>
                      <a:pt x="4602" y="18457"/>
                      <a:pt x="4602" y="18392"/>
                      <a:pt x="4626" y="18345"/>
                    </a:cubicBezTo>
                    <a:close/>
                    <a:moveTo>
                      <a:pt x="4006" y="15683"/>
                    </a:moveTo>
                    <a:cubicBezTo>
                      <a:pt x="4017" y="15818"/>
                      <a:pt x="3952" y="15924"/>
                      <a:pt x="3899" y="16049"/>
                    </a:cubicBezTo>
                    <a:cubicBezTo>
                      <a:pt x="3875" y="16096"/>
                      <a:pt x="3851" y="16144"/>
                      <a:pt x="3834" y="16197"/>
                    </a:cubicBezTo>
                    <a:cubicBezTo>
                      <a:pt x="3828" y="16221"/>
                      <a:pt x="3828" y="16238"/>
                      <a:pt x="3828" y="16262"/>
                    </a:cubicBezTo>
                    <a:cubicBezTo>
                      <a:pt x="3828" y="16268"/>
                      <a:pt x="3821" y="16274"/>
                      <a:pt x="3821" y="16274"/>
                    </a:cubicBezTo>
                    <a:cubicBezTo>
                      <a:pt x="3851" y="16386"/>
                      <a:pt x="3709" y="16475"/>
                      <a:pt x="3632" y="16380"/>
                    </a:cubicBezTo>
                    <a:cubicBezTo>
                      <a:pt x="3621" y="16374"/>
                      <a:pt x="3615" y="16363"/>
                      <a:pt x="3608" y="16357"/>
                    </a:cubicBezTo>
                    <a:cubicBezTo>
                      <a:pt x="3608" y="16350"/>
                      <a:pt x="3603" y="16344"/>
                      <a:pt x="3591" y="16339"/>
                    </a:cubicBezTo>
                    <a:cubicBezTo>
                      <a:pt x="3567" y="16309"/>
                      <a:pt x="3561" y="16268"/>
                      <a:pt x="3556" y="16227"/>
                    </a:cubicBezTo>
                    <a:cubicBezTo>
                      <a:pt x="3550" y="16156"/>
                      <a:pt x="3556" y="16079"/>
                      <a:pt x="3586" y="16008"/>
                    </a:cubicBezTo>
                    <a:cubicBezTo>
                      <a:pt x="3644" y="15842"/>
                      <a:pt x="3727" y="15670"/>
                      <a:pt x="3911" y="15618"/>
                    </a:cubicBezTo>
                    <a:cubicBezTo>
                      <a:pt x="3952" y="15605"/>
                      <a:pt x="3999" y="15640"/>
                      <a:pt x="4006" y="15683"/>
                    </a:cubicBezTo>
                    <a:close/>
                    <a:moveTo>
                      <a:pt x="4585" y="15990"/>
                    </a:moveTo>
                    <a:cubicBezTo>
                      <a:pt x="4650" y="15954"/>
                      <a:pt x="4733" y="16014"/>
                      <a:pt x="4727" y="16085"/>
                    </a:cubicBezTo>
                    <a:cubicBezTo>
                      <a:pt x="4703" y="16279"/>
                      <a:pt x="4579" y="16440"/>
                      <a:pt x="4496" y="16611"/>
                    </a:cubicBezTo>
                    <a:cubicBezTo>
                      <a:pt x="4425" y="16776"/>
                      <a:pt x="4378" y="16925"/>
                      <a:pt x="4337" y="17096"/>
                    </a:cubicBezTo>
                    <a:cubicBezTo>
                      <a:pt x="4312" y="17196"/>
                      <a:pt x="4159" y="17191"/>
                      <a:pt x="4124" y="17103"/>
                    </a:cubicBezTo>
                    <a:cubicBezTo>
                      <a:pt x="4041" y="16931"/>
                      <a:pt x="4141" y="16677"/>
                      <a:pt x="4212" y="16511"/>
                    </a:cubicBezTo>
                    <a:cubicBezTo>
                      <a:pt x="4307" y="16315"/>
                      <a:pt x="4389" y="16096"/>
                      <a:pt x="4585" y="15990"/>
                    </a:cubicBezTo>
                    <a:close/>
                  </a:path>
                </a:pathLst>
              </a:custGeom>
              <a:solidFill>
                <a:srgbClr val="FAB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3" name="Google Shape;4719;p79"/>
              <p:cNvSpPr/>
              <p:nvPr/>
            </p:nvSpPr>
            <p:spPr>
              <a:xfrm>
                <a:off x="3603450" y="2927300"/>
                <a:ext cx="397375" cy="434975"/>
              </a:xfrm>
              <a:custGeom>
                <a:avLst/>
                <a:gdLst/>
                <a:ahLst/>
                <a:cxnLst/>
                <a:rect l="l" t="t" r="r" b="b"/>
                <a:pathLst>
                  <a:path w="15895" h="17399" extrusionOk="0">
                    <a:moveTo>
                      <a:pt x="2343" y="12796"/>
                    </a:moveTo>
                    <a:lnTo>
                      <a:pt x="15895" y="1"/>
                    </a:lnTo>
                    <a:lnTo>
                      <a:pt x="0" y="9720"/>
                    </a:lnTo>
                    <a:cubicBezTo>
                      <a:pt x="6" y="9738"/>
                      <a:pt x="6" y="9750"/>
                      <a:pt x="6" y="9762"/>
                    </a:cubicBezTo>
                    <a:cubicBezTo>
                      <a:pt x="112" y="10720"/>
                      <a:pt x="320" y="15157"/>
                      <a:pt x="419" y="17399"/>
                    </a:cubicBezTo>
                    <a:cubicBezTo>
                      <a:pt x="550" y="17044"/>
                      <a:pt x="697" y="16659"/>
                      <a:pt x="852" y="16268"/>
                    </a:cubicBezTo>
                    <a:cubicBezTo>
                      <a:pt x="1349" y="14991"/>
                      <a:pt x="1904" y="13612"/>
                      <a:pt x="2212" y="12885"/>
                    </a:cubicBezTo>
                    <a:cubicBezTo>
                      <a:pt x="2229" y="12831"/>
                      <a:pt x="2283" y="12796"/>
                      <a:pt x="2343" y="12796"/>
                    </a:cubicBezTo>
                    <a:close/>
                    <a:moveTo>
                      <a:pt x="6679" y="7720"/>
                    </a:moveTo>
                    <a:cubicBezTo>
                      <a:pt x="6524" y="7643"/>
                      <a:pt x="6554" y="7389"/>
                      <a:pt x="6543" y="7242"/>
                    </a:cubicBezTo>
                    <a:cubicBezTo>
                      <a:pt x="6537" y="7117"/>
                      <a:pt x="6696" y="7094"/>
                      <a:pt x="6731" y="7212"/>
                    </a:cubicBezTo>
                    <a:cubicBezTo>
                      <a:pt x="6773" y="7348"/>
                      <a:pt x="6886" y="7578"/>
                      <a:pt x="6773" y="7709"/>
                    </a:cubicBezTo>
                    <a:cubicBezTo>
                      <a:pt x="6756" y="7727"/>
                      <a:pt x="6709" y="7738"/>
                      <a:pt x="6679" y="7720"/>
                    </a:cubicBezTo>
                    <a:close/>
                    <a:moveTo>
                      <a:pt x="7176" y="7324"/>
                    </a:moveTo>
                    <a:cubicBezTo>
                      <a:pt x="7140" y="7223"/>
                      <a:pt x="7122" y="7117"/>
                      <a:pt x="7105" y="7017"/>
                    </a:cubicBezTo>
                    <a:cubicBezTo>
                      <a:pt x="7075" y="6851"/>
                      <a:pt x="7329" y="6804"/>
                      <a:pt x="7359" y="6969"/>
                    </a:cubicBezTo>
                    <a:cubicBezTo>
                      <a:pt x="7376" y="7070"/>
                      <a:pt x="7400" y="7176"/>
                      <a:pt x="7400" y="7283"/>
                    </a:cubicBezTo>
                    <a:cubicBezTo>
                      <a:pt x="7406" y="7401"/>
                      <a:pt x="7211" y="7436"/>
                      <a:pt x="7176" y="7324"/>
                    </a:cubicBezTo>
                    <a:close/>
                    <a:moveTo>
                      <a:pt x="7850" y="6756"/>
                    </a:moveTo>
                    <a:cubicBezTo>
                      <a:pt x="7802" y="6733"/>
                      <a:pt x="7779" y="6709"/>
                      <a:pt x="7761" y="6668"/>
                    </a:cubicBezTo>
                    <a:cubicBezTo>
                      <a:pt x="7774" y="6679"/>
                      <a:pt x="7767" y="6668"/>
                      <a:pt x="7744" y="6644"/>
                    </a:cubicBezTo>
                    <a:cubicBezTo>
                      <a:pt x="7744" y="6632"/>
                      <a:pt x="7738" y="6614"/>
                      <a:pt x="7731" y="6603"/>
                    </a:cubicBezTo>
                    <a:cubicBezTo>
                      <a:pt x="7731" y="6591"/>
                      <a:pt x="7731" y="6573"/>
                      <a:pt x="7725" y="6561"/>
                    </a:cubicBezTo>
                    <a:cubicBezTo>
                      <a:pt x="7725" y="6485"/>
                      <a:pt x="7738" y="6419"/>
                      <a:pt x="7779" y="6349"/>
                    </a:cubicBezTo>
                    <a:cubicBezTo>
                      <a:pt x="7867" y="6201"/>
                      <a:pt x="8099" y="6360"/>
                      <a:pt x="7998" y="6502"/>
                    </a:cubicBezTo>
                    <a:cubicBezTo>
                      <a:pt x="7998" y="6502"/>
                      <a:pt x="7992" y="6520"/>
                      <a:pt x="7987" y="6520"/>
                    </a:cubicBezTo>
                    <a:lnTo>
                      <a:pt x="7987" y="6532"/>
                    </a:lnTo>
                    <a:cubicBezTo>
                      <a:pt x="7987" y="6537"/>
                      <a:pt x="7979" y="6543"/>
                      <a:pt x="7979" y="6549"/>
                    </a:cubicBezTo>
                    <a:lnTo>
                      <a:pt x="7979" y="6556"/>
                    </a:lnTo>
                    <a:cubicBezTo>
                      <a:pt x="7987" y="6620"/>
                      <a:pt x="7979" y="6685"/>
                      <a:pt x="7921" y="6739"/>
                    </a:cubicBezTo>
                    <a:cubicBezTo>
                      <a:pt x="7903" y="6756"/>
                      <a:pt x="7873" y="6769"/>
                      <a:pt x="7850" y="6756"/>
                    </a:cubicBezTo>
                    <a:close/>
                  </a:path>
                </a:pathLst>
              </a:custGeom>
              <a:solidFill>
                <a:srgbClr val="358CD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4" name="Google Shape;4720;p79"/>
              <p:cNvSpPr/>
              <p:nvPr/>
            </p:nvSpPr>
            <p:spPr>
              <a:xfrm>
                <a:off x="3473725" y="2924925"/>
                <a:ext cx="505975" cy="236375"/>
              </a:xfrm>
              <a:custGeom>
                <a:avLst/>
                <a:gdLst/>
                <a:ahLst/>
                <a:cxnLst/>
                <a:rect l="l" t="t" r="r" b="b"/>
                <a:pathLst>
                  <a:path w="20239" h="9455" extrusionOk="0">
                    <a:moveTo>
                      <a:pt x="4810" y="9436"/>
                    </a:moveTo>
                    <a:lnTo>
                      <a:pt x="20239" y="1"/>
                    </a:lnTo>
                    <a:cubicBezTo>
                      <a:pt x="14713" y="2065"/>
                      <a:pt x="2681" y="6384"/>
                      <a:pt x="0" y="7342"/>
                    </a:cubicBezTo>
                    <a:cubicBezTo>
                      <a:pt x="1143" y="7780"/>
                      <a:pt x="3497" y="8709"/>
                      <a:pt x="4786" y="9455"/>
                    </a:cubicBezTo>
                    <a:cubicBezTo>
                      <a:pt x="4792" y="9448"/>
                      <a:pt x="4805" y="9442"/>
                      <a:pt x="4810" y="9436"/>
                    </a:cubicBezTo>
                    <a:close/>
                    <a:moveTo>
                      <a:pt x="4538" y="7354"/>
                    </a:moveTo>
                    <a:cubicBezTo>
                      <a:pt x="4609" y="7354"/>
                      <a:pt x="4638" y="7425"/>
                      <a:pt x="4621" y="7479"/>
                    </a:cubicBezTo>
                    <a:cubicBezTo>
                      <a:pt x="4579" y="7667"/>
                      <a:pt x="4420" y="7792"/>
                      <a:pt x="4302" y="7934"/>
                    </a:cubicBezTo>
                    <a:cubicBezTo>
                      <a:pt x="4160" y="8106"/>
                      <a:pt x="3893" y="7934"/>
                      <a:pt x="4011" y="7733"/>
                    </a:cubicBezTo>
                    <a:cubicBezTo>
                      <a:pt x="4124" y="7550"/>
                      <a:pt x="4308" y="7342"/>
                      <a:pt x="4538" y="7354"/>
                    </a:cubicBezTo>
                    <a:close/>
                    <a:moveTo>
                      <a:pt x="5585" y="7744"/>
                    </a:moveTo>
                    <a:cubicBezTo>
                      <a:pt x="5573" y="7899"/>
                      <a:pt x="5414" y="8052"/>
                      <a:pt x="5313" y="8159"/>
                    </a:cubicBezTo>
                    <a:cubicBezTo>
                      <a:pt x="5206" y="8271"/>
                      <a:pt x="5106" y="8396"/>
                      <a:pt x="4982" y="8497"/>
                    </a:cubicBezTo>
                    <a:cubicBezTo>
                      <a:pt x="4941" y="8532"/>
                      <a:pt x="4876" y="8549"/>
                      <a:pt x="4822" y="8525"/>
                    </a:cubicBezTo>
                    <a:cubicBezTo>
                      <a:pt x="4810" y="8525"/>
                      <a:pt x="4805" y="8519"/>
                      <a:pt x="4799" y="8519"/>
                    </a:cubicBezTo>
                    <a:lnTo>
                      <a:pt x="4799" y="8519"/>
                    </a:lnTo>
                    <a:cubicBezTo>
                      <a:pt x="4763" y="8502"/>
                      <a:pt x="4739" y="8478"/>
                      <a:pt x="4728" y="8443"/>
                    </a:cubicBezTo>
                    <a:cubicBezTo>
                      <a:pt x="4704" y="8390"/>
                      <a:pt x="4709" y="8325"/>
                      <a:pt x="4739" y="8276"/>
                    </a:cubicBezTo>
                    <a:cubicBezTo>
                      <a:pt x="4827" y="8147"/>
                      <a:pt x="4941" y="8035"/>
                      <a:pt x="5047" y="7916"/>
                    </a:cubicBezTo>
                    <a:cubicBezTo>
                      <a:pt x="5141" y="7809"/>
                      <a:pt x="5283" y="7621"/>
                      <a:pt x="5438" y="7609"/>
                    </a:cubicBezTo>
                    <a:cubicBezTo>
                      <a:pt x="5520" y="7602"/>
                      <a:pt x="5591" y="7656"/>
                      <a:pt x="5585" y="7744"/>
                    </a:cubicBezTo>
                    <a:close/>
                  </a:path>
                </a:pathLst>
              </a:custGeom>
              <a:solidFill>
                <a:srgbClr val="FAB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5" name="Google Shape;4721;p79"/>
              <p:cNvSpPr/>
              <p:nvPr/>
            </p:nvSpPr>
            <p:spPr>
              <a:xfrm>
                <a:off x="3622500" y="3262875"/>
                <a:ext cx="70600" cy="112575"/>
              </a:xfrm>
              <a:custGeom>
                <a:avLst/>
                <a:gdLst/>
                <a:ahLst/>
                <a:cxnLst/>
                <a:rect l="l" t="t" r="r" b="b"/>
                <a:pathLst>
                  <a:path w="2824" h="4503" extrusionOk="0">
                    <a:moveTo>
                      <a:pt x="2823" y="1226"/>
                    </a:moveTo>
                    <a:cubicBezTo>
                      <a:pt x="2439" y="757"/>
                      <a:pt x="2078" y="331"/>
                      <a:pt x="1775" y="0"/>
                    </a:cubicBezTo>
                    <a:cubicBezTo>
                      <a:pt x="1462" y="764"/>
                      <a:pt x="978" y="1971"/>
                      <a:pt x="527" y="3118"/>
                    </a:cubicBezTo>
                    <a:cubicBezTo>
                      <a:pt x="339" y="3609"/>
                      <a:pt x="161" y="4082"/>
                      <a:pt x="1" y="4502"/>
                    </a:cubicBezTo>
                    <a:close/>
                  </a:path>
                </a:pathLst>
              </a:custGeom>
              <a:solidFill>
                <a:srgbClr val="358CD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grpSp>
      </p:grpSp>
      <p:grpSp>
        <p:nvGrpSpPr>
          <p:cNvPr id="36" name="Group 35"/>
          <p:cNvGrpSpPr/>
          <p:nvPr/>
        </p:nvGrpSpPr>
        <p:grpSpPr>
          <a:xfrm>
            <a:off x="268769" y="1149581"/>
            <a:ext cx="849316" cy="567582"/>
            <a:chOff x="339056" y="264274"/>
            <a:chExt cx="849316" cy="567582"/>
          </a:xfrm>
        </p:grpSpPr>
        <p:sp>
          <p:nvSpPr>
            <p:cNvPr id="37" name="Flowchart: Connector 36"/>
            <p:cNvSpPr/>
            <p:nvPr/>
          </p:nvSpPr>
          <p:spPr>
            <a:xfrm>
              <a:off x="407178" y="265395"/>
              <a:ext cx="713072" cy="566461"/>
            </a:xfrm>
            <a:prstGeom prst="flowChartConnector">
              <a:avLst/>
            </a:prstGeom>
            <a:solidFill>
              <a:srgbClr val="FFFFFF"/>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rgbClr val="003B58"/>
                </a:solidFill>
                <a:effectLst/>
                <a:uLnTx/>
                <a:uFillTx/>
                <a:latin typeface="Arial"/>
                <a:ea typeface="+mn-ea"/>
                <a:cs typeface="Arial"/>
                <a:sym typeface="Arial"/>
              </a:endParaRPr>
            </a:p>
          </p:txBody>
        </p:sp>
        <p:sp>
          <p:nvSpPr>
            <p:cNvPr id="38" name="Google Shape;632;p45"/>
            <p:cNvSpPr txBox="1">
              <a:spLocks/>
            </p:cNvSpPr>
            <p:nvPr/>
          </p:nvSpPr>
          <p:spPr>
            <a:xfrm>
              <a:off x="339056" y="264274"/>
              <a:ext cx="849316" cy="484535"/>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1"/>
                </a:buClr>
                <a:buSzPts val="5500"/>
                <a:buFont typeface="Sansita ExtraBold"/>
                <a:buNone/>
                <a:defRPr sz="4800" b="1" i="0" u="none" strike="noStrike" cap="none">
                  <a:solidFill>
                    <a:schemeClr val="accent2"/>
                  </a:solidFill>
                  <a:latin typeface="Sansita"/>
                  <a:ea typeface="Sansita"/>
                  <a:cs typeface="Sansita"/>
                  <a:sym typeface="Sansita"/>
                </a:defRPr>
              </a:lvl1pPr>
              <a:lvl2pPr marR="0" lvl="1"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2pPr>
              <a:lvl3pPr marR="0" lvl="2"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3pPr>
              <a:lvl4pPr marR="0" lvl="3"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4pPr>
              <a:lvl5pPr marR="0" lvl="4"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5pPr>
              <a:lvl6pPr marR="0" lvl="5"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6pPr>
              <a:lvl7pPr marR="0" lvl="6"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7pPr>
              <a:lvl8pPr marR="0" lvl="7"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8pPr>
              <a:lvl9pPr marR="0" lvl="8"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9pPr>
            </a:lstStyle>
            <a:p>
              <a:pPr marL="0" marR="0" lvl="0" indent="0" algn="ctr" defTabSz="914400" rtl="0" eaLnBrk="1" fontAlgn="auto" latinLnBrk="0" hangingPunct="1">
                <a:lnSpc>
                  <a:spcPct val="100000"/>
                </a:lnSpc>
                <a:spcBef>
                  <a:spcPts val="0"/>
                </a:spcBef>
                <a:spcAft>
                  <a:spcPts val="0"/>
                </a:spcAft>
                <a:buClr>
                  <a:srgbClr val="FFD92D"/>
                </a:buClr>
                <a:buSzPts val="5500"/>
                <a:buFont typeface="Sansita ExtraBold"/>
                <a:buNone/>
                <a:tabLst/>
                <a:defRPr/>
              </a:pPr>
              <a:r>
                <a:rPr kumimoji="0" lang="vi-VN" sz="3200" b="1" i="0" u="none" strike="noStrike" kern="0" cap="none" spc="0" normalizeH="0" baseline="0" noProof="0" dirty="0" smtClean="0">
                  <a:ln>
                    <a:noFill/>
                  </a:ln>
                  <a:solidFill>
                    <a:srgbClr val="E87C84">
                      <a:lumMod val="75000"/>
                    </a:srgbClr>
                  </a:solidFill>
                  <a:effectLst/>
                  <a:uLnTx/>
                  <a:uFillTx/>
                  <a:latin typeface="Sansita"/>
                  <a:cs typeface="Sansita"/>
                  <a:sym typeface="Sansita"/>
                </a:rPr>
                <a:t>04</a:t>
              </a:r>
              <a:endParaRPr kumimoji="0" lang="vi-VN" sz="3200" b="1" i="0" u="none" strike="noStrike" kern="0" cap="none" spc="0" normalizeH="0" baseline="0" noProof="0" dirty="0">
                <a:ln>
                  <a:noFill/>
                </a:ln>
                <a:solidFill>
                  <a:srgbClr val="E87C84">
                    <a:lumMod val="75000"/>
                  </a:srgbClr>
                </a:solidFill>
                <a:effectLst/>
                <a:uLnTx/>
                <a:uFillTx/>
                <a:latin typeface="Sansita"/>
                <a:cs typeface="Sansita"/>
                <a:sym typeface="Sansita"/>
              </a:endParaRPr>
            </a:p>
          </p:txBody>
        </p:sp>
      </p:grpSp>
      <p:sp>
        <p:nvSpPr>
          <p:cNvPr id="39" name="Google Shape;478;p45">
            <a:extLst>
              <a:ext uri="{FF2B5EF4-FFF2-40B4-BE49-F238E27FC236}">
                <a16:creationId xmlns:a16="http://schemas.microsoft.com/office/drawing/2014/main" id="{F26287F7-3FB0-4F76-B02E-8E4B2E29815B}"/>
              </a:ext>
            </a:extLst>
          </p:cNvPr>
          <p:cNvSpPr txBox="1">
            <a:spLocks/>
          </p:cNvSpPr>
          <p:nvPr/>
        </p:nvSpPr>
        <p:spPr>
          <a:xfrm>
            <a:off x="1110667" y="692254"/>
            <a:ext cx="7012356" cy="1613986"/>
          </a:xfrm>
          <a:prstGeom prst="doubleWave">
            <a:avLst/>
          </a:prstGeom>
          <a:solidFill>
            <a:srgbClr val="FFD92D">
              <a:lumMod val="20000"/>
              <a:lumOff val="80000"/>
            </a:srgbClr>
          </a:solidFill>
          <a:ln w="28575">
            <a:solidFill>
              <a:srgbClr val="E87C84"/>
            </a:solidFill>
            <a:prstDash val="sysDash"/>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vi-VN" sz="2600" b="1" dirty="0" smtClean="0">
                <a:solidFill>
                  <a:srgbClr val="002060"/>
                </a:solidFill>
                <a:cs typeface="Calibri" panose="020F0502020204030204" pitchFamily="34" charset="0"/>
              </a:rPr>
              <a:t>Điền vào chỗ trống trong câu sau: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vi-VN" sz="2600" b="1" dirty="0" smtClean="0">
                <a:solidFill>
                  <a:srgbClr val="002060"/>
                </a:solidFill>
                <a:cs typeface="Calibri" panose="020F0502020204030204" pitchFamily="34" charset="0"/>
              </a:rPr>
              <a:t>Mĩ phải có trách nhiệm trong việc .......... vết thương chiến tranh ở Việt Nam</a:t>
            </a:r>
            <a:r>
              <a:rPr lang="vi-VN" sz="2600" b="1" dirty="0">
                <a:solidFill>
                  <a:srgbClr val="002060"/>
                </a:solidFill>
                <a:latin typeface="Times New Roman" panose="02020603050405020304" pitchFamily="18" charset="0"/>
                <a:cs typeface="Calibri" panose="020F0502020204030204" pitchFamily="34" charset="0"/>
              </a:rPr>
              <a:t>.</a:t>
            </a:r>
            <a:endParaRPr kumimoji="0" lang="vi-VN" sz="2600" b="1" i="0" u="none" strike="noStrike" kern="0" cap="none" spc="0" normalizeH="0" baseline="0" noProof="0" dirty="0">
              <a:ln>
                <a:noFill/>
              </a:ln>
              <a:solidFill>
                <a:srgbClr val="002060"/>
              </a:solidFill>
              <a:effectLst/>
              <a:uLnTx/>
              <a:uFillTx/>
              <a:latin typeface="Times New Roman" panose="02020603050405020304" pitchFamily="18" charset="0"/>
              <a:cs typeface="Calibri" panose="020F0502020204030204" pitchFamily="34" charset="0"/>
              <a:sym typeface="Arial"/>
            </a:endParaRPr>
          </a:p>
        </p:txBody>
      </p:sp>
      <p:sp>
        <p:nvSpPr>
          <p:cNvPr id="40" name="圆角矩形 7"/>
          <p:cNvSpPr/>
          <p:nvPr/>
        </p:nvSpPr>
        <p:spPr>
          <a:xfrm>
            <a:off x="1620940" y="2491652"/>
            <a:ext cx="6659348" cy="1694223"/>
          </a:xfrm>
          <a:prstGeom prst="roundRect">
            <a:avLst>
              <a:gd name="adj" fmla="val 22936"/>
            </a:avLst>
          </a:prstGeom>
          <a:noFill/>
          <a:ln w="28575" cap="flat" cmpd="sng" algn="ctr">
            <a:solidFill>
              <a:schemeClr val="accent1"/>
            </a:solidFill>
            <a:prstDash val="solid"/>
          </a:ln>
          <a:effectLst/>
        </p:spPr>
        <p:txBody>
          <a:bodyPr rtlCol="0" anchor="ct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3000" b="0" i="0" u="none" strike="noStrike" kern="0" cap="none" spc="0" normalizeH="0" baseline="0" noProof="0" dirty="0" smtClean="0">
                <a:ln>
                  <a:noFill/>
                </a:ln>
                <a:solidFill>
                  <a:srgbClr val="002060"/>
                </a:solidFill>
                <a:effectLst/>
                <a:uLnTx/>
                <a:uFillTx/>
                <a:latin typeface="Arial"/>
                <a:cs typeface="Arial"/>
                <a:sym typeface="Arial"/>
              </a:rPr>
              <a:t>Mĩ phải</a:t>
            </a:r>
            <a:r>
              <a:rPr kumimoji="0" lang="vi-VN" sz="3000" b="0" i="0" u="none" strike="noStrike" kern="0" cap="none" spc="0" normalizeH="0" noProof="0" dirty="0" smtClean="0">
                <a:ln>
                  <a:noFill/>
                </a:ln>
                <a:solidFill>
                  <a:srgbClr val="002060"/>
                </a:solidFill>
                <a:effectLst/>
                <a:uLnTx/>
                <a:uFillTx/>
                <a:latin typeface="Arial"/>
                <a:cs typeface="Arial"/>
                <a:sym typeface="Arial"/>
              </a:rPr>
              <a:t> có trách nhiệm trong việc </a:t>
            </a:r>
            <a:r>
              <a:rPr kumimoji="0" lang="vi-VN" sz="3000" b="1" i="0" u="none" strike="noStrike" kern="0" cap="none" spc="0" normalizeH="0" noProof="0" dirty="0" smtClean="0">
                <a:ln>
                  <a:noFill/>
                </a:ln>
                <a:solidFill>
                  <a:srgbClr val="FC1037"/>
                </a:solidFill>
                <a:effectLst/>
                <a:uLnTx/>
                <a:uFillTx/>
                <a:latin typeface="Arial"/>
                <a:cs typeface="Arial"/>
                <a:sym typeface="Arial"/>
              </a:rPr>
              <a:t>hàn </a:t>
            </a:r>
            <a:r>
              <a:rPr kumimoji="0" lang="vi-VN" sz="3000" b="1" i="0" u="none" strike="noStrike" kern="0" cap="none" spc="0" normalizeH="0" noProof="0" smtClean="0">
                <a:ln>
                  <a:noFill/>
                </a:ln>
                <a:solidFill>
                  <a:srgbClr val="FC1037"/>
                </a:solidFill>
                <a:effectLst/>
                <a:uLnTx/>
                <a:uFillTx/>
                <a:latin typeface="Arial"/>
                <a:cs typeface="Arial"/>
                <a:sym typeface="Arial"/>
              </a:rPr>
              <a:t>gắn</a:t>
            </a:r>
            <a:r>
              <a:rPr kumimoji="0" lang="vi-VN" sz="3000" b="0" i="0" u="none" strike="noStrike" kern="0" cap="none" spc="0" normalizeH="0" noProof="0" smtClean="0">
                <a:ln>
                  <a:noFill/>
                </a:ln>
                <a:solidFill>
                  <a:srgbClr val="002060"/>
                </a:solidFill>
                <a:effectLst/>
                <a:uLnTx/>
                <a:uFillTx/>
                <a:latin typeface="Arial"/>
                <a:cs typeface="Arial"/>
                <a:sym typeface="Arial"/>
              </a:rPr>
              <a:t> </a:t>
            </a:r>
            <a:r>
              <a:rPr kumimoji="0" lang="vi-VN" sz="3000" b="0" i="0" u="none" strike="noStrike" kern="0" cap="none" spc="0" normalizeH="0" noProof="0" smtClean="0">
                <a:ln>
                  <a:noFill/>
                </a:ln>
                <a:solidFill>
                  <a:srgbClr val="002060"/>
                </a:solidFill>
                <a:effectLst/>
                <a:uLnTx/>
                <a:uFillTx/>
                <a:latin typeface="Arial"/>
                <a:cs typeface="Arial"/>
                <a:sym typeface="Arial"/>
              </a:rPr>
              <a:t>vế</a:t>
            </a:r>
            <a:r>
              <a:rPr kumimoji="0" lang="en-US" sz="3000" b="0" i="0" u="none" strike="noStrike" kern="0" cap="none" spc="0" normalizeH="0" noProof="0" smtClean="0">
                <a:ln>
                  <a:noFill/>
                </a:ln>
                <a:solidFill>
                  <a:srgbClr val="002060"/>
                </a:solidFill>
                <a:effectLst/>
                <a:uLnTx/>
                <a:uFillTx/>
                <a:latin typeface="Arial"/>
                <a:cs typeface="Arial"/>
                <a:sym typeface="Arial"/>
              </a:rPr>
              <a:t>t</a:t>
            </a:r>
            <a:r>
              <a:rPr kumimoji="0" lang="vi-VN" sz="3000" b="0" i="0" u="none" strike="noStrike" kern="0" cap="none" spc="0" normalizeH="0" noProof="0" smtClean="0">
                <a:ln>
                  <a:noFill/>
                </a:ln>
                <a:solidFill>
                  <a:srgbClr val="002060"/>
                </a:solidFill>
                <a:effectLst/>
                <a:uLnTx/>
                <a:uFillTx/>
                <a:latin typeface="Arial"/>
                <a:cs typeface="Arial"/>
                <a:sym typeface="Arial"/>
              </a:rPr>
              <a:t> </a:t>
            </a:r>
            <a:r>
              <a:rPr kumimoji="0" lang="vi-VN" sz="3000" b="0" i="0" u="none" strike="noStrike" kern="0" cap="none" spc="0" normalizeH="0" noProof="0" dirty="0" smtClean="0">
                <a:ln>
                  <a:noFill/>
                </a:ln>
                <a:solidFill>
                  <a:srgbClr val="002060"/>
                </a:solidFill>
                <a:effectLst/>
                <a:uLnTx/>
                <a:uFillTx/>
                <a:latin typeface="Arial"/>
                <a:cs typeface="Arial"/>
                <a:sym typeface="Arial"/>
              </a:rPr>
              <a:t>thương chiến tranh ở Việt Nam. </a:t>
            </a:r>
            <a:endParaRPr kumimoji="0" lang="en-US" sz="3000" b="0" i="0" u="none" strike="noStrike" kern="0" cap="none" spc="0" normalizeH="0" baseline="0" noProof="0" dirty="0">
              <a:ln>
                <a:noFill/>
              </a:ln>
              <a:solidFill>
                <a:srgbClr val="002060"/>
              </a:solidFill>
              <a:effectLst/>
              <a:uLnTx/>
              <a:uFillTx/>
              <a:latin typeface="Arial"/>
              <a:cs typeface="Arial"/>
              <a:sym typeface="Arial"/>
            </a:endParaRPr>
          </a:p>
        </p:txBody>
      </p:sp>
    </p:spTree>
    <p:extLst>
      <p:ext uri="{BB962C8B-B14F-4D97-AF65-F5344CB8AC3E}">
        <p14:creationId xmlns:p14="http://schemas.microsoft.com/office/powerpoint/2010/main" val="78368080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barn(inVertical)">
                                      <p:cBhvr>
                                        <p:cTn id="7" dur="500"/>
                                        <p:tgtEl>
                                          <p:spTgt spid="3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28"/>
                                        </p:tgtEl>
                                        <p:attrNameLst>
                                          <p:attrName>style.visibility</p:attrName>
                                        </p:attrNameLst>
                                      </p:cBhvr>
                                      <p:to>
                                        <p:strVal val="visible"/>
                                      </p:to>
                                    </p:set>
                                    <p:anim calcmode="lin" valueType="num">
                                      <p:cBhvr additive="base">
                                        <p:cTn id="12" dur="500" fill="hold"/>
                                        <p:tgtEl>
                                          <p:spTgt spid="28"/>
                                        </p:tgtEl>
                                        <p:attrNameLst>
                                          <p:attrName>ppt_x</p:attrName>
                                        </p:attrNameLst>
                                      </p:cBhvr>
                                      <p:tavLst>
                                        <p:tav tm="0">
                                          <p:val>
                                            <p:strVal val="0-#ppt_w/2"/>
                                          </p:val>
                                        </p:tav>
                                        <p:tav tm="100000">
                                          <p:val>
                                            <p:strVal val="#ppt_x"/>
                                          </p:val>
                                        </p:tav>
                                      </p:tavLst>
                                    </p:anim>
                                    <p:anim calcmode="lin" valueType="num">
                                      <p:cBhvr additive="base">
                                        <p:cTn id="13" dur="500" fill="hold"/>
                                        <p:tgtEl>
                                          <p:spTgt spid="28"/>
                                        </p:tgtEl>
                                        <p:attrNameLst>
                                          <p:attrName>ppt_y</p:attrName>
                                        </p:attrNameLst>
                                      </p:cBhvr>
                                      <p:tavLst>
                                        <p:tav tm="0">
                                          <p:val>
                                            <p:strVal val="#ppt_y"/>
                                          </p:val>
                                        </p:tav>
                                        <p:tav tm="100000">
                                          <p:val>
                                            <p:strVal val="#ppt_y"/>
                                          </p:val>
                                        </p:tav>
                                      </p:tavLst>
                                    </p:anim>
                                  </p:childTnLst>
                                </p:cTn>
                              </p:par>
                            </p:childTnLst>
                          </p:cTn>
                        </p:par>
                        <p:par>
                          <p:cTn id="14" fill="hold">
                            <p:stCondLst>
                              <p:cond delay="500"/>
                            </p:stCondLst>
                            <p:childTnLst>
                              <p:par>
                                <p:cTn id="15" presetID="14" presetClass="entr" presetSubtype="10" fill="hold" grpId="0" nodeType="afterEffect">
                                  <p:stCondLst>
                                    <p:cond delay="0"/>
                                  </p:stCondLst>
                                  <p:childTnLst>
                                    <p:set>
                                      <p:cBhvr>
                                        <p:cTn id="16" dur="1" fill="hold">
                                          <p:stCondLst>
                                            <p:cond delay="0"/>
                                          </p:stCondLst>
                                        </p:cTn>
                                        <p:tgtEl>
                                          <p:spTgt spid="40"/>
                                        </p:tgtEl>
                                        <p:attrNameLst>
                                          <p:attrName>style.visibility</p:attrName>
                                        </p:attrNameLst>
                                      </p:cBhvr>
                                      <p:to>
                                        <p:strVal val="visible"/>
                                      </p:to>
                                    </p:set>
                                    <p:animEffect transition="in" filter="randombar(horizontal)">
                                      <p:cBhvr>
                                        <p:cTn id="17" dur="500"/>
                                        <p:tgtEl>
                                          <p:spTgt spid="40"/>
                                        </p:tgtEl>
                                      </p:cBhvr>
                                    </p:animEffect>
                                  </p:childTnLst>
                                </p:cTn>
                              </p:par>
                            </p:childTnLst>
                          </p:cTn>
                        </p:par>
                        <p:par>
                          <p:cTn id="18" fill="hold">
                            <p:stCondLst>
                              <p:cond delay="1000"/>
                            </p:stCondLst>
                            <p:childTnLst>
                              <p:par>
                                <p:cTn id="19" presetID="10" presetClass="entr" presetSubtype="0" fill="hold" nodeType="afterEffect">
                                  <p:stCondLst>
                                    <p:cond delay="0"/>
                                  </p:stCondLst>
                                  <p:childTnLst>
                                    <p:set>
                                      <p:cBhvr>
                                        <p:cTn id="20" dur="1" fill="hold">
                                          <p:stCondLst>
                                            <p:cond delay="0"/>
                                          </p:stCondLst>
                                        </p:cTn>
                                        <p:tgtEl>
                                          <p:spTgt spid="65"/>
                                        </p:tgtEl>
                                        <p:attrNameLst>
                                          <p:attrName>style.visibility</p:attrName>
                                        </p:attrNameLst>
                                      </p:cBhvr>
                                      <p:to>
                                        <p:strVal val="visible"/>
                                      </p:to>
                                    </p:set>
                                    <p:animEffect transition="in" filter="fade">
                                      <p:cBhvr>
                                        <p:cTn id="21"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4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863"/>
        <p:cNvGrpSpPr/>
        <p:nvPr/>
      </p:nvGrpSpPr>
      <p:grpSpPr>
        <a:xfrm>
          <a:off x="0" y="0"/>
          <a:ext cx="0" cy="0"/>
          <a:chOff x="0" y="0"/>
          <a:chExt cx="0" cy="0"/>
        </a:xfrm>
      </p:grpSpPr>
      <p:sp>
        <p:nvSpPr>
          <p:cNvPr id="2903" name="Google Shape;2903;p50"/>
          <p:cNvSpPr/>
          <p:nvPr/>
        </p:nvSpPr>
        <p:spPr>
          <a:xfrm>
            <a:off x="430225" y="1152599"/>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904" name="Google Shape;2904;p50"/>
          <p:cNvGrpSpPr/>
          <p:nvPr/>
        </p:nvGrpSpPr>
        <p:grpSpPr>
          <a:xfrm>
            <a:off x="7478263" y="4190125"/>
            <a:ext cx="868425" cy="514500"/>
            <a:chOff x="2575700" y="1885000"/>
            <a:chExt cx="868425" cy="514500"/>
          </a:xfrm>
        </p:grpSpPr>
        <p:sp>
          <p:nvSpPr>
            <p:cNvPr id="2905" name="Google Shape;2905;p50"/>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06" name="Google Shape;2906;p50"/>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07" name="Google Shape;2907;p50"/>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08" name="Google Shape;2908;p50"/>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65" name="Google Shape;1820;p57"/>
          <p:cNvGrpSpPr/>
          <p:nvPr/>
        </p:nvGrpSpPr>
        <p:grpSpPr>
          <a:xfrm>
            <a:off x="7984991" y="187482"/>
            <a:ext cx="1159009" cy="965117"/>
            <a:chOff x="7792794" y="4304513"/>
            <a:chExt cx="511980" cy="436830"/>
          </a:xfrm>
        </p:grpSpPr>
        <p:sp>
          <p:nvSpPr>
            <p:cNvPr id="66" name="Google Shape;1824;p57">
              <a:hlinkClick r:id="rId3" action="ppaction://hlinksldjump"/>
            </p:cNvPr>
            <p:cNvSpPr/>
            <p:nvPr/>
          </p:nvSpPr>
          <p:spPr>
            <a:xfrm>
              <a:off x="7853768" y="4304513"/>
              <a:ext cx="353939" cy="339286"/>
            </a:xfrm>
            <a:custGeom>
              <a:avLst/>
              <a:gdLst/>
              <a:ahLst/>
              <a:cxnLst/>
              <a:rect l="l" t="t" r="r" b="b"/>
              <a:pathLst>
                <a:path w="10652" h="10211" extrusionOk="0">
                  <a:moveTo>
                    <a:pt x="5274" y="0"/>
                  </a:moveTo>
                  <a:cubicBezTo>
                    <a:pt x="3749" y="0"/>
                    <a:pt x="2353" y="646"/>
                    <a:pt x="1397" y="1603"/>
                  </a:cubicBezTo>
                  <a:cubicBezTo>
                    <a:pt x="518" y="2585"/>
                    <a:pt x="1" y="3748"/>
                    <a:pt x="1" y="5041"/>
                  </a:cubicBezTo>
                  <a:cubicBezTo>
                    <a:pt x="1" y="7962"/>
                    <a:pt x="2353" y="10211"/>
                    <a:pt x="5274" y="10211"/>
                  </a:cubicBezTo>
                  <a:cubicBezTo>
                    <a:pt x="5921" y="10211"/>
                    <a:pt x="6464" y="10108"/>
                    <a:pt x="6981" y="10004"/>
                  </a:cubicBezTo>
                  <a:cubicBezTo>
                    <a:pt x="9152" y="9254"/>
                    <a:pt x="10651" y="7419"/>
                    <a:pt x="10651" y="5041"/>
                  </a:cubicBezTo>
                  <a:cubicBezTo>
                    <a:pt x="10651" y="4834"/>
                    <a:pt x="10651" y="4524"/>
                    <a:pt x="10548" y="4291"/>
                  </a:cubicBezTo>
                  <a:cubicBezTo>
                    <a:pt x="10212" y="2146"/>
                    <a:pt x="8506" y="414"/>
                    <a:pt x="6231" y="103"/>
                  </a:cubicBezTo>
                  <a:cubicBezTo>
                    <a:pt x="5921" y="0"/>
                    <a:pt x="5585" y="0"/>
                    <a:pt x="5274" y="0"/>
                  </a:cubicBezTo>
                  <a:close/>
                </a:path>
              </a:pathLst>
            </a:custGeom>
            <a:solidFill>
              <a:srgbClr val="B8E5F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67" name="Google Shape;1825;p57"/>
            <p:cNvSpPr/>
            <p:nvPr/>
          </p:nvSpPr>
          <p:spPr>
            <a:xfrm>
              <a:off x="8004093" y="4307936"/>
              <a:ext cx="200162" cy="164077"/>
            </a:xfrm>
            <a:custGeom>
              <a:avLst/>
              <a:gdLst/>
              <a:ahLst/>
              <a:cxnLst/>
              <a:rect l="l" t="t" r="r" b="b"/>
              <a:pathLst>
                <a:path w="6024" h="4938" extrusionOk="0">
                  <a:moveTo>
                    <a:pt x="1707" y="0"/>
                  </a:moveTo>
                  <a:cubicBezTo>
                    <a:pt x="957" y="207"/>
                    <a:pt x="414" y="750"/>
                    <a:pt x="104" y="1396"/>
                  </a:cubicBezTo>
                  <a:cubicBezTo>
                    <a:pt x="1" y="1603"/>
                    <a:pt x="1" y="1939"/>
                    <a:pt x="1" y="2146"/>
                  </a:cubicBezTo>
                  <a:cubicBezTo>
                    <a:pt x="104" y="2353"/>
                    <a:pt x="208" y="2689"/>
                    <a:pt x="518" y="2689"/>
                  </a:cubicBezTo>
                  <a:cubicBezTo>
                    <a:pt x="518" y="2792"/>
                    <a:pt x="647" y="2792"/>
                    <a:pt x="750" y="2792"/>
                  </a:cubicBezTo>
                  <a:cubicBezTo>
                    <a:pt x="957" y="2896"/>
                    <a:pt x="957" y="3232"/>
                    <a:pt x="854" y="3439"/>
                  </a:cubicBezTo>
                  <a:cubicBezTo>
                    <a:pt x="854" y="3645"/>
                    <a:pt x="854" y="3878"/>
                    <a:pt x="957" y="4085"/>
                  </a:cubicBezTo>
                  <a:cubicBezTo>
                    <a:pt x="957" y="4292"/>
                    <a:pt x="1164" y="4524"/>
                    <a:pt x="1397" y="4628"/>
                  </a:cubicBezTo>
                  <a:cubicBezTo>
                    <a:pt x="1456" y="4647"/>
                    <a:pt x="1512" y="4656"/>
                    <a:pt x="1567" y="4656"/>
                  </a:cubicBezTo>
                  <a:cubicBezTo>
                    <a:pt x="1799" y="4656"/>
                    <a:pt x="1999" y="4505"/>
                    <a:pt x="2250" y="4421"/>
                  </a:cubicBezTo>
                  <a:cubicBezTo>
                    <a:pt x="2497" y="4249"/>
                    <a:pt x="2731" y="4148"/>
                    <a:pt x="2920" y="4148"/>
                  </a:cubicBezTo>
                  <a:cubicBezTo>
                    <a:pt x="2987" y="4148"/>
                    <a:pt x="3048" y="4161"/>
                    <a:pt x="3103" y="4188"/>
                  </a:cubicBezTo>
                  <a:cubicBezTo>
                    <a:pt x="3439" y="4421"/>
                    <a:pt x="3542" y="4834"/>
                    <a:pt x="3749" y="4938"/>
                  </a:cubicBezTo>
                  <a:cubicBezTo>
                    <a:pt x="4189" y="4938"/>
                    <a:pt x="4395" y="4292"/>
                    <a:pt x="4835" y="4292"/>
                  </a:cubicBezTo>
                  <a:cubicBezTo>
                    <a:pt x="5042" y="4292"/>
                    <a:pt x="5171" y="4421"/>
                    <a:pt x="5274" y="4421"/>
                  </a:cubicBezTo>
                  <a:cubicBezTo>
                    <a:pt x="5356" y="4448"/>
                    <a:pt x="5432" y="4461"/>
                    <a:pt x="5504" y="4461"/>
                  </a:cubicBezTo>
                  <a:cubicBezTo>
                    <a:pt x="5705" y="4461"/>
                    <a:pt x="5871" y="4360"/>
                    <a:pt x="6024" y="4188"/>
                  </a:cubicBezTo>
                  <a:cubicBezTo>
                    <a:pt x="5688" y="2043"/>
                    <a:pt x="3982" y="311"/>
                    <a:pt x="1707" y="0"/>
                  </a:cubicBezTo>
                  <a:close/>
                </a:path>
              </a:pathLst>
            </a:custGeom>
            <a:solidFill>
              <a:srgbClr val="98DB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68" name="Google Shape;1826;p57"/>
            <p:cNvSpPr/>
            <p:nvPr/>
          </p:nvSpPr>
          <p:spPr>
            <a:xfrm>
              <a:off x="7853768" y="4357745"/>
              <a:ext cx="250004" cy="286056"/>
            </a:xfrm>
            <a:custGeom>
              <a:avLst/>
              <a:gdLst/>
              <a:ahLst/>
              <a:cxnLst/>
              <a:rect l="l" t="t" r="r" b="b"/>
              <a:pathLst>
                <a:path w="7524" h="8609" extrusionOk="0">
                  <a:moveTo>
                    <a:pt x="1397" y="1"/>
                  </a:moveTo>
                  <a:cubicBezTo>
                    <a:pt x="518" y="983"/>
                    <a:pt x="1" y="2146"/>
                    <a:pt x="1" y="3439"/>
                  </a:cubicBezTo>
                  <a:cubicBezTo>
                    <a:pt x="1" y="6360"/>
                    <a:pt x="2353" y="8609"/>
                    <a:pt x="5274" y="8609"/>
                  </a:cubicBezTo>
                  <a:cubicBezTo>
                    <a:pt x="5921" y="8609"/>
                    <a:pt x="6464" y="8506"/>
                    <a:pt x="6981" y="8402"/>
                  </a:cubicBezTo>
                  <a:cubicBezTo>
                    <a:pt x="7213" y="8092"/>
                    <a:pt x="7420" y="7756"/>
                    <a:pt x="7523" y="7316"/>
                  </a:cubicBezTo>
                  <a:lnTo>
                    <a:pt x="7523" y="6903"/>
                  </a:lnTo>
                  <a:cubicBezTo>
                    <a:pt x="7420" y="6799"/>
                    <a:pt x="7317" y="6670"/>
                    <a:pt x="7213" y="6670"/>
                  </a:cubicBezTo>
                  <a:cubicBezTo>
                    <a:pt x="6981" y="6670"/>
                    <a:pt x="6877" y="6799"/>
                    <a:pt x="6670" y="6799"/>
                  </a:cubicBezTo>
                  <a:cubicBezTo>
                    <a:pt x="6464" y="6670"/>
                    <a:pt x="6464" y="6463"/>
                    <a:pt x="6231" y="6360"/>
                  </a:cubicBezTo>
                  <a:cubicBezTo>
                    <a:pt x="6196" y="6325"/>
                    <a:pt x="6162" y="6314"/>
                    <a:pt x="6127" y="6314"/>
                  </a:cubicBezTo>
                  <a:cubicBezTo>
                    <a:pt x="6059" y="6314"/>
                    <a:pt x="5990" y="6360"/>
                    <a:pt x="5921" y="6360"/>
                  </a:cubicBezTo>
                  <a:cubicBezTo>
                    <a:pt x="5171" y="6567"/>
                    <a:pt x="4732" y="7446"/>
                    <a:pt x="4189" y="7859"/>
                  </a:cubicBezTo>
                  <a:cubicBezTo>
                    <a:pt x="3982" y="7963"/>
                    <a:pt x="3878" y="8092"/>
                    <a:pt x="3749" y="8092"/>
                  </a:cubicBezTo>
                  <a:cubicBezTo>
                    <a:pt x="3542" y="7963"/>
                    <a:pt x="3439" y="7756"/>
                    <a:pt x="3439" y="7549"/>
                  </a:cubicBezTo>
                  <a:cubicBezTo>
                    <a:pt x="3439" y="7316"/>
                    <a:pt x="3439" y="7110"/>
                    <a:pt x="3542" y="7006"/>
                  </a:cubicBezTo>
                  <a:cubicBezTo>
                    <a:pt x="3542" y="6799"/>
                    <a:pt x="3439" y="6463"/>
                    <a:pt x="3336" y="6360"/>
                  </a:cubicBezTo>
                  <a:cubicBezTo>
                    <a:pt x="3219" y="6308"/>
                    <a:pt x="3084" y="6308"/>
                    <a:pt x="2951" y="6308"/>
                  </a:cubicBezTo>
                  <a:cubicBezTo>
                    <a:pt x="2819" y="6308"/>
                    <a:pt x="2689" y="6308"/>
                    <a:pt x="2586" y="6257"/>
                  </a:cubicBezTo>
                  <a:cubicBezTo>
                    <a:pt x="2147" y="6153"/>
                    <a:pt x="2043" y="5610"/>
                    <a:pt x="2147" y="5171"/>
                  </a:cubicBezTo>
                  <a:cubicBezTo>
                    <a:pt x="2353" y="4731"/>
                    <a:pt x="2689" y="4421"/>
                    <a:pt x="3103" y="4214"/>
                  </a:cubicBezTo>
                  <a:cubicBezTo>
                    <a:pt x="3439" y="3982"/>
                    <a:pt x="3749" y="3775"/>
                    <a:pt x="4085" y="3568"/>
                  </a:cubicBezTo>
                  <a:cubicBezTo>
                    <a:pt x="4292" y="3335"/>
                    <a:pt x="4628" y="3025"/>
                    <a:pt x="4525" y="2689"/>
                  </a:cubicBezTo>
                  <a:cubicBezTo>
                    <a:pt x="4525" y="2520"/>
                    <a:pt x="4301" y="2351"/>
                    <a:pt x="4050" y="2351"/>
                  </a:cubicBezTo>
                  <a:cubicBezTo>
                    <a:pt x="3993" y="2351"/>
                    <a:pt x="3935" y="2360"/>
                    <a:pt x="3878" y="2379"/>
                  </a:cubicBezTo>
                  <a:cubicBezTo>
                    <a:pt x="3646" y="2379"/>
                    <a:pt x="3439" y="2586"/>
                    <a:pt x="3232" y="2793"/>
                  </a:cubicBezTo>
                  <a:cubicBezTo>
                    <a:pt x="3126" y="2983"/>
                    <a:pt x="2969" y="3156"/>
                    <a:pt x="2858" y="3156"/>
                  </a:cubicBezTo>
                  <a:cubicBezTo>
                    <a:pt x="2834" y="3156"/>
                    <a:pt x="2812" y="3147"/>
                    <a:pt x="2793" y="3129"/>
                  </a:cubicBezTo>
                  <a:cubicBezTo>
                    <a:pt x="2586" y="3129"/>
                    <a:pt x="2586" y="3025"/>
                    <a:pt x="2353" y="2922"/>
                  </a:cubicBezTo>
                  <a:cubicBezTo>
                    <a:pt x="2305" y="2885"/>
                    <a:pt x="2253" y="2871"/>
                    <a:pt x="2199" y="2871"/>
                  </a:cubicBezTo>
                  <a:cubicBezTo>
                    <a:pt x="1955" y="2871"/>
                    <a:pt x="1657" y="3170"/>
                    <a:pt x="1350" y="3170"/>
                  </a:cubicBezTo>
                  <a:cubicBezTo>
                    <a:pt x="1289" y="3170"/>
                    <a:pt x="1226" y="3158"/>
                    <a:pt x="1164" y="3129"/>
                  </a:cubicBezTo>
                  <a:cubicBezTo>
                    <a:pt x="1061" y="3025"/>
                    <a:pt x="957" y="2922"/>
                    <a:pt x="957" y="2793"/>
                  </a:cubicBezTo>
                  <a:cubicBezTo>
                    <a:pt x="854" y="2379"/>
                    <a:pt x="957" y="2043"/>
                    <a:pt x="1164" y="1629"/>
                  </a:cubicBezTo>
                  <a:cubicBezTo>
                    <a:pt x="1293" y="1293"/>
                    <a:pt x="1810" y="647"/>
                    <a:pt x="1604" y="337"/>
                  </a:cubicBezTo>
                  <a:cubicBezTo>
                    <a:pt x="1604" y="104"/>
                    <a:pt x="1500" y="104"/>
                    <a:pt x="1397" y="1"/>
                  </a:cubicBezTo>
                  <a:close/>
                </a:path>
              </a:pathLst>
            </a:custGeom>
            <a:solidFill>
              <a:srgbClr val="98DB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69" name="Google Shape;1827;p57"/>
            <p:cNvSpPr/>
            <p:nvPr/>
          </p:nvSpPr>
          <p:spPr>
            <a:xfrm>
              <a:off x="8128666" y="4488466"/>
              <a:ext cx="57550" cy="63996"/>
            </a:xfrm>
            <a:custGeom>
              <a:avLst/>
              <a:gdLst/>
              <a:ahLst/>
              <a:cxnLst/>
              <a:rect l="l" t="t" r="r" b="b"/>
              <a:pathLst>
                <a:path w="1732" h="1926" extrusionOk="0">
                  <a:moveTo>
                    <a:pt x="1147" y="0"/>
                  </a:moveTo>
                  <a:cubicBezTo>
                    <a:pt x="785" y="0"/>
                    <a:pt x="348" y="248"/>
                    <a:pt x="129" y="591"/>
                  </a:cubicBezTo>
                  <a:cubicBezTo>
                    <a:pt x="129" y="694"/>
                    <a:pt x="0" y="694"/>
                    <a:pt x="0" y="797"/>
                  </a:cubicBezTo>
                  <a:cubicBezTo>
                    <a:pt x="0" y="927"/>
                    <a:pt x="0" y="927"/>
                    <a:pt x="129" y="1030"/>
                  </a:cubicBezTo>
                  <a:lnTo>
                    <a:pt x="440" y="1030"/>
                  </a:lnTo>
                  <a:cubicBezTo>
                    <a:pt x="543" y="1133"/>
                    <a:pt x="646" y="1340"/>
                    <a:pt x="646" y="1444"/>
                  </a:cubicBezTo>
                  <a:cubicBezTo>
                    <a:pt x="646" y="1676"/>
                    <a:pt x="776" y="1883"/>
                    <a:pt x="879" y="1883"/>
                  </a:cubicBezTo>
                  <a:cubicBezTo>
                    <a:pt x="909" y="1913"/>
                    <a:pt x="948" y="1926"/>
                    <a:pt x="991" y="1926"/>
                  </a:cubicBezTo>
                  <a:cubicBezTo>
                    <a:pt x="1095" y="1926"/>
                    <a:pt x="1219" y="1853"/>
                    <a:pt x="1293" y="1780"/>
                  </a:cubicBezTo>
                  <a:cubicBezTo>
                    <a:pt x="1525" y="1444"/>
                    <a:pt x="1732" y="1133"/>
                    <a:pt x="1732" y="694"/>
                  </a:cubicBezTo>
                  <a:cubicBezTo>
                    <a:pt x="1732" y="196"/>
                    <a:pt x="1469" y="0"/>
                    <a:pt x="1147" y="0"/>
                  </a:cubicBezTo>
                  <a:close/>
                </a:path>
              </a:pathLst>
            </a:custGeom>
            <a:solidFill>
              <a:srgbClr val="98DB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0" name="Google Shape;1828;p57"/>
            <p:cNvSpPr/>
            <p:nvPr/>
          </p:nvSpPr>
          <p:spPr>
            <a:xfrm>
              <a:off x="7949997" y="4493484"/>
              <a:ext cx="28376" cy="29240"/>
            </a:xfrm>
            <a:custGeom>
              <a:avLst/>
              <a:gdLst/>
              <a:ahLst/>
              <a:cxnLst/>
              <a:rect l="l" t="t" r="r" b="b"/>
              <a:pathLst>
                <a:path w="854" h="880" extrusionOk="0">
                  <a:moveTo>
                    <a:pt x="440" y="0"/>
                  </a:moveTo>
                  <a:cubicBezTo>
                    <a:pt x="207" y="0"/>
                    <a:pt x="0" y="233"/>
                    <a:pt x="0" y="440"/>
                  </a:cubicBezTo>
                  <a:cubicBezTo>
                    <a:pt x="0" y="646"/>
                    <a:pt x="207" y="879"/>
                    <a:pt x="440" y="879"/>
                  </a:cubicBezTo>
                  <a:cubicBezTo>
                    <a:pt x="750" y="879"/>
                    <a:pt x="853" y="646"/>
                    <a:pt x="853" y="440"/>
                  </a:cubicBezTo>
                  <a:cubicBezTo>
                    <a:pt x="853" y="233"/>
                    <a:pt x="750" y="0"/>
                    <a:pt x="440" y="0"/>
                  </a:cubicBezTo>
                  <a:close/>
                </a:path>
              </a:pathLst>
            </a:custGeom>
            <a:solidFill>
              <a:srgbClr val="1C050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1" name="Google Shape;1829;p57"/>
            <p:cNvSpPr/>
            <p:nvPr/>
          </p:nvSpPr>
          <p:spPr>
            <a:xfrm>
              <a:off x="8093444" y="4493484"/>
              <a:ext cx="28376" cy="29240"/>
            </a:xfrm>
            <a:custGeom>
              <a:avLst/>
              <a:gdLst/>
              <a:ahLst/>
              <a:cxnLst/>
              <a:rect l="l" t="t" r="r" b="b"/>
              <a:pathLst>
                <a:path w="854" h="880" extrusionOk="0">
                  <a:moveTo>
                    <a:pt x="414" y="0"/>
                  </a:moveTo>
                  <a:cubicBezTo>
                    <a:pt x="104" y="0"/>
                    <a:pt x="0" y="233"/>
                    <a:pt x="0" y="440"/>
                  </a:cubicBezTo>
                  <a:cubicBezTo>
                    <a:pt x="0" y="646"/>
                    <a:pt x="104" y="879"/>
                    <a:pt x="414" y="879"/>
                  </a:cubicBezTo>
                  <a:cubicBezTo>
                    <a:pt x="646" y="879"/>
                    <a:pt x="853" y="646"/>
                    <a:pt x="853" y="440"/>
                  </a:cubicBezTo>
                  <a:cubicBezTo>
                    <a:pt x="853" y="233"/>
                    <a:pt x="646" y="0"/>
                    <a:pt x="414" y="0"/>
                  </a:cubicBezTo>
                  <a:close/>
                </a:path>
              </a:pathLst>
            </a:custGeom>
            <a:solidFill>
              <a:srgbClr val="1C050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2" name="Google Shape;1830;p57"/>
            <p:cNvSpPr/>
            <p:nvPr/>
          </p:nvSpPr>
          <p:spPr>
            <a:xfrm>
              <a:off x="8014394" y="4514949"/>
              <a:ext cx="49874" cy="21498"/>
            </a:xfrm>
            <a:custGeom>
              <a:avLst/>
              <a:gdLst/>
              <a:ahLst/>
              <a:cxnLst/>
              <a:rect l="l" t="t" r="r" b="b"/>
              <a:pathLst>
                <a:path w="1501" h="647" extrusionOk="0">
                  <a:moveTo>
                    <a:pt x="104" y="0"/>
                  </a:moveTo>
                  <a:lnTo>
                    <a:pt x="1" y="130"/>
                  </a:lnTo>
                  <a:cubicBezTo>
                    <a:pt x="104" y="440"/>
                    <a:pt x="440" y="647"/>
                    <a:pt x="751" y="647"/>
                  </a:cubicBezTo>
                  <a:cubicBezTo>
                    <a:pt x="1190" y="647"/>
                    <a:pt x="1500" y="336"/>
                    <a:pt x="1500" y="0"/>
                  </a:cubicBezTo>
                  <a:lnTo>
                    <a:pt x="1500" y="0"/>
                  </a:lnTo>
                  <a:cubicBezTo>
                    <a:pt x="1397" y="336"/>
                    <a:pt x="1087" y="543"/>
                    <a:pt x="751" y="543"/>
                  </a:cubicBezTo>
                  <a:cubicBezTo>
                    <a:pt x="544" y="543"/>
                    <a:pt x="208" y="336"/>
                    <a:pt x="104" y="0"/>
                  </a:cubicBezTo>
                  <a:close/>
                </a:path>
              </a:pathLst>
            </a:custGeom>
            <a:solidFill>
              <a:srgbClr val="1C050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3" name="Google Shape;1835;p57"/>
            <p:cNvSpPr/>
            <p:nvPr/>
          </p:nvSpPr>
          <p:spPr>
            <a:xfrm>
              <a:off x="7792794" y="4562200"/>
              <a:ext cx="3456" cy="6878"/>
            </a:xfrm>
            <a:custGeom>
              <a:avLst/>
              <a:gdLst/>
              <a:ahLst/>
              <a:cxnLst/>
              <a:rect l="l" t="t" r="r" b="b"/>
              <a:pathLst>
                <a:path w="104" h="207" extrusionOk="0">
                  <a:moveTo>
                    <a:pt x="104" y="0"/>
                  </a:moveTo>
                  <a:cubicBezTo>
                    <a:pt x="1" y="0"/>
                    <a:pt x="1" y="104"/>
                    <a:pt x="1" y="104"/>
                  </a:cubicBezTo>
                  <a:lnTo>
                    <a:pt x="1" y="207"/>
                  </a:lnTo>
                  <a:cubicBezTo>
                    <a:pt x="104" y="104"/>
                    <a:pt x="104" y="0"/>
                    <a:pt x="104" y="0"/>
                  </a:cubicBezTo>
                  <a:close/>
                </a:path>
              </a:pathLst>
            </a:custGeom>
            <a:solidFill>
              <a:srgbClr val="58304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4" name="Google Shape;1837;p57"/>
            <p:cNvSpPr/>
            <p:nvPr/>
          </p:nvSpPr>
          <p:spPr>
            <a:xfrm>
              <a:off x="7992928" y="4643776"/>
              <a:ext cx="6911" cy="4353"/>
            </a:xfrm>
            <a:custGeom>
              <a:avLst/>
              <a:gdLst/>
              <a:ahLst/>
              <a:cxnLst/>
              <a:rect l="l" t="t" r="r" b="b"/>
              <a:pathLst>
                <a:path w="208" h="131" extrusionOk="0">
                  <a:moveTo>
                    <a:pt x="1" y="1"/>
                  </a:moveTo>
                  <a:cubicBezTo>
                    <a:pt x="104" y="1"/>
                    <a:pt x="104" y="1"/>
                    <a:pt x="207" y="130"/>
                  </a:cubicBezTo>
                  <a:lnTo>
                    <a:pt x="207" y="1"/>
                  </a:lnTo>
                  <a:close/>
                </a:path>
              </a:pathLst>
            </a:custGeom>
            <a:solidFill>
              <a:srgbClr val="58304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5" name="Google Shape;1838;p57"/>
            <p:cNvSpPr/>
            <p:nvPr/>
          </p:nvSpPr>
          <p:spPr>
            <a:xfrm>
              <a:off x="7799672" y="4304513"/>
              <a:ext cx="82471" cy="92771"/>
            </a:xfrm>
            <a:custGeom>
              <a:avLst/>
              <a:gdLst/>
              <a:ahLst/>
              <a:cxnLst/>
              <a:rect l="l" t="t" r="r" b="b"/>
              <a:pathLst>
                <a:path w="2482" h="2792" extrusionOk="0">
                  <a:moveTo>
                    <a:pt x="440" y="0"/>
                  </a:moveTo>
                  <a:lnTo>
                    <a:pt x="983" y="1163"/>
                  </a:lnTo>
                  <a:lnTo>
                    <a:pt x="0" y="1939"/>
                  </a:lnTo>
                  <a:lnTo>
                    <a:pt x="983" y="1706"/>
                  </a:lnTo>
                  <a:lnTo>
                    <a:pt x="1086" y="2792"/>
                  </a:lnTo>
                  <a:lnTo>
                    <a:pt x="1396" y="1603"/>
                  </a:lnTo>
                  <a:lnTo>
                    <a:pt x="2482" y="2042"/>
                  </a:lnTo>
                  <a:lnTo>
                    <a:pt x="2482" y="2042"/>
                  </a:lnTo>
                  <a:lnTo>
                    <a:pt x="1732" y="1163"/>
                  </a:lnTo>
                  <a:lnTo>
                    <a:pt x="2275" y="310"/>
                  </a:lnTo>
                  <a:lnTo>
                    <a:pt x="1396" y="956"/>
                  </a:lnTo>
                  <a:lnTo>
                    <a:pt x="440" y="0"/>
                  </a:lnTo>
                  <a:close/>
                </a:path>
              </a:pathLst>
            </a:custGeom>
            <a:solidFill>
              <a:srgbClr val="FF6D5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6" name="Google Shape;1839;p57"/>
            <p:cNvSpPr/>
            <p:nvPr/>
          </p:nvSpPr>
          <p:spPr>
            <a:xfrm>
              <a:off x="8211106" y="4465140"/>
              <a:ext cx="93668" cy="92771"/>
            </a:xfrm>
            <a:custGeom>
              <a:avLst/>
              <a:gdLst/>
              <a:ahLst/>
              <a:cxnLst/>
              <a:rect l="l" t="t" r="r" b="b"/>
              <a:pathLst>
                <a:path w="2819" h="2792" extrusionOk="0">
                  <a:moveTo>
                    <a:pt x="2172" y="0"/>
                  </a:moveTo>
                  <a:lnTo>
                    <a:pt x="1397" y="1086"/>
                  </a:lnTo>
                  <a:lnTo>
                    <a:pt x="337" y="543"/>
                  </a:lnTo>
                  <a:lnTo>
                    <a:pt x="983" y="1293"/>
                  </a:lnTo>
                  <a:lnTo>
                    <a:pt x="1" y="1835"/>
                  </a:lnTo>
                  <a:lnTo>
                    <a:pt x="1" y="1835"/>
                  </a:lnTo>
                  <a:lnTo>
                    <a:pt x="1293" y="1629"/>
                  </a:lnTo>
                  <a:lnTo>
                    <a:pt x="1397" y="2792"/>
                  </a:lnTo>
                  <a:lnTo>
                    <a:pt x="1733" y="1732"/>
                  </a:lnTo>
                  <a:lnTo>
                    <a:pt x="2818" y="1732"/>
                  </a:lnTo>
                  <a:lnTo>
                    <a:pt x="1836" y="1293"/>
                  </a:lnTo>
                  <a:lnTo>
                    <a:pt x="2172" y="0"/>
                  </a:lnTo>
                  <a:close/>
                </a:path>
              </a:pathLst>
            </a:custGeom>
            <a:solidFill>
              <a:srgbClr val="FF6D5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7" name="Google Shape;1840;p57"/>
            <p:cNvSpPr/>
            <p:nvPr/>
          </p:nvSpPr>
          <p:spPr>
            <a:xfrm>
              <a:off x="8050480" y="4648539"/>
              <a:ext cx="89382" cy="92804"/>
            </a:xfrm>
            <a:custGeom>
              <a:avLst/>
              <a:gdLst/>
              <a:ahLst/>
              <a:cxnLst/>
              <a:rect l="l" t="t" r="r" b="b"/>
              <a:pathLst>
                <a:path w="2690" h="2793" extrusionOk="0">
                  <a:moveTo>
                    <a:pt x="957" y="0"/>
                  </a:moveTo>
                  <a:lnTo>
                    <a:pt x="1190" y="1293"/>
                  </a:lnTo>
                  <a:lnTo>
                    <a:pt x="1" y="1603"/>
                  </a:lnTo>
                  <a:lnTo>
                    <a:pt x="1061" y="1732"/>
                  </a:lnTo>
                  <a:lnTo>
                    <a:pt x="750" y="2792"/>
                  </a:lnTo>
                  <a:lnTo>
                    <a:pt x="1500" y="1732"/>
                  </a:lnTo>
                  <a:lnTo>
                    <a:pt x="2353" y="2482"/>
                  </a:lnTo>
                  <a:lnTo>
                    <a:pt x="1939" y="1500"/>
                  </a:lnTo>
                  <a:lnTo>
                    <a:pt x="2689" y="853"/>
                  </a:lnTo>
                  <a:lnTo>
                    <a:pt x="1603" y="1189"/>
                  </a:lnTo>
                  <a:lnTo>
                    <a:pt x="957" y="0"/>
                  </a:lnTo>
                  <a:close/>
                </a:path>
              </a:pathLst>
            </a:custGeom>
            <a:solidFill>
              <a:srgbClr val="FF6D5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grpSp>
      <p:sp>
        <p:nvSpPr>
          <p:cNvPr id="28" name="Google Shape;2903;p50"/>
          <p:cNvSpPr/>
          <p:nvPr/>
        </p:nvSpPr>
        <p:spPr>
          <a:xfrm>
            <a:off x="430225" y="1152599"/>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9" name="Group 28"/>
          <p:cNvGrpSpPr/>
          <p:nvPr/>
        </p:nvGrpSpPr>
        <p:grpSpPr>
          <a:xfrm rot="20509557">
            <a:off x="729481" y="1246451"/>
            <a:ext cx="680882" cy="2025800"/>
            <a:chOff x="134279" y="1803002"/>
            <a:chExt cx="680882" cy="1811727"/>
          </a:xfrm>
        </p:grpSpPr>
        <p:sp>
          <p:nvSpPr>
            <p:cNvPr id="30" name="Google Shape;4756;p79"/>
            <p:cNvSpPr/>
            <p:nvPr/>
          </p:nvSpPr>
          <p:spPr>
            <a:xfrm rot="1263172">
              <a:off x="134279" y="1803002"/>
              <a:ext cx="402430" cy="1469645"/>
            </a:xfrm>
            <a:custGeom>
              <a:avLst/>
              <a:gdLst/>
              <a:ahLst/>
              <a:cxnLst/>
              <a:rect l="l" t="t" r="r" b="b"/>
              <a:pathLst>
                <a:path w="15418" h="42758" extrusionOk="0">
                  <a:moveTo>
                    <a:pt x="6207" y="1"/>
                  </a:moveTo>
                  <a:cubicBezTo>
                    <a:pt x="6087" y="1"/>
                    <a:pt x="5979" y="88"/>
                    <a:pt x="5958" y="206"/>
                  </a:cubicBezTo>
                  <a:cubicBezTo>
                    <a:pt x="5922" y="424"/>
                    <a:pt x="5881" y="643"/>
                    <a:pt x="5845" y="863"/>
                  </a:cubicBezTo>
                  <a:cubicBezTo>
                    <a:pt x="5821" y="998"/>
                    <a:pt x="5911" y="1123"/>
                    <a:pt x="6047" y="1147"/>
                  </a:cubicBezTo>
                  <a:cubicBezTo>
                    <a:pt x="6062" y="1149"/>
                    <a:pt x="6076" y="1151"/>
                    <a:pt x="6090" y="1151"/>
                  </a:cubicBezTo>
                  <a:cubicBezTo>
                    <a:pt x="6210" y="1151"/>
                    <a:pt x="6315" y="1067"/>
                    <a:pt x="6337" y="945"/>
                  </a:cubicBezTo>
                  <a:cubicBezTo>
                    <a:pt x="6372" y="732"/>
                    <a:pt x="6408" y="514"/>
                    <a:pt x="6449" y="295"/>
                  </a:cubicBezTo>
                  <a:cubicBezTo>
                    <a:pt x="6473" y="159"/>
                    <a:pt x="6378" y="28"/>
                    <a:pt x="6247" y="4"/>
                  </a:cubicBezTo>
                  <a:cubicBezTo>
                    <a:pt x="6234" y="2"/>
                    <a:pt x="6220" y="1"/>
                    <a:pt x="6207" y="1"/>
                  </a:cubicBezTo>
                  <a:close/>
                  <a:moveTo>
                    <a:pt x="5864" y="1960"/>
                  </a:moveTo>
                  <a:cubicBezTo>
                    <a:pt x="5748" y="1960"/>
                    <a:pt x="5642" y="2048"/>
                    <a:pt x="5621" y="2164"/>
                  </a:cubicBezTo>
                  <a:cubicBezTo>
                    <a:pt x="5586" y="2382"/>
                    <a:pt x="5550" y="2602"/>
                    <a:pt x="5509" y="2821"/>
                  </a:cubicBezTo>
                  <a:cubicBezTo>
                    <a:pt x="5491" y="2957"/>
                    <a:pt x="5580" y="3081"/>
                    <a:pt x="5715" y="3105"/>
                  </a:cubicBezTo>
                  <a:cubicBezTo>
                    <a:pt x="5729" y="3107"/>
                    <a:pt x="5742" y="3108"/>
                    <a:pt x="5756" y="3108"/>
                  </a:cubicBezTo>
                  <a:cubicBezTo>
                    <a:pt x="5875" y="3108"/>
                    <a:pt x="5978" y="3021"/>
                    <a:pt x="5999" y="2903"/>
                  </a:cubicBezTo>
                  <a:cubicBezTo>
                    <a:pt x="6034" y="2685"/>
                    <a:pt x="6070" y="2466"/>
                    <a:pt x="6112" y="2247"/>
                  </a:cubicBezTo>
                  <a:cubicBezTo>
                    <a:pt x="6135" y="2117"/>
                    <a:pt x="6041" y="1986"/>
                    <a:pt x="5905" y="1963"/>
                  </a:cubicBezTo>
                  <a:cubicBezTo>
                    <a:pt x="5891" y="1961"/>
                    <a:pt x="5878" y="1960"/>
                    <a:pt x="5864" y="1960"/>
                  </a:cubicBezTo>
                  <a:close/>
                  <a:moveTo>
                    <a:pt x="5550" y="3919"/>
                  </a:moveTo>
                  <a:cubicBezTo>
                    <a:pt x="5427" y="3919"/>
                    <a:pt x="5317" y="4004"/>
                    <a:pt x="5302" y="4128"/>
                  </a:cubicBezTo>
                  <a:cubicBezTo>
                    <a:pt x="5266" y="4347"/>
                    <a:pt x="5231" y="4566"/>
                    <a:pt x="5201" y="4784"/>
                  </a:cubicBezTo>
                  <a:cubicBezTo>
                    <a:pt x="5177" y="4921"/>
                    <a:pt x="5272" y="5044"/>
                    <a:pt x="5408" y="5068"/>
                  </a:cubicBezTo>
                  <a:cubicBezTo>
                    <a:pt x="5420" y="5070"/>
                    <a:pt x="5431" y="5071"/>
                    <a:pt x="5442" y="5071"/>
                  </a:cubicBezTo>
                  <a:cubicBezTo>
                    <a:pt x="5564" y="5071"/>
                    <a:pt x="5670" y="4980"/>
                    <a:pt x="5692" y="4855"/>
                  </a:cubicBezTo>
                  <a:cubicBezTo>
                    <a:pt x="5722" y="4642"/>
                    <a:pt x="5757" y="4424"/>
                    <a:pt x="5786" y="4205"/>
                  </a:cubicBezTo>
                  <a:cubicBezTo>
                    <a:pt x="5810" y="4069"/>
                    <a:pt x="5715" y="3944"/>
                    <a:pt x="5586" y="3921"/>
                  </a:cubicBezTo>
                  <a:cubicBezTo>
                    <a:pt x="5574" y="3920"/>
                    <a:pt x="5562" y="3919"/>
                    <a:pt x="5550" y="3919"/>
                  </a:cubicBezTo>
                  <a:close/>
                  <a:moveTo>
                    <a:pt x="5257" y="5883"/>
                  </a:moveTo>
                  <a:cubicBezTo>
                    <a:pt x="5135" y="5883"/>
                    <a:pt x="5028" y="5972"/>
                    <a:pt x="5012" y="6098"/>
                  </a:cubicBezTo>
                  <a:cubicBezTo>
                    <a:pt x="4982" y="6322"/>
                    <a:pt x="4958" y="6542"/>
                    <a:pt x="4928" y="6761"/>
                  </a:cubicBezTo>
                  <a:cubicBezTo>
                    <a:pt x="4917" y="6897"/>
                    <a:pt x="5012" y="7021"/>
                    <a:pt x="5147" y="7032"/>
                  </a:cubicBezTo>
                  <a:cubicBezTo>
                    <a:pt x="5158" y="7033"/>
                    <a:pt x="5170" y="7034"/>
                    <a:pt x="5181" y="7034"/>
                  </a:cubicBezTo>
                  <a:cubicBezTo>
                    <a:pt x="5303" y="7034"/>
                    <a:pt x="5410" y="6944"/>
                    <a:pt x="5425" y="6819"/>
                  </a:cubicBezTo>
                  <a:cubicBezTo>
                    <a:pt x="5449" y="6600"/>
                    <a:pt x="5474" y="6382"/>
                    <a:pt x="5502" y="6163"/>
                  </a:cubicBezTo>
                  <a:cubicBezTo>
                    <a:pt x="5520" y="6027"/>
                    <a:pt x="5425" y="5903"/>
                    <a:pt x="5289" y="5885"/>
                  </a:cubicBezTo>
                  <a:cubicBezTo>
                    <a:pt x="5278" y="5883"/>
                    <a:pt x="5268" y="5883"/>
                    <a:pt x="5257" y="5883"/>
                  </a:cubicBezTo>
                  <a:close/>
                  <a:moveTo>
                    <a:pt x="5040" y="7860"/>
                  </a:moveTo>
                  <a:cubicBezTo>
                    <a:pt x="4909" y="7860"/>
                    <a:pt x="4804" y="7957"/>
                    <a:pt x="4792" y="8085"/>
                  </a:cubicBezTo>
                  <a:cubicBezTo>
                    <a:pt x="4775" y="8310"/>
                    <a:pt x="4757" y="8530"/>
                    <a:pt x="4745" y="8748"/>
                  </a:cubicBezTo>
                  <a:cubicBezTo>
                    <a:pt x="4734" y="8885"/>
                    <a:pt x="4840" y="9003"/>
                    <a:pt x="4977" y="9014"/>
                  </a:cubicBezTo>
                  <a:cubicBezTo>
                    <a:pt x="4980" y="9014"/>
                    <a:pt x="4984" y="9014"/>
                    <a:pt x="4988" y="9014"/>
                  </a:cubicBezTo>
                  <a:cubicBezTo>
                    <a:pt x="5118" y="9014"/>
                    <a:pt x="5231" y="8917"/>
                    <a:pt x="5236" y="8784"/>
                  </a:cubicBezTo>
                  <a:cubicBezTo>
                    <a:pt x="5253" y="8565"/>
                    <a:pt x="5272" y="8345"/>
                    <a:pt x="5289" y="8127"/>
                  </a:cubicBezTo>
                  <a:cubicBezTo>
                    <a:pt x="5302" y="7990"/>
                    <a:pt x="5201" y="7867"/>
                    <a:pt x="5065" y="7861"/>
                  </a:cubicBezTo>
                  <a:cubicBezTo>
                    <a:pt x="5056" y="7860"/>
                    <a:pt x="5048" y="7860"/>
                    <a:pt x="5040" y="7860"/>
                  </a:cubicBezTo>
                  <a:close/>
                  <a:moveTo>
                    <a:pt x="4941" y="9836"/>
                  </a:moveTo>
                  <a:cubicBezTo>
                    <a:pt x="4805" y="9836"/>
                    <a:pt x="4693" y="9950"/>
                    <a:pt x="4693" y="10084"/>
                  </a:cubicBezTo>
                  <a:cubicBezTo>
                    <a:pt x="4686" y="10168"/>
                    <a:pt x="4686" y="10251"/>
                    <a:pt x="4686" y="10333"/>
                  </a:cubicBezTo>
                  <a:cubicBezTo>
                    <a:pt x="4686" y="10475"/>
                    <a:pt x="4693" y="10617"/>
                    <a:pt x="4693" y="10753"/>
                  </a:cubicBezTo>
                  <a:cubicBezTo>
                    <a:pt x="4698" y="10886"/>
                    <a:pt x="4805" y="10996"/>
                    <a:pt x="4937" y="10996"/>
                  </a:cubicBezTo>
                  <a:cubicBezTo>
                    <a:pt x="4940" y="10996"/>
                    <a:pt x="4943" y="10996"/>
                    <a:pt x="4947" y="10996"/>
                  </a:cubicBezTo>
                  <a:cubicBezTo>
                    <a:pt x="5083" y="10996"/>
                    <a:pt x="5190" y="10878"/>
                    <a:pt x="5190" y="10742"/>
                  </a:cubicBezTo>
                  <a:cubicBezTo>
                    <a:pt x="5182" y="10605"/>
                    <a:pt x="5182" y="10469"/>
                    <a:pt x="5182" y="10333"/>
                  </a:cubicBezTo>
                  <a:lnTo>
                    <a:pt x="5182" y="10092"/>
                  </a:lnTo>
                  <a:cubicBezTo>
                    <a:pt x="5190" y="9955"/>
                    <a:pt x="5076" y="9843"/>
                    <a:pt x="4941" y="9836"/>
                  </a:cubicBezTo>
                  <a:close/>
                  <a:moveTo>
                    <a:pt x="5029" y="11822"/>
                  </a:moveTo>
                  <a:cubicBezTo>
                    <a:pt x="5019" y="11822"/>
                    <a:pt x="5009" y="11822"/>
                    <a:pt x="4999" y="11824"/>
                  </a:cubicBezTo>
                  <a:cubicBezTo>
                    <a:pt x="4863" y="11836"/>
                    <a:pt x="4764" y="11960"/>
                    <a:pt x="4781" y="12096"/>
                  </a:cubicBezTo>
                  <a:cubicBezTo>
                    <a:pt x="4805" y="12328"/>
                    <a:pt x="4835" y="12546"/>
                    <a:pt x="4876" y="12765"/>
                  </a:cubicBezTo>
                  <a:cubicBezTo>
                    <a:pt x="4897" y="12890"/>
                    <a:pt x="5003" y="12974"/>
                    <a:pt x="5126" y="12974"/>
                  </a:cubicBezTo>
                  <a:cubicBezTo>
                    <a:pt x="5137" y="12974"/>
                    <a:pt x="5148" y="12974"/>
                    <a:pt x="5160" y="12972"/>
                  </a:cubicBezTo>
                  <a:cubicBezTo>
                    <a:pt x="5296" y="12948"/>
                    <a:pt x="5384" y="12818"/>
                    <a:pt x="5360" y="12683"/>
                  </a:cubicBezTo>
                  <a:cubicBezTo>
                    <a:pt x="5324" y="12475"/>
                    <a:pt x="5296" y="12262"/>
                    <a:pt x="5272" y="12044"/>
                  </a:cubicBezTo>
                  <a:cubicBezTo>
                    <a:pt x="5261" y="11918"/>
                    <a:pt x="5154" y="11822"/>
                    <a:pt x="5029" y="11822"/>
                  </a:cubicBezTo>
                  <a:close/>
                  <a:moveTo>
                    <a:pt x="5430" y="13758"/>
                  </a:moveTo>
                  <a:cubicBezTo>
                    <a:pt x="5405" y="13758"/>
                    <a:pt x="5379" y="13762"/>
                    <a:pt x="5354" y="13770"/>
                  </a:cubicBezTo>
                  <a:cubicBezTo>
                    <a:pt x="5225" y="13818"/>
                    <a:pt x="5154" y="13953"/>
                    <a:pt x="5195" y="14084"/>
                  </a:cubicBezTo>
                  <a:cubicBezTo>
                    <a:pt x="5272" y="14308"/>
                    <a:pt x="5349" y="14521"/>
                    <a:pt x="5444" y="14729"/>
                  </a:cubicBezTo>
                  <a:cubicBezTo>
                    <a:pt x="5483" y="14821"/>
                    <a:pt x="5573" y="14874"/>
                    <a:pt x="5669" y="14874"/>
                  </a:cubicBezTo>
                  <a:cubicBezTo>
                    <a:pt x="5702" y="14874"/>
                    <a:pt x="5736" y="14867"/>
                    <a:pt x="5769" y="14853"/>
                  </a:cubicBezTo>
                  <a:cubicBezTo>
                    <a:pt x="5892" y="14800"/>
                    <a:pt x="5952" y="14652"/>
                    <a:pt x="5899" y="14528"/>
                  </a:cubicBezTo>
                  <a:cubicBezTo>
                    <a:pt x="5810" y="14332"/>
                    <a:pt x="5739" y="14138"/>
                    <a:pt x="5668" y="13931"/>
                  </a:cubicBezTo>
                  <a:cubicBezTo>
                    <a:pt x="5635" y="13825"/>
                    <a:pt x="5536" y="13758"/>
                    <a:pt x="5430" y="13758"/>
                  </a:cubicBezTo>
                  <a:close/>
                  <a:moveTo>
                    <a:pt x="7860" y="14520"/>
                  </a:moveTo>
                  <a:cubicBezTo>
                    <a:pt x="7853" y="14520"/>
                    <a:pt x="7846" y="14521"/>
                    <a:pt x="7839" y="14521"/>
                  </a:cubicBezTo>
                  <a:cubicBezTo>
                    <a:pt x="7615" y="14545"/>
                    <a:pt x="7383" y="14592"/>
                    <a:pt x="7147" y="14670"/>
                  </a:cubicBezTo>
                  <a:cubicBezTo>
                    <a:pt x="7017" y="14711"/>
                    <a:pt x="6946" y="14853"/>
                    <a:pt x="6987" y="14983"/>
                  </a:cubicBezTo>
                  <a:cubicBezTo>
                    <a:pt x="7020" y="15088"/>
                    <a:pt x="7116" y="15155"/>
                    <a:pt x="7220" y="15155"/>
                  </a:cubicBezTo>
                  <a:cubicBezTo>
                    <a:pt x="7245" y="15155"/>
                    <a:pt x="7270" y="15151"/>
                    <a:pt x="7295" y="15143"/>
                  </a:cubicBezTo>
                  <a:cubicBezTo>
                    <a:pt x="7502" y="15078"/>
                    <a:pt x="7703" y="15037"/>
                    <a:pt x="7893" y="15018"/>
                  </a:cubicBezTo>
                  <a:cubicBezTo>
                    <a:pt x="8029" y="15001"/>
                    <a:pt x="8128" y="14883"/>
                    <a:pt x="8111" y="14747"/>
                  </a:cubicBezTo>
                  <a:cubicBezTo>
                    <a:pt x="8101" y="14618"/>
                    <a:pt x="7988" y="14520"/>
                    <a:pt x="7860" y="14520"/>
                  </a:cubicBezTo>
                  <a:close/>
                  <a:moveTo>
                    <a:pt x="9168" y="14701"/>
                  </a:moveTo>
                  <a:cubicBezTo>
                    <a:pt x="9068" y="14701"/>
                    <a:pt x="8975" y="14759"/>
                    <a:pt x="8934" y="14859"/>
                  </a:cubicBezTo>
                  <a:cubicBezTo>
                    <a:pt x="8881" y="14983"/>
                    <a:pt x="8945" y="15132"/>
                    <a:pt x="9070" y="15179"/>
                  </a:cubicBezTo>
                  <a:cubicBezTo>
                    <a:pt x="9259" y="15255"/>
                    <a:pt x="9436" y="15356"/>
                    <a:pt x="9597" y="15474"/>
                  </a:cubicBezTo>
                  <a:cubicBezTo>
                    <a:pt x="9641" y="15504"/>
                    <a:pt x="9691" y="15519"/>
                    <a:pt x="9741" y="15519"/>
                  </a:cubicBezTo>
                  <a:cubicBezTo>
                    <a:pt x="9819" y="15519"/>
                    <a:pt x="9895" y="15484"/>
                    <a:pt x="9946" y="15416"/>
                  </a:cubicBezTo>
                  <a:cubicBezTo>
                    <a:pt x="10022" y="15302"/>
                    <a:pt x="9998" y="15149"/>
                    <a:pt x="9886" y="15072"/>
                  </a:cubicBezTo>
                  <a:cubicBezTo>
                    <a:pt x="9697" y="14930"/>
                    <a:pt x="9490" y="14812"/>
                    <a:pt x="9259" y="14717"/>
                  </a:cubicBezTo>
                  <a:cubicBezTo>
                    <a:pt x="9229" y="14706"/>
                    <a:pt x="9198" y="14701"/>
                    <a:pt x="9168" y="14701"/>
                  </a:cubicBezTo>
                  <a:close/>
                  <a:moveTo>
                    <a:pt x="6043" y="15260"/>
                  </a:moveTo>
                  <a:cubicBezTo>
                    <a:pt x="5995" y="15260"/>
                    <a:pt x="5947" y="15273"/>
                    <a:pt x="5905" y="15302"/>
                  </a:cubicBezTo>
                  <a:cubicBezTo>
                    <a:pt x="5728" y="15427"/>
                    <a:pt x="5550" y="15569"/>
                    <a:pt x="5367" y="15728"/>
                  </a:cubicBezTo>
                  <a:cubicBezTo>
                    <a:pt x="5261" y="15817"/>
                    <a:pt x="5253" y="15976"/>
                    <a:pt x="5343" y="16077"/>
                  </a:cubicBezTo>
                  <a:cubicBezTo>
                    <a:pt x="5391" y="16135"/>
                    <a:pt x="5459" y="16166"/>
                    <a:pt x="5528" y="16166"/>
                  </a:cubicBezTo>
                  <a:cubicBezTo>
                    <a:pt x="5585" y="16166"/>
                    <a:pt x="5644" y="16145"/>
                    <a:pt x="5692" y="16101"/>
                  </a:cubicBezTo>
                  <a:cubicBezTo>
                    <a:pt x="5825" y="15987"/>
                    <a:pt x="5955" y="15883"/>
                    <a:pt x="6081" y="15789"/>
                  </a:cubicBezTo>
                  <a:lnTo>
                    <a:pt x="6081" y="15789"/>
                  </a:lnTo>
                  <a:cubicBezTo>
                    <a:pt x="6085" y="15834"/>
                    <a:pt x="6100" y="15879"/>
                    <a:pt x="6129" y="15918"/>
                  </a:cubicBezTo>
                  <a:cubicBezTo>
                    <a:pt x="6266" y="16101"/>
                    <a:pt x="6413" y="16279"/>
                    <a:pt x="6574" y="16451"/>
                  </a:cubicBezTo>
                  <a:cubicBezTo>
                    <a:pt x="6622" y="16499"/>
                    <a:pt x="6687" y="16524"/>
                    <a:pt x="6752" y="16524"/>
                  </a:cubicBezTo>
                  <a:cubicBezTo>
                    <a:pt x="6813" y="16524"/>
                    <a:pt x="6874" y="16502"/>
                    <a:pt x="6922" y="16456"/>
                  </a:cubicBezTo>
                  <a:cubicBezTo>
                    <a:pt x="7022" y="16361"/>
                    <a:pt x="7022" y="16208"/>
                    <a:pt x="6934" y="16107"/>
                  </a:cubicBezTo>
                  <a:cubicBezTo>
                    <a:pt x="6787" y="15954"/>
                    <a:pt x="6651" y="15793"/>
                    <a:pt x="6526" y="15622"/>
                  </a:cubicBezTo>
                  <a:cubicBezTo>
                    <a:pt x="6476" y="15557"/>
                    <a:pt x="6401" y="15524"/>
                    <a:pt x="6324" y="15524"/>
                  </a:cubicBezTo>
                  <a:cubicBezTo>
                    <a:pt x="6315" y="15524"/>
                    <a:pt x="6305" y="15524"/>
                    <a:pt x="6296" y="15525"/>
                  </a:cubicBezTo>
                  <a:lnTo>
                    <a:pt x="6296" y="15525"/>
                  </a:lnTo>
                  <a:cubicBezTo>
                    <a:pt x="6301" y="15470"/>
                    <a:pt x="6288" y="15414"/>
                    <a:pt x="6254" y="15367"/>
                  </a:cubicBezTo>
                  <a:cubicBezTo>
                    <a:pt x="6202" y="15297"/>
                    <a:pt x="6123" y="15260"/>
                    <a:pt x="6043" y="15260"/>
                  </a:cubicBezTo>
                  <a:close/>
                  <a:moveTo>
                    <a:pt x="10596" y="16014"/>
                  </a:moveTo>
                  <a:cubicBezTo>
                    <a:pt x="10559" y="16014"/>
                    <a:pt x="10520" y="16023"/>
                    <a:pt x="10484" y="16042"/>
                  </a:cubicBezTo>
                  <a:cubicBezTo>
                    <a:pt x="10365" y="16107"/>
                    <a:pt x="10318" y="16255"/>
                    <a:pt x="10377" y="16374"/>
                  </a:cubicBezTo>
                  <a:cubicBezTo>
                    <a:pt x="10478" y="16569"/>
                    <a:pt x="10536" y="16757"/>
                    <a:pt x="10566" y="16923"/>
                  </a:cubicBezTo>
                  <a:cubicBezTo>
                    <a:pt x="10583" y="17046"/>
                    <a:pt x="10688" y="17135"/>
                    <a:pt x="10804" y="17135"/>
                  </a:cubicBezTo>
                  <a:cubicBezTo>
                    <a:pt x="10817" y="17135"/>
                    <a:pt x="10831" y="17133"/>
                    <a:pt x="10845" y="17131"/>
                  </a:cubicBezTo>
                  <a:cubicBezTo>
                    <a:pt x="10981" y="17112"/>
                    <a:pt x="11075" y="16989"/>
                    <a:pt x="11052" y="16852"/>
                  </a:cubicBezTo>
                  <a:cubicBezTo>
                    <a:pt x="11016" y="16622"/>
                    <a:pt x="10940" y="16385"/>
                    <a:pt x="10820" y="16148"/>
                  </a:cubicBezTo>
                  <a:cubicBezTo>
                    <a:pt x="10774" y="16065"/>
                    <a:pt x="10687" y="16014"/>
                    <a:pt x="10596" y="16014"/>
                  </a:cubicBezTo>
                  <a:close/>
                  <a:moveTo>
                    <a:pt x="4602" y="16616"/>
                  </a:moveTo>
                  <a:cubicBezTo>
                    <a:pt x="4532" y="16616"/>
                    <a:pt x="4463" y="16644"/>
                    <a:pt x="4414" y="16699"/>
                  </a:cubicBezTo>
                  <a:cubicBezTo>
                    <a:pt x="4278" y="16864"/>
                    <a:pt x="4136" y="17041"/>
                    <a:pt x="3994" y="17232"/>
                  </a:cubicBezTo>
                  <a:cubicBezTo>
                    <a:pt x="3912" y="17338"/>
                    <a:pt x="3934" y="17491"/>
                    <a:pt x="4041" y="17574"/>
                  </a:cubicBezTo>
                  <a:cubicBezTo>
                    <a:pt x="4088" y="17609"/>
                    <a:pt x="4142" y="17626"/>
                    <a:pt x="4195" y="17626"/>
                  </a:cubicBezTo>
                  <a:cubicBezTo>
                    <a:pt x="4270" y="17626"/>
                    <a:pt x="4342" y="17592"/>
                    <a:pt x="4390" y="17527"/>
                  </a:cubicBezTo>
                  <a:cubicBezTo>
                    <a:pt x="4527" y="17349"/>
                    <a:pt x="4663" y="17178"/>
                    <a:pt x="4792" y="17024"/>
                  </a:cubicBezTo>
                  <a:cubicBezTo>
                    <a:pt x="4881" y="16918"/>
                    <a:pt x="4870" y="16764"/>
                    <a:pt x="4764" y="16675"/>
                  </a:cubicBezTo>
                  <a:cubicBezTo>
                    <a:pt x="4718" y="16635"/>
                    <a:pt x="4660" y="16616"/>
                    <a:pt x="4602" y="16616"/>
                  </a:cubicBezTo>
                  <a:close/>
                  <a:moveTo>
                    <a:pt x="7765" y="16874"/>
                  </a:moveTo>
                  <a:cubicBezTo>
                    <a:pt x="7684" y="16874"/>
                    <a:pt x="7604" y="16912"/>
                    <a:pt x="7555" y="16983"/>
                  </a:cubicBezTo>
                  <a:cubicBezTo>
                    <a:pt x="7484" y="17101"/>
                    <a:pt x="7514" y="17254"/>
                    <a:pt x="7626" y="17332"/>
                  </a:cubicBezTo>
                  <a:cubicBezTo>
                    <a:pt x="7816" y="17450"/>
                    <a:pt x="8016" y="17568"/>
                    <a:pt x="8224" y="17675"/>
                  </a:cubicBezTo>
                  <a:cubicBezTo>
                    <a:pt x="8260" y="17694"/>
                    <a:pt x="8299" y="17704"/>
                    <a:pt x="8338" y="17704"/>
                  </a:cubicBezTo>
                  <a:cubicBezTo>
                    <a:pt x="8427" y="17704"/>
                    <a:pt x="8514" y="17655"/>
                    <a:pt x="8554" y="17568"/>
                  </a:cubicBezTo>
                  <a:cubicBezTo>
                    <a:pt x="8620" y="17450"/>
                    <a:pt x="8573" y="17297"/>
                    <a:pt x="8448" y="17237"/>
                  </a:cubicBezTo>
                  <a:cubicBezTo>
                    <a:pt x="8259" y="17136"/>
                    <a:pt x="8076" y="17030"/>
                    <a:pt x="7898" y="16912"/>
                  </a:cubicBezTo>
                  <a:cubicBezTo>
                    <a:pt x="7858" y="16886"/>
                    <a:pt x="7811" y="16874"/>
                    <a:pt x="7765" y="16874"/>
                  </a:cubicBezTo>
                  <a:close/>
                  <a:moveTo>
                    <a:pt x="9573" y="17671"/>
                  </a:moveTo>
                  <a:cubicBezTo>
                    <a:pt x="9458" y="17671"/>
                    <a:pt x="9351" y="17754"/>
                    <a:pt x="9324" y="17876"/>
                  </a:cubicBezTo>
                  <a:cubicBezTo>
                    <a:pt x="9300" y="18007"/>
                    <a:pt x="9389" y="18136"/>
                    <a:pt x="9526" y="18160"/>
                  </a:cubicBezTo>
                  <a:cubicBezTo>
                    <a:pt x="9673" y="18190"/>
                    <a:pt x="9810" y="18201"/>
                    <a:pt x="9933" y="18201"/>
                  </a:cubicBezTo>
                  <a:cubicBezTo>
                    <a:pt x="10058" y="18201"/>
                    <a:pt x="10176" y="18190"/>
                    <a:pt x="10288" y="18166"/>
                  </a:cubicBezTo>
                  <a:cubicBezTo>
                    <a:pt x="10419" y="18130"/>
                    <a:pt x="10501" y="18000"/>
                    <a:pt x="10471" y="17865"/>
                  </a:cubicBezTo>
                  <a:cubicBezTo>
                    <a:pt x="10440" y="17752"/>
                    <a:pt x="10335" y="17675"/>
                    <a:pt x="10222" y="17675"/>
                  </a:cubicBezTo>
                  <a:cubicBezTo>
                    <a:pt x="10205" y="17675"/>
                    <a:pt x="10188" y="17676"/>
                    <a:pt x="10170" y="17680"/>
                  </a:cubicBezTo>
                  <a:cubicBezTo>
                    <a:pt x="10105" y="17699"/>
                    <a:pt x="10028" y="17704"/>
                    <a:pt x="9933" y="17704"/>
                  </a:cubicBezTo>
                  <a:cubicBezTo>
                    <a:pt x="9845" y="17704"/>
                    <a:pt x="9739" y="17699"/>
                    <a:pt x="9614" y="17675"/>
                  </a:cubicBezTo>
                  <a:cubicBezTo>
                    <a:pt x="9600" y="17672"/>
                    <a:pt x="9586" y="17671"/>
                    <a:pt x="9573" y="17671"/>
                  </a:cubicBezTo>
                  <a:close/>
                  <a:moveTo>
                    <a:pt x="3442" y="18223"/>
                  </a:moveTo>
                  <a:cubicBezTo>
                    <a:pt x="3362" y="18223"/>
                    <a:pt x="3283" y="18262"/>
                    <a:pt x="3237" y="18338"/>
                  </a:cubicBezTo>
                  <a:cubicBezTo>
                    <a:pt x="3118" y="18521"/>
                    <a:pt x="3006" y="18710"/>
                    <a:pt x="2888" y="18911"/>
                  </a:cubicBezTo>
                  <a:cubicBezTo>
                    <a:pt x="2817" y="19029"/>
                    <a:pt x="2858" y="19184"/>
                    <a:pt x="2976" y="19249"/>
                  </a:cubicBezTo>
                  <a:cubicBezTo>
                    <a:pt x="3016" y="19273"/>
                    <a:pt x="3059" y="19284"/>
                    <a:pt x="3102" y="19284"/>
                  </a:cubicBezTo>
                  <a:cubicBezTo>
                    <a:pt x="3188" y="19284"/>
                    <a:pt x="3272" y="19238"/>
                    <a:pt x="3320" y="19160"/>
                  </a:cubicBezTo>
                  <a:cubicBezTo>
                    <a:pt x="3432" y="18965"/>
                    <a:pt x="3544" y="18781"/>
                    <a:pt x="3656" y="18603"/>
                  </a:cubicBezTo>
                  <a:cubicBezTo>
                    <a:pt x="3727" y="18485"/>
                    <a:pt x="3692" y="18332"/>
                    <a:pt x="3574" y="18261"/>
                  </a:cubicBezTo>
                  <a:cubicBezTo>
                    <a:pt x="3533" y="18235"/>
                    <a:pt x="3488" y="18223"/>
                    <a:pt x="3442" y="18223"/>
                  </a:cubicBezTo>
                  <a:close/>
                  <a:moveTo>
                    <a:pt x="2475" y="19951"/>
                  </a:moveTo>
                  <a:cubicBezTo>
                    <a:pt x="2384" y="19951"/>
                    <a:pt x="2296" y="20000"/>
                    <a:pt x="2249" y="20088"/>
                  </a:cubicBezTo>
                  <a:cubicBezTo>
                    <a:pt x="2148" y="20290"/>
                    <a:pt x="2048" y="20484"/>
                    <a:pt x="1952" y="20686"/>
                  </a:cubicBezTo>
                  <a:cubicBezTo>
                    <a:pt x="1894" y="20811"/>
                    <a:pt x="1947" y="20958"/>
                    <a:pt x="2072" y="21017"/>
                  </a:cubicBezTo>
                  <a:cubicBezTo>
                    <a:pt x="2106" y="21033"/>
                    <a:pt x="2143" y="21041"/>
                    <a:pt x="2179" y="21041"/>
                  </a:cubicBezTo>
                  <a:cubicBezTo>
                    <a:pt x="2271" y="21041"/>
                    <a:pt x="2360" y="20989"/>
                    <a:pt x="2403" y="20899"/>
                  </a:cubicBezTo>
                  <a:cubicBezTo>
                    <a:pt x="2498" y="20704"/>
                    <a:pt x="2591" y="20508"/>
                    <a:pt x="2692" y="20314"/>
                  </a:cubicBezTo>
                  <a:cubicBezTo>
                    <a:pt x="2752" y="20189"/>
                    <a:pt x="2705" y="20041"/>
                    <a:pt x="2586" y="19976"/>
                  </a:cubicBezTo>
                  <a:cubicBezTo>
                    <a:pt x="2550" y="19959"/>
                    <a:pt x="2512" y="19951"/>
                    <a:pt x="2475" y="19951"/>
                  </a:cubicBezTo>
                  <a:close/>
                  <a:moveTo>
                    <a:pt x="1645" y="21756"/>
                  </a:moveTo>
                  <a:cubicBezTo>
                    <a:pt x="1547" y="21756"/>
                    <a:pt x="1455" y="21816"/>
                    <a:pt x="1414" y="21911"/>
                  </a:cubicBezTo>
                  <a:cubicBezTo>
                    <a:pt x="1332" y="22117"/>
                    <a:pt x="1250" y="22330"/>
                    <a:pt x="1172" y="22537"/>
                  </a:cubicBezTo>
                  <a:cubicBezTo>
                    <a:pt x="1125" y="22662"/>
                    <a:pt x="1190" y="22810"/>
                    <a:pt x="1321" y="22857"/>
                  </a:cubicBezTo>
                  <a:cubicBezTo>
                    <a:pt x="1348" y="22867"/>
                    <a:pt x="1377" y="22872"/>
                    <a:pt x="1405" y="22872"/>
                  </a:cubicBezTo>
                  <a:cubicBezTo>
                    <a:pt x="1507" y="22872"/>
                    <a:pt x="1602" y="22807"/>
                    <a:pt x="1640" y="22709"/>
                  </a:cubicBezTo>
                  <a:cubicBezTo>
                    <a:pt x="1717" y="22502"/>
                    <a:pt x="1793" y="22302"/>
                    <a:pt x="1876" y="22100"/>
                  </a:cubicBezTo>
                  <a:cubicBezTo>
                    <a:pt x="1930" y="21969"/>
                    <a:pt x="1864" y="21827"/>
                    <a:pt x="1740" y="21775"/>
                  </a:cubicBezTo>
                  <a:cubicBezTo>
                    <a:pt x="1708" y="21762"/>
                    <a:pt x="1677" y="21756"/>
                    <a:pt x="1645" y="21756"/>
                  </a:cubicBezTo>
                  <a:close/>
                  <a:moveTo>
                    <a:pt x="992" y="23629"/>
                  </a:moveTo>
                  <a:cubicBezTo>
                    <a:pt x="886" y="23629"/>
                    <a:pt x="787" y="23697"/>
                    <a:pt x="753" y="23809"/>
                  </a:cubicBezTo>
                  <a:cubicBezTo>
                    <a:pt x="687" y="24022"/>
                    <a:pt x="628" y="24241"/>
                    <a:pt x="575" y="24454"/>
                  </a:cubicBezTo>
                  <a:cubicBezTo>
                    <a:pt x="540" y="24585"/>
                    <a:pt x="616" y="24721"/>
                    <a:pt x="753" y="24756"/>
                  </a:cubicBezTo>
                  <a:cubicBezTo>
                    <a:pt x="773" y="24762"/>
                    <a:pt x="793" y="24765"/>
                    <a:pt x="813" y="24765"/>
                  </a:cubicBezTo>
                  <a:cubicBezTo>
                    <a:pt x="922" y="24765"/>
                    <a:pt x="1024" y="24688"/>
                    <a:pt x="1054" y="24579"/>
                  </a:cubicBezTo>
                  <a:cubicBezTo>
                    <a:pt x="1108" y="24366"/>
                    <a:pt x="1166" y="24159"/>
                    <a:pt x="1231" y="23946"/>
                  </a:cubicBezTo>
                  <a:cubicBezTo>
                    <a:pt x="1267" y="23815"/>
                    <a:pt x="1190" y="23679"/>
                    <a:pt x="1059" y="23638"/>
                  </a:cubicBezTo>
                  <a:cubicBezTo>
                    <a:pt x="1037" y="23631"/>
                    <a:pt x="1015" y="23629"/>
                    <a:pt x="992" y="23629"/>
                  </a:cubicBezTo>
                  <a:close/>
                  <a:moveTo>
                    <a:pt x="532" y="25556"/>
                  </a:moveTo>
                  <a:cubicBezTo>
                    <a:pt x="413" y="25556"/>
                    <a:pt x="306" y="25640"/>
                    <a:pt x="284" y="25762"/>
                  </a:cubicBezTo>
                  <a:cubicBezTo>
                    <a:pt x="243" y="25986"/>
                    <a:pt x="208" y="26206"/>
                    <a:pt x="178" y="26425"/>
                  </a:cubicBezTo>
                  <a:cubicBezTo>
                    <a:pt x="155" y="26561"/>
                    <a:pt x="249" y="26684"/>
                    <a:pt x="385" y="26709"/>
                  </a:cubicBezTo>
                  <a:cubicBezTo>
                    <a:pt x="396" y="26710"/>
                    <a:pt x="406" y="26711"/>
                    <a:pt x="417" y="26711"/>
                  </a:cubicBezTo>
                  <a:cubicBezTo>
                    <a:pt x="540" y="26711"/>
                    <a:pt x="648" y="26621"/>
                    <a:pt x="669" y="26496"/>
                  </a:cubicBezTo>
                  <a:cubicBezTo>
                    <a:pt x="699" y="26283"/>
                    <a:pt x="734" y="26070"/>
                    <a:pt x="770" y="25851"/>
                  </a:cubicBezTo>
                  <a:cubicBezTo>
                    <a:pt x="800" y="25715"/>
                    <a:pt x="710" y="25590"/>
                    <a:pt x="575" y="25560"/>
                  </a:cubicBezTo>
                  <a:cubicBezTo>
                    <a:pt x="561" y="25558"/>
                    <a:pt x="547" y="25556"/>
                    <a:pt x="532" y="25556"/>
                  </a:cubicBezTo>
                  <a:close/>
                  <a:moveTo>
                    <a:pt x="282" y="27530"/>
                  </a:moveTo>
                  <a:cubicBezTo>
                    <a:pt x="150" y="27530"/>
                    <a:pt x="48" y="27632"/>
                    <a:pt x="36" y="27761"/>
                  </a:cubicBezTo>
                  <a:cubicBezTo>
                    <a:pt x="24" y="27986"/>
                    <a:pt x="13" y="28211"/>
                    <a:pt x="7" y="28429"/>
                  </a:cubicBezTo>
                  <a:cubicBezTo>
                    <a:pt x="0" y="28566"/>
                    <a:pt x="114" y="28683"/>
                    <a:pt x="249" y="28683"/>
                  </a:cubicBezTo>
                  <a:cubicBezTo>
                    <a:pt x="253" y="28684"/>
                    <a:pt x="257" y="28684"/>
                    <a:pt x="261" y="28684"/>
                  </a:cubicBezTo>
                  <a:cubicBezTo>
                    <a:pt x="392" y="28684"/>
                    <a:pt x="497" y="28573"/>
                    <a:pt x="504" y="28442"/>
                  </a:cubicBezTo>
                  <a:cubicBezTo>
                    <a:pt x="510" y="28229"/>
                    <a:pt x="516" y="28009"/>
                    <a:pt x="533" y="27790"/>
                  </a:cubicBezTo>
                  <a:cubicBezTo>
                    <a:pt x="540" y="27654"/>
                    <a:pt x="439" y="27536"/>
                    <a:pt x="303" y="27531"/>
                  </a:cubicBezTo>
                  <a:cubicBezTo>
                    <a:pt x="296" y="27530"/>
                    <a:pt x="289" y="27530"/>
                    <a:pt x="282" y="27530"/>
                  </a:cubicBezTo>
                  <a:close/>
                  <a:moveTo>
                    <a:pt x="273" y="29512"/>
                  </a:moveTo>
                  <a:cubicBezTo>
                    <a:pt x="269" y="29512"/>
                    <a:pt x="265" y="29512"/>
                    <a:pt x="262" y="29513"/>
                  </a:cubicBezTo>
                  <a:cubicBezTo>
                    <a:pt x="125" y="29518"/>
                    <a:pt x="24" y="29636"/>
                    <a:pt x="30" y="29772"/>
                  </a:cubicBezTo>
                  <a:cubicBezTo>
                    <a:pt x="43" y="30004"/>
                    <a:pt x="60" y="30223"/>
                    <a:pt x="84" y="30447"/>
                  </a:cubicBezTo>
                  <a:cubicBezTo>
                    <a:pt x="100" y="30575"/>
                    <a:pt x="206" y="30667"/>
                    <a:pt x="331" y="30667"/>
                  </a:cubicBezTo>
                  <a:cubicBezTo>
                    <a:pt x="339" y="30667"/>
                    <a:pt x="347" y="30666"/>
                    <a:pt x="355" y="30665"/>
                  </a:cubicBezTo>
                  <a:cubicBezTo>
                    <a:pt x="492" y="30654"/>
                    <a:pt x="592" y="30529"/>
                    <a:pt x="581" y="30394"/>
                  </a:cubicBezTo>
                  <a:cubicBezTo>
                    <a:pt x="557" y="30181"/>
                    <a:pt x="540" y="29961"/>
                    <a:pt x="527" y="29743"/>
                  </a:cubicBezTo>
                  <a:cubicBezTo>
                    <a:pt x="516" y="29610"/>
                    <a:pt x="404" y="29512"/>
                    <a:pt x="273" y="29512"/>
                  </a:cubicBezTo>
                  <a:close/>
                  <a:moveTo>
                    <a:pt x="522" y="31478"/>
                  </a:moveTo>
                  <a:cubicBezTo>
                    <a:pt x="508" y="31478"/>
                    <a:pt x="494" y="31479"/>
                    <a:pt x="480" y="31482"/>
                  </a:cubicBezTo>
                  <a:cubicBezTo>
                    <a:pt x="344" y="31512"/>
                    <a:pt x="256" y="31642"/>
                    <a:pt x="284" y="31779"/>
                  </a:cubicBezTo>
                  <a:cubicBezTo>
                    <a:pt x="327" y="31997"/>
                    <a:pt x="374" y="32216"/>
                    <a:pt x="426" y="32435"/>
                  </a:cubicBezTo>
                  <a:cubicBezTo>
                    <a:pt x="452" y="32547"/>
                    <a:pt x="557" y="32624"/>
                    <a:pt x="669" y="32624"/>
                  </a:cubicBezTo>
                  <a:cubicBezTo>
                    <a:pt x="687" y="32624"/>
                    <a:pt x="705" y="32622"/>
                    <a:pt x="723" y="32618"/>
                  </a:cubicBezTo>
                  <a:cubicBezTo>
                    <a:pt x="859" y="32582"/>
                    <a:pt x="942" y="32453"/>
                    <a:pt x="906" y="32317"/>
                  </a:cubicBezTo>
                  <a:cubicBezTo>
                    <a:pt x="859" y="32109"/>
                    <a:pt x="811" y="31896"/>
                    <a:pt x="770" y="31683"/>
                  </a:cubicBezTo>
                  <a:cubicBezTo>
                    <a:pt x="748" y="31562"/>
                    <a:pt x="638" y="31478"/>
                    <a:pt x="522" y="31478"/>
                  </a:cubicBezTo>
                  <a:close/>
                  <a:moveTo>
                    <a:pt x="1037" y="33396"/>
                  </a:moveTo>
                  <a:cubicBezTo>
                    <a:pt x="1009" y="33396"/>
                    <a:pt x="981" y="33401"/>
                    <a:pt x="953" y="33411"/>
                  </a:cubicBezTo>
                  <a:cubicBezTo>
                    <a:pt x="824" y="33453"/>
                    <a:pt x="758" y="33594"/>
                    <a:pt x="800" y="33724"/>
                  </a:cubicBezTo>
                  <a:cubicBezTo>
                    <a:pt x="876" y="33937"/>
                    <a:pt x="953" y="34150"/>
                    <a:pt x="1037" y="34357"/>
                  </a:cubicBezTo>
                  <a:cubicBezTo>
                    <a:pt x="1073" y="34457"/>
                    <a:pt x="1165" y="34516"/>
                    <a:pt x="1264" y="34516"/>
                  </a:cubicBezTo>
                  <a:cubicBezTo>
                    <a:pt x="1295" y="34516"/>
                    <a:pt x="1326" y="34510"/>
                    <a:pt x="1356" y="34499"/>
                  </a:cubicBezTo>
                  <a:cubicBezTo>
                    <a:pt x="1485" y="34446"/>
                    <a:pt x="1545" y="34304"/>
                    <a:pt x="1498" y="34174"/>
                  </a:cubicBezTo>
                  <a:cubicBezTo>
                    <a:pt x="1414" y="33972"/>
                    <a:pt x="1343" y="33772"/>
                    <a:pt x="1272" y="33565"/>
                  </a:cubicBezTo>
                  <a:cubicBezTo>
                    <a:pt x="1236" y="33462"/>
                    <a:pt x="1140" y="33396"/>
                    <a:pt x="1037" y="33396"/>
                  </a:cubicBezTo>
                  <a:close/>
                  <a:moveTo>
                    <a:pt x="1808" y="35222"/>
                  </a:moveTo>
                  <a:cubicBezTo>
                    <a:pt x="1771" y="35222"/>
                    <a:pt x="1733" y="35231"/>
                    <a:pt x="1698" y="35250"/>
                  </a:cubicBezTo>
                  <a:cubicBezTo>
                    <a:pt x="1575" y="35315"/>
                    <a:pt x="1527" y="35463"/>
                    <a:pt x="1586" y="35582"/>
                  </a:cubicBezTo>
                  <a:cubicBezTo>
                    <a:pt x="1693" y="35789"/>
                    <a:pt x="1799" y="35984"/>
                    <a:pt x="1911" y="36180"/>
                  </a:cubicBezTo>
                  <a:cubicBezTo>
                    <a:pt x="1955" y="36258"/>
                    <a:pt x="2037" y="36303"/>
                    <a:pt x="2123" y="36303"/>
                  </a:cubicBezTo>
                  <a:cubicBezTo>
                    <a:pt x="2166" y="36303"/>
                    <a:pt x="2209" y="36292"/>
                    <a:pt x="2249" y="36268"/>
                  </a:cubicBezTo>
                  <a:cubicBezTo>
                    <a:pt x="2367" y="36203"/>
                    <a:pt x="2408" y="36049"/>
                    <a:pt x="2337" y="35931"/>
                  </a:cubicBezTo>
                  <a:cubicBezTo>
                    <a:pt x="2231" y="35741"/>
                    <a:pt x="2130" y="35552"/>
                    <a:pt x="2031" y="35356"/>
                  </a:cubicBezTo>
                  <a:cubicBezTo>
                    <a:pt x="1984" y="35273"/>
                    <a:pt x="1897" y="35222"/>
                    <a:pt x="1808" y="35222"/>
                  </a:cubicBezTo>
                  <a:close/>
                  <a:moveTo>
                    <a:pt x="2840" y="36918"/>
                  </a:moveTo>
                  <a:cubicBezTo>
                    <a:pt x="2790" y="36918"/>
                    <a:pt x="2740" y="36933"/>
                    <a:pt x="2698" y="36966"/>
                  </a:cubicBezTo>
                  <a:cubicBezTo>
                    <a:pt x="2586" y="37043"/>
                    <a:pt x="2556" y="37196"/>
                    <a:pt x="2640" y="37309"/>
                  </a:cubicBezTo>
                  <a:cubicBezTo>
                    <a:pt x="2769" y="37493"/>
                    <a:pt x="2905" y="37676"/>
                    <a:pt x="3047" y="37848"/>
                  </a:cubicBezTo>
                  <a:cubicBezTo>
                    <a:pt x="3095" y="37910"/>
                    <a:pt x="3169" y="37941"/>
                    <a:pt x="3243" y="37941"/>
                  </a:cubicBezTo>
                  <a:cubicBezTo>
                    <a:pt x="3297" y="37941"/>
                    <a:pt x="3351" y="37924"/>
                    <a:pt x="3396" y="37889"/>
                  </a:cubicBezTo>
                  <a:cubicBezTo>
                    <a:pt x="3503" y="37800"/>
                    <a:pt x="3521" y="37647"/>
                    <a:pt x="3432" y="37540"/>
                  </a:cubicBezTo>
                  <a:cubicBezTo>
                    <a:pt x="3301" y="37368"/>
                    <a:pt x="3172" y="37196"/>
                    <a:pt x="3041" y="37019"/>
                  </a:cubicBezTo>
                  <a:cubicBezTo>
                    <a:pt x="2995" y="36954"/>
                    <a:pt x="2918" y="36918"/>
                    <a:pt x="2840" y="36918"/>
                  </a:cubicBezTo>
                  <a:close/>
                  <a:moveTo>
                    <a:pt x="4118" y="38433"/>
                  </a:moveTo>
                  <a:cubicBezTo>
                    <a:pt x="4056" y="38433"/>
                    <a:pt x="3993" y="38457"/>
                    <a:pt x="3947" y="38504"/>
                  </a:cubicBezTo>
                  <a:cubicBezTo>
                    <a:pt x="3846" y="38605"/>
                    <a:pt x="3846" y="38758"/>
                    <a:pt x="3940" y="38859"/>
                  </a:cubicBezTo>
                  <a:cubicBezTo>
                    <a:pt x="4101" y="39019"/>
                    <a:pt x="4267" y="39173"/>
                    <a:pt x="4431" y="39320"/>
                  </a:cubicBezTo>
                  <a:cubicBezTo>
                    <a:pt x="4479" y="39365"/>
                    <a:pt x="4540" y="39388"/>
                    <a:pt x="4600" y="39388"/>
                  </a:cubicBezTo>
                  <a:cubicBezTo>
                    <a:pt x="4667" y="39388"/>
                    <a:pt x="4734" y="39360"/>
                    <a:pt x="4781" y="39303"/>
                  </a:cubicBezTo>
                  <a:cubicBezTo>
                    <a:pt x="4876" y="39203"/>
                    <a:pt x="4863" y="39048"/>
                    <a:pt x="4764" y="38954"/>
                  </a:cubicBezTo>
                  <a:cubicBezTo>
                    <a:pt x="4603" y="38812"/>
                    <a:pt x="4450" y="38664"/>
                    <a:pt x="4295" y="38510"/>
                  </a:cubicBezTo>
                  <a:cubicBezTo>
                    <a:pt x="4248" y="38459"/>
                    <a:pt x="4183" y="38433"/>
                    <a:pt x="4118" y="38433"/>
                  </a:cubicBezTo>
                  <a:close/>
                  <a:moveTo>
                    <a:pt x="5632" y="39717"/>
                  </a:moveTo>
                  <a:cubicBezTo>
                    <a:pt x="5554" y="39717"/>
                    <a:pt x="5479" y="39755"/>
                    <a:pt x="5431" y="39823"/>
                  </a:cubicBezTo>
                  <a:cubicBezTo>
                    <a:pt x="5349" y="39935"/>
                    <a:pt x="5378" y="40090"/>
                    <a:pt x="5491" y="40167"/>
                  </a:cubicBezTo>
                  <a:cubicBezTo>
                    <a:pt x="5674" y="40297"/>
                    <a:pt x="5864" y="40421"/>
                    <a:pt x="6053" y="40539"/>
                  </a:cubicBezTo>
                  <a:cubicBezTo>
                    <a:pt x="6094" y="40563"/>
                    <a:pt x="6139" y="40575"/>
                    <a:pt x="6184" y="40575"/>
                  </a:cubicBezTo>
                  <a:cubicBezTo>
                    <a:pt x="6268" y="40575"/>
                    <a:pt x="6350" y="40533"/>
                    <a:pt x="6396" y="40456"/>
                  </a:cubicBezTo>
                  <a:cubicBezTo>
                    <a:pt x="6467" y="40338"/>
                    <a:pt x="6432" y="40184"/>
                    <a:pt x="6313" y="40113"/>
                  </a:cubicBezTo>
                  <a:cubicBezTo>
                    <a:pt x="6129" y="40006"/>
                    <a:pt x="5952" y="39888"/>
                    <a:pt x="5775" y="39765"/>
                  </a:cubicBezTo>
                  <a:cubicBezTo>
                    <a:pt x="5731" y="39732"/>
                    <a:pt x="5681" y="39717"/>
                    <a:pt x="5632" y="39717"/>
                  </a:cubicBezTo>
                  <a:close/>
                  <a:moveTo>
                    <a:pt x="7354" y="40705"/>
                  </a:moveTo>
                  <a:cubicBezTo>
                    <a:pt x="7261" y="40705"/>
                    <a:pt x="7172" y="40757"/>
                    <a:pt x="7129" y="40847"/>
                  </a:cubicBezTo>
                  <a:cubicBezTo>
                    <a:pt x="7071" y="40965"/>
                    <a:pt x="7118" y="41114"/>
                    <a:pt x="7241" y="41177"/>
                  </a:cubicBezTo>
                  <a:cubicBezTo>
                    <a:pt x="7448" y="41278"/>
                    <a:pt x="7650" y="41373"/>
                    <a:pt x="7852" y="41461"/>
                  </a:cubicBezTo>
                  <a:cubicBezTo>
                    <a:pt x="7883" y="41475"/>
                    <a:pt x="7915" y="41481"/>
                    <a:pt x="7947" y="41481"/>
                  </a:cubicBezTo>
                  <a:cubicBezTo>
                    <a:pt x="8043" y="41481"/>
                    <a:pt x="8136" y="41425"/>
                    <a:pt x="8177" y="41332"/>
                  </a:cubicBezTo>
                  <a:cubicBezTo>
                    <a:pt x="8235" y="41207"/>
                    <a:pt x="8177" y="41060"/>
                    <a:pt x="8052" y="41007"/>
                  </a:cubicBezTo>
                  <a:cubicBezTo>
                    <a:pt x="7857" y="40918"/>
                    <a:pt x="7661" y="40830"/>
                    <a:pt x="7461" y="40729"/>
                  </a:cubicBezTo>
                  <a:cubicBezTo>
                    <a:pt x="7427" y="40712"/>
                    <a:pt x="7390" y="40705"/>
                    <a:pt x="7354" y="40705"/>
                  </a:cubicBezTo>
                  <a:close/>
                  <a:moveTo>
                    <a:pt x="9179" y="41477"/>
                  </a:moveTo>
                  <a:cubicBezTo>
                    <a:pt x="9079" y="41477"/>
                    <a:pt x="8983" y="41541"/>
                    <a:pt x="8945" y="41639"/>
                  </a:cubicBezTo>
                  <a:cubicBezTo>
                    <a:pt x="8898" y="41770"/>
                    <a:pt x="8963" y="41912"/>
                    <a:pt x="9094" y="41958"/>
                  </a:cubicBezTo>
                  <a:cubicBezTo>
                    <a:pt x="9313" y="42036"/>
                    <a:pt x="9526" y="42107"/>
                    <a:pt x="9733" y="42171"/>
                  </a:cubicBezTo>
                  <a:cubicBezTo>
                    <a:pt x="9758" y="42180"/>
                    <a:pt x="9784" y="42184"/>
                    <a:pt x="9809" y="42184"/>
                  </a:cubicBezTo>
                  <a:cubicBezTo>
                    <a:pt x="9914" y="42184"/>
                    <a:pt x="10011" y="42116"/>
                    <a:pt x="10040" y="42007"/>
                  </a:cubicBezTo>
                  <a:cubicBezTo>
                    <a:pt x="10081" y="41876"/>
                    <a:pt x="10010" y="41740"/>
                    <a:pt x="9881" y="41699"/>
                  </a:cubicBezTo>
                  <a:cubicBezTo>
                    <a:pt x="9679" y="41633"/>
                    <a:pt x="9472" y="41568"/>
                    <a:pt x="9259" y="41491"/>
                  </a:cubicBezTo>
                  <a:cubicBezTo>
                    <a:pt x="9233" y="41481"/>
                    <a:pt x="9206" y="41477"/>
                    <a:pt x="9179" y="41477"/>
                  </a:cubicBezTo>
                  <a:close/>
                  <a:moveTo>
                    <a:pt x="15138" y="42026"/>
                  </a:moveTo>
                  <a:cubicBezTo>
                    <a:pt x="15109" y="42026"/>
                    <a:pt x="15079" y="42031"/>
                    <a:pt x="15050" y="42042"/>
                  </a:cubicBezTo>
                  <a:cubicBezTo>
                    <a:pt x="15050" y="42042"/>
                    <a:pt x="15014" y="42053"/>
                    <a:pt x="14956" y="42072"/>
                  </a:cubicBezTo>
                  <a:cubicBezTo>
                    <a:pt x="14826" y="42113"/>
                    <a:pt x="14749" y="42249"/>
                    <a:pt x="14784" y="42379"/>
                  </a:cubicBezTo>
                  <a:cubicBezTo>
                    <a:pt x="14814" y="42488"/>
                    <a:pt x="14914" y="42559"/>
                    <a:pt x="15025" y="42559"/>
                  </a:cubicBezTo>
                  <a:cubicBezTo>
                    <a:pt x="15047" y="42559"/>
                    <a:pt x="15070" y="42556"/>
                    <a:pt x="15093" y="42550"/>
                  </a:cubicBezTo>
                  <a:cubicBezTo>
                    <a:pt x="15175" y="42526"/>
                    <a:pt x="15216" y="42509"/>
                    <a:pt x="15222" y="42509"/>
                  </a:cubicBezTo>
                  <a:cubicBezTo>
                    <a:pt x="15352" y="42462"/>
                    <a:pt x="15418" y="42320"/>
                    <a:pt x="15369" y="42190"/>
                  </a:cubicBezTo>
                  <a:cubicBezTo>
                    <a:pt x="15333" y="42088"/>
                    <a:pt x="15239" y="42026"/>
                    <a:pt x="15138" y="42026"/>
                  </a:cubicBezTo>
                  <a:close/>
                  <a:moveTo>
                    <a:pt x="11091" y="42020"/>
                  </a:moveTo>
                  <a:cubicBezTo>
                    <a:pt x="10975" y="42020"/>
                    <a:pt x="10866" y="42098"/>
                    <a:pt x="10845" y="42220"/>
                  </a:cubicBezTo>
                  <a:cubicBezTo>
                    <a:pt x="10815" y="42349"/>
                    <a:pt x="10904" y="42485"/>
                    <a:pt x="11033" y="42509"/>
                  </a:cubicBezTo>
                  <a:cubicBezTo>
                    <a:pt x="11265" y="42562"/>
                    <a:pt x="11489" y="42597"/>
                    <a:pt x="11702" y="42633"/>
                  </a:cubicBezTo>
                  <a:cubicBezTo>
                    <a:pt x="11714" y="42634"/>
                    <a:pt x="11725" y="42635"/>
                    <a:pt x="11736" y="42635"/>
                  </a:cubicBezTo>
                  <a:cubicBezTo>
                    <a:pt x="11855" y="42635"/>
                    <a:pt x="11964" y="42550"/>
                    <a:pt x="11980" y="42427"/>
                  </a:cubicBezTo>
                  <a:cubicBezTo>
                    <a:pt x="12004" y="42291"/>
                    <a:pt x="11909" y="42160"/>
                    <a:pt x="11773" y="42143"/>
                  </a:cubicBezTo>
                  <a:cubicBezTo>
                    <a:pt x="11571" y="42113"/>
                    <a:pt x="11358" y="42072"/>
                    <a:pt x="11134" y="42024"/>
                  </a:cubicBezTo>
                  <a:cubicBezTo>
                    <a:pt x="11120" y="42021"/>
                    <a:pt x="11105" y="42020"/>
                    <a:pt x="11091" y="42020"/>
                  </a:cubicBezTo>
                  <a:close/>
                  <a:moveTo>
                    <a:pt x="13712" y="42255"/>
                  </a:moveTo>
                  <a:cubicBezTo>
                    <a:pt x="13708" y="42255"/>
                    <a:pt x="13705" y="42255"/>
                    <a:pt x="13701" y="42255"/>
                  </a:cubicBezTo>
                  <a:cubicBezTo>
                    <a:pt x="13578" y="42261"/>
                    <a:pt x="13447" y="42266"/>
                    <a:pt x="13305" y="42266"/>
                  </a:cubicBezTo>
                  <a:cubicBezTo>
                    <a:pt x="13228" y="42266"/>
                    <a:pt x="13146" y="42261"/>
                    <a:pt x="13062" y="42261"/>
                  </a:cubicBezTo>
                  <a:cubicBezTo>
                    <a:pt x="13059" y="42261"/>
                    <a:pt x="13055" y="42261"/>
                    <a:pt x="13052" y="42261"/>
                  </a:cubicBezTo>
                  <a:cubicBezTo>
                    <a:pt x="12915" y="42261"/>
                    <a:pt x="12808" y="42371"/>
                    <a:pt x="12808" y="42504"/>
                  </a:cubicBezTo>
                  <a:cubicBezTo>
                    <a:pt x="12802" y="42640"/>
                    <a:pt x="12909" y="42752"/>
                    <a:pt x="13045" y="42758"/>
                  </a:cubicBezTo>
                  <a:lnTo>
                    <a:pt x="13305" y="42758"/>
                  </a:lnTo>
                  <a:cubicBezTo>
                    <a:pt x="13453" y="42758"/>
                    <a:pt x="13595" y="42758"/>
                    <a:pt x="13725" y="42752"/>
                  </a:cubicBezTo>
                  <a:cubicBezTo>
                    <a:pt x="13867" y="42746"/>
                    <a:pt x="13968" y="42627"/>
                    <a:pt x="13962" y="42491"/>
                  </a:cubicBezTo>
                  <a:cubicBezTo>
                    <a:pt x="13957" y="42359"/>
                    <a:pt x="13843" y="42255"/>
                    <a:pt x="13712" y="42255"/>
                  </a:cubicBezTo>
                  <a:close/>
                </a:path>
              </a:pathLst>
            </a:custGeom>
            <a:solidFill>
              <a:srgbClr val="1E1936"/>
            </a:solidFill>
            <a:ln>
              <a:solidFill>
                <a:schemeClr val="tx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rgbClr val="FF0066"/>
                </a:solidFill>
                <a:effectLst/>
                <a:uLnTx/>
                <a:uFillTx/>
                <a:latin typeface="Arial"/>
                <a:cs typeface="Arial"/>
                <a:sym typeface="Arial"/>
              </a:endParaRPr>
            </a:p>
          </p:txBody>
        </p:sp>
        <p:grpSp>
          <p:nvGrpSpPr>
            <p:cNvPr id="31" name="Google Shape;4716;p79"/>
            <p:cNvGrpSpPr/>
            <p:nvPr/>
          </p:nvGrpSpPr>
          <p:grpSpPr>
            <a:xfrm rot="3530764">
              <a:off x="252923" y="3052492"/>
              <a:ext cx="603575" cy="520900"/>
              <a:chOff x="3450350" y="2886200"/>
              <a:chExt cx="603575" cy="520900"/>
            </a:xfrm>
          </p:grpSpPr>
          <p:sp>
            <p:nvSpPr>
              <p:cNvPr id="32" name="Google Shape;4717;p79"/>
              <p:cNvSpPr/>
              <p:nvPr/>
            </p:nvSpPr>
            <p:spPr>
              <a:xfrm>
                <a:off x="3450350" y="2886200"/>
                <a:ext cx="603575" cy="520900"/>
              </a:xfrm>
              <a:custGeom>
                <a:avLst/>
                <a:gdLst/>
                <a:ahLst/>
                <a:cxnLst/>
                <a:rect l="l" t="t" r="r" b="b"/>
                <a:pathLst>
                  <a:path w="24143" h="20836" extrusionOk="0">
                    <a:moveTo>
                      <a:pt x="23735" y="36"/>
                    </a:moveTo>
                    <a:cubicBezTo>
                      <a:pt x="23717" y="1"/>
                      <a:pt x="23676" y="1"/>
                      <a:pt x="23610" y="42"/>
                    </a:cubicBezTo>
                    <a:cubicBezTo>
                      <a:pt x="22971" y="468"/>
                      <a:pt x="197" y="8619"/>
                      <a:pt x="131" y="8643"/>
                    </a:cubicBezTo>
                    <a:cubicBezTo>
                      <a:pt x="25" y="8678"/>
                      <a:pt x="1" y="8809"/>
                      <a:pt x="72" y="8932"/>
                    </a:cubicBezTo>
                    <a:cubicBezTo>
                      <a:pt x="119" y="9009"/>
                      <a:pt x="190" y="9063"/>
                      <a:pt x="268" y="9087"/>
                    </a:cubicBezTo>
                    <a:cubicBezTo>
                      <a:pt x="557" y="9194"/>
                      <a:pt x="4107" y="10500"/>
                      <a:pt x="5680" y="11441"/>
                    </a:cubicBezTo>
                    <a:cubicBezTo>
                      <a:pt x="5828" y="13014"/>
                      <a:pt x="6136" y="20203"/>
                      <a:pt x="6136" y="20220"/>
                    </a:cubicBezTo>
                    <a:cubicBezTo>
                      <a:pt x="6136" y="20350"/>
                      <a:pt x="6248" y="20474"/>
                      <a:pt x="6373" y="20509"/>
                    </a:cubicBezTo>
                    <a:cubicBezTo>
                      <a:pt x="6384" y="20509"/>
                      <a:pt x="6390" y="20516"/>
                      <a:pt x="6401" y="20516"/>
                    </a:cubicBezTo>
                    <a:cubicBezTo>
                      <a:pt x="6401" y="20522"/>
                      <a:pt x="6408" y="20522"/>
                      <a:pt x="6414" y="20528"/>
                    </a:cubicBezTo>
                    <a:cubicBezTo>
                      <a:pt x="6520" y="20629"/>
                      <a:pt x="6662" y="20640"/>
                      <a:pt x="6733" y="20563"/>
                    </a:cubicBezTo>
                    <a:lnTo>
                      <a:pt x="10051" y="16711"/>
                    </a:lnTo>
                    <a:cubicBezTo>
                      <a:pt x="10318" y="17044"/>
                      <a:pt x="10597" y="17386"/>
                      <a:pt x="10873" y="17729"/>
                    </a:cubicBezTo>
                    <a:cubicBezTo>
                      <a:pt x="11820" y="18901"/>
                      <a:pt x="12762" y="20072"/>
                      <a:pt x="13382" y="20705"/>
                    </a:cubicBezTo>
                    <a:cubicBezTo>
                      <a:pt x="13483" y="20812"/>
                      <a:pt x="13631" y="20836"/>
                      <a:pt x="13707" y="20758"/>
                    </a:cubicBezTo>
                    <a:cubicBezTo>
                      <a:pt x="13720" y="20752"/>
                      <a:pt x="13726" y="20741"/>
                      <a:pt x="13737" y="20722"/>
                    </a:cubicBezTo>
                    <a:cubicBezTo>
                      <a:pt x="13756" y="20687"/>
                      <a:pt x="18393" y="11867"/>
                      <a:pt x="21344" y="5751"/>
                    </a:cubicBezTo>
                    <a:lnTo>
                      <a:pt x="24090" y="408"/>
                    </a:lnTo>
                    <a:cubicBezTo>
                      <a:pt x="24143" y="313"/>
                      <a:pt x="24085" y="165"/>
                      <a:pt x="23971" y="83"/>
                    </a:cubicBezTo>
                    <a:cubicBezTo>
                      <a:pt x="23889" y="23"/>
                      <a:pt x="23801" y="12"/>
                      <a:pt x="23735" y="36"/>
                    </a:cubicBezTo>
                    <a:close/>
                    <a:moveTo>
                      <a:pt x="13885" y="8312"/>
                    </a:moveTo>
                    <a:cubicBezTo>
                      <a:pt x="13898" y="8323"/>
                      <a:pt x="13891" y="8312"/>
                      <a:pt x="13868" y="8288"/>
                    </a:cubicBezTo>
                    <a:cubicBezTo>
                      <a:pt x="13868" y="8276"/>
                      <a:pt x="13862" y="8258"/>
                      <a:pt x="13855" y="8247"/>
                    </a:cubicBezTo>
                    <a:cubicBezTo>
                      <a:pt x="13855" y="8235"/>
                      <a:pt x="13855" y="8217"/>
                      <a:pt x="13849" y="8205"/>
                    </a:cubicBezTo>
                    <a:cubicBezTo>
                      <a:pt x="13849" y="8129"/>
                      <a:pt x="13862" y="8063"/>
                      <a:pt x="13903" y="7993"/>
                    </a:cubicBezTo>
                    <a:cubicBezTo>
                      <a:pt x="13991" y="7845"/>
                      <a:pt x="14223" y="8004"/>
                      <a:pt x="14122" y="8146"/>
                    </a:cubicBezTo>
                    <a:cubicBezTo>
                      <a:pt x="14122" y="8146"/>
                      <a:pt x="14116" y="8164"/>
                      <a:pt x="14111" y="8164"/>
                    </a:cubicBezTo>
                    <a:lnTo>
                      <a:pt x="14111" y="8176"/>
                    </a:lnTo>
                    <a:cubicBezTo>
                      <a:pt x="14111" y="8181"/>
                      <a:pt x="14103" y="8187"/>
                      <a:pt x="14103" y="8193"/>
                    </a:cubicBezTo>
                    <a:lnTo>
                      <a:pt x="14103" y="8200"/>
                    </a:lnTo>
                    <a:cubicBezTo>
                      <a:pt x="14111" y="8264"/>
                      <a:pt x="14103" y="8329"/>
                      <a:pt x="14045" y="8383"/>
                    </a:cubicBezTo>
                    <a:cubicBezTo>
                      <a:pt x="14027" y="8400"/>
                      <a:pt x="13997" y="8413"/>
                      <a:pt x="13974" y="8400"/>
                    </a:cubicBezTo>
                    <a:cubicBezTo>
                      <a:pt x="13926" y="8377"/>
                      <a:pt x="13903" y="8353"/>
                      <a:pt x="13885" y="8312"/>
                    </a:cubicBezTo>
                    <a:close/>
                    <a:moveTo>
                      <a:pt x="13524" y="8927"/>
                    </a:moveTo>
                    <a:cubicBezTo>
                      <a:pt x="13530" y="9045"/>
                      <a:pt x="13335" y="9080"/>
                      <a:pt x="13300" y="8968"/>
                    </a:cubicBezTo>
                    <a:cubicBezTo>
                      <a:pt x="13264" y="8867"/>
                      <a:pt x="13246" y="8761"/>
                      <a:pt x="13229" y="8661"/>
                    </a:cubicBezTo>
                    <a:cubicBezTo>
                      <a:pt x="13199" y="8495"/>
                      <a:pt x="13453" y="8448"/>
                      <a:pt x="13483" y="8613"/>
                    </a:cubicBezTo>
                    <a:cubicBezTo>
                      <a:pt x="13500" y="8714"/>
                      <a:pt x="13524" y="8820"/>
                      <a:pt x="13524" y="8927"/>
                    </a:cubicBezTo>
                    <a:close/>
                    <a:moveTo>
                      <a:pt x="12803" y="9364"/>
                    </a:moveTo>
                    <a:cubicBezTo>
                      <a:pt x="12648" y="9287"/>
                      <a:pt x="12678" y="9033"/>
                      <a:pt x="12667" y="8886"/>
                    </a:cubicBezTo>
                    <a:cubicBezTo>
                      <a:pt x="12661" y="8761"/>
                      <a:pt x="12820" y="8738"/>
                      <a:pt x="12855" y="8856"/>
                    </a:cubicBezTo>
                    <a:cubicBezTo>
                      <a:pt x="12897" y="8992"/>
                      <a:pt x="13010" y="9222"/>
                      <a:pt x="12897" y="9353"/>
                    </a:cubicBezTo>
                    <a:cubicBezTo>
                      <a:pt x="12880" y="9371"/>
                      <a:pt x="12833" y="9382"/>
                      <a:pt x="12803" y="9364"/>
                    </a:cubicBezTo>
                    <a:close/>
                    <a:moveTo>
                      <a:pt x="4804" y="17357"/>
                    </a:moveTo>
                    <a:cubicBezTo>
                      <a:pt x="4864" y="17257"/>
                      <a:pt x="5017" y="17238"/>
                      <a:pt x="5106" y="17303"/>
                    </a:cubicBezTo>
                    <a:cubicBezTo>
                      <a:pt x="5194" y="17363"/>
                      <a:pt x="5237" y="17499"/>
                      <a:pt x="5172" y="17593"/>
                    </a:cubicBezTo>
                    <a:cubicBezTo>
                      <a:pt x="5172" y="17694"/>
                      <a:pt x="5082" y="17795"/>
                      <a:pt x="4970" y="17776"/>
                    </a:cubicBezTo>
                    <a:cubicBezTo>
                      <a:pt x="4882" y="17771"/>
                      <a:pt x="4798" y="17729"/>
                      <a:pt x="4757" y="17641"/>
                    </a:cubicBezTo>
                    <a:cubicBezTo>
                      <a:pt x="4710" y="17540"/>
                      <a:pt x="4751" y="17451"/>
                      <a:pt x="4804" y="17357"/>
                    </a:cubicBezTo>
                    <a:close/>
                    <a:moveTo>
                      <a:pt x="4727" y="14316"/>
                    </a:moveTo>
                    <a:cubicBezTo>
                      <a:pt x="4746" y="14150"/>
                      <a:pt x="4981" y="14174"/>
                      <a:pt x="4976" y="14340"/>
                    </a:cubicBezTo>
                    <a:cubicBezTo>
                      <a:pt x="4964" y="14736"/>
                      <a:pt x="5017" y="15121"/>
                      <a:pt x="5077" y="15512"/>
                    </a:cubicBezTo>
                    <a:cubicBezTo>
                      <a:pt x="5123" y="15824"/>
                      <a:pt x="5207" y="16151"/>
                      <a:pt x="5148" y="16463"/>
                    </a:cubicBezTo>
                    <a:cubicBezTo>
                      <a:pt x="5130" y="16564"/>
                      <a:pt x="5011" y="16582"/>
                      <a:pt x="4959" y="16498"/>
                    </a:cubicBezTo>
                    <a:cubicBezTo>
                      <a:pt x="4604" y="15908"/>
                      <a:pt x="4651" y="14979"/>
                      <a:pt x="4727" y="14316"/>
                    </a:cubicBezTo>
                    <a:close/>
                    <a:moveTo>
                      <a:pt x="18127" y="14204"/>
                    </a:moveTo>
                    <a:cubicBezTo>
                      <a:pt x="18251" y="14180"/>
                      <a:pt x="18376" y="14269"/>
                      <a:pt x="18398" y="14393"/>
                    </a:cubicBezTo>
                    <a:cubicBezTo>
                      <a:pt x="18422" y="14518"/>
                      <a:pt x="18334" y="14641"/>
                      <a:pt x="18209" y="14665"/>
                    </a:cubicBezTo>
                    <a:lnTo>
                      <a:pt x="18157" y="14671"/>
                    </a:lnTo>
                    <a:cubicBezTo>
                      <a:pt x="18086" y="14688"/>
                      <a:pt x="18021" y="14665"/>
                      <a:pt x="17967" y="14617"/>
                    </a:cubicBezTo>
                    <a:cubicBezTo>
                      <a:pt x="17926" y="14582"/>
                      <a:pt x="17896" y="14541"/>
                      <a:pt x="17890" y="14488"/>
                    </a:cubicBezTo>
                    <a:cubicBezTo>
                      <a:pt x="17879" y="14434"/>
                      <a:pt x="17890" y="14381"/>
                      <a:pt x="17914" y="14333"/>
                    </a:cubicBezTo>
                    <a:cubicBezTo>
                      <a:pt x="17950" y="14275"/>
                      <a:pt x="18002" y="14227"/>
                      <a:pt x="18073" y="14215"/>
                    </a:cubicBezTo>
                    <a:close/>
                    <a:moveTo>
                      <a:pt x="19435" y="11299"/>
                    </a:moveTo>
                    <a:cubicBezTo>
                      <a:pt x="19463" y="11217"/>
                      <a:pt x="19599" y="11245"/>
                      <a:pt x="19588" y="11335"/>
                    </a:cubicBezTo>
                    <a:cubicBezTo>
                      <a:pt x="19517" y="11761"/>
                      <a:pt x="19405" y="12151"/>
                      <a:pt x="19227" y="12547"/>
                    </a:cubicBezTo>
                    <a:cubicBezTo>
                      <a:pt x="19080" y="12885"/>
                      <a:pt x="18938" y="13369"/>
                      <a:pt x="18647" y="13618"/>
                    </a:cubicBezTo>
                    <a:cubicBezTo>
                      <a:pt x="18589" y="13666"/>
                      <a:pt x="18476" y="13636"/>
                      <a:pt x="18469" y="13552"/>
                    </a:cubicBezTo>
                    <a:cubicBezTo>
                      <a:pt x="18447" y="13180"/>
                      <a:pt x="18712" y="12807"/>
                      <a:pt x="18884" y="12488"/>
                    </a:cubicBezTo>
                    <a:cubicBezTo>
                      <a:pt x="19091" y="12104"/>
                      <a:pt x="19310" y="11714"/>
                      <a:pt x="19435" y="11299"/>
                    </a:cubicBezTo>
                    <a:close/>
                    <a:moveTo>
                      <a:pt x="11938" y="2650"/>
                    </a:moveTo>
                    <a:cubicBezTo>
                      <a:pt x="12022" y="2627"/>
                      <a:pt x="12110" y="2680"/>
                      <a:pt x="12151" y="2751"/>
                    </a:cubicBezTo>
                    <a:cubicBezTo>
                      <a:pt x="12164" y="2769"/>
                      <a:pt x="12170" y="2786"/>
                      <a:pt x="12175" y="2805"/>
                    </a:cubicBezTo>
                    <a:cubicBezTo>
                      <a:pt x="12175" y="2827"/>
                      <a:pt x="12175" y="2846"/>
                      <a:pt x="12170" y="2869"/>
                    </a:cubicBezTo>
                    <a:cubicBezTo>
                      <a:pt x="12158" y="2952"/>
                      <a:pt x="12099" y="3029"/>
                      <a:pt x="12009" y="3040"/>
                    </a:cubicBezTo>
                    <a:lnTo>
                      <a:pt x="11957" y="3040"/>
                    </a:lnTo>
                    <a:cubicBezTo>
                      <a:pt x="11910" y="3059"/>
                      <a:pt x="11856" y="3040"/>
                      <a:pt x="11815" y="3011"/>
                    </a:cubicBezTo>
                    <a:lnTo>
                      <a:pt x="11815" y="3011"/>
                    </a:lnTo>
                    <a:cubicBezTo>
                      <a:pt x="11774" y="2982"/>
                      <a:pt x="11744" y="2940"/>
                      <a:pt x="11732" y="2887"/>
                    </a:cubicBezTo>
                    <a:cubicBezTo>
                      <a:pt x="11725" y="2840"/>
                      <a:pt x="11732" y="2786"/>
                      <a:pt x="11761" y="2745"/>
                    </a:cubicBezTo>
                    <a:lnTo>
                      <a:pt x="11768" y="2739"/>
                    </a:lnTo>
                    <a:cubicBezTo>
                      <a:pt x="11796" y="2698"/>
                      <a:pt x="11839" y="2668"/>
                      <a:pt x="11886" y="2663"/>
                    </a:cubicBezTo>
                    <a:cubicBezTo>
                      <a:pt x="11903" y="2656"/>
                      <a:pt x="11921" y="2650"/>
                      <a:pt x="11938" y="2650"/>
                    </a:cubicBezTo>
                    <a:close/>
                    <a:moveTo>
                      <a:pt x="10720" y="3485"/>
                    </a:moveTo>
                    <a:cubicBezTo>
                      <a:pt x="10909" y="3414"/>
                      <a:pt x="11140" y="3294"/>
                      <a:pt x="11342" y="3348"/>
                    </a:cubicBezTo>
                    <a:cubicBezTo>
                      <a:pt x="11378" y="3354"/>
                      <a:pt x="11395" y="3414"/>
                      <a:pt x="11370" y="3449"/>
                    </a:cubicBezTo>
                    <a:cubicBezTo>
                      <a:pt x="11241" y="3608"/>
                      <a:pt x="10980" y="3644"/>
                      <a:pt x="10791" y="3698"/>
                    </a:cubicBezTo>
                    <a:cubicBezTo>
                      <a:pt x="10472" y="3786"/>
                      <a:pt x="10164" y="3898"/>
                      <a:pt x="9857" y="4017"/>
                    </a:cubicBezTo>
                    <a:cubicBezTo>
                      <a:pt x="9342" y="4212"/>
                      <a:pt x="8792" y="4430"/>
                      <a:pt x="8342" y="4763"/>
                    </a:cubicBezTo>
                    <a:cubicBezTo>
                      <a:pt x="8295" y="4804"/>
                      <a:pt x="8230" y="4727"/>
                      <a:pt x="8277" y="4686"/>
                    </a:cubicBezTo>
                    <a:cubicBezTo>
                      <a:pt x="8703" y="4288"/>
                      <a:pt x="9235" y="4053"/>
                      <a:pt x="9767" y="3840"/>
                    </a:cubicBezTo>
                    <a:cubicBezTo>
                      <a:pt x="10081" y="3715"/>
                      <a:pt x="10406" y="3608"/>
                      <a:pt x="10720" y="3485"/>
                    </a:cubicBezTo>
                    <a:close/>
                    <a:moveTo>
                      <a:pt x="5556" y="9028"/>
                    </a:moveTo>
                    <a:cubicBezTo>
                      <a:pt x="5514" y="9216"/>
                      <a:pt x="5355" y="9341"/>
                      <a:pt x="5237" y="9483"/>
                    </a:cubicBezTo>
                    <a:cubicBezTo>
                      <a:pt x="5095" y="9655"/>
                      <a:pt x="4828" y="9483"/>
                      <a:pt x="4946" y="9282"/>
                    </a:cubicBezTo>
                    <a:cubicBezTo>
                      <a:pt x="5059" y="9099"/>
                      <a:pt x="5243" y="8891"/>
                      <a:pt x="5473" y="8903"/>
                    </a:cubicBezTo>
                    <a:cubicBezTo>
                      <a:pt x="5544" y="8903"/>
                      <a:pt x="5573" y="8974"/>
                      <a:pt x="5556" y="9028"/>
                    </a:cubicBezTo>
                    <a:close/>
                    <a:moveTo>
                      <a:pt x="5663" y="9992"/>
                    </a:moveTo>
                    <a:cubicBezTo>
                      <a:pt x="5639" y="9939"/>
                      <a:pt x="5644" y="9874"/>
                      <a:pt x="5674" y="9825"/>
                    </a:cubicBezTo>
                    <a:cubicBezTo>
                      <a:pt x="5762" y="9696"/>
                      <a:pt x="5876" y="9584"/>
                      <a:pt x="5982" y="9465"/>
                    </a:cubicBezTo>
                    <a:cubicBezTo>
                      <a:pt x="6076" y="9358"/>
                      <a:pt x="6218" y="9170"/>
                      <a:pt x="6373" y="9158"/>
                    </a:cubicBezTo>
                    <a:cubicBezTo>
                      <a:pt x="6455" y="9151"/>
                      <a:pt x="6526" y="9205"/>
                      <a:pt x="6520" y="9293"/>
                    </a:cubicBezTo>
                    <a:cubicBezTo>
                      <a:pt x="6508" y="9448"/>
                      <a:pt x="6349" y="9601"/>
                      <a:pt x="6248" y="9708"/>
                    </a:cubicBezTo>
                    <a:cubicBezTo>
                      <a:pt x="6141" y="9820"/>
                      <a:pt x="6041" y="9945"/>
                      <a:pt x="5917" y="10046"/>
                    </a:cubicBezTo>
                    <a:cubicBezTo>
                      <a:pt x="5876" y="10081"/>
                      <a:pt x="5811" y="10098"/>
                      <a:pt x="5757" y="10074"/>
                    </a:cubicBezTo>
                    <a:cubicBezTo>
                      <a:pt x="5745" y="10074"/>
                      <a:pt x="5740" y="10068"/>
                      <a:pt x="5734" y="10068"/>
                    </a:cubicBezTo>
                    <a:lnTo>
                      <a:pt x="5734" y="10068"/>
                    </a:lnTo>
                    <a:cubicBezTo>
                      <a:pt x="5698" y="10051"/>
                      <a:pt x="5674" y="10027"/>
                      <a:pt x="5663" y="9992"/>
                    </a:cubicBezTo>
                    <a:close/>
                    <a:moveTo>
                      <a:pt x="12506" y="17854"/>
                    </a:moveTo>
                    <a:cubicBezTo>
                      <a:pt x="12506" y="17847"/>
                      <a:pt x="12501" y="17841"/>
                      <a:pt x="12489" y="17836"/>
                    </a:cubicBezTo>
                    <a:cubicBezTo>
                      <a:pt x="12465" y="17806"/>
                      <a:pt x="12459" y="17765"/>
                      <a:pt x="12454" y="17724"/>
                    </a:cubicBezTo>
                    <a:cubicBezTo>
                      <a:pt x="12448" y="17653"/>
                      <a:pt x="12454" y="17576"/>
                      <a:pt x="12484" y="17505"/>
                    </a:cubicBezTo>
                    <a:cubicBezTo>
                      <a:pt x="12542" y="17339"/>
                      <a:pt x="12625" y="17167"/>
                      <a:pt x="12809" y="17115"/>
                    </a:cubicBezTo>
                    <a:cubicBezTo>
                      <a:pt x="12850" y="17102"/>
                      <a:pt x="12897" y="17137"/>
                      <a:pt x="12904" y="17180"/>
                    </a:cubicBezTo>
                    <a:cubicBezTo>
                      <a:pt x="12915" y="17315"/>
                      <a:pt x="12850" y="17421"/>
                      <a:pt x="12797" y="17546"/>
                    </a:cubicBezTo>
                    <a:cubicBezTo>
                      <a:pt x="12773" y="17593"/>
                      <a:pt x="12749" y="17641"/>
                      <a:pt x="12732" y="17694"/>
                    </a:cubicBezTo>
                    <a:cubicBezTo>
                      <a:pt x="12726" y="17718"/>
                      <a:pt x="12726" y="17735"/>
                      <a:pt x="12726" y="17759"/>
                    </a:cubicBezTo>
                    <a:cubicBezTo>
                      <a:pt x="12726" y="17765"/>
                      <a:pt x="12719" y="17771"/>
                      <a:pt x="12719" y="17771"/>
                    </a:cubicBezTo>
                    <a:cubicBezTo>
                      <a:pt x="12749" y="17883"/>
                      <a:pt x="12607" y="17972"/>
                      <a:pt x="12530" y="17877"/>
                    </a:cubicBezTo>
                    <a:cubicBezTo>
                      <a:pt x="12519" y="17871"/>
                      <a:pt x="12513" y="17860"/>
                      <a:pt x="12506" y="17854"/>
                    </a:cubicBezTo>
                    <a:close/>
                    <a:moveTo>
                      <a:pt x="13022" y="18600"/>
                    </a:moveTo>
                    <a:cubicBezTo>
                      <a:pt x="12939" y="18428"/>
                      <a:pt x="13039" y="18174"/>
                      <a:pt x="13110" y="18008"/>
                    </a:cubicBezTo>
                    <a:cubicBezTo>
                      <a:pt x="13205" y="17812"/>
                      <a:pt x="13287" y="17593"/>
                      <a:pt x="13483" y="17487"/>
                    </a:cubicBezTo>
                    <a:cubicBezTo>
                      <a:pt x="13548" y="17451"/>
                      <a:pt x="13631" y="17511"/>
                      <a:pt x="13625" y="17582"/>
                    </a:cubicBezTo>
                    <a:cubicBezTo>
                      <a:pt x="13601" y="17776"/>
                      <a:pt x="13477" y="17937"/>
                      <a:pt x="13394" y="18108"/>
                    </a:cubicBezTo>
                    <a:cubicBezTo>
                      <a:pt x="13323" y="18273"/>
                      <a:pt x="13276" y="18422"/>
                      <a:pt x="13235" y="18593"/>
                    </a:cubicBezTo>
                    <a:cubicBezTo>
                      <a:pt x="13210" y="18693"/>
                      <a:pt x="13057" y="18688"/>
                      <a:pt x="13022" y="18600"/>
                    </a:cubicBezTo>
                    <a:close/>
                    <a:moveTo>
                      <a:pt x="935" y="8891"/>
                    </a:moveTo>
                    <a:lnTo>
                      <a:pt x="935" y="8891"/>
                    </a:lnTo>
                    <a:cubicBezTo>
                      <a:pt x="3616" y="7933"/>
                      <a:pt x="15648" y="3614"/>
                      <a:pt x="21174" y="1550"/>
                    </a:cubicBezTo>
                    <a:lnTo>
                      <a:pt x="5745" y="10985"/>
                    </a:lnTo>
                    <a:cubicBezTo>
                      <a:pt x="5740" y="10991"/>
                      <a:pt x="5727" y="10997"/>
                      <a:pt x="5721" y="11004"/>
                    </a:cubicBezTo>
                    <a:cubicBezTo>
                      <a:pt x="4432" y="10258"/>
                      <a:pt x="2078" y="9329"/>
                      <a:pt x="935" y="8891"/>
                    </a:cubicBezTo>
                    <a:close/>
                    <a:moveTo>
                      <a:pt x="6130" y="11406"/>
                    </a:moveTo>
                    <a:lnTo>
                      <a:pt x="6130" y="11406"/>
                    </a:lnTo>
                    <a:cubicBezTo>
                      <a:pt x="6130" y="11394"/>
                      <a:pt x="6130" y="11382"/>
                      <a:pt x="6124" y="11364"/>
                    </a:cubicBezTo>
                    <a:lnTo>
                      <a:pt x="22019" y="1645"/>
                    </a:lnTo>
                    <a:lnTo>
                      <a:pt x="8467" y="14440"/>
                    </a:lnTo>
                    <a:cubicBezTo>
                      <a:pt x="8407" y="14440"/>
                      <a:pt x="8353" y="14475"/>
                      <a:pt x="8336" y="14529"/>
                    </a:cubicBezTo>
                    <a:cubicBezTo>
                      <a:pt x="8028" y="15256"/>
                      <a:pt x="7473" y="16635"/>
                      <a:pt x="6976" y="17912"/>
                    </a:cubicBezTo>
                    <a:cubicBezTo>
                      <a:pt x="6821" y="18303"/>
                      <a:pt x="6674" y="18688"/>
                      <a:pt x="6543" y="19043"/>
                    </a:cubicBezTo>
                    <a:cubicBezTo>
                      <a:pt x="6444" y="16801"/>
                      <a:pt x="6236" y="12364"/>
                      <a:pt x="6130" y="11406"/>
                    </a:cubicBezTo>
                    <a:close/>
                    <a:moveTo>
                      <a:pt x="6887" y="19569"/>
                    </a:moveTo>
                    <a:lnTo>
                      <a:pt x="6887" y="19569"/>
                    </a:lnTo>
                    <a:cubicBezTo>
                      <a:pt x="7047" y="19149"/>
                      <a:pt x="7225" y="18676"/>
                      <a:pt x="7413" y="18185"/>
                    </a:cubicBezTo>
                    <a:cubicBezTo>
                      <a:pt x="7864" y="17038"/>
                      <a:pt x="8348" y="15831"/>
                      <a:pt x="8661" y="15067"/>
                    </a:cubicBezTo>
                    <a:cubicBezTo>
                      <a:pt x="8964" y="15398"/>
                      <a:pt x="9325" y="15824"/>
                      <a:pt x="9709" y="16293"/>
                    </a:cubicBezTo>
                    <a:close/>
                    <a:moveTo>
                      <a:pt x="13524" y="19842"/>
                    </a:moveTo>
                    <a:lnTo>
                      <a:pt x="13524" y="19842"/>
                    </a:lnTo>
                    <a:cubicBezTo>
                      <a:pt x="13500" y="19889"/>
                      <a:pt x="13500" y="19954"/>
                      <a:pt x="13524" y="20012"/>
                    </a:cubicBezTo>
                    <a:cubicBezTo>
                      <a:pt x="13489" y="20083"/>
                      <a:pt x="13459" y="20143"/>
                      <a:pt x="13429" y="20190"/>
                    </a:cubicBezTo>
                    <a:cubicBezTo>
                      <a:pt x="12844" y="19551"/>
                      <a:pt x="12022" y="18529"/>
                      <a:pt x="11200" y="17511"/>
                    </a:cubicBezTo>
                    <a:cubicBezTo>
                      <a:pt x="10851" y="17079"/>
                      <a:pt x="10507" y="16653"/>
                      <a:pt x="10176" y="16250"/>
                    </a:cubicBezTo>
                    <a:cubicBezTo>
                      <a:pt x="10171" y="16244"/>
                      <a:pt x="10171" y="16244"/>
                      <a:pt x="10171" y="16239"/>
                    </a:cubicBezTo>
                    <a:cubicBezTo>
                      <a:pt x="9696" y="15665"/>
                      <a:pt x="9259" y="15144"/>
                      <a:pt x="8899" y="14753"/>
                    </a:cubicBezTo>
                    <a:lnTo>
                      <a:pt x="22949" y="1497"/>
                    </a:lnTo>
                    <a:close/>
                  </a:path>
                </a:pathLst>
              </a:custGeom>
              <a:solidFill>
                <a:srgbClr val="1E19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3" name="Google Shape;4718;p79"/>
              <p:cNvSpPr/>
              <p:nvPr/>
            </p:nvSpPr>
            <p:spPr>
              <a:xfrm>
                <a:off x="3672800" y="2923625"/>
                <a:ext cx="351275" cy="467325"/>
              </a:xfrm>
              <a:custGeom>
                <a:avLst/>
                <a:gdLst/>
                <a:ahLst/>
                <a:cxnLst/>
                <a:rect l="l" t="t" r="r" b="b"/>
                <a:pathLst>
                  <a:path w="14051" h="18693" extrusionOk="0">
                    <a:moveTo>
                      <a:pt x="14051" y="0"/>
                    </a:moveTo>
                    <a:lnTo>
                      <a:pt x="1" y="13256"/>
                    </a:lnTo>
                    <a:cubicBezTo>
                      <a:pt x="361" y="13647"/>
                      <a:pt x="798" y="14168"/>
                      <a:pt x="1273" y="14742"/>
                    </a:cubicBezTo>
                    <a:cubicBezTo>
                      <a:pt x="1273" y="14747"/>
                      <a:pt x="1273" y="14747"/>
                      <a:pt x="1278" y="14753"/>
                    </a:cubicBezTo>
                    <a:cubicBezTo>
                      <a:pt x="1609" y="15156"/>
                      <a:pt x="1953" y="15582"/>
                      <a:pt x="2302" y="16014"/>
                    </a:cubicBezTo>
                    <a:cubicBezTo>
                      <a:pt x="3124" y="17032"/>
                      <a:pt x="3946" y="18054"/>
                      <a:pt x="4531" y="18693"/>
                    </a:cubicBezTo>
                    <a:cubicBezTo>
                      <a:pt x="4561" y="18646"/>
                      <a:pt x="4591" y="18586"/>
                      <a:pt x="4626" y="18515"/>
                    </a:cubicBezTo>
                    <a:cubicBezTo>
                      <a:pt x="4602" y="18457"/>
                      <a:pt x="4602" y="18392"/>
                      <a:pt x="4626" y="18345"/>
                    </a:cubicBezTo>
                    <a:close/>
                    <a:moveTo>
                      <a:pt x="4006" y="15683"/>
                    </a:moveTo>
                    <a:cubicBezTo>
                      <a:pt x="4017" y="15818"/>
                      <a:pt x="3952" y="15924"/>
                      <a:pt x="3899" y="16049"/>
                    </a:cubicBezTo>
                    <a:cubicBezTo>
                      <a:pt x="3875" y="16096"/>
                      <a:pt x="3851" y="16144"/>
                      <a:pt x="3834" y="16197"/>
                    </a:cubicBezTo>
                    <a:cubicBezTo>
                      <a:pt x="3828" y="16221"/>
                      <a:pt x="3828" y="16238"/>
                      <a:pt x="3828" y="16262"/>
                    </a:cubicBezTo>
                    <a:cubicBezTo>
                      <a:pt x="3828" y="16268"/>
                      <a:pt x="3821" y="16274"/>
                      <a:pt x="3821" y="16274"/>
                    </a:cubicBezTo>
                    <a:cubicBezTo>
                      <a:pt x="3851" y="16386"/>
                      <a:pt x="3709" y="16475"/>
                      <a:pt x="3632" y="16380"/>
                    </a:cubicBezTo>
                    <a:cubicBezTo>
                      <a:pt x="3621" y="16374"/>
                      <a:pt x="3615" y="16363"/>
                      <a:pt x="3608" y="16357"/>
                    </a:cubicBezTo>
                    <a:cubicBezTo>
                      <a:pt x="3608" y="16350"/>
                      <a:pt x="3603" y="16344"/>
                      <a:pt x="3591" y="16339"/>
                    </a:cubicBezTo>
                    <a:cubicBezTo>
                      <a:pt x="3567" y="16309"/>
                      <a:pt x="3561" y="16268"/>
                      <a:pt x="3556" y="16227"/>
                    </a:cubicBezTo>
                    <a:cubicBezTo>
                      <a:pt x="3550" y="16156"/>
                      <a:pt x="3556" y="16079"/>
                      <a:pt x="3586" y="16008"/>
                    </a:cubicBezTo>
                    <a:cubicBezTo>
                      <a:pt x="3644" y="15842"/>
                      <a:pt x="3727" y="15670"/>
                      <a:pt x="3911" y="15618"/>
                    </a:cubicBezTo>
                    <a:cubicBezTo>
                      <a:pt x="3952" y="15605"/>
                      <a:pt x="3999" y="15640"/>
                      <a:pt x="4006" y="15683"/>
                    </a:cubicBezTo>
                    <a:close/>
                    <a:moveTo>
                      <a:pt x="4585" y="15990"/>
                    </a:moveTo>
                    <a:cubicBezTo>
                      <a:pt x="4650" y="15954"/>
                      <a:pt x="4733" y="16014"/>
                      <a:pt x="4727" y="16085"/>
                    </a:cubicBezTo>
                    <a:cubicBezTo>
                      <a:pt x="4703" y="16279"/>
                      <a:pt x="4579" y="16440"/>
                      <a:pt x="4496" y="16611"/>
                    </a:cubicBezTo>
                    <a:cubicBezTo>
                      <a:pt x="4425" y="16776"/>
                      <a:pt x="4378" y="16925"/>
                      <a:pt x="4337" y="17096"/>
                    </a:cubicBezTo>
                    <a:cubicBezTo>
                      <a:pt x="4312" y="17196"/>
                      <a:pt x="4159" y="17191"/>
                      <a:pt x="4124" y="17103"/>
                    </a:cubicBezTo>
                    <a:cubicBezTo>
                      <a:pt x="4041" y="16931"/>
                      <a:pt x="4141" y="16677"/>
                      <a:pt x="4212" y="16511"/>
                    </a:cubicBezTo>
                    <a:cubicBezTo>
                      <a:pt x="4307" y="16315"/>
                      <a:pt x="4389" y="16096"/>
                      <a:pt x="4585" y="15990"/>
                    </a:cubicBezTo>
                    <a:close/>
                  </a:path>
                </a:pathLst>
              </a:custGeom>
              <a:solidFill>
                <a:srgbClr val="FAB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4" name="Google Shape;4719;p79"/>
              <p:cNvSpPr/>
              <p:nvPr/>
            </p:nvSpPr>
            <p:spPr>
              <a:xfrm>
                <a:off x="3603450" y="2927300"/>
                <a:ext cx="397375" cy="434975"/>
              </a:xfrm>
              <a:custGeom>
                <a:avLst/>
                <a:gdLst/>
                <a:ahLst/>
                <a:cxnLst/>
                <a:rect l="l" t="t" r="r" b="b"/>
                <a:pathLst>
                  <a:path w="15895" h="17399" extrusionOk="0">
                    <a:moveTo>
                      <a:pt x="2343" y="12796"/>
                    </a:moveTo>
                    <a:lnTo>
                      <a:pt x="15895" y="1"/>
                    </a:lnTo>
                    <a:lnTo>
                      <a:pt x="0" y="9720"/>
                    </a:lnTo>
                    <a:cubicBezTo>
                      <a:pt x="6" y="9738"/>
                      <a:pt x="6" y="9750"/>
                      <a:pt x="6" y="9762"/>
                    </a:cubicBezTo>
                    <a:cubicBezTo>
                      <a:pt x="112" y="10720"/>
                      <a:pt x="320" y="15157"/>
                      <a:pt x="419" y="17399"/>
                    </a:cubicBezTo>
                    <a:cubicBezTo>
                      <a:pt x="550" y="17044"/>
                      <a:pt x="697" y="16659"/>
                      <a:pt x="852" y="16268"/>
                    </a:cubicBezTo>
                    <a:cubicBezTo>
                      <a:pt x="1349" y="14991"/>
                      <a:pt x="1904" y="13612"/>
                      <a:pt x="2212" y="12885"/>
                    </a:cubicBezTo>
                    <a:cubicBezTo>
                      <a:pt x="2229" y="12831"/>
                      <a:pt x="2283" y="12796"/>
                      <a:pt x="2343" y="12796"/>
                    </a:cubicBezTo>
                    <a:close/>
                    <a:moveTo>
                      <a:pt x="6679" y="7720"/>
                    </a:moveTo>
                    <a:cubicBezTo>
                      <a:pt x="6524" y="7643"/>
                      <a:pt x="6554" y="7389"/>
                      <a:pt x="6543" y="7242"/>
                    </a:cubicBezTo>
                    <a:cubicBezTo>
                      <a:pt x="6537" y="7117"/>
                      <a:pt x="6696" y="7094"/>
                      <a:pt x="6731" y="7212"/>
                    </a:cubicBezTo>
                    <a:cubicBezTo>
                      <a:pt x="6773" y="7348"/>
                      <a:pt x="6886" y="7578"/>
                      <a:pt x="6773" y="7709"/>
                    </a:cubicBezTo>
                    <a:cubicBezTo>
                      <a:pt x="6756" y="7727"/>
                      <a:pt x="6709" y="7738"/>
                      <a:pt x="6679" y="7720"/>
                    </a:cubicBezTo>
                    <a:close/>
                    <a:moveTo>
                      <a:pt x="7176" y="7324"/>
                    </a:moveTo>
                    <a:cubicBezTo>
                      <a:pt x="7140" y="7223"/>
                      <a:pt x="7122" y="7117"/>
                      <a:pt x="7105" y="7017"/>
                    </a:cubicBezTo>
                    <a:cubicBezTo>
                      <a:pt x="7075" y="6851"/>
                      <a:pt x="7329" y="6804"/>
                      <a:pt x="7359" y="6969"/>
                    </a:cubicBezTo>
                    <a:cubicBezTo>
                      <a:pt x="7376" y="7070"/>
                      <a:pt x="7400" y="7176"/>
                      <a:pt x="7400" y="7283"/>
                    </a:cubicBezTo>
                    <a:cubicBezTo>
                      <a:pt x="7406" y="7401"/>
                      <a:pt x="7211" y="7436"/>
                      <a:pt x="7176" y="7324"/>
                    </a:cubicBezTo>
                    <a:close/>
                    <a:moveTo>
                      <a:pt x="7850" y="6756"/>
                    </a:moveTo>
                    <a:cubicBezTo>
                      <a:pt x="7802" y="6733"/>
                      <a:pt x="7779" y="6709"/>
                      <a:pt x="7761" y="6668"/>
                    </a:cubicBezTo>
                    <a:cubicBezTo>
                      <a:pt x="7774" y="6679"/>
                      <a:pt x="7767" y="6668"/>
                      <a:pt x="7744" y="6644"/>
                    </a:cubicBezTo>
                    <a:cubicBezTo>
                      <a:pt x="7744" y="6632"/>
                      <a:pt x="7738" y="6614"/>
                      <a:pt x="7731" y="6603"/>
                    </a:cubicBezTo>
                    <a:cubicBezTo>
                      <a:pt x="7731" y="6591"/>
                      <a:pt x="7731" y="6573"/>
                      <a:pt x="7725" y="6561"/>
                    </a:cubicBezTo>
                    <a:cubicBezTo>
                      <a:pt x="7725" y="6485"/>
                      <a:pt x="7738" y="6419"/>
                      <a:pt x="7779" y="6349"/>
                    </a:cubicBezTo>
                    <a:cubicBezTo>
                      <a:pt x="7867" y="6201"/>
                      <a:pt x="8099" y="6360"/>
                      <a:pt x="7998" y="6502"/>
                    </a:cubicBezTo>
                    <a:cubicBezTo>
                      <a:pt x="7998" y="6502"/>
                      <a:pt x="7992" y="6520"/>
                      <a:pt x="7987" y="6520"/>
                    </a:cubicBezTo>
                    <a:lnTo>
                      <a:pt x="7987" y="6532"/>
                    </a:lnTo>
                    <a:cubicBezTo>
                      <a:pt x="7987" y="6537"/>
                      <a:pt x="7979" y="6543"/>
                      <a:pt x="7979" y="6549"/>
                    </a:cubicBezTo>
                    <a:lnTo>
                      <a:pt x="7979" y="6556"/>
                    </a:lnTo>
                    <a:cubicBezTo>
                      <a:pt x="7987" y="6620"/>
                      <a:pt x="7979" y="6685"/>
                      <a:pt x="7921" y="6739"/>
                    </a:cubicBezTo>
                    <a:cubicBezTo>
                      <a:pt x="7903" y="6756"/>
                      <a:pt x="7873" y="6769"/>
                      <a:pt x="7850" y="6756"/>
                    </a:cubicBezTo>
                    <a:close/>
                  </a:path>
                </a:pathLst>
              </a:custGeom>
              <a:solidFill>
                <a:srgbClr val="358CD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5" name="Google Shape;4720;p79"/>
              <p:cNvSpPr/>
              <p:nvPr/>
            </p:nvSpPr>
            <p:spPr>
              <a:xfrm>
                <a:off x="3473725" y="2924925"/>
                <a:ext cx="505975" cy="236375"/>
              </a:xfrm>
              <a:custGeom>
                <a:avLst/>
                <a:gdLst/>
                <a:ahLst/>
                <a:cxnLst/>
                <a:rect l="l" t="t" r="r" b="b"/>
                <a:pathLst>
                  <a:path w="20239" h="9455" extrusionOk="0">
                    <a:moveTo>
                      <a:pt x="4810" y="9436"/>
                    </a:moveTo>
                    <a:lnTo>
                      <a:pt x="20239" y="1"/>
                    </a:lnTo>
                    <a:cubicBezTo>
                      <a:pt x="14713" y="2065"/>
                      <a:pt x="2681" y="6384"/>
                      <a:pt x="0" y="7342"/>
                    </a:cubicBezTo>
                    <a:cubicBezTo>
                      <a:pt x="1143" y="7780"/>
                      <a:pt x="3497" y="8709"/>
                      <a:pt x="4786" y="9455"/>
                    </a:cubicBezTo>
                    <a:cubicBezTo>
                      <a:pt x="4792" y="9448"/>
                      <a:pt x="4805" y="9442"/>
                      <a:pt x="4810" y="9436"/>
                    </a:cubicBezTo>
                    <a:close/>
                    <a:moveTo>
                      <a:pt x="4538" y="7354"/>
                    </a:moveTo>
                    <a:cubicBezTo>
                      <a:pt x="4609" y="7354"/>
                      <a:pt x="4638" y="7425"/>
                      <a:pt x="4621" y="7479"/>
                    </a:cubicBezTo>
                    <a:cubicBezTo>
                      <a:pt x="4579" y="7667"/>
                      <a:pt x="4420" y="7792"/>
                      <a:pt x="4302" y="7934"/>
                    </a:cubicBezTo>
                    <a:cubicBezTo>
                      <a:pt x="4160" y="8106"/>
                      <a:pt x="3893" y="7934"/>
                      <a:pt x="4011" y="7733"/>
                    </a:cubicBezTo>
                    <a:cubicBezTo>
                      <a:pt x="4124" y="7550"/>
                      <a:pt x="4308" y="7342"/>
                      <a:pt x="4538" y="7354"/>
                    </a:cubicBezTo>
                    <a:close/>
                    <a:moveTo>
                      <a:pt x="5585" y="7744"/>
                    </a:moveTo>
                    <a:cubicBezTo>
                      <a:pt x="5573" y="7899"/>
                      <a:pt x="5414" y="8052"/>
                      <a:pt x="5313" y="8159"/>
                    </a:cubicBezTo>
                    <a:cubicBezTo>
                      <a:pt x="5206" y="8271"/>
                      <a:pt x="5106" y="8396"/>
                      <a:pt x="4982" y="8497"/>
                    </a:cubicBezTo>
                    <a:cubicBezTo>
                      <a:pt x="4941" y="8532"/>
                      <a:pt x="4876" y="8549"/>
                      <a:pt x="4822" y="8525"/>
                    </a:cubicBezTo>
                    <a:cubicBezTo>
                      <a:pt x="4810" y="8525"/>
                      <a:pt x="4805" y="8519"/>
                      <a:pt x="4799" y="8519"/>
                    </a:cubicBezTo>
                    <a:lnTo>
                      <a:pt x="4799" y="8519"/>
                    </a:lnTo>
                    <a:cubicBezTo>
                      <a:pt x="4763" y="8502"/>
                      <a:pt x="4739" y="8478"/>
                      <a:pt x="4728" y="8443"/>
                    </a:cubicBezTo>
                    <a:cubicBezTo>
                      <a:pt x="4704" y="8390"/>
                      <a:pt x="4709" y="8325"/>
                      <a:pt x="4739" y="8276"/>
                    </a:cubicBezTo>
                    <a:cubicBezTo>
                      <a:pt x="4827" y="8147"/>
                      <a:pt x="4941" y="8035"/>
                      <a:pt x="5047" y="7916"/>
                    </a:cubicBezTo>
                    <a:cubicBezTo>
                      <a:pt x="5141" y="7809"/>
                      <a:pt x="5283" y="7621"/>
                      <a:pt x="5438" y="7609"/>
                    </a:cubicBezTo>
                    <a:cubicBezTo>
                      <a:pt x="5520" y="7602"/>
                      <a:pt x="5591" y="7656"/>
                      <a:pt x="5585" y="7744"/>
                    </a:cubicBezTo>
                    <a:close/>
                  </a:path>
                </a:pathLst>
              </a:custGeom>
              <a:solidFill>
                <a:srgbClr val="FAB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6" name="Google Shape;4721;p79"/>
              <p:cNvSpPr/>
              <p:nvPr/>
            </p:nvSpPr>
            <p:spPr>
              <a:xfrm>
                <a:off x="3622500" y="3262875"/>
                <a:ext cx="70600" cy="112575"/>
              </a:xfrm>
              <a:custGeom>
                <a:avLst/>
                <a:gdLst/>
                <a:ahLst/>
                <a:cxnLst/>
                <a:rect l="l" t="t" r="r" b="b"/>
                <a:pathLst>
                  <a:path w="2824" h="4503" extrusionOk="0">
                    <a:moveTo>
                      <a:pt x="2823" y="1226"/>
                    </a:moveTo>
                    <a:cubicBezTo>
                      <a:pt x="2439" y="757"/>
                      <a:pt x="2078" y="331"/>
                      <a:pt x="1775" y="0"/>
                    </a:cubicBezTo>
                    <a:cubicBezTo>
                      <a:pt x="1462" y="764"/>
                      <a:pt x="978" y="1971"/>
                      <a:pt x="527" y="3118"/>
                    </a:cubicBezTo>
                    <a:cubicBezTo>
                      <a:pt x="339" y="3609"/>
                      <a:pt x="161" y="4082"/>
                      <a:pt x="1" y="4502"/>
                    </a:cubicBezTo>
                    <a:close/>
                  </a:path>
                </a:pathLst>
              </a:custGeom>
              <a:solidFill>
                <a:srgbClr val="358CD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grpSp>
      </p:grpSp>
      <p:grpSp>
        <p:nvGrpSpPr>
          <p:cNvPr id="37" name="Group 36"/>
          <p:cNvGrpSpPr/>
          <p:nvPr/>
        </p:nvGrpSpPr>
        <p:grpSpPr>
          <a:xfrm>
            <a:off x="462292" y="964407"/>
            <a:ext cx="849316" cy="567582"/>
            <a:chOff x="339056" y="264274"/>
            <a:chExt cx="849316" cy="567582"/>
          </a:xfrm>
        </p:grpSpPr>
        <p:sp>
          <p:nvSpPr>
            <p:cNvPr id="38" name="Flowchart: Connector 37"/>
            <p:cNvSpPr/>
            <p:nvPr/>
          </p:nvSpPr>
          <p:spPr>
            <a:xfrm>
              <a:off x="407178" y="265395"/>
              <a:ext cx="713072" cy="566461"/>
            </a:xfrm>
            <a:prstGeom prst="flowChartConnector">
              <a:avLst/>
            </a:prstGeom>
            <a:solidFill>
              <a:srgbClr val="FFFFFF"/>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rgbClr val="003B58"/>
                </a:solidFill>
                <a:effectLst/>
                <a:uLnTx/>
                <a:uFillTx/>
                <a:latin typeface="Arial"/>
                <a:ea typeface="+mn-ea"/>
                <a:cs typeface="Arial"/>
                <a:sym typeface="Arial"/>
              </a:endParaRPr>
            </a:p>
          </p:txBody>
        </p:sp>
        <p:sp>
          <p:nvSpPr>
            <p:cNvPr id="39" name="Google Shape;632;p45"/>
            <p:cNvSpPr txBox="1">
              <a:spLocks/>
            </p:cNvSpPr>
            <p:nvPr/>
          </p:nvSpPr>
          <p:spPr>
            <a:xfrm>
              <a:off x="339056" y="264274"/>
              <a:ext cx="849316" cy="484535"/>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1"/>
                </a:buClr>
                <a:buSzPts val="5500"/>
                <a:buFont typeface="Sansita ExtraBold"/>
                <a:buNone/>
                <a:defRPr sz="4800" b="1" i="0" u="none" strike="noStrike" cap="none">
                  <a:solidFill>
                    <a:schemeClr val="accent2"/>
                  </a:solidFill>
                  <a:latin typeface="Sansita"/>
                  <a:ea typeface="Sansita"/>
                  <a:cs typeface="Sansita"/>
                  <a:sym typeface="Sansita"/>
                </a:defRPr>
              </a:lvl1pPr>
              <a:lvl2pPr marR="0" lvl="1"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2pPr>
              <a:lvl3pPr marR="0" lvl="2"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3pPr>
              <a:lvl4pPr marR="0" lvl="3"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4pPr>
              <a:lvl5pPr marR="0" lvl="4"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5pPr>
              <a:lvl6pPr marR="0" lvl="5"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6pPr>
              <a:lvl7pPr marR="0" lvl="6"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7pPr>
              <a:lvl8pPr marR="0" lvl="7"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8pPr>
              <a:lvl9pPr marR="0" lvl="8"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9pPr>
            </a:lstStyle>
            <a:p>
              <a:pPr marL="0" marR="0" lvl="0" indent="0" algn="ctr" defTabSz="914400" rtl="0" eaLnBrk="1" fontAlgn="auto" latinLnBrk="0" hangingPunct="1">
                <a:lnSpc>
                  <a:spcPct val="100000"/>
                </a:lnSpc>
                <a:spcBef>
                  <a:spcPts val="0"/>
                </a:spcBef>
                <a:spcAft>
                  <a:spcPts val="0"/>
                </a:spcAft>
                <a:buClr>
                  <a:srgbClr val="FFD92D"/>
                </a:buClr>
                <a:buSzPts val="5500"/>
                <a:buFont typeface="Sansita ExtraBold"/>
                <a:buNone/>
                <a:tabLst/>
                <a:defRPr/>
              </a:pPr>
              <a:r>
                <a:rPr kumimoji="0" lang="vi-VN" sz="3200" b="1" i="0" u="none" strike="noStrike" kern="0" cap="none" spc="0" normalizeH="0" baseline="0" noProof="0" dirty="0" smtClean="0">
                  <a:ln>
                    <a:noFill/>
                  </a:ln>
                  <a:solidFill>
                    <a:srgbClr val="E87C84">
                      <a:lumMod val="75000"/>
                    </a:srgbClr>
                  </a:solidFill>
                  <a:effectLst/>
                  <a:uLnTx/>
                  <a:uFillTx/>
                  <a:latin typeface="Sansita"/>
                  <a:cs typeface="Sansita"/>
                  <a:sym typeface="Sansita"/>
                </a:rPr>
                <a:t>05</a:t>
              </a:r>
              <a:endParaRPr kumimoji="0" lang="vi-VN" sz="3200" b="1" i="0" u="none" strike="noStrike" kern="0" cap="none" spc="0" normalizeH="0" baseline="0" noProof="0" dirty="0">
                <a:ln>
                  <a:noFill/>
                </a:ln>
                <a:solidFill>
                  <a:srgbClr val="E87C84">
                    <a:lumMod val="75000"/>
                  </a:srgbClr>
                </a:solidFill>
                <a:effectLst/>
                <a:uLnTx/>
                <a:uFillTx/>
                <a:latin typeface="Sansita"/>
                <a:cs typeface="Sansita"/>
                <a:sym typeface="Sansita"/>
              </a:endParaRPr>
            </a:p>
          </p:txBody>
        </p:sp>
      </p:grpSp>
      <p:sp>
        <p:nvSpPr>
          <p:cNvPr id="40" name="Google Shape;478;p45">
            <a:extLst>
              <a:ext uri="{FF2B5EF4-FFF2-40B4-BE49-F238E27FC236}">
                <a16:creationId xmlns:a16="http://schemas.microsoft.com/office/drawing/2014/main" id="{F26287F7-3FB0-4F76-B02E-8E4B2E29815B}"/>
              </a:ext>
            </a:extLst>
          </p:cNvPr>
          <p:cNvSpPr txBox="1">
            <a:spLocks/>
          </p:cNvSpPr>
          <p:nvPr/>
        </p:nvSpPr>
        <p:spPr>
          <a:xfrm>
            <a:off x="1392822" y="706297"/>
            <a:ext cx="6825673" cy="1142248"/>
          </a:xfrm>
          <a:prstGeom prst="doubleWave">
            <a:avLst/>
          </a:prstGeom>
          <a:solidFill>
            <a:srgbClr val="FFD92D">
              <a:lumMod val="20000"/>
              <a:lumOff val="80000"/>
            </a:srgbClr>
          </a:solidFill>
          <a:ln w="28575">
            <a:solidFill>
              <a:srgbClr val="E87C84"/>
            </a:solidFill>
            <a:prstDash val="sysDash"/>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2800" b="1" i="0" u="none" strike="noStrike" kern="0" cap="none" spc="0" normalizeH="0" baseline="0" noProof="0" dirty="0" smtClean="0">
                <a:ln>
                  <a:noFill/>
                </a:ln>
                <a:solidFill>
                  <a:srgbClr val="002060"/>
                </a:solidFill>
                <a:effectLst/>
                <a:uLnTx/>
                <a:uFillTx/>
                <a:cs typeface="Calibri" panose="020F0502020204030204" pitchFamily="34" charset="0"/>
                <a:sym typeface="Arial"/>
              </a:rPr>
              <a:t>Thời</a:t>
            </a:r>
            <a:r>
              <a:rPr kumimoji="0" lang="vi-VN" sz="2800" b="1" i="0" u="none" strike="noStrike" kern="0" cap="none" spc="0" normalizeH="0" noProof="0" dirty="0" smtClean="0">
                <a:ln>
                  <a:noFill/>
                </a:ln>
                <a:solidFill>
                  <a:srgbClr val="002060"/>
                </a:solidFill>
                <a:effectLst/>
                <a:uLnTx/>
                <a:uFillTx/>
                <a:cs typeface="Calibri" panose="020F0502020204030204" pitchFamily="34" charset="0"/>
                <a:sym typeface="Arial"/>
              </a:rPr>
              <a:t> gian đặt bút kí vào văn bản Hiệp định là mấy giờ (theo giờ pa-ri)</a:t>
            </a:r>
            <a:r>
              <a:rPr kumimoji="0" lang="vi-VN" sz="2800" b="1" i="0" u="none" strike="noStrike" kern="0" cap="none" spc="0" normalizeH="0" baseline="0" noProof="0" dirty="0" smtClean="0">
                <a:ln>
                  <a:noFill/>
                </a:ln>
                <a:solidFill>
                  <a:srgbClr val="002060"/>
                </a:solidFill>
                <a:effectLst/>
                <a:uLnTx/>
                <a:uFillTx/>
                <a:latin typeface="Times New Roman" panose="02020603050405020304" pitchFamily="18" charset="0"/>
                <a:cs typeface="Calibri" panose="020F0502020204030204" pitchFamily="34" charset="0"/>
                <a:sym typeface="Arial"/>
              </a:rPr>
              <a:t>?</a:t>
            </a:r>
            <a:endParaRPr kumimoji="0" lang="vi-VN" sz="2800" b="1" i="0" u="none" strike="noStrike" kern="0" cap="none" spc="0" normalizeH="0" baseline="0" noProof="0" dirty="0">
              <a:ln>
                <a:noFill/>
              </a:ln>
              <a:solidFill>
                <a:srgbClr val="002060"/>
              </a:solidFill>
              <a:effectLst/>
              <a:uLnTx/>
              <a:uFillTx/>
              <a:latin typeface="Times New Roman" panose="02020603050405020304" pitchFamily="18" charset="0"/>
              <a:cs typeface="Calibri" panose="020F0502020204030204" pitchFamily="34" charset="0"/>
              <a:sym typeface="Arial"/>
            </a:endParaRPr>
          </a:p>
        </p:txBody>
      </p:sp>
      <p:sp>
        <p:nvSpPr>
          <p:cNvPr id="41" name="圆角矩形 7"/>
          <p:cNvSpPr/>
          <p:nvPr/>
        </p:nvSpPr>
        <p:spPr>
          <a:xfrm>
            <a:off x="1850984" y="2389247"/>
            <a:ext cx="6134007" cy="1043871"/>
          </a:xfrm>
          <a:prstGeom prst="roundRect">
            <a:avLst>
              <a:gd name="adj" fmla="val 22936"/>
            </a:avLst>
          </a:prstGeom>
          <a:noFill/>
          <a:ln w="28575" cap="flat" cmpd="sng" algn="ctr">
            <a:solidFill>
              <a:schemeClr val="accent1"/>
            </a:solidFill>
            <a:prstDash val="solid"/>
          </a:ln>
          <a:effectLst/>
        </p:spPr>
        <p:txBody>
          <a:bodyPr rtlCol="0" anchor="ct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2800" b="0" i="0" u="none" strike="noStrike" kern="0" cap="none" spc="0" normalizeH="0" baseline="0" noProof="0" dirty="0" smtClean="0">
                <a:ln>
                  <a:noFill/>
                </a:ln>
                <a:solidFill>
                  <a:srgbClr val="002060"/>
                </a:solidFill>
                <a:effectLst/>
                <a:uLnTx/>
                <a:uFillTx/>
                <a:latin typeface="Arial"/>
                <a:cs typeface="Arial"/>
                <a:sym typeface="Arial"/>
              </a:rPr>
              <a:t>Thời</a:t>
            </a:r>
            <a:r>
              <a:rPr kumimoji="0" lang="vi-VN" sz="2800" b="0" i="0" u="none" strike="noStrike" kern="0" cap="none" spc="0" normalizeH="0" noProof="0" dirty="0" smtClean="0">
                <a:ln>
                  <a:noFill/>
                </a:ln>
                <a:solidFill>
                  <a:srgbClr val="002060"/>
                </a:solidFill>
                <a:effectLst/>
                <a:uLnTx/>
                <a:uFillTx/>
                <a:latin typeface="Arial"/>
                <a:cs typeface="Arial"/>
                <a:sym typeface="Arial"/>
              </a:rPr>
              <a:t> gian đặt bút kí vào văn bản Hiệp định là 11 giờ (theo giờ Pa-ri).</a:t>
            </a:r>
            <a:endParaRPr kumimoji="0" lang="en-US" sz="2800" b="0" i="0" u="none" strike="noStrike" kern="0" cap="none" spc="0" normalizeH="0" baseline="0" noProof="0" dirty="0">
              <a:ln>
                <a:noFill/>
              </a:ln>
              <a:solidFill>
                <a:srgbClr val="002060"/>
              </a:solidFill>
              <a:effectLst/>
              <a:uLnTx/>
              <a:uFillTx/>
              <a:latin typeface="Arial"/>
              <a:cs typeface="Arial"/>
              <a:sym typeface="Arial"/>
            </a:endParaRPr>
          </a:p>
        </p:txBody>
      </p:sp>
    </p:spTree>
    <p:extLst>
      <p:ext uri="{BB962C8B-B14F-4D97-AF65-F5344CB8AC3E}">
        <p14:creationId xmlns:p14="http://schemas.microsoft.com/office/powerpoint/2010/main" val="393585515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barn(inVertical)">
                                      <p:cBhvr>
                                        <p:cTn id="7" dur="500"/>
                                        <p:tgtEl>
                                          <p:spTgt spid="4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29"/>
                                        </p:tgtEl>
                                        <p:attrNameLst>
                                          <p:attrName>style.visibility</p:attrName>
                                        </p:attrNameLst>
                                      </p:cBhvr>
                                      <p:to>
                                        <p:strVal val="visible"/>
                                      </p:to>
                                    </p:set>
                                    <p:anim calcmode="lin" valueType="num">
                                      <p:cBhvr additive="base">
                                        <p:cTn id="12" dur="500" fill="hold"/>
                                        <p:tgtEl>
                                          <p:spTgt spid="29"/>
                                        </p:tgtEl>
                                        <p:attrNameLst>
                                          <p:attrName>ppt_x</p:attrName>
                                        </p:attrNameLst>
                                      </p:cBhvr>
                                      <p:tavLst>
                                        <p:tav tm="0">
                                          <p:val>
                                            <p:strVal val="0-#ppt_w/2"/>
                                          </p:val>
                                        </p:tav>
                                        <p:tav tm="100000">
                                          <p:val>
                                            <p:strVal val="#ppt_x"/>
                                          </p:val>
                                        </p:tav>
                                      </p:tavLst>
                                    </p:anim>
                                    <p:anim calcmode="lin" valueType="num">
                                      <p:cBhvr additive="base">
                                        <p:cTn id="13" dur="500" fill="hold"/>
                                        <p:tgtEl>
                                          <p:spTgt spid="29"/>
                                        </p:tgtEl>
                                        <p:attrNameLst>
                                          <p:attrName>ppt_y</p:attrName>
                                        </p:attrNameLst>
                                      </p:cBhvr>
                                      <p:tavLst>
                                        <p:tav tm="0">
                                          <p:val>
                                            <p:strVal val="#ppt_y"/>
                                          </p:val>
                                        </p:tav>
                                        <p:tav tm="100000">
                                          <p:val>
                                            <p:strVal val="#ppt_y"/>
                                          </p:val>
                                        </p:tav>
                                      </p:tavLst>
                                    </p:anim>
                                  </p:childTnLst>
                                </p:cTn>
                              </p:par>
                            </p:childTnLst>
                          </p:cTn>
                        </p:par>
                        <p:par>
                          <p:cTn id="14" fill="hold">
                            <p:stCondLst>
                              <p:cond delay="500"/>
                            </p:stCondLst>
                            <p:childTnLst>
                              <p:par>
                                <p:cTn id="15" presetID="14" presetClass="entr" presetSubtype="10" fill="hold" grpId="0" nodeType="afterEffect">
                                  <p:stCondLst>
                                    <p:cond delay="0"/>
                                  </p:stCondLst>
                                  <p:childTnLst>
                                    <p:set>
                                      <p:cBhvr>
                                        <p:cTn id="16" dur="1" fill="hold">
                                          <p:stCondLst>
                                            <p:cond delay="0"/>
                                          </p:stCondLst>
                                        </p:cTn>
                                        <p:tgtEl>
                                          <p:spTgt spid="41"/>
                                        </p:tgtEl>
                                        <p:attrNameLst>
                                          <p:attrName>style.visibility</p:attrName>
                                        </p:attrNameLst>
                                      </p:cBhvr>
                                      <p:to>
                                        <p:strVal val="visible"/>
                                      </p:to>
                                    </p:set>
                                    <p:animEffect transition="in" filter="randombar(horizontal)">
                                      <p:cBhvr>
                                        <p:cTn id="17" dur="500"/>
                                        <p:tgtEl>
                                          <p:spTgt spid="41"/>
                                        </p:tgtEl>
                                      </p:cBhvr>
                                    </p:animEffect>
                                  </p:childTnLst>
                                </p:cTn>
                              </p:par>
                            </p:childTnLst>
                          </p:cTn>
                        </p:par>
                        <p:par>
                          <p:cTn id="18" fill="hold">
                            <p:stCondLst>
                              <p:cond delay="1000"/>
                            </p:stCondLst>
                            <p:childTnLst>
                              <p:par>
                                <p:cTn id="19" presetID="10" presetClass="entr" presetSubtype="0" fill="hold" nodeType="afterEffect">
                                  <p:stCondLst>
                                    <p:cond delay="0"/>
                                  </p:stCondLst>
                                  <p:childTnLst>
                                    <p:set>
                                      <p:cBhvr>
                                        <p:cTn id="20" dur="1" fill="hold">
                                          <p:stCondLst>
                                            <p:cond delay="0"/>
                                          </p:stCondLst>
                                        </p:cTn>
                                        <p:tgtEl>
                                          <p:spTgt spid="65"/>
                                        </p:tgtEl>
                                        <p:attrNameLst>
                                          <p:attrName>style.visibility</p:attrName>
                                        </p:attrNameLst>
                                      </p:cBhvr>
                                      <p:to>
                                        <p:strVal val="visible"/>
                                      </p:to>
                                    </p:set>
                                    <p:animEffect transition="in" filter="fade">
                                      <p:cBhvr>
                                        <p:cTn id="21"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863"/>
        <p:cNvGrpSpPr/>
        <p:nvPr/>
      </p:nvGrpSpPr>
      <p:grpSpPr>
        <a:xfrm>
          <a:off x="0" y="0"/>
          <a:ext cx="0" cy="0"/>
          <a:chOff x="0" y="0"/>
          <a:chExt cx="0" cy="0"/>
        </a:xfrm>
      </p:grpSpPr>
      <p:grpSp>
        <p:nvGrpSpPr>
          <p:cNvPr id="30" name="Group 29"/>
          <p:cNvGrpSpPr/>
          <p:nvPr/>
        </p:nvGrpSpPr>
        <p:grpSpPr>
          <a:xfrm rot="20509557">
            <a:off x="619212" y="1544169"/>
            <a:ext cx="630768" cy="2056052"/>
            <a:chOff x="134279" y="1803002"/>
            <a:chExt cx="680882" cy="1811727"/>
          </a:xfrm>
        </p:grpSpPr>
        <p:sp>
          <p:nvSpPr>
            <p:cNvPr id="31" name="Google Shape;4756;p79"/>
            <p:cNvSpPr/>
            <p:nvPr/>
          </p:nvSpPr>
          <p:spPr>
            <a:xfrm rot="1263172">
              <a:off x="134279" y="1803002"/>
              <a:ext cx="402430" cy="1469645"/>
            </a:xfrm>
            <a:custGeom>
              <a:avLst/>
              <a:gdLst/>
              <a:ahLst/>
              <a:cxnLst/>
              <a:rect l="l" t="t" r="r" b="b"/>
              <a:pathLst>
                <a:path w="15418" h="42758" extrusionOk="0">
                  <a:moveTo>
                    <a:pt x="6207" y="1"/>
                  </a:moveTo>
                  <a:cubicBezTo>
                    <a:pt x="6087" y="1"/>
                    <a:pt x="5979" y="88"/>
                    <a:pt x="5958" y="206"/>
                  </a:cubicBezTo>
                  <a:cubicBezTo>
                    <a:pt x="5922" y="424"/>
                    <a:pt x="5881" y="643"/>
                    <a:pt x="5845" y="863"/>
                  </a:cubicBezTo>
                  <a:cubicBezTo>
                    <a:pt x="5821" y="998"/>
                    <a:pt x="5911" y="1123"/>
                    <a:pt x="6047" y="1147"/>
                  </a:cubicBezTo>
                  <a:cubicBezTo>
                    <a:pt x="6062" y="1149"/>
                    <a:pt x="6076" y="1151"/>
                    <a:pt x="6090" y="1151"/>
                  </a:cubicBezTo>
                  <a:cubicBezTo>
                    <a:pt x="6210" y="1151"/>
                    <a:pt x="6315" y="1067"/>
                    <a:pt x="6337" y="945"/>
                  </a:cubicBezTo>
                  <a:cubicBezTo>
                    <a:pt x="6372" y="732"/>
                    <a:pt x="6408" y="514"/>
                    <a:pt x="6449" y="295"/>
                  </a:cubicBezTo>
                  <a:cubicBezTo>
                    <a:pt x="6473" y="159"/>
                    <a:pt x="6378" y="28"/>
                    <a:pt x="6247" y="4"/>
                  </a:cubicBezTo>
                  <a:cubicBezTo>
                    <a:pt x="6234" y="2"/>
                    <a:pt x="6220" y="1"/>
                    <a:pt x="6207" y="1"/>
                  </a:cubicBezTo>
                  <a:close/>
                  <a:moveTo>
                    <a:pt x="5864" y="1960"/>
                  </a:moveTo>
                  <a:cubicBezTo>
                    <a:pt x="5748" y="1960"/>
                    <a:pt x="5642" y="2048"/>
                    <a:pt x="5621" y="2164"/>
                  </a:cubicBezTo>
                  <a:cubicBezTo>
                    <a:pt x="5586" y="2382"/>
                    <a:pt x="5550" y="2602"/>
                    <a:pt x="5509" y="2821"/>
                  </a:cubicBezTo>
                  <a:cubicBezTo>
                    <a:pt x="5491" y="2957"/>
                    <a:pt x="5580" y="3081"/>
                    <a:pt x="5715" y="3105"/>
                  </a:cubicBezTo>
                  <a:cubicBezTo>
                    <a:pt x="5729" y="3107"/>
                    <a:pt x="5742" y="3108"/>
                    <a:pt x="5756" y="3108"/>
                  </a:cubicBezTo>
                  <a:cubicBezTo>
                    <a:pt x="5875" y="3108"/>
                    <a:pt x="5978" y="3021"/>
                    <a:pt x="5999" y="2903"/>
                  </a:cubicBezTo>
                  <a:cubicBezTo>
                    <a:pt x="6034" y="2685"/>
                    <a:pt x="6070" y="2466"/>
                    <a:pt x="6112" y="2247"/>
                  </a:cubicBezTo>
                  <a:cubicBezTo>
                    <a:pt x="6135" y="2117"/>
                    <a:pt x="6041" y="1986"/>
                    <a:pt x="5905" y="1963"/>
                  </a:cubicBezTo>
                  <a:cubicBezTo>
                    <a:pt x="5891" y="1961"/>
                    <a:pt x="5878" y="1960"/>
                    <a:pt x="5864" y="1960"/>
                  </a:cubicBezTo>
                  <a:close/>
                  <a:moveTo>
                    <a:pt x="5550" y="3919"/>
                  </a:moveTo>
                  <a:cubicBezTo>
                    <a:pt x="5427" y="3919"/>
                    <a:pt x="5317" y="4004"/>
                    <a:pt x="5302" y="4128"/>
                  </a:cubicBezTo>
                  <a:cubicBezTo>
                    <a:pt x="5266" y="4347"/>
                    <a:pt x="5231" y="4566"/>
                    <a:pt x="5201" y="4784"/>
                  </a:cubicBezTo>
                  <a:cubicBezTo>
                    <a:pt x="5177" y="4921"/>
                    <a:pt x="5272" y="5044"/>
                    <a:pt x="5408" y="5068"/>
                  </a:cubicBezTo>
                  <a:cubicBezTo>
                    <a:pt x="5420" y="5070"/>
                    <a:pt x="5431" y="5071"/>
                    <a:pt x="5442" y="5071"/>
                  </a:cubicBezTo>
                  <a:cubicBezTo>
                    <a:pt x="5564" y="5071"/>
                    <a:pt x="5670" y="4980"/>
                    <a:pt x="5692" y="4855"/>
                  </a:cubicBezTo>
                  <a:cubicBezTo>
                    <a:pt x="5722" y="4642"/>
                    <a:pt x="5757" y="4424"/>
                    <a:pt x="5786" y="4205"/>
                  </a:cubicBezTo>
                  <a:cubicBezTo>
                    <a:pt x="5810" y="4069"/>
                    <a:pt x="5715" y="3944"/>
                    <a:pt x="5586" y="3921"/>
                  </a:cubicBezTo>
                  <a:cubicBezTo>
                    <a:pt x="5574" y="3920"/>
                    <a:pt x="5562" y="3919"/>
                    <a:pt x="5550" y="3919"/>
                  </a:cubicBezTo>
                  <a:close/>
                  <a:moveTo>
                    <a:pt x="5257" y="5883"/>
                  </a:moveTo>
                  <a:cubicBezTo>
                    <a:pt x="5135" y="5883"/>
                    <a:pt x="5028" y="5972"/>
                    <a:pt x="5012" y="6098"/>
                  </a:cubicBezTo>
                  <a:cubicBezTo>
                    <a:pt x="4982" y="6322"/>
                    <a:pt x="4958" y="6542"/>
                    <a:pt x="4928" y="6761"/>
                  </a:cubicBezTo>
                  <a:cubicBezTo>
                    <a:pt x="4917" y="6897"/>
                    <a:pt x="5012" y="7021"/>
                    <a:pt x="5147" y="7032"/>
                  </a:cubicBezTo>
                  <a:cubicBezTo>
                    <a:pt x="5158" y="7033"/>
                    <a:pt x="5170" y="7034"/>
                    <a:pt x="5181" y="7034"/>
                  </a:cubicBezTo>
                  <a:cubicBezTo>
                    <a:pt x="5303" y="7034"/>
                    <a:pt x="5410" y="6944"/>
                    <a:pt x="5425" y="6819"/>
                  </a:cubicBezTo>
                  <a:cubicBezTo>
                    <a:pt x="5449" y="6600"/>
                    <a:pt x="5474" y="6382"/>
                    <a:pt x="5502" y="6163"/>
                  </a:cubicBezTo>
                  <a:cubicBezTo>
                    <a:pt x="5520" y="6027"/>
                    <a:pt x="5425" y="5903"/>
                    <a:pt x="5289" y="5885"/>
                  </a:cubicBezTo>
                  <a:cubicBezTo>
                    <a:pt x="5278" y="5883"/>
                    <a:pt x="5268" y="5883"/>
                    <a:pt x="5257" y="5883"/>
                  </a:cubicBezTo>
                  <a:close/>
                  <a:moveTo>
                    <a:pt x="5040" y="7860"/>
                  </a:moveTo>
                  <a:cubicBezTo>
                    <a:pt x="4909" y="7860"/>
                    <a:pt x="4804" y="7957"/>
                    <a:pt x="4792" y="8085"/>
                  </a:cubicBezTo>
                  <a:cubicBezTo>
                    <a:pt x="4775" y="8310"/>
                    <a:pt x="4757" y="8530"/>
                    <a:pt x="4745" y="8748"/>
                  </a:cubicBezTo>
                  <a:cubicBezTo>
                    <a:pt x="4734" y="8885"/>
                    <a:pt x="4840" y="9003"/>
                    <a:pt x="4977" y="9014"/>
                  </a:cubicBezTo>
                  <a:cubicBezTo>
                    <a:pt x="4980" y="9014"/>
                    <a:pt x="4984" y="9014"/>
                    <a:pt x="4988" y="9014"/>
                  </a:cubicBezTo>
                  <a:cubicBezTo>
                    <a:pt x="5118" y="9014"/>
                    <a:pt x="5231" y="8917"/>
                    <a:pt x="5236" y="8784"/>
                  </a:cubicBezTo>
                  <a:cubicBezTo>
                    <a:pt x="5253" y="8565"/>
                    <a:pt x="5272" y="8345"/>
                    <a:pt x="5289" y="8127"/>
                  </a:cubicBezTo>
                  <a:cubicBezTo>
                    <a:pt x="5302" y="7990"/>
                    <a:pt x="5201" y="7867"/>
                    <a:pt x="5065" y="7861"/>
                  </a:cubicBezTo>
                  <a:cubicBezTo>
                    <a:pt x="5056" y="7860"/>
                    <a:pt x="5048" y="7860"/>
                    <a:pt x="5040" y="7860"/>
                  </a:cubicBezTo>
                  <a:close/>
                  <a:moveTo>
                    <a:pt x="4941" y="9836"/>
                  </a:moveTo>
                  <a:cubicBezTo>
                    <a:pt x="4805" y="9836"/>
                    <a:pt x="4693" y="9950"/>
                    <a:pt x="4693" y="10084"/>
                  </a:cubicBezTo>
                  <a:cubicBezTo>
                    <a:pt x="4686" y="10168"/>
                    <a:pt x="4686" y="10251"/>
                    <a:pt x="4686" y="10333"/>
                  </a:cubicBezTo>
                  <a:cubicBezTo>
                    <a:pt x="4686" y="10475"/>
                    <a:pt x="4693" y="10617"/>
                    <a:pt x="4693" y="10753"/>
                  </a:cubicBezTo>
                  <a:cubicBezTo>
                    <a:pt x="4698" y="10886"/>
                    <a:pt x="4805" y="10996"/>
                    <a:pt x="4937" y="10996"/>
                  </a:cubicBezTo>
                  <a:cubicBezTo>
                    <a:pt x="4940" y="10996"/>
                    <a:pt x="4943" y="10996"/>
                    <a:pt x="4947" y="10996"/>
                  </a:cubicBezTo>
                  <a:cubicBezTo>
                    <a:pt x="5083" y="10996"/>
                    <a:pt x="5190" y="10878"/>
                    <a:pt x="5190" y="10742"/>
                  </a:cubicBezTo>
                  <a:cubicBezTo>
                    <a:pt x="5182" y="10605"/>
                    <a:pt x="5182" y="10469"/>
                    <a:pt x="5182" y="10333"/>
                  </a:cubicBezTo>
                  <a:lnTo>
                    <a:pt x="5182" y="10092"/>
                  </a:lnTo>
                  <a:cubicBezTo>
                    <a:pt x="5190" y="9955"/>
                    <a:pt x="5076" y="9843"/>
                    <a:pt x="4941" y="9836"/>
                  </a:cubicBezTo>
                  <a:close/>
                  <a:moveTo>
                    <a:pt x="5029" y="11822"/>
                  </a:moveTo>
                  <a:cubicBezTo>
                    <a:pt x="5019" y="11822"/>
                    <a:pt x="5009" y="11822"/>
                    <a:pt x="4999" y="11824"/>
                  </a:cubicBezTo>
                  <a:cubicBezTo>
                    <a:pt x="4863" y="11836"/>
                    <a:pt x="4764" y="11960"/>
                    <a:pt x="4781" y="12096"/>
                  </a:cubicBezTo>
                  <a:cubicBezTo>
                    <a:pt x="4805" y="12328"/>
                    <a:pt x="4835" y="12546"/>
                    <a:pt x="4876" y="12765"/>
                  </a:cubicBezTo>
                  <a:cubicBezTo>
                    <a:pt x="4897" y="12890"/>
                    <a:pt x="5003" y="12974"/>
                    <a:pt x="5126" y="12974"/>
                  </a:cubicBezTo>
                  <a:cubicBezTo>
                    <a:pt x="5137" y="12974"/>
                    <a:pt x="5148" y="12974"/>
                    <a:pt x="5160" y="12972"/>
                  </a:cubicBezTo>
                  <a:cubicBezTo>
                    <a:pt x="5296" y="12948"/>
                    <a:pt x="5384" y="12818"/>
                    <a:pt x="5360" y="12683"/>
                  </a:cubicBezTo>
                  <a:cubicBezTo>
                    <a:pt x="5324" y="12475"/>
                    <a:pt x="5296" y="12262"/>
                    <a:pt x="5272" y="12044"/>
                  </a:cubicBezTo>
                  <a:cubicBezTo>
                    <a:pt x="5261" y="11918"/>
                    <a:pt x="5154" y="11822"/>
                    <a:pt x="5029" y="11822"/>
                  </a:cubicBezTo>
                  <a:close/>
                  <a:moveTo>
                    <a:pt x="5430" y="13758"/>
                  </a:moveTo>
                  <a:cubicBezTo>
                    <a:pt x="5405" y="13758"/>
                    <a:pt x="5379" y="13762"/>
                    <a:pt x="5354" y="13770"/>
                  </a:cubicBezTo>
                  <a:cubicBezTo>
                    <a:pt x="5225" y="13818"/>
                    <a:pt x="5154" y="13953"/>
                    <a:pt x="5195" y="14084"/>
                  </a:cubicBezTo>
                  <a:cubicBezTo>
                    <a:pt x="5272" y="14308"/>
                    <a:pt x="5349" y="14521"/>
                    <a:pt x="5444" y="14729"/>
                  </a:cubicBezTo>
                  <a:cubicBezTo>
                    <a:pt x="5483" y="14821"/>
                    <a:pt x="5573" y="14874"/>
                    <a:pt x="5669" y="14874"/>
                  </a:cubicBezTo>
                  <a:cubicBezTo>
                    <a:pt x="5702" y="14874"/>
                    <a:pt x="5736" y="14867"/>
                    <a:pt x="5769" y="14853"/>
                  </a:cubicBezTo>
                  <a:cubicBezTo>
                    <a:pt x="5892" y="14800"/>
                    <a:pt x="5952" y="14652"/>
                    <a:pt x="5899" y="14528"/>
                  </a:cubicBezTo>
                  <a:cubicBezTo>
                    <a:pt x="5810" y="14332"/>
                    <a:pt x="5739" y="14138"/>
                    <a:pt x="5668" y="13931"/>
                  </a:cubicBezTo>
                  <a:cubicBezTo>
                    <a:pt x="5635" y="13825"/>
                    <a:pt x="5536" y="13758"/>
                    <a:pt x="5430" y="13758"/>
                  </a:cubicBezTo>
                  <a:close/>
                  <a:moveTo>
                    <a:pt x="7860" y="14520"/>
                  </a:moveTo>
                  <a:cubicBezTo>
                    <a:pt x="7853" y="14520"/>
                    <a:pt x="7846" y="14521"/>
                    <a:pt x="7839" y="14521"/>
                  </a:cubicBezTo>
                  <a:cubicBezTo>
                    <a:pt x="7615" y="14545"/>
                    <a:pt x="7383" y="14592"/>
                    <a:pt x="7147" y="14670"/>
                  </a:cubicBezTo>
                  <a:cubicBezTo>
                    <a:pt x="7017" y="14711"/>
                    <a:pt x="6946" y="14853"/>
                    <a:pt x="6987" y="14983"/>
                  </a:cubicBezTo>
                  <a:cubicBezTo>
                    <a:pt x="7020" y="15088"/>
                    <a:pt x="7116" y="15155"/>
                    <a:pt x="7220" y="15155"/>
                  </a:cubicBezTo>
                  <a:cubicBezTo>
                    <a:pt x="7245" y="15155"/>
                    <a:pt x="7270" y="15151"/>
                    <a:pt x="7295" y="15143"/>
                  </a:cubicBezTo>
                  <a:cubicBezTo>
                    <a:pt x="7502" y="15078"/>
                    <a:pt x="7703" y="15037"/>
                    <a:pt x="7893" y="15018"/>
                  </a:cubicBezTo>
                  <a:cubicBezTo>
                    <a:pt x="8029" y="15001"/>
                    <a:pt x="8128" y="14883"/>
                    <a:pt x="8111" y="14747"/>
                  </a:cubicBezTo>
                  <a:cubicBezTo>
                    <a:pt x="8101" y="14618"/>
                    <a:pt x="7988" y="14520"/>
                    <a:pt x="7860" y="14520"/>
                  </a:cubicBezTo>
                  <a:close/>
                  <a:moveTo>
                    <a:pt x="9168" y="14701"/>
                  </a:moveTo>
                  <a:cubicBezTo>
                    <a:pt x="9068" y="14701"/>
                    <a:pt x="8975" y="14759"/>
                    <a:pt x="8934" y="14859"/>
                  </a:cubicBezTo>
                  <a:cubicBezTo>
                    <a:pt x="8881" y="14983"/>
                    <a:pt x="8945" y="15132"/>
                    <a:pt x="9070" y="15179"/>
                  </a:cubicBezTo>
                  <a:cubicBezTo>
                    <a:pt x="9259" y="15255"/>
                    <a:pt x="9436" y="15356"/>
                    <a:pt x="9597" y="15474"/>
                  </a:cubicBezTo>
                  <a:cubicBezTo>
                    <a:pt x="9641" y="15504"/>
                    <a:pt x="9691" y="15519"/>
                    <a:pt x="9741" y="15519"/>
                  </a:cubicBezTo>
                  <a:cubicBezTo>
                    <a:pt x="9819" y="15519"/>
                    <a:pt x="9895" y="15484"/>
                    <a:pt x="9946" y="15416"/>
                  </a:cubicBezTo>
                  <a:cubicBezTo>
                    <a:pt x="10022" y="15302"/>
                    <a:pt x="9998" y="15149"/>
                    <a:pt x="9886" y="15072"/>
                  </a:cubicBezTo>
                  <a:cubicBezTo>
                    <a:pt x="9697" y="14930"/>
                    <a:pt x="9490" y="14812"/>
                    <a:pt x="9259" y="14717"/>
                  </a:cubicBezTo>
                  <a:cubicBezTo>
                    <a:pt x="9229" y="14706"/>
                    <a:pt x="9198" y="14701"/>
                    <a:pt x="9168" y="14701"/>
                  </a:cubicBezTo>
                  <a:close/>
                  <a:moveTo>
                    <a:pt x="6043" y="15260"/>
                  </a:moveTo>
                  <a:cubicBezTo>
                    <a:pt x="5995" y="15260"/>
                    <a:pt x="5947" y="15273"/>
                    <a:pt x="5905" y="15302"/>
                  </a:cubicBezTo>
                  <a:cubicBezTo>
                    <a:pt x="5728" y="15427"/>
                    <a:pt x="5550" y="15569"/>
                    <a:pt x="5367" y="15728"/>
                  </a:cubicBezTo>
                  <a:cubicBezTo>
                    <a:pt x="5261" y="15817"/>
                    <a:pt x="5253" y="15976"/>
                    <a:pt x="5343" y="16077"/>
                  </a:cubicBezTo>
                  <a:cubicBezTo>
                    <a:pt x="5391" y="16135"/>
                    <a:pt x="5459" y="16166"/>
                    <a:pt x="5528" y="16166"/>
                  </a:cubicBezTo>
                  <a:cubicBezTo>
                    <a:pt x="5585" y="16166"/>
                    <a:pt x="5644" y="16145"/>
                    <a:pt x="5692" y="16101"/>
                  </a:cubicBezTo>
                  <a:cubicBezTo>
                    <a:pt x="5825" y="15987"/>
                    <a:pt x="5955" y="15883"/>
                    <a:pt x="6081" y="15789"/>
                  </a:cubicBezTo>
                  <a:lnTo>
                    <a:pt x="6081" y="15789"/>
                  </a:lnTo>
                  <a:cubicBezTo>
                    <a:pt x="6085" y="15834"/>
                    <a:pt x="6100" y="15879"/>
                    <a:pt x="6129" y="15918"/>
                  </a:cubicBezTo>
                  <a:cubicBezTo>
                    <a:pt x="6266" y="16101"/>
                    <a:pt x="6413" y="16279"/>
                    <a:pt x="6574" y="16451"/>
                  </a:cubicBezTo>
                  <a:cubicBezTo>
                    <a:pt x="6622" y="16499"/>
                    <a:pt x="6687" y="16524"/>
                    <a:pt x="6752" y="16524"/>
                  </a:cubicBezTo>
                  <a:cubicBezTo>
                    <a:pt x="6813" y="16524"/>
                    <a:pt x="6874" y="16502"/>
                    <a:pt x="6922" y="16456"/>
                  </a:cubicBezTo>
                  <a:cubicBezTo>
                    <a:pt x="7022" y="16361"/>
                    <a:pt x="7022" y="16208"/>
                    <a:pt x="6934" y="16107"/>
                  </a:cubicBezTo>
                  <a:cubicBezTo>
                    <a:pt x="6787" y="15954"/>
                    <a:pt x="6651" y="15793"/>
                    <a:pt x="6526" y="15622"/>
                  </a:cubicBezTo>
                  <a:cubicBezTo>
                    <a:pt x="6476" y="15557"/>
                    <a:pt x="6401" y="15524"/>
                    <a:pt x="6324" y="15524"/>
                  </a:cubicBezTo>
                  <a:cubicBezTo>
                    <a:pt x="6315" y="15524"/>
                    <a:pt x="6305" y="15524"/>
                    <a:pt x="6296" y="15525"/>
                  </a:cubicBezTo>
                  <a:lnTo>
                    <a:pt x="6296" y="15525"/>
                  </a:lnTo>
                  <a:cubicBezTo>
                    <a:pt x="6301" y="15470"/>
                    <a:pt x="6288" y="15414"/>
                    <a:pt x="6254" y="15367"/>
                  </a:cubicBezTo>
                  <a:cubicBezTo>
                    <a:pt x="6202" y="15297"/>
                    <a:pt x="6123" y="15260"/>
                    <a:pt x="6043" y="15260"/>
                  </a:cubicBezTo>
                  <a:close/>
                  <a:moveTo>
                    <a:pt x="10596" y="16014"/>
                  </a:moveTo>
                  <a:cubicBezTo>
                    <a:pt x="10559" y="16014"/>
                    <a:pt x="10520" y="16023"/>
                    <a:pt x="10484" y="16042"/>
                  </a:cubicBezTo>
                  <a:cubicBezTo>
                    <a:pt x="10365" y="16107"/>
                    <a:pt x="10318" y="16255"/>
                    <a:pt x="10377" y="16374"/>
                  </a:cubicBezTo>
                  <a:cubicBezTo>
                    <a:pt x="10478" y="16569"/>
                    <a:pt x="10536" y="16757"/>
                    <a:pt x="10566" y="16923"/>
                  </a:cubicBezTo>
                  <a:cubicBezTo>
                    <a:pt x="10583" y="17046"/>
                    <a:pt x="10688" y="17135"/>
                    <a:pt x="10804" y="17135"/>
                  </a:cubicBezTo>
                  <a:cubicBezTo>
                    <a:pt x="10817" y="17135"/>
                    <a:pt x="10831" y="17133"/>
                    <a:pt x="10845" y="17131"/>
                  </a:cubicBezTo>
                  <a:cubicBezTo>
                    <a:pt x="10981" y="17112"/>
                    <a:pt x="11075" y="16989"/>
                    <a:pt x="11052" y="16852"/>
                  </a:cubicBezTo>
                  <a:cubicBezTo>
                    <a:pt x="11016" y="16622"/>
                    <a:pt x="10940" y="16385"/>
                    <a:pt x="10820" y="16148"/>
                  </a:cubicBezTo>
                  <a:cubicBezTo>
                    <a:pt x="10774" y="16065"/>
                    <a:pt x="10687" y="16014"/>
                    <a:pt x="10596" y="16014"/>
                  </a:cubicBezTo>
                  <a:close/>
                  <a:moveTo>
                    <a:pt x="4602" y="16616"/>
                  </a:moveTo>
                  <a:cubicBezTo>
                    <a:pt x="4532" y="16616"/>
                    <a:pt x="4463" y="16644"/>
                    <a:pt x="4414" y="16699"/>
                  </a:cubicBezTo>
                  <a:cubicBezTo>
                    <a:pt x="4278" y="16864"/>
                    <a:pt x="4136" y="17041"/>
                    <a:pt x="3994" y="17232"/>
                  </a:cubicBezTo>
                  <a:cubicBezTo>
                    <a:pt x="3912" y="17338"/>
                    <a:pt x="3934" y="17491"/>
                    <a:pt x="4041" y="17574"/>
                  </a:cubicBezTo>
                  <a:cubicBezTo>
                    <a:pt x="4088" y="17609"/>
                    <a:pt x="4142" y="17626"/>
                    <a:pt x="4195" y="17626"/>
                  </a:cubicBezTo>
                  <a:cubicBezTo>
                    <a:pt x="4270" y="17626"/>
                    <a:pt x="4342" y="17592"/>
                    <a:pt x="4390" y="17527"/>
                  </a:cubicBezTo>
                  <a:cubicBezTo>
                    <a:pt x="4527" y="17349"/>
                    <a:pt x="4663" y="17178"/>
                    <a:pt x="4792" y="17024"/>
                  </a:cubicBezTo>
                  <a:cubicBezTo>
                    <a:pt x="4881" y="16918"/>
                    <a:pt x="4870" y="16764"/>
                    <a:pt x="4764" y="16675"/>
                  </a:cubicBezTo>
                  <a:cubicBezTo>
                    <a:pt x="4718" y="16635"/>
                    <a:pt x="4660" y="16616"/>
                    <a:pt x="4602" y="16616"/>
                  </a:cubicBezTo>
                  <a:close/>
                  <a:moveTo>
                    <a:pt x="7765" y="16874"/>
                  </a:moveTo>
                  <a:cubicBezTo>
                    <a:pt x="7684" y="16874"/>
                    <a:pt x="7604" y="16912"/>
                    <a:pt x="7555" y="16983"/>
                  </a:cubicBezTo>
                  <a:cubicBezTo>
                    <a:pt x="7484" y="17101"/>
                    <a:pt x="7514" y="17254"/>
                    <a:pt x="7626" y="17332"/>
                  </a:cubicBezTo>
                  <a:cubicBezTo>
                    <a:pt x="7816" y="17450"/>
                    <a:pt x="8016" y="17568"/>
                    <a:pt x="8224" y="17675"/>
                  </a:cubicBezTo>
                  <a:cubicBezTo>
                    <a:pt x="8260" y="17694"/>
                    <a:pt x="8299" y="17704"/>
                    <a:pt x="8338" y="17704"/>
                  </a:cubicBezTo>
                  <a:cubicBezTo>
                    <a:pt x="8427" y="17704"/>
                    <a:pt x="8514" y="17655"/>
                    <a:pt x="8554" y="17568"/>
                  </a:cubicBezTo>
                  <a:cubicBezTo>
                    <a:pt x="8620" y="17450"/>
                    <a:pt x="8573" y="17297"/>
                    <a:pt x="8448" y="17237"/>
                  </a:cubicBezTo>
                  <a:cubicBezTo>
                    <a:pt x="8259" y="17136"/>
                    <a:pt x="8076" y="17030"/>
                    <a:pt x="7898" y="16912"/>
                  </a:cubicBezTo>
                  <a:cubicBezTo>
                    <a:pt x="7858" y="16886"/>
                    <a:pt x="7811" y="16874"/>
                    <a:pt x="7765" y="16874"/>
                  </a:cubicBezTo>
                  <a:close/>
                  <a:moveTo>
                    <a:pt x="9573" y="17671"/>
                  </a:moveTo>
                  <a:cubicBezTo>
                    <a:pt x="9458" y="17671"/>
                    <a:pt x="9351" y="17754"/>
                    <a:pt x="9324" y="17876"/>
                  </a:cubicBezTo>
                  <a:cubicBezTo>
                    <a:pt x="9300" y="18007"/>
                    <a:pt x="9389" y="18136"/>
                    <a:pt x="9526" y="18160"/>
                  </a:cubicBezTo>
                  <a:cubicBezTo>
                    <a:pt x="9673" y="18190"/>
                    <a:pt x="9810" y="18201"/>
                    <a:pt x="9933" y="18201"/>
                  </a:cubicBezTo>
                  <a:cubicBezTo>
                    <a:pt x="10058" y="18201"/>
                    <a:pt x="10176" y="18190"/>
                    <a:pt x="10288" y="18166"/>
                  </a:cubicBezTo>
                  <a:cubicBezTo>
                    <a:pt x="10419" y="18130"/>
                    <a:pt x="10501" y="18000"/>
                    <a:pt x="10471" y="17865"/>
                  </a:cubicBezTo>
                  <a:cubicBezTo>
                    <a:pt x="10440" y="17752"/>
                    <a:pt x="10335" y="17675"/>
                    <a:pt x="10222" y="17675"/>
                  </a:cubicBezTo>
                  <a:cubicBezTo>
                    <a:pt x="10205" y="17675"/>
                    <a:pt x="10188" y="17676"/>
                    <a:pt x="10170" y="17680"/>
                  </a:cubicBezTo>
                  <a:cubicBezTo>
                    <a:pt x="10105" y="17699"/>
                    <a:pt x="10028" y="17704"/>
                    <a:pt x="9933" y="17704"/>
                  </a:cubicBezTo>
                  <a:cubicBezTo>
                    <a:pt x="9845" y="17704"/>
                    <a:pt x="9739" y="17699"/>
                    <a:pt x="9614" y="17675"/>
                  </a:cubicBezTo>
                  <a:cubicBezTo>
                    <a:pt x="9600" y="17672"/>
                    <a:pt x="9586" y="17671"/>
                    <a:pt x="9573" y="17671"/>
                  </a:cubicBezTo>
                  <a:close/>
                  <a:moveTo>
                    <a:pt x="3442" y="18223"/>
                  </a:moveTo>
                  <a:cubicBezTo>
                    <a:pt x="3362" y="18223"/>
                    <a:pt x="3283" y="18262"/>
                    <a:pt x="3237" y="18338"/>
                  </a:cubicBezTo>
                  <a:cubicBezTo>
                    <a:pt x="3118" y="18521"/>
                    <a:pt x="3006" y="18710"/>
                    <a:pt x="2888" y="18911"/>
                  </a:cubicBezTo>
                  <a:cubicBezTo>
                    <a:pt x="2817" y="19029"/>
                    <a:pt x="2858" y="19184"/>
                    <a:pt x="2976" y="19249"/>
                  </a:cubicBezTo>
                  <a:cubicBezTo>
                    <a:pt x="3016" y="19273"/>
                    <a:pt x="3059" y="19284"/>
                    <a:pt x="3102" y="19284"/>
                  </a:cubicBezTo>
                  <a:cubicBezTo>
                    <a:pt x="3188" y="19284"/>
                    <a:pt x="3272" y="19238"/>
                    <a:pt x="3320" y="19160"/>
                  </a:cubicBezTo>
                  <a:cubicBezTo>
                    <a:pt x="3432" y="18965"/>
                    <a:pt x="3544" y="18781"/>
                    <a:pt x="3656" y="18603"/>
                  </a:cubicBezTo>
                  <a:cubicBezTo>
                    <a:pt x="3727" y="18485"/>
                    <a:pt x="3692" y="18332"/>
                    <a:pt x="3574" y="18261"/>
                  </a:cubicBezTo>
                  <a:cubicBezTo>
                    <a:pt x="3533" y="18235"/>
                    <a:pt x="3488" y="18223"/>
                    <a:pt x="3442" y="18223"/>
                  </a:cubicBezTo>
                  <a:close/>
                  <a:moveTo>
                    <a:pt x="2475" y="19951"/>
                  </a:moveTo>
                  <a:cubicBezTo>
                    <a:pt x="2384" y="19951"/>
                    <a:pt x="2296" y="20000"/>
                    <a:pt x="2249" y="20088"/>
                  </a:cubicBezTo>
                  <a:cubicBezTo>
                    <a:pt x="2148" y="20290"/>
                    <a:pt x="2048" y="20484"/>
                    <a:pt x="1952" y="20686"/>
                  </a:cubicBezTo>
                  <a:cubicBezTo>
                    <a:pt x="1894" y="20811"/>
                    <a:pt x="1947" y="20958"/>
                    <a:pt x="2072" y="21017"/>
                  </a:cubicBezTo>
                  <a:cubicBezTo>
                    <a:pt x="2106" y="21033"/>
                    <a:pt x="2143" y="21041"/>
                    <a:pt x="2179" y="21041"/>
                  </a:cubicBezTo>
                  <a:cubicBezTo>
                    <a:pt x="2271" y="21041"/>
                    <a:pt x="2360" y="20989"/>
                    <a:pt x="2403" y="20899"/>
                  </a:cubicBezTo>
                  <a:cubicBezTo>
                    <a:pt x="2498" y="20704"/>
                    <a:pt x="2591" y="20508"/>
                    <a:pt x="2692" y="20314"/>
                  </a:cubicBezTo>
                  <a:cubicBezTo>
                    <a:pt x="2752" y="20189"/>
                    <a:pt x="2705" y="20041"/>
                    <a:pt x="2586" y="19976"/>
                  </a:cubicBezTo>
                  <a:cubicBezTo>
                    <a:pt x="2550" y="19959"/>
                    <a:pt x="2512" y="19951"/>
                    <a:pt x="2475" y="19951"/>
                  </a:cubicBezTo>
                  <a:close/>
                  <a:moveTo>
                    <a:pt x="1645" y="21756"/>
                  </a:moveTo>
                  <a:cubicBezTo>
                    <a:pt x="1547" y="21756"/>
                    <a:pt x="1455" y="21816"/>
                    <a:pt x="1414" y="21911"/>
                  </a:cubicBezTo>
                  <a:cubicBezTo>
                    <a:pt x="1332" y="22117"/>
                    <a:pt x="1250" y="22330"/>
                    <a:pt x="1172" y="22537"/>
                  </a:cubicBezTo>
                  <a:cubicBezTo>
                    <a:pt x="1125" y="22662"/>
                    <a:pt x="1190" y="22810"/>
                    <a:pt x="1321" y="22857"/>
                  </a:cubicBezTo>
                  <a:cubicBezTo>
                    <a:pt x="1348" y="22867"/>
                    <a:pt x="1377" y="22872"/>
                    <a:pt x="1405" y="22872"/>
                  </a:cubicBezTo>
                  <a:cubicBezTo>
                    <a:pt x="1507" y="22872"/>
                    <a:pt x="1602" y="22807"/>
                    <a:pt x="1640" y="22709"/>
                  </a:cubicBezTo>
                  <a:cubicBezTo>
                    <a:pt x="1717" y="22502"/>
                    <a:pt x="1793" y="22302"/>
                    <a:pt x="1876" y="22100"/>
                  </a:cubicBezTo>
                  <a:cubicBezTo>
                    <a:pt x="1930" y="21969"/>
                    <a:pt x="1864" y="21827"/>
                    <a:pt x="1740" y="21775"/>
                  </a:cubicBezTo>
                  <a:cubicBezTo>
                    <a:pt x="1708" y="21762"/>
                    <a:pt x="1677" y="21756"/>
                    <a:pt x="1645" y="21756"/>
                  </a:cubicBezTo>
                  <a:close/>
                  <a:moveTo>
                    <a:pt x="992" y="23629"/>
                  </a:moveTo>
                  <a:cubicBezTo>
                    <a:pt x="886" y="23629"/>
                    <a:pt x="787" y="23697"/>
                    <a:pt x="753" y="23809"/>
                  </a:cubicBezTo>
                  <a:cubicBezTo>
                    <a:pt x="687" y="24022"/>
                    <a:pt x="628" y="24241"/>
                    <a:pt x="575" y="24454"/>
                  </a:cubicBezTo>
                  <a:cubicBezTo>
                    <a:pt x="540" y="24585"/>
                    <a:pt x="616" y="24721"/>
                    <a:pt x="753" y="24756"/>
                  </a:cubicBezTo>
                  <a:cubicBezTo>
                    <a:pt x="773" y="24762"/>
                    <a:pt x="793" y="24765"/>
                    <a:pt x="813" y="24765"/>
                  </a:cubicBezTo>
                  <a:cubicBezTo>
                    <a:pt x="922" y="24765"/>
                    <a:pt x="1024" y="24688"/>
                    <a:pt x="1054" y="24579"/>
                  </a:cubicBezTo>
                  <a:cubicBezTo>
                    <a:pt x="1108" y="24366"/>
                    <a:pt x="1166" y="24159"/>
                    <a:pt x="1231" y="23946"/>
                  </a:cubicBezTo>
                  <a:cubicBezTo>
                    <a:pt x="1267" y="23815"/>
                    <a:pt x="1190" y="23679"/>
                    <a:pt x="1059" y="23638"/>
                  </a:cubicBezTo>
                  <a:cubicBezTo>
                    <a:pt x="1037" y="23631"/>
                    <a:pt x="1015" y="23629"/>
                    <a:pt x="992" y="23629"/>
                  </a:cubicBezTo>
                  <a:close/>
                  <a:moveTo>
                    <a:pt x="532" y="25556"/>
                  </a:moveTo>
                  <a:cubicBezTo>
                    <a:pt x="413" y="25556"/>
                    <a:pt x="306" y="25640"/>
                    <a:pt x="284" y="25762"/>
                  </a:cubicBezTo>
                  <a:cubicBezTo>
                    <a:pt x="243" y="25986"/>
                    <a:pt x="208" y="26206"/>
                    <a:pt x="178" y="26425"/>
                  </a:cubicBezTo>
                  <a:cubicBezTo>
                    <a:pt x="155" y="26561"/>
                    <a:pt x="249" y="26684"/>
                    <a:pt x="385" y="26709"/>
                  </a:cubicBezTo>
                  <a:cubicBezTo>
                    <a:pt x="396" y="26710"/>
                    <a:pt x="406" y="26711"/>
                    <a:pt x="417" y="26711"/>
                  </a:cubicBezTo>
                  <a:cubicBezTo>
                    <a:pt x="540" y="26711"/>
                    <a:pt x="648" y="26621"/>
                    <a:pt x="669" y="26496"/>
                  </a:cubicBezTo>
                  <a:cubicBezTo>
                    <a:pt x="699" y="26283"/>
                    <a:pt x="734" y="26070"/>
                    <a:pt x="770" y="25851"/>
                  </a:cubicBezTo>
                  <a:cubicBezTo>
                    <a:pt x="800" y="25715"/>
                    <a:pt x="710" y="25590"/>
                    <a:pt x="575" y="25560"/>
                  </a:cubicBezTo>
                  <a:cubicBezTo>
                    <a:pt x="561" y="25558"/>
                    <a:pt x="547" y="25556"/>
                    <a:pt x="532" y="25556"/>
                  </a:cubicBezTo>
                  <a:close/>
                  <a:moveTo>
                    <a:pt x="282" y="27530"/>
                  </a:moveTo>
                  <a:cubicBezTo>
                    <a:pt x="150" y="27530"/>
                    <a:pt x="48" y="27632"/>
                    <a:pt x="36" y="27761"/>
                  </a:cubicBezTo>
                  <a:cubicBezTo>
                    <a:pt x="24" y="27986"/>
                    <a:pt x="13" y="28211"/>
                    <a:pt x="7" y="28429"/>
                  </a:cubicBezTo>
                  <a:cubicBezTo>
                    <a:pt x="0" y="28566"/>
                    <a:pt x="114" y="28683"/>
                    <a:pt x="249" y="28683"/>
                  </a:cubicBezTo>
                  <a:cubicBezTo>
                    <a:pt x="253" y="28684"/>
                    <a:pt x="257" y="28684"/>
                    <a:pt x="261" y="28684"/>
                  </a:cubicBezTo>
                  <a:cubicBezTo>
                    <a:pt x="392" y="28684"/>
                    <a:pt x="497" y="28573"/>
                    <a:pt x="504" y="28442"/>
                  </a:cubicBezTo>
                  <a:cubicBezTo>
                    <a:pt x="510" y="28229"/>
                    <a:pt x="516" y="28009"/>
                    <a:pt x="533" y="27790"/>
                  </a:cubicBezTo>
                  <a:cubicBezTo>
                    <a:pt x="540" y="27654"/>
                    <a:pt x="439" y="27536"/>
                    <a:pt x="303" y="27531"/>
                  </a:cubicBezTo>
                  <a:cubicBezTo>
                    <a:pt x="296" y="27530"/>
                    <a:pt x="289" y="27530"/>
                    <a:pt x="282" y="27530"/>
                  </a:cubicBezTo>
                  <a:close/>
                  <a:moveTo>
                    <a:pt x="273" y="29512"/>
                  </a:moveTo>
                  <a:cubicBezTo>
                    <a:pt x="269" y="29512"/>
                    <a:pt x="265" y="29512"/>
                    <a:pt x="262" y="29513"/>
                  </a:cubicBezTo>
                  <a:cubicBezTo>
                    <a:pt x="125" y="29518"/>
                    <a:pt x="24" y="29636"/>
                    <a:pt x="30" y="29772"/>
                  </a:cubicBezTo>
                  <a:cubicBezTo>
                    <a:pt x="43" y="30004"/>
                    <a:pt x="60" y="30223"/>
                    <a:pt x="84" y="30447"/>
                  </a:cubicBezTo>
                  <a:cubicBezTo>
                    <a:pt x="100" y="30575"/>
                    <a:pt x="206" y="30667"/>
                    <a:pt x="331" y="30667"/>
                  </a:cubicBezTo>
                  <a:cubicBezTo>
                    <a:pt x="339" y="30667"/>
                    <a:pt x="347" y="30666"/>
                    <a:pt x="355" y="30665"/>
                  </a:cubicBezTo>
                  <a:cubicBezTo>
                    <a:pt x="492" y="30654"/>
                    <a:pt x="592" y="30529"/>
                    <a:pt x="581" y="30394"/>
                  </a:cubicBezTo>
                  <a:cubicBezTo>
                    <a:pt x="557" y="30181"/>
                    <a:pt x="540" y="29961"/>
                    <a:pt x="527" y="29743"/>
                  </a:cubicBezTo>
                  <a:cubicBezTo>
                    <a:pt x="516" y="29610"/>
                    <a:pt x="404" y="29512"/>
                    <a:pt x="273" y="29512"/>
                  </a:cubicBezTo>
                  <a:close/>
                  <a:moveTo>
                    <a:pt x="522" y="31478"/>
                  </a:moveTo>
                  <a:cubicBezTo>
                    <a:pt x="508" y="31478"/>
                    <a:pt x="494" y="31479"/>
                    <a:pt x="480" y="31482"/>
                  </a:cubicBezTo>
                  <a:cubicBezTo>
                    <a:pt x="344" y="31512"/>
                    <a:pt x="256" y="31642"/>
                    <a:pt x="284" y="31779"/>
                  </a:cubicBezTo>
                  <a:cubicBezTo>
                    <a:pt x="327" y="31997"/>
                    <a:pt x="374" y="32216"/>
                    <a:pt x="426" y="32435"/>
                  </a:cubicBezTo>
                  <a:cubicBezTo>
                    <a:pt x="452" y="32547"/>
                    <a:pt x="557" y="32624"/>
                    <a:pt x="669" y="32624"/>
                  </a:cubicBezTo>
                  <a:cubicBezTo>
                    <a:pt x="687" y="32624"/>
                    <a:pt x="705" y="32622"/>
                    <a:pt x="723" y="32618"/>
                  </a:cubicBezTo>
                  <a:cubicBezTo>
                    <a:pt x="859" y="32582"/>
                    <a:pt x="942" y="32453"/>
                    <a:pt x="906" y="32317"/>
                  </a:cubicBezTo>
                  <a:cubicBezTo>
                    <a:pt x="859" y="32109"/>
                    <a:pt x="811" y="31896"/>
                    <a:pt x="770" y="31683"/>
                  </a:cubicBezTo>
                  <a:cubicBezTo>
                    <a:pt x="748" y="31562"/>
                    <a:pt x="638" y="31478"/>
                    <a:pt x="522" y="31478"/>
                  </a:cubicBezTo>
                  <a:close/>
                  <a:moveTo>
                    <a:pt x="1037" y="33396"/>
                  </a:moveTo>
                  <a:cubicBezTo>
                    <a:pt x="1009" y="33396"/>
                    <a:pt x="981" y="33401"/>
                    <a:pt x="953" y="33411"/>
                  </a:cubicBezTo>
                  <a:cubicBezTo>
                    <a:pt x="824" y="33453"/>
                    <a:pt x="758" y="33594"/>
                    <a:pt x="800" y="33724"/>
                  </a:cubicBezTo>
                  <a:cubicBezTo>
                    <a:pt x="876" y="33937"/>
                    <a:pt x="953" y="34150"/>
                    <a:pt x="1037" y="34357"/>
                  </a:cubicBezTo>
                  <a:cubicBezTo>
                    <a:pt x="1073" y="34457"/>
                    <a:pt x="1165" y="34516"/>
                    <a:pt x="1264" y="34516"/>
                  </a:cubicBezTo>
                  <a:cubicBezTo>
                    <a:pt x="1295" y="34516"/>
                    <a:pt x="1326" y="34510"/>
                    <a:pt x="1356" y="34499"/>
                  </a:cubicBezTo>
                  <a:cubicBezTo>
                    <a:pt x="1485" y="34446"/>
                    <a:pt x="1545" y="34304"/>
                    <a:pt x="1498" y="34174"/>
                  </a:cubicBezTo>
                  <a:cubicBezTo>
                    <a:pt x="1414" y="33972"/>
                    <a:pt x="1343" y="33772"/>
                    <a:pt x="1272" y="33565"/>
                  </a:cubicBezTo>
                  <a:cubicBezTo>
                    <a:pt x="1236" y="33462"/>
                    <a:pt x="1140" y="33396"/>
                    <a:pt x="1037" y="33396"/>
                  </a:cubicBezTo>
                  <a:close/>
                  <a:moveTo>
                    <a:pt x="1808" y="35222"/>
                  </a:moveTo>
                  <a:cubicBezTo>
                    <a:pt x="1771" y="35222"/>
                    <a:pt x="1733" y="35231"/>
                    <a:pt x="1698" y="35250"/>
                  </a:cubicBezTo>
                  <a:cubicBezTo>
                    <a:pt x="1575" y="35315"/>
                    <a:pt x="1527" y="35463"/>
                    <a:pt x="1586" y="35582"/>
                  </a:cubicBezTo>
                  <a:cubicBezTo>
                    <a:pt x="1693" y="35789"/>
                    <a:pt x="1799" y="35984"/>
                    <a:pt x="1911" y="36180"/>
                  </a:cubicBezTo>
                  <a:cubicBezTo>
                    <a:pt x="1955" y="36258"/>
                    <a:pt x="2037" y="36303"/>
                    <a:pt x="2123" y="36303"/>
                  </a:cubicBezTo>
                  <a:cubicBezTo>
                    <a:pt x="2166" y="36303"/>
                    <a:pt x="2209" y="36292"/>
                    <a:pt x="2249" y="36268"/>
                  </a:cubicBezTo>
                  <a:cubicBezTo>
                    <a:pt x="2367" y="36203"/>
                    <a:pt x="2408" y="36049"/>
                    <a:pt x="2337" y="35931"/>
                  </a:cubicBezTo>
                  <a:cubicBezTo>
                    <a:pt x="2231" y="35741"/>
                    <a:pt x="2130" y="35552"/>
                    <a:pt x="2031" y="35356"/>
                  </a:cubicBezTo>
                  <a:cubicBezTo>
                    <a:pt x="1984" y="35273"/>
                    <a:pt x="1897" y="35222"/>
                    <a:pt x="1808" y="35222"/>
                  </a:cubicBezTo>
                  <a:close/>
                  <a:moveTo>
                    <a:pt x="2840" y="36918"/>
                  </a:moveTo>
                  <a:cubicBezTo>
                    <a:pt x="2790" y="36918"/>
                    <a:pt x="2740" y="36933"/>
                    <a:pt x="2698" y="36966"/>
                  </a:cubicBezTo>
                  <a:cubicBezTo>
                    <a:pt x="2586" y="37043"/>
                    <a:pt x="2556" y="37196"/>
                    <a:pt x="2640" y="37309"/>
                  </a:cubicBezTo>
                  <a:cubicBezTo>
                    <a:pt x="2769" y="37493"/>
                    <a:pt x="2905" y="37676"/>
                    <a:pt x="3047" y="37848"/>
                  </a:cubicBezTo>
                  <a:cubicBezTo>
                    <a:pt x="3095" y="37910"/>
                    <a:pt x="3169" y="37941"/>
                    <a:pt x="3243" y="37941"/>
                  </a:cubicBezTo>
                  <a:cubicBezTo>
                    <a:pt x="3297" y="37941"/>
                    <a:pt x="3351" y="37924"/>
                    <a:pt x="3396" y="37889"/>
                  </a:cubicBezTo>
                  <a:cubicBezTo>
                    <a:pt x="3503" y="37800"/>
                    <a:pt x="3521" y="37647"/>
                    <a:pt x="3432" y="37540"/>
                  </a:cubicBezTo>
                  <a:cubicBezTo>
                    <a:pt x="3301" y="37368"/>
                    <a:pt x="3172" y="37196"/>
                    <a:pt x="3041" y="37019"/>
                  </a:cubicBezTo>
                  <a:cubicBezTo>
                    <a:pt x="2995" y="36954"/>
                    <a:pt x="2918" y="36918"/>
                    <a:pt x="2840" y="36918"/>
                  </a:cubicBezTo>
                  <a:close/>
                  <a:moveTo>
                    <a:pt x="4118" y="38433"/>
                  </a:moveTo>
                  <a:cubicBezTo>
                    <a:pt x="4056" y="38433"/>
                    <a:pt x="3993" y="38457"/>
                    <a:pt x="3947" y="38504"/>
                  </a:cubicBezTo>
                  <a:cubicBezTo>
                    <a:pt x="3846" y="38605"/>
                    <a:pt x="3846" y="38758"/>
                    <a:pt x="3940" y="38859"/>
                  </a:cubicBezTo>
                  <a:cubicBezTo>
                    <a:pt x="4101" y="39019"/>
                    <a:pt x="4267" y="39173"/>
                    <a:pt x="4431" y="39320"/>
                  </a:cubicBezTo>
                  <a:cubicBezTo>
                    <a:pt x="4479" y="39365"/>
                    <a:pt x="4540" y="39388"/>
                    <a:pt x="4600" y="39388"/>
                  </a:cubicBezTo>
                  <a:cubicBezTo>
                    <a:pt x="4667" y="39388"/>
                    <a:pt x="4734" y="39360"/>
                    <a:pt x="4781" y="39303"/>
                  </a:cubicBezTo>
                  <a:cubicBezTo>
                    <a:pt x="4876" y="39203"/>
                    <a:pt x="4863" y="39048"/>
                    <a:pt x="4764" y="38954"/>
                  </a:cubicBezTo>
                  <a:cubicBezTo>
                    <a:pt x="4603" y="38812"/>
                    <a:pt x="4450" y="38664"/>
                    <a:pt x="4295" y="38510"/>
                  </a:cubicBezTo>
                  <a:cubicBezTo>
                    <a:pt x="4248" y="38459"/>
                    <a:pt x="4183" y="38433"/>
                    <a:pt x="4118" y="38433"/>
                  </a:cubicBezTo>
                  <a:close/>
                  <a:moveTo>
                    <a:pt x="5632" y="39717"/>
                  </a:moveTo>
                  <a:cubicBezTo>
                    <a:pt x="5554" y="39717"/>
                    <a:pt x="5479" y="39755"/>
                    <a:pt x="5431" y="39823"/>
                  </a:cubicBezTo>
                  <a:cubicBezTo>
                    <a:pt x="5349" y="39935"/>
                    <a:pt x="5378" y="40090"/>
                    <a:pt x="5491" y="40167"/>
                  </a:cubicBezTo>
                  <a:cubicBezTo>
                    <a:pt x="5674" y="40297"/>
                    <a:pt x="5864" y="40421"/>
                    <a:pt x="6053" y="40539"/>
                  </a:cubicBezTo>
                  <a:cubicBezTo>
                    <a:pt x="6094" y="40563"/>
                    <a:pt x="6139" y="40575"/>
                    <a:pt x="6184" y="40575"/>
                  </a:cubicBezTo>
                  <a:cubicBezTo>
                    <a:pt x="6268" y="40575"/>
                    <a:pt x="6350" y="40533"/>
                    <a:pt x="6396" y="40456"/>
                  </a:cubicBezTo>
                  <a:cubicBezTo>
                    <a:pt x="6467" y="40338"/>
                    <a:pt x="6432" y="40184"/>
                    <a:pt x="6313" y="40113"/>
                  </a:cubicBezTo>
                  <a:cubicBezTo>
                    <a:pt x="6129" y="40006"/>
                    <a:pt x="5952" y="39888"/>
                    <a:pt x="5775" y="39765"/>
                  </a:cubicBezTo>
                  <a:cubicBezTo>
                    <a:pt x="5731" y="39732"/>
                    <a:pt x="5681" y="39717"/>
                    <a:pt x="5632" y="39717"/>
                  </a:cubicBezTo>
                  <a:close/>
                  <a:moveTo>
                    <a:pt x="7354" y="40705"/>
                  </a:moveTo>
                  <a:cubicBezTo>
                    <a:pt x="7261" y="40705"/>
                    <a:pt x="7172" y="40757"/>
                    <a:pt x="7129" y="40847"/>
                  </a:cubicBezTo>
                  <a:cubicBezTo>
                    <a:pt x="7071" y="40965"/>
                    <a:pt x="7118" y="41114"/>
                    <a:pt x="7241" y="41177"/>
                  </a:cubicBezTo>
                  <a:cubicBezTo>
                    <a:pt x="7448" y="41278"/>
                    <a:pt x="7650" y="41373"/>
                    <a:pt x="7852" y="41461"/>
                  </a:cubicBezTo>
                  <a:cubicBezTo>
                    <a:pt x="7883" y="41475"/>
                    <a:pt x="7915" y="41481"/>
                    <a:pt x="7947" y="41481"/>
                  </a:cubicBezTo>
                  <a:cubicBezTo>
                    <a:pt x="8043" y="41481"/>
                    <a:pt x="8136" y="41425"/>
                    <a:pt x="8177" y="41332"/>
                  </a:cubicBezTo>
                  <a:cubicBezTo>
                    <a:pt x="8235" y="41207"/>
                    <a:pt x="8177" y="41060"/>
                    <a:pt x="8052" y="41007"/>
                  </a:cubicBezTo>
                  <a:cubicBezTo>
                    <a:pt x="7857" y="40918"/>
                    <a:pt x="7661" y="40830"/>
                    <a:pt x="7461" y="40729"/>
                  </a:cubicBezTo>
                  <a:cubicBezTo>
                    <a:pt x="7427" y="40712"/>
                    <a:pt x="7390" y="40705"/>
                    <a:pt x="7354" y="40705"/>
                  </a:cubicBezTo>
                  <a:close/>
                  <a:moveTo>
                    <a:pt x="9179" y="41477"/>
                  </a:moveTo>
                  <a:cubicBezTo>
                    <a:pt x="9079" y="41477"/>
                    <a:pt x="8983" y="41541"/>
                    <a:pt x="8945" y="41639"/>
                  </a:cubicBezTo>
                  <a:cubicBezTo>
                    <a:pt x="8898" y="41770"/>
                    <a:pt x="8963" y="41912"/>
                    <a:pt x="9094" y="41958"/>
                  </a:cubicBezTo>
                  <a:cubicBezTo>
                    <a:pt x="9313" y="42036"/>
                    <a:pt x="9526" y="42107"/>
                    <a:pt x="9733" y="42171"/>
                  </a:cubicBezTo>
                  <a:cubicBezTo>
                    <a:pt x="9758" y="42180"/>
                    <a:pt x="9784" y="42184"/>
                    <a:pt x="9809" y="42184"/>
                  </a:cubicBezTo>
                  <a:cubicBezTo>
                    <a:pt x="9914" y="42184"/>
                    <a:pt x="10011" y="42116"/>
                    <a:pt x="10040" y="42007"/>
                  </a:cubicBezTo>
                  <a:cubicBezTo>
                    <a:pt x="10081" y="41876"/>
                    <a:pt x="10010" y="41740"/>
                    <a:pt x="9881" y="41699"/>
                  </a:cubicBezTo>
                  <a:cubicBezTo>
                    <a:pt x="9679" y="41633"/>
                    <a:pt x="9472" y="41568"/>
                    <a:pt x="9259" y="41491"/>
                  </a:cubicBezTo>
                  <a:cubicBezTo>
                    <a:pt x="9233" y="41481"/>
                    <a:pt x="9206" y="41477"/>
                    <a:pt x="9179" y="41477"/>
                  </a:cubicBezTo>
                  <a:close/>
                  <a:moveTo>
                    <a:pt x="15138" y="42026"/>
                  </a:moveTo>
                  <a:cubicBezTo>
                    <a:pt x="15109" y="42026"/>
                    <a:pt x="15079" y="42031"/>
                    <a:pt x="15050" y="42042"/>
                  </a:cubicBezTo>
                  <a:cubicBezTo>
                    <a:pt x="15050" y="42042"/>
                    <a:pt x="15014" y="42053"/>
                    <a:pt x="14956" y="42072"/>
                  </a:cubicBezTo>
                  <a:cubicBezTo>
                    <a:pt x="14826" y="42113"/>
                    <a:pt x="14749" y="42249"/>
                    <a:pt x="14784" y="42379"/>
                  </a:cubicBezTo>
                  <a:cubicBezTo>
                    <a:pt x="14814" y="42488"/>
                    <a:pt x="14914" y="42559"/>
                    <a:pt x="15025" y="42559"/>
                  </a:cubicBezTo>
                  <a:cubicBezTo>
                    <a:pt x="15047" y="42559"/>
                    <a:pt x="15070" y="42556"/>
                    <a:pt x="15093" y="42550"/>
                  </a:cubicBezTo>
                  <a:cubicBezTo>
                    <a:pt x="15175" y="42526"/>
                    <a:pt x="15216" y="42509"/>
                    <a:pt x="15222" y="42509"/>
                  </a:cubicBezTo>
                  <a:cubicBezTo>
                    <a:pt x="15352" y="42462"/>
                    <a:pt x="15418" y="42320"/>
                    <a:pt x="15369" y="42190"/>
                  </a:cubicBezTo>
                  <a:cubicBezTo>
                    <a:pt x="15333" y="42088"/>
                    <a:pt x="15239" y="42026"/>
                    <a:pt x="15138" y="42026"/>
                  </a:cubicBezTo>
                  <a:close/>
                  <a:moveTo>
                    <a:pt x="11091" y="42020"/>
                  </a:moveTo>
                  <a:cubicBezTo>
                    <a:pt x="10975" y="42020"/>
                    <a:pt x="10866" y="42098"/>
                    <a:pt x="10845" y="42220"/>
                  </a:cubicBezTo>
                  <a:cubicBezTo>
                    <a:pt x="10815" y="42349"/>
                    <a:pt x="10904" y="42485"/>
                    <a:pt x="11033" y="42509"/>
                  </a:cubicBezTo>
                  <a:cubicBezTo>
                    <a:pt x="11265" y="42562"/>
                    <a:pt x="11489" y="42597"/>
                    <a:pt x="11702" y="42633"/>
                  </a:cubicBezTo>
                  <a:cubicBezTo>
                    <a:pt x="11714" y="42634"/>
                    <a:pt x="11725" y="42635"/>
                    <a:pt x="11736" y="42635"/>
                  </a:cubicBezTo>
                  <a:cubicBezTo>
                    <a:pt x="11855" y="42635"/>
                    <a:pt x="11964" y="42550"/>
                    <a:pt x="11980" y="42427"/>
                  </a:cubicBezTo>
                  <a:cubicBezTo>
                    <a:pt x="12004" y="42291"/>
                    <a:pt x="11909" y="42160"/>
                    <a:pt x="11773" y="42143"/>
                  </a:cubicBezTo>
                  <a:cubicBezTo>
                    <a:pt x="11571" y="42113"/>
                    <a:pt x="11358" y="42072"/>
                    <a:pt x="11134" y="42024"/>
                  </a:cubicBezTo>
                  <a:cubicBezTo>
                    <a:pt x="11120" y="42021"/>
                    <a:pt x="11105" y="42020"/>
                    <a:pt x="11091" y="42020"/>
                  </a:cubicBezTo>
                  <a:close/>
                  <a:moveTo>
                    <a:pt x="13712" y="42255"/>
                  </a:moveTo>
                  <a:cubicBezTo>
                    <a:pt x="13708" y="42255"/>
                    <a:pt x="13705" y="42255"/>
                    <a:pt x="13701" y="42255"/>
                  </a:cubicBezTo>
                  <a:cubicBezTo>
                    <a:pt x="13578" y="42261"/>
                    <a:pt x="13447" y="42266"/>
                    <a:pt x="13305" y="42266"/>
                  </a:cubicBezTo>
                  <a:cubicBezTo>
                    <a:pt x="13228" y="42266"/>
                    <a:pt x="13146" y="42261"/>
                    <a:pt x="13062" y="42261"/>
                  </a:cubicBezTo>
                  <a:cubicBezTo>
                    <a:pt x="13059" y="42261"/>
                    <a:pt x="13055" y="42261"/>
                    <a:pt x="13052" y="42261"/>
                  </a:cubicBezTo>
                  <a:cubicBezTo>
                    <a:pt x="12915" y="42261"/>
                    <a:pt x="12808" y="42371"/>
                    <a:pt x="12808" y="42504"/>
                  </a:cubicBezTo>
                  <a:cubicBezTo>
                    <a:pt x="12802" y="42640"/>
                    <a:pt x="12909" y="42752"/>
                    <a:pt x="13045" y="42758"/>
                  </a:cubicBezTo>
                  <a:lnTo>
                    <a:pt x="13305" y="42758"/>
                  </a:lnTo>
                  <a:cubicBezTo>
                    <a:pt x="13453" y="42758"/>
                    <a:pt x="13595" y="42758"/>
                    <a:pt x="13725" y="42752"/>
                  </a:cubicBezTo>
                  <a:cubicBezTo>
                    <a:pt x="13867" y="42746"/>
                    <a:pt x="13968" y="42627"/>
                    <a:pt x="13962" y="42491"/>
                  </a:cubicBezTo>
                  <a:cubicBezTo>
                    <a:pt x="13957" y="42359"/>
                    <a:pt x="13843" y="42255"/>
                    <a:pt x="13712" y="42255"/>
                  </a:cubicBezTo>
                  <a:close/>
                </a:path>
              </a:pathLst>
            </a:custGeom>
            <a:solidFill>
              <a:srgbClr val="1E1936"/>
            </a:solidFill>
            <a:ln>
              <a:solidFill>
                <a:schemeClr val="tx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rgbClr val="FF0066"/>
                </a:solidFill>
                <a:effectLst/>
                <a:uLnTx/>
                <a:uFillTx/>
                <a:latin typeface="Arial"/>
                <a:cs typeface="Arial"/>
                <a:sym typeface="Arial"/>
              </a:endParaRPr>
            </a:p>
          </p:txBody>
        </p:sp>
        <p:grpSp>
          <p:nvGrpSpPr>
            <p:cNvPr id="32" name="Google Shape;4716;p79"/>
            <p:cNvGrpSpPr/>
            <p:nvPr/>
          </p:nvGrpSpPr>
          <p:grpSpPr>
            <a:xfrm rot="3530764">
              <a:off x="252923" y="3052492"/>
              <a:ext cx="603575" cy="520900"/>
              <a:chOff x="3450350" y="2886200"/>
              <a:chExt cx="603575" cy="520900"/>
            </a:xfrm>
          </p:grpSpPr>
          <p:sp>
            <p:nvSpPr>
              <p:cNvPr id="33" name="Google Shape;4717;p79"/>
              <p:cNvSpPr/>
              <p:nvPr/>
            </p:nvSpPr>
            <p:spPr>
              <a:xfrm>
                <a:off x="3450350" y="2886200"/>
                <a:ext cx="603575" cy="520900"/>
              </a:xfrm>
              <a:custGeom>
                <a:avLst/>
                <a:gdLst/>
                <a:ahLst/>
                <a:cxnLst/>
                <a:rect l="l" t="t" r="r" b="b"/>
                <a:pathLst>
                  <a:path w="24143" h="20836" extrusionOk="0">
                    <a:moveTo>
                      <a:pt x="23735" y="36"/>
                    </a:moveTo>
                    <a:cubicBezTo>
                      <a:pt x="23717" y="1"/>
                      <a:pt x="23676" y="1"/>
                      <a:pt x="23610" y="42"/>
                    </a:cubicBezTo>
                    <a:cubicBezTo>
                      <a:pt x="22971" y="468"/>
                      <a:pt x="197" y="8619"/>
                      <a:pt x="131" y="8643"/>
                    </a:cubicBezTo>
                    <a:cubicBezTo>
                      <a:pt x="25" y="8678"/>
                      <a:pt x="1" y="8809"/>
                      <a:pt x="72" y="8932"/>
                    </a:cubicBezTo>
                    <a:cubicBezTo>
                      <a:pt x="119" y="9009"/>
                      <a:pt x="190" y="9063"/>
                      <a:pt x="268" y="9087"/>
                    </a:cubicBezTo>
                    <a:cubicBezTo>
                      <a:pt x="557" y="9194"/>
                      <a:pt x="4107" y="10500"/>
                      <a:pt x="5680" y="11441"/>
                    </a:cubicBezTo>
                    <a:cubicBezTo>
                      <a:pt x="5828" y="13014"/>
                      <a:pt x="6136" y="20203"/>
                      <a:pt x="6136" y="20220"/>
                    </a:cubicBezTo>
                    <a:cubicBezTo>
                      <a:pt x="6136" y="20350"/>
                      <a:pt x="6248" y="20474"/>
                      <a:pt x="6373" y="20509"/>
                    </a:cubicBezTo>
                    <a:cubicBezTo>
                      <a:pt x="6384" y="20509"/>
                      <a:pt x="6390" y="20516"/>
                      <a:pt x="6401" y="20516"/>
                    </a:cubicBezTo>
                    <a:cubicBezTo>
                      <a:pt x="6401" y="20522"/>
                      <a:pt x="6408" y="20522"/>
                      <a:pt x="6414" y="20528"/>
                    </a:cubicBezTo>
                    <a:cubicBezTo>
                      <a:pt x="6520" y="20629"/>
                      <a:pt x="6662" y="20640"/>
                      <a:pt x="6733" y="20563"/>
                    </a:cubicBezTo>
                    <a:lnTo>
                      <a:pt x="10051" y="16711"/>
                    </a:lnTo>
                    <a:cubicBezTo>
                      <a:pt x="10318" y="17044"/>
                      <a:pt x="10597" y="17386"/>
                      <a:pt x="10873" y="17729"/>
                    </a:cubicBezTo>
                    <a:cubicBezTo>
                      <a:pt x="11820" y="18901"/>
                      <a:pt x="12762" y="20072"/>
                      <a:pt x="13382" y="20705"/>
                    </a:cubicBezTo>
                    <a:cubicBezTo>
                      <a:pt x="13483" y="20812"/>
                      <a:pt x="13631" y="20836"/>
                      <a:pt x="13707" y="20758"/>
                    </a:cubicBezTo>
                    <a:cubicBezTo>
                      <a:pt x="13720" y="20752"/>
                      <a:pt x="13726" y="20741"/>
                      <a:pt x="13737" y="20722"/>
                    </a:cubicBezTo>
                    <a:cubicBezTo>
                      <a:pt x="13756" y="20687"/>
                      <a:pt x="18393" y="11867"/>
                      <a:pt x="21344" y="5751"/>
                    </a:cubicBezTo>
                    <a:lnTo>
                      <a:pt x="24090" y="408"/>
                    </a:lnTo>
                    <a:cubicBezTo>
                      <a:pt x="24143" y="313"/>
                      <a:pt x="24085" y="165"/>
                      <a:pt x="23971" y="83"/>
                    </a:cubicBezTo>
                    <a:cubicBezTo>
                      <a:pt x="23889" y="23"/>
                      <a:pt x="23801" y="12"/>
                      <a:pt x="23735" y="36"/>
                    </a:cubicBezTo>
                    <a:close/>
                    <a:moveTo>
                      <a:pt x="13885" y="8312"/>
                    </a:moveTo>
                    <a:cubicBezTo>
                      <a:pt x="13898" y="8323"/>
                      <a:pt x="13891" y="8312"/>
                      <a:pt x="13868" y="8288"/>
                    </a:cubicBezTo>
                    <a:cubicBezTo>
                      <a:pt x="13868" y="8276"/>
                      <a:pt x="13862" y="8258"/>
                      <a:pt x="13855" y="8247"/>
                    </a:cubicBezTo>
                    <a:cubicBezTo>
                      <a:pt x="13855" y="8235"/>
                      <a:pt x="13855" y="8217"/>
                      <a:pt x="13849" y="8205"/>
                    </a:cubicBezTo>
                    <a:cubicBezTo>
                      <a:pt x="13849" y="8129"/>
                      <a:pt x="13862" y="8063"/>
                      <a:pt x="13903" y="7993"/>
                    </a:cubicBezTo>
                    <a:cubicBezTo>
                      <a:pt x="13991" y="7845"/>
                      <a:pt x="14223" y="8004"/>
                      <a:pt x="14122" y="8146"/>
                    </a:cubicBezTo>
                    <a:cubicBezTo>
                      <a:pt x="14122" y="8146"/>
                      <a:pt x="14116" y="8164"/>
                      <a:pt x="14111" y="8164"/>
                    </a:cubicBezTo>
                    <a:lnTo>
                      <a:pt x="14111" y="8176"/>
                    </a:lnTo>
                    <a:cubicBezTo>
                      <a:pt x="14111" y="8181"/>
                      <a:pt x="14103" y="8187"/>
                      <a:pt x="14103" y="8193"/>
                    </a:cubicBezTo>
                    <a:lnTo>
                      <a:pt x="14103" y="8200"/>
                    </a:lnTo>
                    <a:cubicBezTo>
                      <a:pt x="14111" y="8264"/>
                      <a:pt x="14103" y="8329"/>
                      <a:pt x="14045" y="8383"/>
                    </a:cubicBezTo>
                    <a:cubicBezTo>
                      <a:pt x="14027" y="8400"/>
                      <a:pt x="13997" y="8413"/>
                      <a:pt x="13974" y="8400"/>
                    </a:cubicBezTo>
                    <a:cubicBezTo>
                      <a:pt x="13926" y="8377"/>
                      <a:pt x="13903" y="8353"/>
                      <a:pt x="13885" y="8312"/>
                    </a:cubicBezTo>
                    <a:close/>
                    <a:moveTo>
                      <a:pt x="13524" y="8927"/>
                    </a:moveTo>
                    <a:cubicBezTo>
                      <a:pt x="13530" y="9045"/>
                      <a:pt x="13335" y="9080"/>
                      <a:pt x="13300" y="8968"/>
                    </a:cubicBezTo>
                    <a:cubicBezTo>
                      <a:pt x="13264" y="8867"/>
                      <a:pt x="13246" y="8761"/>
                      <a:pt x="13229" y="8661"/>
                    </a:cubicBezTo>
                    <a:cubicBezTo>
                      <a:pt x="13199" y="8495"/>
                      <a:pt x="13453" y="8448"/>
                      <a:pt x="13483" y="8613"/>
                    </a:cubicBezTo>
                    <a:cubicBezTo>
                      <a:pt x="13500" y="8714"/>
                      <a:pt x="13524" y="8820"/>
                      <a:pt x="13524" y="8927"/>
                    </a:cubicBezTo>
                    <a:close/>
                    <a:moveTo>
                      <a:pt x="12803" y="9364"/>
                    </a:moveTo>
                    <a:cubicBezTo>
                      <a:pt x="12648" y="9287"/>
                      <a:pt x="12678" y="9033"/>
                      <a:pt x="12667" y="8886"/>
                    </a:cubicBezTo>
                    <a:cubicBezTo>
                      <a:pt x="12661" y="8761"/>
                      <a:pt x="12820" y="8738"/>
                      <a:pt x="12855" y="8856"/>
                    </a:cubicBezTo>
                    <a:cubicBezTo>
                      <a:pt x="12897" y="8992"/>
                      <a:pt x="13010" y="9222"/>
                      <a:pt x="12897" y="9353"/>
                    </a:cubicBezTo>
                    <a:cubicBezTo>
                      <a:pt x="12880" y="9371"/>
                      <a:pt x="12833" y="9382"/>
                      <a:pt x="12803" y="9364"/>
                    </a:cubicBezTo>
                    <a:close/>
                    <a:moveTo>
                      <a:pt x="4804" y="17357"/>
                    </a:moveTo>
                    <a:cubicBezTo>
                      <a:pt x="4864" y="17257"/>
                      <a:pt x="5017" y="17238"/>
                      <a:pt x="5106" y="17303"/>
                    </a:cubicBezTo>
                    <a:cubicBezTo>
                      <a:pt x="5194" y="17363"/>
                      <a:pt x="5237" y="17499"/>
                      <a:pt x="5172" y="17593"/>
                    </a:cubicBezTo>
                    <a:cubicBezTo>
                      <a:pt x="5172" y="17694"/>
                      <a:pt x="5082" y="17795"/>
                      <a:pt x="4970" y="17776"/>
                    </a:cubicBezTo>
                    <a:cubicBezTo>
                      <a:pt x="4882" y="17771"/>
                      <a:pt x="4798" y="17729"/>
                      <a:pt x="4757" y="17641"/>
                    </a:cubicBezTo>
                    <a:cubicBezTo>
                      <a:pt x="4710" y="17540"/>
                      <a:pt x="4751" y="17451"/>
                      <a:pt x="4804" y="17357"/>
                    </a:cubicBezTo>
                    <a:close/>
                    <a:moveTo>
                      <a:pt x="4727" y="14316"/>
                    </a:moveTo>
                    <a:cubicBezTo>
                      <a:pt x="4746" y="14150"/>
                      <a:pt x="4981" y="14174"/>
                      <a:pt x="4976" y="14340"/>
                    </a:cubicBezTo>
                    <a:cubicBezTo>
                      <a:pt x="4964" y="14736"/>
                      <a:pt x="5017" y="15121"/>
                      <a:pt x="5077" y="15512"/>
                    </a:cubicBezTo>
                    <a:cubicBezTo>
                      <a:pt x="5123" y="15824"/>
                      <a:pt x="5207" y="16151"/>
                      <a:pt x="5148" y="16463"/>
                    </a:cubicBezTo>
                    <a:cubicBezTo>
                      <a:pt x="5130" y="16564"/>
                      <a:pt x="5011" y="16582"/>
                      <a:pt x="4959" y="16498"/>
                    </a:cubicBezTo>
                    <a:cubicBezTo>
                      <a:pt x="4604" y="15908"/>
                      <a:pt x="4651" y="14979"/>
                      <a:pt x="4727" y="14316"/>
                    </a:cubicBezTo>
                    <a:close/>
                    <a:moveTo>
                      <a:pt x="18127" y="14204"/>
                    </a:moveTo>
                    <a:cubicBezTo>
                      <a:pt x="18251" y="14180"/>
                      <a:pt x="18376" y="14269"/>
                      <a:pt x="18398" y="14393"/>
                    </a:cubicBezTo>
                    <a:cubicBezTo>
                      <a:pt x="18422" y="14518"/>
                      <a:pt x="18334" y="14641"/>
                      <a:pt x="18209" y="14665"/>
                    </a:cubicBezTo>
                    <a:lnTo>
                      <a:pt x="18157" y="14671"/>
                    </a:lnTo>
                    <a:cubicBezTo>
                      <a:pt x="18086" y="14688"/>
                      <a:pt x="18021" y="14665"/>
                      <a:pt x="17967" y="14617"/>
                    </a:cubicBezTo>
                    <a:cubicBezTo>
                      <a:pt x="17926" y="14582"/>
                      <a:pt x="17896" y="14541"/>
                      <a:pt x="17890" y="14488"/>
                    </a:cubicBezTo>
                    <a:cubicBezTo>
                      <a:pt x="17879" y="14434"/>
                      <a:pt x="17890" y="14381"/>
                      <a:pt x="17914" y="14333"/>
                    </a:cubicBezTo>
                    <a:cubicBezTo>
                      <a:pt x="17950" y="14275"/>
                      <a:pt x="18002" y="14227"/>
                      <a:pt x="18073" y="14215"/>
                    </a:cubicBezTo>
                    <a:close/>
                    <a:moveTo>
                      <a:pt x="19435" y="11299"/>
                    </a:moveTo>
                    <a:cubicBezTo>
                      <a:pt x="19463" y="11217"/>
                      <a:pt x="19599" y="11245"/>
                      <a:pt x="19588" y="11335"/>
                    </a:cubicBezTo>
                    <a:cubicBezTo>
                      <a:pt x="19517" y="11761"/>
                      <a:pt x="19405" y="12151"/>
                      <a:pt x="19227" y="12547"/>
                    </a:cubicBezTo>
                    <a:cubicBezTo>
                      <a:pt x="19080" y="12885"/>
                      <a:pt x="18938" y="13369"/>
                      <a:pt x="18647" y="13618"/>
                    </a:cubicBezTo>
                    <a:cubicBezTo>
                      <a:pt x="18589" y="13666"/>
                      <a:pt x="18476" y="13636"/>
                      <a:pt x="18469" y="13552"/>
                    </a:cubicBezTo>
                    <a:cubicBezTo>
                      <a:pt x="18447" y="13180"/>
                      <a:pt x="18712" y="12807"/>
                      <a:pt x="18884" y="12488"/>
                    </a:cubicBezTo>
                    <a:cubicBezTo>
                      <a:pt x="19091" y="12104"/>
                      <a:pt x="19310" y="11714"/>
                      <a:pt x="19435" y="11299"/>
                    </a:cubicBezTo>
                    <a:close/>
                    <a:moveTo>
                      <a:pt x="11938" y="2650"/>
                    </a:moveTo>
                    <a:cubicBezTo>
                      <a:pt x="12022" y="2627"/>
                      <a:pt x="12110" y="2680"/>
                      <a:pt x="12151" y="2751"/>
                    </a:cubicBezTo>
                    <a:cubicBezTo>
                      <a:pt x="12164" y="2769"/>
                      <a:pt x="12170" y="2786"/>
                      <a:pt x="12175" y="2805"/>
                    </a:cubicBezTo>
                    <a:cubicBezTo>
                      <a:pt x="12175" y="2827"/>
                      <a:pt x="12175" y="2846"/>
                      <a:pt x="12170" y="2869"/>
                    </a:cubicBezTo>
                    <a:cubicBezTo>
                      <a:pt x="12158" y="2952"/>
                      <a:pt x="12099" y="3029"/>
                      <a:pt x="12009" y="3040"/>
                    </a:cubicBezTo>
                    <a:lnTo>
                      <a:pt x="11957" y="3040"/>
                    </a:lnTo>
                    <a:cubicBezTo>
                      <a:pt x="11910" y="3059"/>
                      <a:pt x="11856" y="3040"/>
                      <a:pt x="11815" y="3011"/>
                    </a:cubicBezTo>
                    <a:lnTo>
                      <a:pt x="11815" y="3011"/>
                    </a:lnTo>
                    <a:cubicBezTo>
                      <a:pt x="11774" y="2982"/>
                      <a:pt x="11744" y="2940"/>
                      <a:pt x="11732" y="2887"/>
                    </a:cubicBezTo>
                    <a:cubicBezTo>
                      <a:pt x="11725" y="2840"/>
                      <a:pt x="11732" y="2786"/>
                      <a:pt x="11761" y="2745"/>
                    </a:cubicBezTo>
                    <a:lnTo>
                      <a:pt x="11768" y="2739"/>
                    </a:lnTo>
                    <a:cubicBezTo>
                      <a:pt x="11796" y="2698"/>
                      <a:pt x="11839" y="2668"/>
                      <a:pt x="11886" y="2663"/>
                    </a:cubicBezTo>
                    <a:cubicBezTo>
                      <a:pt x="11903" y="2656"/>
                      <a:pt x="11921" y="2650"/>
                      <a:pt x="11938" y="2650"/>
                    </a:cubicBezTo>
                    <a:close/>
                    <a:moveTo>
                      <a:pt x="10720" y="3485"/>
                    </a:moveTo>
                    <a:cubicBezTo>
                      <a:pt x="10909" y="3414"/>
                      <a:pt x="11140" y="3294"/>
                      <a:pt x="11342" y="3348"/>
                    </a:cubicBezTo>
                    <a:cubicBezTo>
                      <a:pt x="11378" y="3354"/>
                      <a:pt x="11395" y="3414"/>
                      <a:pt x="11370" y="3449"/>
                    </a:cubicBezTo>
                    <a:cubicBezTo>
                      <a:pt x="11241" y="3608"/>
                      <a:pt x="10980" y="3644"/>
                      <a:pt x="10791" y="3698"/>
                    </a:cubicBezTo>
                    <a:cubicBezTo>
                      <a:pt x="10472" y="3786"/>
                      <a:pt x="10164" y="3898"/>
                      <a:pt x="9857" y="4017"/>
                    </a:cubicBezTo>
                    <a:cubicBezTo>
                      <a:pt x="9342" y="4212"/>
                      <a:pt x="8792" y="4430"/>
                      <a:pt x="8342" y="4763"/>
                    </a:cubicBezTo>
                    <a:cubicBezTo>
                      <a:pt x="8295" y="4804"/>
                      <a:pt x="8230" y="4727"/>
                      <a:pt x="8277" y="4686"/>
                    </a:cubicBezTo>
                    <a:cubicBezTo>
                      <a:pt x="8703" y="4288"/>
                      <a:pt x="9235" y="4053"/>
                      <a:pt x="9767" y="3840"/>
                    </a:cubicBezTo>
                    <a:cubicBezTo>
                      <a:pt x="10081" y="3715"/>
                      <a:pt x="10406" y="3608"/>
                      <a:pt x="10720" y="3485"/>
                    </a:cubicBezTo>
                    <a:close/>
                    <a:moveTo>
                      <a:pt x="5556" y="9028"/>
                    </a:moveTo>
                    <a:cubicBezTo>
                      <a:pt x="5514" y="9216"/>
                      <a:pt x="5355" y="9341"/>
                      <a:pt x="5237" y="9483"/>
                    </a:cubicBezTo>
                    <a:cubicBezTo>
                      <a:pt x="5095" y="9655"/>
                      <a:pt x="4828" y="9483"/>
                      <a:pt x="4946" y="9282"/>
                    </a:cubicBezTo>
                    <a:cubicBezTo>
                      <a:pt x="5059" y="9099"/>
                      <a:pt x="5243" y="8891"/>
                      <a:pt x="5473" y="8903"/>
                    </a:cubicBezTo>
                    <a:cubicBezTo>
                      <a:pt x="5544" y="8903"/>
                      <a:pt x="5573" y="8974"/>
                      <a:pt x="5556" y="9028"/>
                    </a:cubicBezTo>
                    <a:close/>
                    <a:moveTo>
                      <a:pt x="5663" y="9992"/>
                    </a:moveTo>
                    <a:cubicBezTo>
                      <a:pt x="5639" y="9939"/>
                      <a:pt x="5644" y="9874"/>
                      <a:pt x="5674" y="9825"/>
                    </a:cubicBezTo>
                    <a:cubicBezTo>
                      <a:pt x="5762" y="9696"/>
                      <a:pt x="5876" y="9584"/>
                      <a:pt x="5982" y="9465"/>
                    </a:cubicBezTo>
                    <a:cubicBezTo>
                      <a:pt x="6076" y="9358"/>
                      <a:pt x="6218" y="9170"/>
                      <a:pt x="6373" y="9158"/>
                    </a:cubicBezTo>
                    <a:cubicBezTo>
                      <a:pt x="6455" y="9151"/>
                      <a:pt x="6526" y="9205"/>
                      <a:pt x="6520" y="9293"/>
                    </a:cubicBezTo>
                    <a:cubicBezTo>
                      <a:pt x="6508" y="9448"/>
                      <a:pt x="6349" y="9601"/>
                      <a:pt x="6248" y="9708"/>
                    </a:cubicBezTo>
                    <a:cubicBezTo>
                      <a:pt x="6141" y="9820"/>
                      <a:pt x="6041" y="9945"/>
                      <a:pt x="5917" y="10046"/>
                    </a:cubicBezTo>
                    <a:cubicBezTo>
                      <a:pt x="5876" y="10081"/>
                      <a:pt x="5811" y="10098"/>
                      <a:pt x="5757" y="10074"/>
                    </a:cubicBezTo>
                    <a:cubicBezTo>
                      <a:pt x="5745" y="10074"/>
                      <a:pt x="5740" y="10068"/>
                      <a:pt x="5734" y="10068"/>
                    </a:cubicBezTo>
                    <a:lnTo>
                      <a:pt x="5734" y="10068"/>
                    </a:lnTo>
                    <a:cubicBezTo>
                      <a:pt x="5698" y="10051"/>
                      <a:pt x="5674" y="10027"/>
                      <a:pt x="5663" y="9992"/>
                    </a:cubicBezTo>
                    <a:close/>
                    <a:moveTo>
                      <a:pt x="12506" y="17854"/>
                    </a:moveTo>
                    <a:cubicBezTo>
                      <a:pt x="12506" y="17847"/>
                      <a:pt x="12501" y="17841"/>
                      <a:pt x="12489" y="17836"/>
                    </a:cubicBezTo>
                    <a:cubicBezTo>
                      <a:pt x="12465" y="17806"/>
                      <a:pt x="12459" y="17765"/>
                      <a:pt x="12454" y="17724"/>
                    </a:cubicBezTo>
                    <a:cubicBezTo>
                      <a:pt x="12448" y="17653"/>
                      <a:pt x="12454" y="17576"/>
                      <a:pt x="12484" y="17505"/>
                    </a:cubicBezTo>
                    <a:cubicBezTo>
                      <a:pt x="12542" y="17339"/>
                      <a:pt x="12625" y="17167"/>
                      <a:pt x="12809" y="17115"/>
                    </a:cubicBezTo>
                    <a:cubicBezTo>
                      <a:pt x="12850" y="17102"/>
                      <a:pt x="12897" y="17137"/>
                      <a:pt x="12904" y="17180"/>
                    </a:cubicBezTo>
                    <a:cubicBezTo>
                      <a:pt x="12915" y="17315"/>
                      <a:pt x="12850" y="17421"/>
                      <a:pt x="12797" y="17546"/>
                    </a:cubicBezTo>
                    <a:cubicBezTo>
                      <a:pt x="12773" y="17593"/>
                      <a:pt x="12749" y="17641"/>
                      <a:pt x="12732" y="17694"/>
                    </a:cubicBezTo>
                    <a:cubicBezTo>
                      <a:pt x="12726" y="17718"/>
                      <a:pt x="12726" y="17735"/>
                      <a:pt x="12726" y="17759"/>
                    </a:cubicBezTo>
                    <a:cubicBezTo>
                      <a:pt x="12726" y="17765"/>
                      <a:pt x="12719" y="17771"/>
                      <a:pt x="12719" y="17771"/>
                    </a:cubicBezTo>
                    <a:cubicBezTo>
                      <a:pt x="12749" y="17883"/>
                      <a:pt x="12607" y="17972"/>
                      <a:pt x="12530" y="17877"/>
                    </a:cubicBezTo>
                    <a:cubicBezTo>
                      <a:pt x="12519" y="17871"/>
                      <a:pt x="12513" y="17860"/>
                      <a:pt x="12506" y="17854"/>
                    </a:cubicBezTo>
                    <a:close/>
                    <a:moveTo>
                      <a:pt x="13022" y="18600"/>
                    </a:moveTo>
                    <a:cubicBezTo>
                      <a:pt x="12939" y="18428"/>
                      <a:pt x="13039" y="18174"/>
                      <a:pt x="13110" y="18008"/>
                    </a:cubicBezTo>
                    <a:cubicBezTo>
                      <a:pt x="13205" y="17812"/>
                      <a:pt x="13287" y="17593"/>
                      <a:pt x="13483" y="17487"/>
                    </a:cubicBezTo>
                    <a:cubicBezTo>
                      <a:pt x="13548" y="17451"/>
                      <a:pt x="13631" y="17511"/>
                      <a:pt x="13625" y="17582"/>
                    </a:cubicBezTo>
                    <a:cubicBezTo>
                      <a:pt x="13601" y="17776"/>
                      <a:pt x="13477" y="17937"/>
                      <a:pt x="13394" y="18108"/>
                    </a:cubicBezTo>
                    <a:cubicBezTo>
                      <a:pt x="13323" y="18273"/>
                      <a:pt x="13276" y="18422"/>
                      <a:pt x="13235" y="18593"/>
                    </a:cubicBezTo>
                    <a:cubicBezTo>
                      <a:pt x="13210" y="18693"/>
                      <a:pt x="13057" y="18688"/>
                      <a:pt x="13022" y="18600"/>
                    </a:cubicBezTo>
                    <a:close/>
                    <a:moveTo>
                      <a:pt x="935" y="8891"/>
                    </a:moveTo>
                    <a:lnTo>
                      <a:pt x="935" y="8891"/>
                    </a:lnTo>
                    <a:cubicBezTo>
                      <a:pt x="3616" y="7933"/>
                      <a:pt x="15648" y="3614"/>
                      <a:pt x="21174" y="1550"/>
                    </a:cubicBezTo>
                    <a:lnTo>
                      <a:pt x="5745" y="10985"/>
                    </a:lnTo>
                    <a:cubicBezTo>
                      <a:pt x="5740" y="10991"/>
                      <a:pt x="5727" y="10997"/>
                      <a:pt x="5721" y="11004"/>
                    </a:cubicBezTo>
                    <a:cubicBezTo>
                      <a:pt x="4432" y="10258"/>
                      <a:pt x="2078" y="9329"/>
                      <a:pt x="935" y="8891"/>
                    </a:cubicBezTo>
                    <a:close/>
                    <a:moveTo>
                      <a:pt x="6130" y="11406"/>
                    </a:moveTo>
                    <a:lnTo>
                      <a:pt x="6130" y="11406"/>
                    </a:lnTo>
                    <a:cubicBezTo>
                      <a:pt x="6130" y="11394"/>
                      <a:pt x="6130" y="11382"/>
                      <a:pt x="6124" y="11364"/>
                    </a:cubicBezTo>
                    <a:lnTo>
                      <a:pt x="22019" y="1645"/>
                    </a:lnTo>
                    <a:lnTo>
                      <a:pt x="8467" y="14440"/>
                    </a:lnTo>
                    <a:cubicBezTo>
                      <a:pt x="8407" y="14440"/>
                      <a:pt x="8353" y="14475"/>
                      <a:pt x="8336" y="14529"/>
                    </a:cubicBezTo>
                    <a:cubicBezTo>
                      <a:pt x="8028" y="15256"/>
                      <a:pt x="7473" y="16635"/>
                      <a:pt x="6976" y="17912"/>
                    </a:cubicBezTo>
                    <a:cubicBezTo>
                      <a:pt x="6821" y="18303"/>
                      <a:pt x="6674" y="18688"/>
                      <a:pt x="6543" y="19043"/>
                    </a:cubicBezTo>
                    <a:cubicBezTo>
                      <a:pt x="6444" y="16801"/>
                      <a:pt x="6236" y="12364"/>
                      <a:pt x="6130" y="11406"/>
                    </a:cubicBezTo>
                    <a:close/>
                    <a:moveTo>
                      <a:pt x="6887" y="19569"/>
                    </a:moveTo>
                    <a:lnTo>
                      <a:pt x="6887" y="19569"/>
                    </a:lnTo>
                    <a:cubicBezTo>
                      <a:pt x="7047" y="19149"/>
                      <a:pt x="7225" y="18676"/>
                      <a:pt x="7413" y="18185"/>
                    </a:cubicBezTo>
                    <a:cubicBezTo>
                      <a:pt x="7864" y="17038"/>
                      <a:pt x="8348" y="15831"/>
                      <a:pt x="8661" y="15067"/>
                    </a:cubicBezTo>
                    <a:cubicBezTo>
                      <a:pt x="8964" y="15398"/>
                      <a:pt x="9325" y="15824"/>
                      <a:pt x="9709" y="16293"/>
                    </a:cubicBezTo>
                    <a:close/>
                    <a:moveTo>
                      <a:pt x="13524" y="19842"/>
                    </a:moveTo>
                    <a:lnTo>
                      <a:pt x="13524" y="19842"/>
                    </a:lnTo>
                    <a:cubicBezTo>
                      <a:pt x="13500" y="19889"/>
                      <a:pt x="13500" y="19954"/>
                      <a:pt x="13524" y="20012"/>
                    </a:cubicBezTo>
                    <a:cubicBezTo>
                      <a:pt x="13489" y="20083"/>
                      <a:pt x="13459" y="20143"/>
                      <a:pt x="13429" y="20190"/>
                    </a:cubicBezTo>
                    <a:cubicBezTo>
                      <a:pt x="12844" y="19551"/>
                      <a:pt x="12022" y="18529"/>
                      <a:pt x="11200" y="17511"/>
                    </a:cubicBezTo>
                    <a:cubicBezTo>
                      <a:pt x="10851" y="17079"/>
                      <a:pt x="10507" y="16653"/>
                      <a:pt x="10176" y="16250"/>
                    </a:cubicBezTo>
                    <a:cubicBezTo>
                      <a:pt x="10171" y="16244"/>
                      <a:pt x="10171" y="16244"/>
                      <a:pt x="10171" y="16239"/>
                    </a:cubicBezTo>
                    <a:cubicBezTo>
                      <a:pt x="9696" y="15665"/>
                      <a:pt x="9259" y="15144"/>
                      <a:pt x="8899" y="14753"/>
                    </a:cubicBezTo>
                    <a:lnTo>
                      <a:pt x="22949" y="1497"/>
                    </a:lnTo>
                    <a:close/>
                  </a:path>
                </a:pathLst>
              </a:custGeom>
              <a:solidFill>
                <a:srgbClr val="1E19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4" name="Google Shape;4718;p79"/>
              <p:cNvSpPr/>
              <p:nvPr/>
            </p:nvSpPr>
            <p:spPr>
              <a:xfrm>
                <a:off x="3672800" y="2923625"/>
                <a:ext cx="351275" cy="467325"/>
              </a:xfrm>
              <a:custGeom>
                <a:avLst/>
                <a:gdLst/>
                <a:ahLst/>
                <a:cxnLst/>
                <a:rect l="l" t="t" r="r" b="b"/>
                <a:pathLst>
                  <a:path w="14051" h="18693" extrusionOk="0">
                    <a:moveTo>
                      <a:pt x="14051" y="0"/>
                    </a:moveTo>
                    <a:lnTo>
                      <a:pt x="1" y="13256"/>
                    </a:lnTo>
                    <a:cubicBezTo>
                      <a:pt x="361" y="13647"/>
                      <a:pt x="798" y="14168"/>
                      <a:pt x="1273" y="14742"/>
                    </a:cubicBezTo>
                    <a:cubicBezTo>
                      <a:pt x="1273" y="14747"/>
                      <a:pt x="1273" y="14747"/>
                      <a:pt x="1278" y="14753"/>
                    </a:cubicBezTo>
                    <a:cubicBezTo>
                      <a:pt x="1609" y="15156"/>
                      <a:pt x="1953" y="15582"/>
                      <a:pt x="2302" y="16014"/>
                    </a:cubicBezTo>
                    <a:cubicBezTo>
                      <a:pt x="3124" y="17032"/>
                      <a:pt x="3946" y="18054"/>
                      <a:pt x="4531" y="18693"/>
                    </a:cubicBezTo>
                    <a:cubicBezTo>
                      <a:pt x="4561" y="18646"/>
                      <a:pt x="4591" y="18586"/>
                      <a:pt x="4626" y="18515"/>
                    </a:cubicBezTo>
                    <a:cubicBezTo>
                      <a:pt x="4602" y="18457"/>
                      <a:pt x="4602" y="18392"/>
                      <a:pt x="4626" y="18345"/>
                    </a:cubicBezTo>
                    <a:close/>
                    <a:moveTo>
                      <a:pt x="4006" y="15683"/>
                    </a:moveTo>
                    <a:cubicBezTo>
                      <a:pt x="4017" y="15818"/>
                      <a:pt x="3952" y="15924"/>
                      <a:pt x="3899" y="16049"/>
                    </a:cubicBezTo>
                    <a:cubicBezTo>
                      <a:pt x="3875" y="16096"/>
                      <a:pt x="3851" y="16144"/>
                      <a:pt x="3834" y="16197"/>
                    </a:cubicBezTo>
                    <a:cubicBezTo>
                      <a:pt x="3828" y="16221"/>
                      <a:pt x="3828" y="16238"/>
                      <a:pt x="3828" y="16262"/>
                    </a:cubicBezTo>
                    <a:cubicBezTo>
                      <a:pt x="3828" y="16268"/>
                      <a:pt x="3821" y="16274"/>
                      <a:pt x="3821" y="16274"/>
                    </a:cubicBezTo>
                    <a:cubicBezTo>
                      <a:pt x="3851" y="16386"/>
                      <a:pt x="3709" y="16475"/>
                      <a:pt x="3632" y="16380"/>
                    </a:cubicBezTo>
                    <a:cubicBezTo>
                      <a:pt x="3621" y="16374"/>
                      <a:pt x="3615" y="16363"/>
                      <a:pt x="3608" y="16357"/>
                    </a:cubicBezTo>
                    <a:cubicBezTo>
                      <a:pt x="3608" y="16350"/>
                      <a:pt x="3603" y="16344"/>
                      <a:pt x="3591" y="16339"/>
                    </a:cubicBezTo>
                    <a:cubicBezTo>
                      <a:pt x="3567" y="16309"/>
                      <a:pt x="3561" y="16268"/>
                      <a:pt x="3556" y="16227"/>
                    </a:cubicBezTo>
                    <a:cubicBezTo>
                      <a:pt x="3550" y="16156"/>
                      <a:pt x="3556" y="16079"/>
                      <a:pt x="3586" y="16008"/>
                    </a:cubicBezTo>
                    <a:cubicBezTo>
                      <a:pt x="3644" y="15842"/>
                      <a:pt x="3727" y="15670"/>
                      <a:pt x="3911" y="15618"/>
                    </a:cubicBezTo>
                    <a:cubicBezTo>
                      <a:pt x="3952" y="15605"/>
                      <a:pt x="3999" y="15640"/>
                      <a:pt x="4006" y="15683"/>
                    </a:cubicBezTo>
                    <a:close/>
                    <a:moveTo>
                      <a:pt x="4585" y="15990"/>
                    </a:moveTo>
                    <a:cubicBezTo>
                      <a:pt x="4650" y="15954"/>
                      <a:pt x="4733" y="16014"/>
                      <a:pt x="4727" y="16085"/>
                    </a:cubicBezTo>
                    <a:cubicBezTo>
                      <a:pt x="4703" y="16279"/>
                      <a:pt x="4579" y="16440"/>
                      <a:pt x="4496" y="16611"/>
                    </a:cubicBezTo>
                    <a:cubicBezTo>
                      <a:pt x="4425" y="16776"/>
                      <a:pt x="4378" y="16925"/>
                      <a:pt x="4337" y="17096"/>
                    </a:cubicBezTo>
                    <a:cubicBezTo>
                      <a:pt x="4312" y="17196"/>
                      <a:pt x="4159" y="17191"/>
                      <a:pt x="4124" y="17103"/>
                    </a:cubicBezTo>
                    <a:cubicBezTo>
                      <a:pt x="4041" y="16931"/>
                      <a:pt x="4141" y="16677"/>
                      <a:pt x="4212" y="16511"/>
                    </a:cubicBezTo>
                    <a:cubicBezTo>
                      <a:pt x="4307" y="16315"/>
                      <a:pt x="4389" y="16096"/>
                      <a:pt x="4585" y="15990"/>
                    </a:cubicBezTo>
                    <a:close/>
                  </a:path>
                </a:pathLst>
              </a:custGeom>
              <a:solidFill>
                <a:srgbClr val="FAB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5" name="Google Shape;4719;p79"/>
              <p:cNvSpPr/>
              <p:nvPr/>
            </p:nvSpPr>
            <p:spPr>
              <a:xfrm>
                <a:off x="3603450" y="2927300"/>
                <a:ext cx="397375" cy="434975"/>
              </a:xfrm>
              <a:custGeom>
                <a:avLst/>
                <a:gdLst/>
                <a:ahLst/>
                <a:cxnLst/>
                <a:rect l="l" t="t" r="r" b="b"/>
                <a:pathLst>
                  <a:path w="15895" h="17399" extrusionOk="0">
                    <a:moveTo>
                      <a:pt x="2343" y="12796"/>
                    </a:moveTo>
                    <a:lnTo>
                      <a:pt x="15895" y="1"/>
                    </a:lnTo>
                    <a:lnTo>
                      <a:pt x="0" y="9720"/>
                    </a:lnTo>
                    <a:cubicBezTo>
                      <a:pt x="6" y="9738"/>
                      <a:pt x="6" y="9750"/>
                      <a:pt x="6" y="9762"/>
                    </a:cubicBezTo>
                    <a:cubicBezTo>
                      <a:pt x="112" y="10720"/>
                      <a:pt x="320" y="15157"/>
                      <a:pt x="419" y="17399"/>
                    </a:cubicBezTo>
                    <a:cubicBezTo>
                      <a:pt x="550" y="17044"/>
                      <a:pt x="697" y="16659"/>
                      <a:pt x="852" y="16268"/>
                    </a:cubicBezTo>
                    <a:cubicBezTo>
                      <a:pt x="1349" y="14991"/>
                      <a:pt x="1904" y="13612"/>
                      <a:pt x="2212" y="12885"/>
                    </a:cubicBezTo>
                    <a:cubicBezTo>
                      <a:pt x="2229" y="12831"/>
                      <a:pt x="2283" y="12796"/>
                      <a:pt x="2343" y="12796"/>
                    </a:cubicBezTo>
                    <a:close/>
                    <a:moveTo>
                      <a:pt x="6679" y="7720"/>
                    </a:moveTo>
                    <a:cubicBezTo>
                      <a:pt x="6524" y="7643"/>
                      <a:pt x="6554" y="7389"/>
                      <a:pt x="6543" y="7242"/>
                    </a:cubicBezTo>
                    <a:cubicBezTo>
                      <a:pt x="6537" y="7117"/>
                      <a:pt x="6696" y="7094"/>
                      <a:pt x="6731" y="7212"/>
                    </a:cubicBezTo>
                    <a:cubicBezTo>
                      <a:pt x="6773" y="7348"/>
                      <a:pt x="6886" y="7578"/>
                      <a:pt x="6773" y="7709"/>
                    </a:cubicBezTo>
                    <a:cubicBezTo>
                      <a:pt x="6756" y="7727"/>
                      <a:pt x="6709" y="7738"/>
                      <a:pt x="6679" y="7720"/>
                    </a:cubicBezTo>
                    <a:close/>
                    <a:moveTo>
                      <a:pt x="7176" y="7324"/>
                    </a:moveTo>
                    <a:cubicBezTo>
                      <a:pt x="7140" y="7223"/>
                      <a:pt x="7122" y="7117"/>
                      <a:pt x="7105" y="7017"/>
                    </a:cubicBezTo>
                    <a:cubicBezTo>
                      <a:pt x="7075" y="6851"/>
                      <a:pt x="7329" y="6804"/>
                      <a:pt x="7359" y="6969"/>
                    </a:cubicBezTo>
                    <a:cubicBezTo>
                      <a:pt x="7376" y="7070"/>
                      <a:pt x="7400" y="7176"/>
                      <a:pt x="7400" y="7283"/>
                    </a:cubicBezTo>
                    <a:cubicBezTo>
                      <a:pt x="7406" y="7401"/>
                      <a:pt x="7211" y="7436"/>
                      <a:pt x="7176" y="7324"/>
                    </a:cubicBezTo>
                    <a:close/>
                    <a:moveTo>
                      <a:pt x="7850" y="6756"/>
                    </a:moveTo>
                    <a:cubicBezTo>
                      <a:pt x="7802" y="6733"/>
                      <a:pt x="7779" y="6709"/>
                      <a:pt x="7761" y="6668"/>
                    </a:cubicBezTo>
                    <a:cubicBezTo>
                      <a:pt x="7774" y="6679"/>
                      <a:pt x="7767" y="6668"/>
                      <a:pt x="7744" y="6644"/>
                    </a:cubicBezTo>
                    <a:cubicBezTo>
                      <a:pt x="7744" y="6632"/>
                      <a:pt x="7738" y="6614"/>
                      <a:pt x="7731" y="6603"/>
                    </a:cubicBezTo>
                    <a:cubicBezTo>
                      <a:pt x="7731" y="6591"/>
                      <a:pt x="7731" y="6573"/>
                      <a:pt x="7725" y="6561"/>
                    </a:cubicBezTo>
                    <a:cubicBezTo>
                      <a:pt x="7725" y="6485"/>
                      <a:pt x="7738" y="6419"/>
                      <a:pt x="7779" y="6349"/>
                    </a:cubicBezTo>
                    <a:cubicBezTo>
                      <a:pt x="7867" y="6201"/>
                      <a:pt x="8099" y="6360"/>
                      <a:pt x="7998" y="6502"/>
                    </a:cubicBezTo>
                    <a:cubicBezTo>
                      <a:pt x="7998" y="6502"/>
                      <a:pt x="7992" y="6520"/>
                      <a:pt x="7987" y="6520"/>
                    </a:cubicBezTo>
                    <a:lnTo>
                      <a:pt x="7987" y="6532"/>
                    </a:lnTo>
                    <a:cubicBezTo>
                      <a:pt x="7987" y="6537"/>
                      <a:pt x="7979" y="6543"/>
                      <a:pt x="7979" y="6549"/>
                    </a:cubicBezTo>
                    <a:lnTo>
                      <a:pt x="7979" y="6556"/>
                    </a:lnTo>
                    <a:cubicBezTo>
                      <a:pt x="7987" y="6620"/>
                      <a:pt x="7979" y="6685"/>
                      <a:pt x="7921" y="6739"/>
                    </a:cubicBezTo>
                    <a:cubicBezTo>
                      <a:pt x="7903" y="6756"/>
                      <a:pt x="7873" y="6769"/>
                      <a:pt x="7850" y="6756"/>
                    </a:cubicBezTo>
                    <a:close/>
                  </a:path>
                </a:pathLst>
              </a:custGeom>
              <a:solidFill>
                <a:srgbClr val="358CD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6" name="Google Shape;4720;p79"/>
              <p:cNvSpPr/>
              <p:nvPr/>
            </p:nvSpPr>
            <p:spPr>
              <a:xfrm>
                <a:off x="3473725" y="2924925"/>
                <a:ext cx="505975" cy="236375"/>
              </a:xfrm>
              <a:custGeom>
                <a:avLst/>
                <a:gdLst/>
                <a:ahLst/>
                <a:cxnLst/>
                <a:rect l="l" t="t" r="r" b="b"/>
                <a:pathLst>
                  <a:path w="20239" h="9455" extrusionOk="0">
                    <a:moveTo>
                      <a:pt x="4810" y="9436"/>
                    </a:moveTo>
                    <a:lnTo>
                      <a:pt x="20239" y="1"/>
                    </a:lnTo>
                    <a:cubicBezTo>
                      <a:pt x="14713" y="2065"/>
                      <a:pt x="2681" y="6384"/>
                      <a:pt x="0" y="7342"/>
                    </a:cubicBezTo>
                    <a:cubicBezTo>
                      <a:pt x="1143" y="7780"/>
                      <a:pt x="3497" y="8709"/>
                      <a:pt x="4786" y="9455"/>
                    </a:cubicBezTo>
                    <a:cubicBezTo>
                      <a:pt x="4792" y="9448"/>
                      <a:pt x="4805" y="9442"/>
                      <a:pt x="4810" y="9436"/>
                    </a:cubicBezTo>
                    <a:close/>
                    <a:moveTo>
                      <a:pt x="4538" y="7354"/>
                    </a:moveTo>
                    <a:cubicBezTo>
                      <a:pt x="4609" y="7354"/>
                      <a:pt x="4638" y="7425"/>
                      <a:pt x="4621" y="7479"/>
                    </a:cubicBezTo>
                    <a:cubicBezTo>
                      <a:pt x="4579" y="7667"/>
                      <a:pt x="4420" y="7792"/>
                      <a:pt x="4302" y="7934"/>
                    </a:cubicBezTo>
                    <a:cubicBezTo>
                      <a:pt x="4160" y="8106"/>
                      <a:pt x="3893" y="7934"/>
                      <a:pt x="4011" y="7733"/>
                    </a:cubicBezTo>
                    <a:cubicBezTo>
                      <a:pt x="4124" y="7550"/>
                      <a:pt x="4308" y="7342"/>
                      <a:pt x="4538" y="7354"/>
                    </a:cubicBezTo>
                    <a:close/>
                    <a:moveTo>
                      <a:pt x="5585" y="7744"/>
                    </a:moveTo>
                    <a:cubicBezTo>
                      <a:pt x="5573" y="7899"/>
                      <a:pt x="5414" y="8052"/>
                      <a:pt x="5313" y="8159"/>
                    </a:cubicBezTo>
                    <a:cubicBezTo>
                      <a:pt x="5206" y="8271"/>
                      <a:pt x="5106" y="8396"/>
                      <a:pt x="4982" y="8497"/>
                    </a:cubicBezTo>
                    <a:cubicBezTo>
                      <a:pt x="4941" y="8532"/>
                      <a:pt x="4876" y="8549"/>
                      <a:pt x="4822" y="8525"/>
                    </a:cubicBezTo>
                    <a:cubicBezTo>
                      <a:pt x="4810" y="8525"/>
                      <a:pt x="4805" y="8519"/>
                      <a:pt x="4799" y="8519"/>
                    </a:cubicBezTo>
                    <a:lnTo>
                      <a:pt x="4799" y="8519"/>
                    </a:lnTo>
                    <a:cubicBezTo>
                      <a:pt x="4763" y="8502"/>
                      <a:pt x="4739" y="8478"/>
                      <a:pt x="4728" y="8443"/>
                    </a:cubicBezTo>
                    <a:cubicBezTo>
                      <a:pt x="4704" y="8390"/>
                      <a:pt x="4709" y="8325"/>
                      <a:pt x="4739" y="8276"/>
                    </a:cubicBezTo>
                    <a:cubicBezTo>
                      <a:pt x="4827" y="8147"/>
                      <a:pt x="4941" y="8035"/>
                      <a:pt x="5047" y="7916"/>
                    </a:cubicBezTo>
                    <a:cubicBezTo>
                      <a:pt x="5141" y="7809"/>
                      <a:pt x="5283" y="7621"/>
                      <a:pt x="5438" y="7609"/>
                    </a:cubicBezTo>
                    <a:cubicBezTo>
                      <a:pt x="5520" y="7602"/>
                      <a:pt x="5591" y="7656"/>
                      <a:pt x="5585" y="7744"/>
                    </a:cubicBezTo>
                    <a:close/>
                  </a:path>
                </a:pathLst>
              </a:custGeom>
              <a:solidFill>
                <a:srgbClr val="FAB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7" name="Google Shape;4721;p79"/>
              <p:cNvSpPr/>
              <p:nvPr/>
            </p:nvSpPr>
            <p:spPr>
              <a:xfrm>
                <a:off x="3622500" y="3262875"/>
                <a:ext cx="70600" cy="112575"/>
              </a:xfrm>
              <a:custGeom>
                <a:avLst/>
                <a:gdLst/>
                <a:ahLst/>
                <a:cxnLst/>
                <a:rect l="l" t="t" r="r" b="b"/>
                <a:pathLst>
                  <a:path w="2824" h="4503" extrusionOk="0">
                    <a:moveTo>
                      <a:pt x="2823" y="1226"/>
                    </a:moveTo>
                    <a:cubicBezTo>
                      <a:pt x="2439" y="757"/>
                      <a:pt x="2078" y="331"/>
                      <a:pt x="1775" y="0"/>
                    </a:cubicBezTo>
                    <a:cubicBezTo>
                      <a:pt x="1462" y="764"/>
                      <a:pt x="978" y="1971"/>
                      <a:pt x="527" y="3118"/>
                    </a:cubicBezTo>
                    <a:cubicBezTo>
                      <a:pt x="339" y="3609"/>
                      <a:pt x="161" y="4082"/>
                      <a:pt x="1" y="4502"/>
                    </a:cubicBezTo>
                    <a:close/>
                  </a:path>
                </a:pathLst>
              </a:custGeom>
              <a:solidFill>
                <a:srgbClr val="358CD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grpSp>
      </p:grpSp>
      <p:sp>
        <p:nvSpPr>
          <p:cNvPr id="2903" name="Google Shape;2903;p50"/>
          <p:cNvSpPr/>
          <p:nvPr/>
        </p:nvSpPr>
        <p:spPr>
          <a:xfrm>
            <a:off x="469691" y="1481453"/>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904" name="Google Shape;2904;p50"/>
          <p:cNvGrpSpPr/>
          <p:nvPr/>
        </p:nvGrpSpPr>
        <p:grpSpPr>
          <a:xfrm rot="20630408">
            <a:off x="7875210" y="4275699"/>
            <a:ext cx="868425" cy="514500"/>
            <a:chOff x="2575700" y="1885000"/>
            <a:chExt cx="868425" cy="514500"/>
          </a:xfrm>
        </p:grpSpPr>
        <p:sp>
          <p:nvSpPr>
            <p:cNvPr id="2905" name="Google Shape;2905;p50"/>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06" name="Google Shape;2906;p50"/>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07" name="Google Shape;2907;p50"/>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08" name="Google Shape;2908;p50"/>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65" name="Google Shape;1820;p57"/>
          <p:cNvGrpSpPr/>
          <p:nvPr/>
        </p:nvGrpSpPr>
        <p:grpSpPr>
          <a:xfrm>
            <a:off x="7984991" y="187482"/>
            <a:ext cx="1159009" cy="965117"/>
            <a:chOff x="7792794" y="4304513"/>
            <a:chExt cx="511980" cy="436830"/>
          </a:xfrm>
        </p:grpSpPr>
        <p:sp>
          <p:nvSpPr>
            <p:cNvPr id="66" name="Google Shape;1824;p57">
              <a:hlinkClick r:id="rId3" action="ppaction://hlinksldjump"/>
            </p:cNvPr>
            <p:cNvSpPr/>
            <p:nvPr/>
          </p:nvSpPr>
          <p:spPr>
            <a:xfrm>
              <a:off x="7853768" y="4304513"/>
              <a:ext cx="353939" cy="339286"/>
            </a:xfrm>
            <a:custGeom>
              <a:avLst/>
              <a:gdLst/>
              <a:ahLst/>
              <a:cxnLst/>
              <a:rect l="l" t="t" r="r" b="b"/>
              <a:pathLst>
                <a:path w="10652" h="10211" extrusionOk="0">
                  <a:moveTo>
                    <a:pt x="5274" y="0"/>
                  </a:moveTo>
                  <a:cubicBezTo>
                    <a:pt x="3749" y="0"/>
                    <a:pt x="2353" y="646"/>
                    <a:pt x="1397" y="1603"/>
                  </a:cubicBezTo>
                  <a:cubicBezTo>
                    <a:pt x="518" y="2585"/>
                    <a:pt x="1" y="3748"/>
                    <a:pt x="1" y="5041"/>
                  </a:cubicBezTo>
                  <a:cubicBezTo>
                    <a:pt x="1" y="7962"/>
                    <a:pt x="2353" y="10211"/>
                    <a:pt x="5274" y="10211"/>
                  </a:cubicBezTo>
                  <a:cubicBezTo>
                    <a:pt x="5921" y="10211"/>
                    <a:pt x="6464" y="10108"/>
                    <a:pt x="6981" y="10004"/>
                  </a:cubicBezTo>
                  <a:cubicBezTo>
                    <a:pt x="9152" y="9254"/>
                    <a:pt x="10651" y="7419"/>
                    <a:pt x="10651" y="5041"/>
                  </a:cubicBezTo>
                  <a:cubicBezTo>
                    <a:pt x="10651" y="4834"/>
                    <a:pt x="10651" y="4524"/>
                    <a:pt x="10548" y="4291"/>
                  </a:cubicBezTo>
                  <a:cubicBezTo>
                    <a:pt x="10212" y="2146"/>
                    <a:pt x="8506" y="414"/>
                    <a:pt x="6231" y="103"/>
                  </a:cubicBezTo>
                  <a:cubicBezTo>
                    <a:pt x="5921" y="0"/>
                    <a:pt x="5585" y="0"/>
                    <a:pt x="5274" y="0"/>
                  </a:cubicBezTo>
                  <a:close/>
                </a:path>
              </a:pathLst>
            </a:custGeom>
            <a:solidFill>
              <a:srgbClr val="B8E5F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67" name="Google Shape;1825;p57"/>
            <p:cNvSpPr/>
            <p:nvPr/>
          </p:nvSpPr>
          <p:spPr>
            <a:xfrm>
              <a:off x="8004093" y="4307936"/>
              <a:ext cx="200162" cy="164077"/>
            </a:xfrm>
            <a:custGeom>
              <a:avLst/>
              <a:gdLst/>
              <a:ahLst/>
              <a:cxnLst/>
              <a:rect l="l" t="t" r="r" b="b"/>
              <a:pathLst>
                <a:path w="6024" h="4938" extrusionOk="0">
                  <a:moveTo>
                    <a:pt x="1707" y="0"/>
                  </a:moveTo>
                  <a:cubicBezTo>
                    <a:pt x="957" y="207"/>
                    <a:pt x="414" y="750"/>
                    <a:pt x="104" y="1396"/>
                  </a:cubicBezTo>
                  <a:cubicBezTo>
                    <a:pt x="1" y="1603"/>
                    <a:pt x="1" y="1939"/>
                    <a:pt x="1" y="2146"/>
                  </a:cubicBezTo>
                  <a:cubicBezTo>
                    <a:pt x="104" y="2353"/>
                    <a:pt x="208" y="2689"/>
                    <a:pt x="518" y="2689"/>
                  </a:cubicBezTo>
                  <a:cubicBezTo>
                    <a:pt x="518" y="2792"/>
                    <a:pt x="647" y="2792"/>
                    <a:pt x="750" y="2792"/>
                  </a:cubicBezTo>
                  <a:cubicBezTo>
                    <a:pt x="957" y="2896"/>
                    <a:pt x="957" y="3232"/>
                    <a:pt x="854" y="3439"/>
                  </a:cubicBezTo>
                  <a:cubicBezTo>
                    <a:pt x="854" y="3645"/>
                    <a:pt x="854" y="3878"/>
                    <a:pt x="957" y="4085"/>
                  </a:cubicBezTo>
                  <a:cubicBezTo>
                    <a:pt x="957" y="4292"/>
                    <a:pt x="1164" y="4524"/>
                    <a:pt x="1397" y="4628"/>
                  </a:cubicBezTo>
                  <a:cubicBezTo>
                    <a:pt x="1456" y="4647"/>
                    <a:pt x="1512" y="4656"/>
                    <a:pt x="1567" y="4656"/>
                  </a:cubicBezTo>
                  <a:cubicBezTo>
                    <a:pt x="1799" y="4656"/>
                    <a:pt x="1999" y="4505"/>
                    <a:pt x="2250" y="4421"/>
                  </a:cubicBezTo>
                  <a:cubicBezTo>
                    <a:pt x="2497" y="4249"/>
                    <a:pt x="2731" y="4148"/>
                    <a:pt x="2920" y="4148"/>
                  </a:cubicBezTo>
                  <a:cubicBezTo>
                    <a:pt x="2987" y="4148"/>
                    <a:pt x="3048" y="4161"/>
                    <a:pt x="3103" y="4188"/>
                  </a:cubicBezTo>
                  <a:cubicBezTo>
                    <a:pt x="3439" y="4421"/>
                    <a:pt x="3542" y="4834"/>
                    <a:pt x="3749" y="4938"/>
                  </a:cubicBezTo>
                  <a:cubicBezTo>
                    <a:pt x="4189" y="4938"/>
                    <a:pt x="4395" y="4292"/>
                    <a:pt x="4835" y="4292"/>
                  </a:cubicBezTo>
                  <a:cubicBezTo>
                    <a:pt x="5042" y="4292"/>
                    <a:pt x="5171" y="4421"/>
                    <a:pt x="5274" y="4421"/>
                  </a:cubicBezTo>
                  <a:cubicBezTo>
                    <a:pt x="5356" y="4448"/>
                    <a:pt x="5432" y="4461"/>
                    <a:pt x="5504" y="4461"/>
                  </a:cubicBezTo>
                  <a:cubicBezTo>
                    <a:pt x="5705" y="4461"/>
                    <a:pt x="5871" y="4360"/>
                    <a:pt x="6024" y="4188"/>
                  </a:cubicBezTo>
                  <a:cubicBezTo>
                    <a:pt x="5688" y="2043"/>
                    <a:pt x="3982" y="311"/>
                    <a:pt x="1707" y="0"/>
                  </a:cubicBezTo>
                  <a:close/>
                </a:path>
              </a:pathLst>
            </a:custGeom>
            <a:solidFill>
              <a:srgbClr val="98DB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68" name="Google Shape;1826;p57"/>
            <p:cNvSpPr/>
            <p:nvPr/>
          </p:nvSpPr>
          <p:spPr>
            <a:xfrm>
              <a:off x="7853768" y="4357745"/>
              <a:ext cx="250004" cy="286056"/>
            </a:xfrm>
            <a:custGeom>
              <a:avLst/>
              <a:gdLst/>
              <a:ahLst/>
              <a:cxnLst/>
              <a:rect l="l" t="t" r="r" b="b"/>
              <a:pathLst>
                <a:path w="7524" h="8609" extrusionOk="0">
                  <a:moveTo>
                    <a:pt x="1397" y="1"/>
                  </a:moveTo>
                  <a:cubicBezTo>
                    <a:pt x="518" y="983"/>
                    <a:pt x="1" y="2146"/>
                    <a:pt x="1" y="3439"/>
                  </a:cubicBezTo>
                  <a:cubicBezTo>
                    <a:pt x="1" y="6360"/>
                    <a:pt x="2353" y="8609"/>
                    <a:pt x="5274" y="8609"/>
                  </a:cubicBezTo>
                  <a:cubicBezTo>
                    <a:pt x="5921" y="8609"/>
                    <a:pt x="6464" y="8506"/>
                    <a:pt x="6981" y="8402"/>
                  </a:cubicBezTo>
                  <a:cubicBezTo>
                    <a:pt x="7213" y="8092"/>
                    <a:pt x="7420" y="7756"/>
                    <a:pt x="7523" y="7316"/>
                  </a:cubicBezTo>
                  <a:lnTo>
                    <a:pt x="7523" y="6903"/>
                  </a:lnTo>
                  <a:cubicBezTo>
                    <a:pt x="7420" y="6799"/>
                    <a:pt x="7317" y="6670"/>
                    <a:pt x="7213" y="6670"/>
                  </a:cubicBezTo>
                  <a:cubicBezTo>
                    <a:pt x="6981" y="6670"/>
                    <a:pt x="6877" y="6799"/>
                    <a:pt x="6670" y="6799"/>
                  </a:cubicBezTo>
                  <a:cubicBezTo>
                    <a:pt x="6464" y="6670"/>
                    <a:pt x="6464" y="6463"/>
                    <a:pt x="6231" y="6360"/>
                  </a:cubicBezTo>
                  <a:cubicBezTo>
                    <a:pt x="6196" y="6325"/>
                    <a:pt x="6162" y="6314"/>
                    <a:pt x="6127" y="6314"/>
                  </a:cubicBezTo>
                  <a:cubicBezTo>
                    <a:pt x="6059" y="6314"/>
                    <a:pt x="5990" y="6360"/>
                    <a:pt x="5921" y="6360"/>
                  </a:cubicBezTo>
                  <a:cubicBezTo>
                    <a:pt x="5171" y="6567"/>
                    <a:pt x="4732" y="7446"/>
                    <a:pt x="4189" y="7859"/>
                  </a:cubicBezTo>
                  <a:cubicBezTo>
                    <a:pt x="3982" y="7963"/>
                    <a:pt x="3878" y="8092"/>
                    <a:pt x="3749" y="8092"/>
                  </a:cubicBezTo>
                  <a:cubicBezTo>
                    <a:pt x="3542" y="7963"/>
                    <a:pt x="3439" y="7756"/>
                    <a:pt x="3439" y="7549"/>
                  </a:cubicBezTo>
                  <a:cubicBezTo>
                    <a:pt x="3439" y="7316"/>
                    <a:pt x="3439" y="7110"/>
                    <a:pt x="3542" y="7006"/>
                  </a:cubicBezTo>
                  <a:cubicBezTo>
                    <a:pt x="3542" y="6799"/>
                    <a:pt x="3439" y="6463"/>
                    <a:pt x="3336" y="6360"/>
                  </a:cubicBezTo>
                  <a:cubicBezTo>
                    <a:pt x="3219" y="6308"/>
                    <a:pt x="3084" y="6308"/>
                    <a:pt x="2951" y="6308"/>
                  </a:cubicBezTo>
                  <a:cubicBezTo>
                    <a:pt x="2819" y="6308"/>
                    <a:pt x="2689" y="6308"/>
                    <a:pt x="2586" y="6257"/>
                  </a:cubicBezTo>
                  <a:cubicBezTo>
                    <a:pt x="2147" y="6153"/>
                    <a:pt x="2043" y="5610"/>
                    <a:pt x="2147" y="5171"/>
                  </a:cubicBezTo>
                  <a:cubicBezTo>
                    <a:pt x="2353" y="4731"/>
                    <a:pt x="2689" y="4421"/>
                    <a:pt x="3103" y="4214"/>
                  </a:cubicBezTo>
                  <a:cubicBezTo>
                    <a:pt x="3439" y="3982"/>
                    <a:pt x="3749" y="3775"/>
                    <a:pt x="4085" y="3568"/>
                  </a:cubicBezTo>
                  <a:cubicBezTo>
                    <a:pt x="4292" y="3335"/>
                    <a:pt x="4628" y="3025"/>
                    <a:pt x="4525" y="2689"/>
                  </a:cubicBezTo>
                  <a:cubicBezTo>
                    <a:pt x="4525" y="2520"/>
                    <a:pt x="4301" y="2351"/>
                    <a:pt x="4050" y="2351"/>
                  </a:cubicBezTo>
                  <a:cubicBezTo>
                    <a:pt x="3993" y="2351"/>
                    <a:pt x="3935" y="2360"/>
                    <a:pt x="3878" y="2379"/>
                  </a:cubicBezTo>
                  <a:cubicBezTo>
                    <a:pt x="3646" y="2379"/>
                    <a:pt x="3439" y="2586"/>
                    <a:pt x="3232" y="2793"/>
                  </a:cubicBezTo>
                  <a:cubicBezTo>
                    <a:pt x="3126" y="2983"/>
                    <a:pt x="2969" y="3156"/>
                    <a:pt x="2858" y="3156"/>
                  </a:cubicBezTo>
                  <a:cubicBezTo>
                    <a:pt x="2834" y="3156"/>
                    <a:pt x="2812" y="3147"/>
                    <a:pt x="2793" y="3129"/>
                  </a:cubicBezTo>
                  <a:cubicBezTo>
                    <a:pt x="2586" y="3129"/>
                    <a:pt x="2586" y="3025"/>
                    <a:pt x="2353" y="2922"/>
                  </a:cubicBezTo>
                  <a:cubicBezTo>
                    <a:pt x="2305" y="2885"/>
                    <a:pt x="2253" y="2871"/>
                    <a:pt x="2199" y="2871"/>
                  </a:cubicBezTo>
                  <a:cubicBezTo>
                    <a:pt x="1955" y="2871"/>
                    <a:pt x="1657" y="3170"/>
                    <a:pt x="1350" y="3170"/>
                  </a:cubicBezTo>
                  <a:cubicBezTo>
                    <a:pt x="1289" y="3170"/>
                    <a:pt x="1226" y="3158"/>
                    <a:pt x="1164" y="3129"/>
                  </a:cubicBezTo>
                  <a:cubicBezTo>
                    <a:pt x="1061" y="3025"/>
                    <a:pt x="957" y="2922"/>
                    <a:pt x="957" y="2793"/>
                  </a:cubicBezTo>
                  <a:cubicBezTo>
                    <a:pt x="854" y="2379"/>
                    <a:pt x="957" y="2043"/>
                    <a:pt x="1164" y="1629"/>
                  </a:cubicBezTo>
                  <a:cubicBezTo>
                    <a:pt x="1293" y="1293"/>
                    <a:pt x="1810" y="647"/>
                    <a:pt x="1604" y="337"/>
                  </a:cubicBezTo>
                  <a:cubicBezTo>
                    <a:pt x="1604" y="104"/>
                    <a:pt x="1500" y="104"/>
                    <a:pt x="1397" y="1"/>
                  </a:cubicBezTo>
                  <a:close/>
                </a:path>
              </a:pathLst>
            </a:custGeom>
            <a:solidFill>
              <a:srgbClr val="98DB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69" name="Google Shape;1827;p57"/>
            <p:cNvSpPr/>
            <p:nvPr/>
          </p:nvSpPr>
          <p:spPr>
            <a:xfrm>
              <a:off x="8128666" y="4488466"/>
              <a:ext cx="57550" cy="63996"/>
            </a:xfrm>
            <a:custGeom>
              <a:avLst/>
              <a:gdLst/>
              <a:ahLst/>
              <a:cxnLst/>
              <a:rect l="l" t="t" r="r" b="b"/>
              <a:pathLst>
                <a:path w="1732" h="1926" extrusionOk="0">
                  <a:moveTo>
                    <a:pt x="1147" y="0"/>
                  </a:moveTo>
                  <a:cubicBezTo>
                    <a:pt x="785" y="0"/>
                    <a:pt x="348" y="248"/>
                    <a:pt x="129" y="591"/>
                  </a:cubicBezTo>
                  <a:cubicBezTo>
                    <a:pt x="129" y="694"/>
                    <a:pt x="0" y="694"/>
                    <a:pt x="0" y="797"/>
                  </a:cubicBezTo>
                  <a:cubicBezTo>
                    <a:pt x="0" y="927"/>
                    <a:pt x="0" y="927"/>
                    <a:pt x="129" y="1030"/>
                  </a:cubicBezTo>
                  <a:lnTo>
                    <a:pt x="440" y="1030"/>
                  </a:lnTo>
                  <a:cubicBezTo>
                    <a:pt x="543" y="1133"/>
                    <a:pt x="646" y="1340"/>
                    <a:pt x="646" y="1444"/>
                  </a:cubicBezTo>
                  <a:cubicBezTo>
                    <a:pt x="646" y="1676"/>
                    <a:pt x="776" y="1883"/>
                    <a:pt x="879" y="1883"/>
                  </a:cubicBezTo>
                  <a:cubicBezTo>
                    <a:pt x="909" y="1913"/>
                    <a:pt x="948" y="1926"/>
                    <a:pt x="991" y="1926"/>
                  </a:cubicBezTo>
                  <a:cubicBezTo>
                    <a:pt x="1095" y="1926"/>
                    <a:pt x="1219" y="1853"/>
                    <a:pt x="1293" y="1780"/>
                  </a:cubicBezTo>
                  <a:cubicBezTo>
                    <a:pt x="1525" y="1444"/>
                    <a:pt x="1732" y="1133"/>
                    <a:pt x="1732" y="694"/>
                  </a:cubicBezTo>
                  <a:cubicBezTo>
                    <a:pt x="1732" y="196"/>
                    <a:pt x="1469" y="0"/>
                    <a:pt x="1147" y="0"/>
                  </a:cubicBezTo>
                  <a:close/>
                </a:path>
              </a:pathLst>
            </a:custGeom>
            <a:solidFill>
              <a:srgbClr val="98DB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0" name="Google Shape;1828;p57"/>
            <p:cNvSpPr/>
            <p:nvPr/>
          </p:nvSpPr>
          <p:spPr>
            <a:xfrm>
              <a:off x="7949997" y="4493484"/>
              <a:ext cx="28376" cy="29240"/>
            </a:xfrm>
            <a:custGeom>
              <a:avLst/>
              <a:gdLst/>
              <a:ahLst/>
              <a:cxnLst/>
              <a:rect l="l" t="t" r="r" b="b"/>
              <a:pathLst>
                <a:path w="854" h="880" extrusionOk="0">
                  <a:moveTo>
                    <a:pt x="440" y="0"/>
                  </a:moveTo>
                  <a:cubicBezTo>
                    <a:pt x="207" y="0"/>
                    <a:pt x="0" y="233"/>
                    <a:pt x="0" y="440"/>
                  </a:cubicBezTo>
                  <a:cubicBezTo>
                    <a:pt x="0" y="646"/>
                    <a:pt x="207" y="879"/>
                    <a:pt x="440" y="879"/>
                  </a:cubicBezTo>
                  <a:cubicBezTo>
                    <a:pt x="750" y="879"/>
                    <a:pt x="853" y="646"/>
                    <a:pt x="853" y="440"/>
                  </a:cubicBezTo>
                  <a:cubicBezTo>
                    <a:pt x="853" y="233"/>
                    <a:pt x="750" y="0"/>
                    <a:pt x="440" y="0"/>
                  </a:cubicBezTo>
                  <a:close/>
                </a:path>
              </a:pathLst>
            </a:custGeom>
            <a:solidFill>
              <a:srgbClr val="1C050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1" name="Google Shape;1829;p57"/>
            <p:cNvSpPr/>
            <p:nvPr/>
          </p:nvSpPr>
          <p:spPr>
            <a:xfrm>
              <a:off x="8093444" y="4493484"/>
              <a:ext cx="28376" cy="29240"/>
            </a:xfrm>
            <a:custGeom>
              <a:avLst/>
              <a:gdLst/>
              <a:ahLst/>
              <a:cxnLst/>
              <a:rect l="l" t="t" r="r" b="b"/>
              <a:pathLst>
                <a:path w="854" h="880" extrusionOk="0">
                  <a:moveTo>
                    <a:pt x="414" y="0"/>
                  </a:moveTo>
                  <a:cubicBezTo>
                    <a:pt x="104" y="0"/>
                    <a:pt x="0" y="233"/>
                    <a:pt x="0" y="440"/>
                  </a:cubicBezTo>
                  <a:cubicBezTo>
                    <a:pt x="0" y="646"/>
                    <a:pt x="104" y="879"/>
                    <a:pt x="414" y="879"/>
                  </a:cubicBezTo>
                  <a:cubicBezTo>
                    <a:pt x="646" y="879"/>
                    <a:pt x="853" y="646"/>
                    <a:pt x="853" y="440"/>
                  </a:cubicBezTo>
                  <a:cubicBezTo>
                    <a:pt x="853" y="233"/>
                    <a:pt x="646" y="0"/>
                    <a:pt x="414" y="0"/>
                  </a:cubicBezTo>
                  <a:close/>
                </a:path>
              </a:pathLst>
            </a:custGeom>
            <a:solidFill>
              <a:srgbClr val="1C050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2" name="Google Shape;1830;p57"/>
            <p:cNvSpPr/>
            <p:nvPr/>
          </p:nvSpPr>
          <p:spPr>
            <a:xfrm>
              <a:off x="8014394" y="4514949"/>
              <a:ext cx="49874" cy="21498"/>
            </a:xfrm>
            <a:custGeom>
              <a:avLst/>
              <a:gdLst/>
              <a:ahLst/>
              <a:cxnLst/>
              <a:rect l="l" t="t" r="r" b="b"/>
              <a:pathLst>
                <a:path w="1501" h="647" extrusionOk="0">
                  <a:moveTo>
                    <a:pt x="104" y="0"/>
                  </a:moveTo>
                  <a:lnTo>
                    <a:pt x="1" y="130"/>
                  </a:lnTo>
                  <a:cubicBezTo>
                    <a:pt x="104" y="440"/>
                    <a:pt x="440" y="647"/>
                    <a:pt x="751" y="647"/>
                  </a:cubicBezTo>
                  <a:cubicBezTo>
                    <a:pt x="1190" y="647"/>
                    <a:pt x="1500" y="336"/>
                    <a:pt x="1500" y="0"/>
                  </a:cubicBezTo>
                  <a:lnTo>
                    <a:pt x="1500" y="0"/>
                  </a:lnTo>
                  <a:cubicBezTo>
                    <a:pt x="1397" y="336"/>
                    <a:pt x="1087" y="543"/>
                    <a:pt x="751" y="543"/>
                  </a:cubicBezTo>
                  <a:cubicBezTo>
                    <a:pt x="544" y="543"/>
                    <a:pt x="208" y="336"/>
                    <a:pt x="104" y="0"/>
                  </a:cubicBezTo>
                  <a:close/>
                </a:path>
              </a:pathLst>
            </a:custGeom>
            <a:solidFill>
              <a:srgbClr val="1C050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3" name="Google Shape;1835;p57"/>
            <p:cNvSpPr/>
            <p:nvPr/>
          </p:nvSpPr>
          <p:spPr>
            <a:xfrm>
              <a:off x="7792794" y="4562200"/>
              <a:ext cx="3456" cy="6878"/>
            </a:xfrm>
            <a:custGeom>
              <a:avLst/>
              <a:gdLst/>
              <a:ahLst/>
              <a:cxnLst/>
              <a:rect l="l" t="t" r="r" b="b"/>
              <a:pathLst>
                <a:path w="104" h="207" extrusionOk="0">
                  <a:moveTo>
                    <a:pt x="104" y="0"/>
                  </a:moveTo>
                  <a:cubicBezTo>
                    <a:pt x="1" y="0"/>
                    <a:pt x="1" y="104"/>
                    <a:pt x="1" y="104"/>
                  </a:cubicBezTo>
                  <a:lnTo>
                    <a:pt x="1" y="207"/>
                  </a:lnTo>
                  <a:cubicBezTo>
                    <a:pt x="104" y="104"/>
                    <a:pt x="104" y="0"/>
                    <a:pt x="104" y="0"/>
                  </a:cubicBezTo>
                  <a:close/>
                </a:path>
              </a:pathLst>
            </a:custGeom>
            <a:solidFill>
              <a:srgbClr val="58304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4" name="Google Shape;1837;p57"/>
            <p:cNvSpPr/>
            <p:nvPr/>
          </p:nvSpPr>
          <p:spPr>
            <a:xfrm>
              <a:off x="7992928" y="4643776"/>
              <a:ext cx="6911" cy="4353"/>
            </a:xfrm>
            <a:custGeom>
              <a:avLst/>
              <a:gdLst/>
              <a:ahLst/>
              <a:cxnLst/>
              <a:rect l="l" t="t" r="r" b="b"/>
              <a:pathLst>
                <a:path w="208" h="131" extrusionOk="0">
                  <a:moveTo>
                    <a:pt x="1" y="1"/>
                  </a:moveTo>
                  <a:cubicBezTo>
                    <a:pt x="104" y="1"/>
                    <a:pt x="104" y="1"/>
                    <a:pt x="207" y="130"/>
                  </a:cubicBezTo>
                  <a:lnTo>
                    <a:pt x="207" y="1"/>
                  </a:lnTo>
                  <a:close/>
                </a:path>
              </a:pathLst>
            </a:custGeom>
            <a:solidFill>
              <a:srgbClr val="58304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5" name="Google Shape;1838;p57"/>
            <p:cNvSpPr/>
            <p:nvPr/>
          </p:nvSpPr>
          <p:spPr>
            <a:xfrm>
              <a:off x="7799672" y="4304513"/>
              <a:ext cx="82471" cy="92771"/>
            </a:xfrm>
            <a:custGeom>
              <a:avLst/>
              <a:gdLst/>
              <a:ahLst/>
              <a:cxnLst/>
              <a:rect l="l" t="t" r="r" b="b"/>
              <a:pathLst>
                <a:path w="2482" h="2792" extrusionOk="0">
                  <a:moveTo>
                    <a:pt x="440" y="0"/>
                  </a:moveTo>
                  <a:lnTo>
                    <a:pt x="983" y="1163"/>
                  </a:lnTo>
                  <a:lnTo>
                    <a:pt x="0" y="1939"/>
                  </a:lnTo>
                  <a:lnTo>
                    <a:pt x="983" y="1706"/>
                  </a:lnTo>
                  <a:lnTo>
                    <a:pt x="1086" y="2792"/>
                  </a:lnTo>
                  <a:lnTo>
                    <a:pt x="1396" y="1603"/>
                  </a:lnTo>
                  <a:lnTo>
                    <a:pt x="2482" y="2042"/>
                  </a:lnTo>
                  <a:lnTo>
                    <a:pt x="2482" y="2042"/>
                  </a:lnTo>
                  <a:lnTo>
                    <a:pt x="1732" y="1163"/>
                  </a:lnTo>
                  <a:lnTo>
                    <a:pt x="2275" y="310"/>
                  </a:lnTo>
                  <a:lnTo>
                    <a:pt x="1396" y="956"/>
                  </a:lnTo>
                  <a:lnTo>
                    <a:pt x="440" y="0"/>
                  </a:lnTo>
                  <a:close/>
                </a:path>
              </a:pathLst>
            </a:custGeom>
            <a:solidFill>
              <a:srgbClr val="FF6D5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6" name="Google Shape;1839;p57"/>
            <p:cNvSpPr/>
            <p:nvPr/>
          </p:nvSpPr>
          <p:spPr>
            <a:xfrm>
              <a:off x="8211106" y="4465140"/>
              <a:ext cx="93668" cy="92771"/>
            </a:xfrm>
            <a:custGeom>
              <a:avLst/>
              <a:gdLst/>
              <a:ahLst/>
              <a:cxnLst/>
              <a:rect l="l" t="t" r="r" b="b"/>
              <a:pathLst>
                <a:path w="2819" h="2792" extrusionOk="0">
                  <a:moveTo>
                    <a:pt x="2172" y="0"/>
                  </a:moveTo>
                  <a:lnTo>
                    <a:pt x="1397" y="1086"/>
                  </a:lnTo>
                  <a:lnTo>
                    <a:pt x="337" y="543"/>
                  </a:lnTo>
                  <a:lnTo>
                    <a:pt x="983" y="1293"/>
                  </a:lnTo>
                  <a:lnTo>
                    <a:pt x="1" y="1835"/>
                  </a:lnTo>
                  <a:lnTo>
                    <a:pt x="1" y="1835"/>
                  </a:lnTo>
                  <a:lnTo>
                    <a:pt x="1293" y="1629"/>
                  </a:lnTo>
                  <a:lnTo>
                    <a:pt x="1397" y="2792"/>
                  </a:lnTo>
                  <a:lnTo>
                    <a:pt x="1733" y="1732"/>
                  </a:lnTo>
                  <a:lnTo>
                    <a:pt x="2818" y="1732"/>
                  </a:lnTo>
                  <a:lnTo>
                    <a:pt x="1836" y="1293"/>
                  </a:lnTo>
                  <a:lnTo>
                    <a:pt x="2172" y="0"/>
                  </a:lnTo>
                  <a:close/>
                </a:path>
              </a:pathLst>
            </a:custGeom>
            <a:solidFill>
              <a:srgbClr val="FF6D5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7" name="Google Shape;1840;p57"/>
            <p:cNvSpPr/>
            <p:nvPr/>
          </p:nvSpPr>
          <p:spPr>
            <a:xfrm>
              <a:off x="8050480" y="4648539"/>
              <a:ext cx="89382" cy="92804"/>
            </a:xfrm>
            <a:custGeom>
              <a:avLst/>
              <a:gdLst/>
              <a:ahLst/>
              <a:cxnLst/>
              <a:rect l="l" t="t" r="r" b="b"/>
              <a:pathLst>
                <a:path w="2690" h="2793" extrusionOk="0">
                  <a:moveTo>
                    <a:pt x="957" y="0"/>
                  </a:moveTo>
                  <a:lnTo>
                    <a:pt x="1190" y="1293"/>
                  </a:lnTo>
                  <a:lnTo>
                    <a:pt x="1" y="1603"/>
                  </a:lnTo>
                  <a:lnTo>
                    <a:pt x="1061" y="1732"/>
                  </a:lnTo>
                  <a:lnTo>
                    <a:pt x="750" y="2792"/>
                  </a:lnTo>
                  <a:lnTo>
                    <a:pt x="1500" y="1732"/>
                  </a:lnTo>
                  <a:lnTo>
                    <a:pt x="2353" y="2482"/>
                  </a:lnTo>
                  <a:lnTo>
                    <a:pt x="1939" y="1500"/>
                  </a:lnTo>
                  <a:lnTo>
                    <a:pt x="2689" y="853"/>
                  </a:lnTo>
                  <a:lnTo>
                    <a:pt x="1603" y="1189"/>
                  </a:lnTo>
                  <a:lnTo>
                    <a:pt x="957" y="0"/>
                  </a:lnTo>
                  <a:close/>
                </a:path>
              </a:pathLst>
            </a:custGeom>
            <a:solidFill>
              <a:srgbClr val="FF6D5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grpSp>
      <p:sp>
        <p:nvSpPr>
          <p:cNvPr id="28" name="Google Shape;2903;p50"/>
          <p:cNvSpPr/>
          <p:nvPr/>
        </p:nvSpPr>
        <p:spPr>
          <a:xfrm>
            <a:off x="469691" y="1481453"/>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 name="Google Shape;2903;p50"/>
          <p:cNvSpPr/>
          <p:nvPr/>
        </p:nvSpPr>
        <p:spPr>
          <a:xfrm>
            <a:off x="469691" y="1481453"/>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38" name="Group 37"/>
          <p:cNvGrpSpPr/>
          <p:nvPr/>
        </p:nvGrpSpPr>
        <p:grpSpPr>
          <a:xfrm>
            <a:off x="381986" y="1271078"/>
            <a:ext cx="849316" cy="567582"/>
            <a:chOff x="339056" y="264274"/>
            <a:chExt cx="849316" cy="567582"/>
          </a:xfrm>
        </p:grpSpPr>
        <p:sp>
          <p:nvSpPr>
            <p:cNvPr id="39" name="Flowchart: Connector 38"/>
            <p:cNvSpPr/>
            <p:nvPr/>
          </p:nvSpPr>
          <p:spPr>
            <a:xfrm>
              <a:off x="407178" y="265395"/>
              <a:ext cx="713072" cy="566461"/>
            </a:xfrm>
            <a:prstGeom prst="flowChartConnector">
              <a:avLst/>
            </a:prstGeom>
            <a:solidFill>
              <a:srgbClr val="FFFFFF"/>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rgbClr val="003B58"/>
                </a:solidFill>
                <a:effectLst/>
                <a:uLnTx/>
                <a:uFillTx/>
                <a:latin typeface="Arial"/>
                <a:ea typeface="+mn-ea"/>
                <a:cs typeface="Arial"/>
                <a:sym typeface="Arial"/>
              </a:endParaRPr>
            </a:p>
          </p:txBody>
        </p:sp>
        <p:sp>
          <p:nvSpPr>
            <p:cNvPr id="40" name="Google Shape;632;p45"/>
            <p:cNvSpPr txBox="1">
              <a:spLocks/>
            </p:cNvSpPr>
            <p:nvPr/>
          </p:nvSpPr>
          <p:spPr>
            <a:xfrm>
              <a:off x="339056" y="264274"/>
              <a:ext cx="849316" cy="484535"/>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1"/>
                </a:buClr>
                <a:buSzPts val="5500"/>
                <a:buFont typeface="Sansita ExtraBold"/>
                <a:buNone/>
                <a:defRPr sz="4800" b="1" i="0" u="none" strike="noStrike" cap="none">
                  <a:solidFill>
                    <a:schemeClr val="accent2"/>
                  </a:solidFill>
                  <a:latin typeface="Sansita"/>
                  <a:ea typeface="Sansita"/>
                  <a:cs typeface="Sansita"/>
                  <a:sym typeface="Sansita"/>
                </a:defRPr>
              </a:lvl1pPr>
              <a:lvl2pPr marR="0" lvl="1"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2pPr>
              <a:lvl3pPr marR="0" lvl="2"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3pPr>
              <a:lvl4pPr marR="0" lvl="3"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4pPr>
              <a:lvl5pPr marR="0" lvl="4"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5pPr>
              <a:lvl6pPr marR="0" lvl="5"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6pPr>
              <a:lvl7pPr marR="0" lvl="6"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7pPr>
              <a:lvl8pPr marR="0" lvl="7"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8pPr>
              <a:lvl9pPr marR="0" lvl="8"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9pPr>
            </a:lstStyle>
            <a:p>
              <a:pPr marL="0" marR="0" lvl="0" indent="0" algn="ctr" defTabSz="914400" rtl="0" eaLnBrk="1" fontAlgn="auto" latinLnBrk="0" hangingPunct="1">
                <a:lnSpc>
                  <a:spcPct val="100000"/>
                </a:lnSpc>
                <a:spcBef>
                  <a:spcPts val="0"/>
                </a:spcBef>
                <a:spcAft>
                  <a:spcPts val="0"/>
                </a:spcAft>
                <a:buClr>
                  <a:srgbClr val="FFD92D"/>
                </a:buClr>
                <a:buSzPts val="5500"/>
                <a:buFont typeface="Sansita ExtraBold"/>
                <a:buNone/>
                <a:tabLst/>
                <a:defRPr/>
              </a:pPr>
              <a:r>
                <a:rPr kumimoji="0" lang="vi-VN" sz="3200" b="1" i="0" u="none" strike="noStrike" kern="0" cap="none" spc="0" normalizeH="0" baseline="0" noProof="0" dirty="0" smtClean="0">
                  <a:ln>
                    <a:noFill/>
                  </a:ln>
                  <a:solidFill>
                    <a:srgbClr val="E87C84">
                      <a:lumMod val="75000"/>
                    </a:srgbClr>
                  </a:solidFill>
                  <a:effectLst/>
                  <a:uLnTx/>
                  <a:uFillTx/>
                  <a:latin typeface="Sansita"/>
                  <a:cs typeface="Sansita"/>
                  <a:sym typeface="Sansita"/>
                </a:rPr>
                <a:t>06</a:t>
              </a:r>
              <a:endParaRPr kumimoji="0" lang="vi-VN" sz="3200" b="1" i="0" u="none" strike="noStrike" kern="0" cap="none" spc="0" normalizeH="0" baseline="0" noProof="0" dirty="0">
                <a:ln>
                  <a:noFill/>
                </a:ln>
                <a:solidFill>
                  <a:srgbClr val="E87C84">
                    <a:lumMod val="75000"/>
                  </a:srgbClr>
                </a:solidFill>
                <a:effectLst/>
                <a:uLnTx/>
                <a:uFillTx/>
                <a:latin typeface="Sansita"/>
                <a:cs typeface="Sansita"/>
                <a:sym typeface="Sansita"/>
              </a:endParaRPr>
            </a:p>
          </p:txBody>
        </p:sp>
      </p:grpSp>
      <p:sp>
        <p:nvSpPr>
          <p:cNvPr id="41" name="Google Shape;478;p45">
            <a:extLst>
              <a:ext uri="{FF2B5EF4-FFF2-40B4-BE49-F238E27FC236}">
                <a16:creationId xmlns:a16="http://schemas.microsoft.com/office/drawing/2014/main" id="{F26287F7-3FB0-4F76-B02E-8E4B2E29815B}"/>
              </a:ext>
            </a:extLst>
          </p:cNvPr>
          <p:cNvSpPr txBox="1">
            <a:spLocks/>
          </p:cNvSpPr>
          <p:nvPr/>
        </p:nvSpPr>
        <p:spPr>
          <a:xfrm>
            <a:off x="1231302" y="677271"/>
            <a:ext cx="6825673" cy="1758501"/>
          </a:xfrm>
          <a:prstGeom prst="doubleWave">
            <a:avLst/>
          </a:prstGeom>
          <a:solidFill>
            <a:srgbClr val="FFD92D">
              <a:lumMod val="20000"/>
              <a:lumOff val="80000"/>
            </a:srgbClr>
          </a:solidFill>
          <a:ln w="28575">
            <a:solidFill>
              <a:srgbClr val="E87C84"/>
            </a:solidFill>
            <a:prstDash val="sysDash"/>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0" algn="ctr">
              <a:defRPr/>
            </a:pPr>
            <a:r>
              <a:rPr lang="vi-VN" sz="2800" b="1" dirty="0">
                <a:solidFill>
                  <a:srgbClr val="002060"/>
                </a:solidFill>
                <a:cs typeface="Calibri" panose="020F0502020204030204" pitchFamily="34" charset="0"/>
              </a:rPr>
              <a:t>Điền vào chỗ trống trong câu sau: </a:t>
            </a:r>
          </a:p>
          <a:p>
            <a:pPr lvl="0" algn="ctr">
              <a:defRPr/>
            </a:pPr>
            <a:r>
              <a:rPr lang="vi-VN" sz="2800" b="1" dirty="0" smtClean="0">
                <a:solidFill>
                  <a:srgbClr val="002060"/>
                </a:solidFill>
                <a:cs typeface="Calibri" panose="020F0502020204030204" pitchFamily="34" charset="0"/>
              </a:rPr>
              <a:t>Mĩ phải tôn trọng......., chủ quyền, ........ và toàn vẹn lãnh thổ của Việt Nam. </a:t>
            </a:r>
            <a:endParaRPr lang="vi-VN" sz="2800" b="1" dirty="0">
              <a:solidFill>
                <a:srgbClr val="002060"/>
              </a:solidFill>
              <a:latin typeface="Times New Roman" panose="02020603050405020304" pitchFamily="18" charset="0"/>
              <a:cs typeface="Calibri" panose="020F0502020204030204" pitchFamily="34" charset="0"/>
            </a:endParaRPr>
          </a:p>
        </p:txBody>
      </p:sp>
      <p:sp>
        <p:nvSpPr>
          <p:cNvPr id="42" name="圆角矩形 7"/>
          <p:cNvSpPr/>
          <p:nvPr/>
        </p:nvSpPr>
        <p:spPr>
          <a:xfrm>
            <a:off x="1607695" y="2637249"/>
            <a:ext cx="6659348" cy="1694223"/>
          </a:xfrm>
          <a:prstGeom prst="roundRect">
            <a:avLst>
              <a:gd name="adj" fmla="val 22936"/>
            </a:avLst>
          </a:prstGeom>
          <a:noFill/>
          <a:ln w="28575" cap="flat" cmpd="sng" algn="ctr">
            <a:solidFill>
              <a:schemeClr val="accent1"/>
            </a:solidFill>
            <a:prstDash val="solid"/>
          </a:ln>
          <a:effectLst/>
        </p:spPr>
        <p:txBody>
          <a:bodyPr rtlCol="0" anchor="ctr"/>
          <a:lstStyle/>
          <a:p>
            <a:pPr lvl="0" algn="ctr">
              <a:defRPr/>
            </a:pPr>
            <a:r>
              <a:rPr lang="vi-VN" sz="3200" b="1" dirty="0">
                <a:solidFill>
                  <a:srgbClr val="002060"/>
                </a:solidFill>
                <a:cs typeface="Calibri" panose="020F0502020204030204" pitchFamily="34" charset="0"/>
              </a:rPr>
              <a:t>Mĩ phải tôn </a:t>
            </a:r>
            <a:r>
              <a:rPr lang="vi-VN" sz="3200" b="1" dirty="0" smtClean="0">
                <a:solidFill>
                  <a:srgbClr val="002060"/>
                </a:solidFill>
                <a:cs typeface="Calibri" panose="020F0502020204030204" pitchFamily="34" charset="0"/>
              </a:rPr>
              <a:t>trọng </a:t>
            </a:r>
            <a:r>
              <a:rPr lang="vi-VN" sz="3200" b="1" dirty="0" smtClean="0">
                <a:solidFill>
                  <a:srgbClr val="FC1037"/>
                </a:solidFill>
                <a:cs typeface="Calibri" panose="020F0502020204030204" pitchFamily="34" charset="0"/>
              </a:rPr>
              <a:t>độc lập</a:t>
            </a:r>
            <a:r>
              <a:rPr lang="vi-VN" sz="3200" b="1" dirty="0" smtClean="0">
                <a:solidFill>
                  <a:srgbClr val="002060"/>
                </a:solidFill>
                <a:cs typeface="Calibri" panose="020F0502020204030204" pitchFamily="34" charset="0"/>
              </a:rPr>
              <a:t>, </a:t>
            </a:r>
            <a:r>
              <a:rPr lang="vi-VN" sz="3200" b="1" dirty="0">
                <a:solidFill>
                  <a:srgbClr val="002060"/>
                </a:solidFill>
                <a:cs typeface="Calibri" panose="020F0502020204030204" pitchFamily="34" charset="0"/>
              </a:rPr>
              <a:t>chủ quyền, </a:t>
            </a:r>
            <a:r>
              <a:rPr lang="vi-VN" sz="3200" b="1" dirty="0" smtClean="0">
                <a:solidFill>
                  <a:srgbClr val="FC1037"/>
                </a:solidFill>
                <a:cs typeface="Calibri" panose="020F0502020204030204" pitchFamily="34" charset="0"/>
              </a:rPr>
              <a:t>thống nhất </a:t>
            </a:r>
            <a:r>
              <a:rPr lang="vi-VN" sz="3200" b="1" dirty="0">
                <a:solidFill>
                  <a:srgbClr val="002060"/>
                </a:solidFill>
                <a:cs typeface="Calibri" panose="020F0502020204030204" pitchFamily="34" charset="0"/>
              </a:rPr>
              <a:t>và toàn vẹn lãnh thổ của Việt Nam. </a:t>
            </a:r>
            <a:endParaRPr lang="vi-VN" sz="3200" b="1" dirty="0">
              <a:solidFill>
                <a:srgbClr val="002060"/>
              </a:solidFill>
              <a:latin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1800129984"/>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barn(inVertical)">
                                      <p:cBhvr>
                                        <p:cTn id="7" dur="500"/>
                                        <p:tgtEl>
                                          <p:spTgt spid="41"/>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5"/>
                                        </p:tgtEl>
                                        <p:attrNameLst>
                                          <p:attrName>style.visibility</p:attrName>
                                        </p:attrNameLst>
                                      </p:cBhvr>
                                      <p:to>
                                        <p:strVal val="visible"/>
                                      </p:to>
                                    </p:set>
                                    <p:animEffect transition="in" filter="fade">
                                      <p:cBhvr>
                                        <p:cTn id="11" dur="500"/>
                                        <p:tgtEl>
                                          <p:spTgt spid="65"/>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nodeType="clickEffect">
                                  <p:stCondLst>
                                    <p:cond delay="0"/>
                                  </p:stCondLst>
                                  <p:childTnLst>
                                    <p:set>
                                      <p:cBhvr>
                                        <p:cTn id="15" dur="1" fill="hold">
                                          <p:stCondLst>
                                            <p:cond delay="0"/>
                                          </p:stCondLst>
                                        </p:cTn>
                                        <p:tgtEl>
                                          <p:spTgt spid="30"/>
                                        </p:tgtEl>
                                        <p:attrNameLst>
                                          <p:attrName>style.visibility</p:attrName>
                                        </p:attrNameLst>
                                      </p:cBhvr>
                                      <p:to>
                                        <p:strVal val="visible"/>
                                      </p:to>
                                    </p:set>
                                    <p:anim calcmode="lin" valueType="num">
                                      <p:cBhvr additive="base">
                                        <p:cTn id="16" dur="500" fill="hold"/>
                                        <p:tgtEl>
                                          <p:spTgt spid="30"/>
                                        </p:tgtEl>
                                        <p:attrNameLst>
                                          <p:attrName>ppt_x</p:attrName>
                                        </p:attrNameLst>
                                      </p:cBhvr>
                                      <p:tavLst>
                                        <p:tav tm="0">
                                          <p:val>
                                            <p:strVal val="0-#ppt_w/2"/>
                                          </p:val>
                                        </p:tav>
                                        <p:tav tm="100000">
                                          <p:val>
                                            <p:strVal val="#ppt_x"/>
                                          </p:val>
                                        </p:tav>
                                      </p:tavLst>
                                    </p:anim>
                                    <p:anim calcmode="lin" valueType="num">
                                      <p:cBhvr additive="base">
                                        <p:cTn id="17" dur="500" fill="hold"/>
                                        <p:tgtEl>
                                          <p:spTgt spid="30"/>
                                        </p:tgtEl>
                                        <p:attrNameLst>
                                          <p:attrName>ppt_y</p:attrName>
                                        </p:attrNameLst>
                                      </p:cBhvr>
                                      <p:tavLst>
                                        <p:tav tm="0">
                                          <p:val>
                                            <p:strVal val="#ppt_y"/>
                                          </p:val>
                                        </p:tav>
                                        <p:tav tm="100000">
                                          <p:val>
                                            <p:strVal val="#ppt_y"/>
                                          </p:val>
                                        </p:tav>
                                      </p:tavLst>
                                    </p:anim>
                                  </p:childTnLst>
                                </p:cTn>
                              </p:par>
                            </p:childTnLst>
                          </p:cTn>
                        </p:par>
                        <p:par>
                          <p:cTn id="18" fill="hold">
                            <p:stCondLst>
                              <p:cond delay="500"/>
                            </p:stCondLst>
                            <p:childTnLst>
                              <p:par>
                                <p:cTn id="19" presetID="14" presetClass="entr" presetSubtype="10" fill="hold" grpId="0" nodeType="afterEffect">
                                  <p:stCondLst>
                                    <p:cond delay="0"/>
                                  </p:stCondLst>
                                  <p:childTnLst>
                                    <p:set>
                                      <p:cBhvr>
                                        <p:cTn id="20" dur="1" fill="hold">
                                          <p:stCondLst>
                                            <p:cond delay="0"/>
                                          </p:stCondLst>
                                        </p:cTn>
                                        <p:tgtEl>
                                          <p:spTgt spid="42"/>
                                        </p:tgtEl>
                                        <p:attrNameLst>
                                          <p:attrName>style.visibility</p:attrName>
                                        </p:attrNameLst>
                                      </p:cBhvr>
                                      <p:to>
                                        <p:strVal val="visible"/>
                                      </p:to>
                                    </p:set>
                                    <p:animEffect transition="in" filter="randombar(horizontal)">
                                      <p:cBhvr>
                                        <p:cTn id="21"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4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863"/>
        <p:cNvGrpSpPr/>
        <p:nvPr/>
      </p:nvGrpSpPr>
      <p:grpSpPr>
        <a:xfrm>
          <a:off x="0" y="0"/>
          <a:ext cx="0" cy="0"/>
          <a:chOff x="0" y="0"/>
          <a:chExt cx="0" cy="0"/>
        </a:xfrm>
      </p:grpSpPr>
      <p:grpSp>
        <p:nvGrpSpPr>
          <p:cNvPr id="32" name="Group 31"/>
          <p:cNvGrpSpPr/>
          <p:nvPr/>
        </p:nvGrpSpPr>
        <p:grpSpPr>
          <a:xfrm rot="20509557">
            <a:off x="729170" y="1492925"/>
            <a:ext cx="680882" cy="2025800"/>
            <a:chOff x="134279" y="1803002"/>
            <a:chExt cx="680882" cy="1811727"/>
          </a:xfrm>
        </p:grpSpPr>
        <p:sp>
          <p:nvSpPr>
            <p:cNvPr id="33" name="Google Shape;4756;p79"/>
            <p:cNvSpPr/>
            <p:nvPr/>
          </p:nvSpPr>
          <p:spPr>
            <a:xfrm rot="1263172">
              <a:off x="134279" y="1803002"/>
              <a:ext cx="402430" cy="1469645"/>
            </a:xfrm>
            <a:custGeom>
              <a:avLst/>
              <a:gdLst/>
              <a:ahLst/>
              <a:cxnLst/>
              <a:rect l="l" t="t" r="r" b="b"/>
              <a:pathLst>
                <a:path w="15418" h="42758" extrusionOk="0">
                  <a:moveTo>
                    <a:pt x="6207" y="1"/>
                  </a:moveTo>
                  <a:cubicBezTo>
                    <a:pt x="6087" y="1"/>
                    <a:pt x="5979" y="88"/>
                    <a:pt x="5958" y="206"/>
                  </a:cubicBezTo>
                  <a:cubicBezTo>
                    <a:pt x="5922" y="424"/>
                    <a:pt x="5881" y="643"/>
                    <a:pt x="5845" y="863"/>
                  </a:cubicBezTo>
                  <a:cubicBezTo>
                    <a:pt x="5821" y="998"/>
                    <a:pt x="5911" y="1123"/>
                    <a:pt x="6047" y="1147"/>
                  </a:cubicBezTo>
                  <a:cubicBezTo>
                    <a:pt x="6062" y="1149"/>
                    <a:pt x="6076" y="1151"/>
                    <a:pt x="6090" y="1151"/>
                  </a:cubicBezTo>
                  <a:cubicBezTo>
                    <a:pt x="6210" y="1151"/>
                    <a:pt x="6315" y="1067"/>
                    <a:pt x="6337" y="945"/>
                  </a:cubicBezTo>
                  <a:cubicBezTo>
                    <a:pt x="6372" y="732"/>
                    <a:pt x="6408" y="514"/>
                    <a:pt x="6449" y="295"/>
                  </a:cubicBezTo>
                  <a:cubicBezTo>
                    <a:pt x="6473" y="159"/>
                    <a:pt x="6378" y="28"/>
                    <a:pt x="6247" y="4"/>
                  </a:cubicBezTo>
                  <a:cubicBezTo>
                    <a:pt x="6234" y="2"/>
                    <a:pt x="6220" y="1"/>
                    <a:pt x="6207" y="1"/>
                  </a:cubicBezTo>
                  <a:close/>
                  <a:moveTo>
                    <a:pt x="5864" y="1960"/>
                  </a:moveTo>
                  <a:cubicBezTo>
                    <a:pt x="5748" y="1960"/>
                    <a:pt x="5642" y="2048"/>
                    <a:pt x="5621" y="2164"/>
                  </a:cubicBezTo>
                  <a:cubicBezTo>
                    <a:pt x="5586" y="2382"/>
                    <a:pt x="5550" y="2602"/>
                    <a:pt x="5509" y="2821"/>
                  </a:cubicBezTo>
                  <a:cubicBezTo>
                    <a:pt x="5491" y="2957"/>
                    <a:pt x="5580" y="3081"/>
                    <a:pt x="5715" y="3105"/>
                  </a:cubicBezTo>
                  <a:cubicBezTo>
                    <a:pt x="5729" y="3107"/>
                    <a:pt x="5742" y="3108"/>
                    <a:pt x="5756" y="3108"/>
                  </a:cubicBezTo>
                  <a:cubicBezTo>
                    <a:pt x="5875" y="3108"/>
                    <a:pt x="5978" y="3021"/>
                    <a:pt x="5999" y="2903"/>
                  </a:cubicBezTo>
                  <a:cubicBezTo>
                    <a:pt x="6034" y="2685"/>
                    <a:pt x="6070" y="2466"/>
                    <a:pt x="6112" y="2247"/>
                  </a:cubicBezTo>
                  <a:cubicBezTo>
                    <a:pt x="6135" y="2117"/>
                    <a:pt x="6041" y="1986"/>
                    <a:pt x="5905" y="1963"/>
                  </a:cubicBezTo>
                  <a:cubicBezTo>
                    <a:pt x="5891" y="1961"/>
                    <a:pt x="5878" y="1960"/>
                    <a:pt x="5864" y="1960"/>
                  </a:cubicBezTo>
                  <a:close/>
                  <a:moveTo>
                    <a:pt x="5550" y="3919"/>
                  </a:moveTo>
                  <a:cubicBezTo>
                    <a:pt x="5427" y="3919"/>
                    <a:pt x="5317" y="4004"/>
                    <a:pt x="5302" y="4128"/>
                  </a:cubicBezTo>
                  <a:cubicBezTo>
                    <a:pt x="5266" y="4347"/>
                    <a:pt x="5231" y="4566"/>
                    <a:pt x="5201" y="4784"/>
                  </a:cubicBezTo>
                  <a:cubicBezTo>
                    <a:pt x="5177" y="4921"/>
                    <a:pt x="5272" y="5044"/>
                    <a:pt x="5408" y="5068"/>
                  </a:cubicBezTo>
                  <a:cubicBezTo>
                    <a:pt x="5420" y="5070"/>
                    <a:pt x="5431" y="5071"/>
                    <a:pt x="5442" y="5071"/>
                  </a:cubicBezTo>
                  <a:cubicBezTo>
                    <a:pt x="5564" y="5071"/>
                    <a:pt x="5670" y="4980"/>
                    <a:pt x="5692" y="4855"/>
                  </a:cubicBezTo>
                  <a:cubicBezTo>
                    <a:pt x="5722" y="4642"/>
                    <a:pt x="5757" y="4424"/>
                    <a:pt x="5786" y="4205"/>
                  </a:cubicBezTo>
                  <a:cubicBezTo>
                    <a:pt x="5810" y="4069"/>
                    <a:pt x="5715" y="3944"/>
                    <a:pt x="5586" y="3921"/>
                  </a:cubicBezTo>
                  <a:cubicBezTo>
                    <a:pt x="5574" y="3920"/>
                    <a:pt x="5562" y="3919"/>
                    <a:pt x="5550" y="3919"/>
                  </a:cubicBezTo>
                  <a:close/>
                  <a:moveTo>
                    <a:pt x="5257" y="5883"/>
                  </a:moveTo>
                  <a:cubicBezTo>
                    <a:pt x="5135" y="5883"/>
                    <a:pt x="5028" y="5972"/>
                    <a:pt x="5012" y="6098"/>
                  </a:cubicBezTo>
                  <a:cubicBezTo>
                    <a:pt x="4982" y="6322"/>
                    <a:pt x="4958" y="6542"/>
                    <a:pt x="4928" y="6761"/>
                  </a:cubicBezTo>
                  <a:cubicBezTo>
                    <a:pt x="4917" y="6897"/>
                    <a:pt x="5012" y="7021"/>
                    <a:pt x="5147" y="7032"/>
                  </a:cubicBezTo>
                  <a:cubicBezTo>
                    <a:pt x="5158" y="7033"/>
                    <a:pt x="5170" y="7034"/>
                    <a:pt x="5181" y="7034"/>
                  </a:cubicBezTo>
                  <a:cubicBezTo>
                    <a:pt x="5303" y="7034"/>
                    <a:pt x="5410" y="6944"/>
                    <a:pt x="5425" y="6819"/>
                  </a:cubicBezTo>
                  <a:cubicBezTo>
                    <a:pt x="5449" y="6600"/>
                    <a:pt x="5474" y="6382"/>
                    <a:pt x="5502" y="6163"/>
                  </a:cubicBezTo>
                  <a:cubicBezTo>
                    <a:pt x="5520" y="6027"/>
                    <a:pt x="5425" y="5903"/>
                    <a:pt x="5289" y="5885"/>
                  </a:cubicBezTo>
                  <a:cubicBezTo>
                    <a:pt x="5278" y="5883"/>
                    <a:pt x="5268" y="5883"/>
                    <a:pt x="5257" y="5883"/>
                  </a:cubicBezTo>
                  <a:close/>
                  <a:moveTo>
                    <a:pt x="5040" y="7860"/>
                  </a:moveTo>
                  <a:cubicBezTo>
                    <a:pt x="4909" y="7860"/>
                    <a:pt x="4804" y="7957"/>
                    <a:pt x="4792" y="8085"/>
                  </a:cubicBezTo>
                  <a:cubicBezTo>
                    <a:pt x="4775" y="8310"/>
                    <a:pt x="4757" y="8530"/>
                    <a:pt x="4745" y="8748"/>
                  </a:cubicBezTo>
                  <a:cubicBezTo>
                    <a:pt x="4734" y="8885"/>
                    <a:pt x="4840" y="9003"/>
                    <a:pt x="4977" y="9014"/>
                  </a:cubicBezTo>
                  <a:cubicBezTo>
                    <a:pt x="4980" y="9014"/>
                    <a:pt x="4984" y="9014"/>
                    <a:pt x="4988" y="9014"/>
                  </a:cubicBezTo>
                  <a:cubicBezTo>
                    <a:pt x="5118" y="9014"/>
                    <a:pt x="5231" y="8917"/>
                    <a:pt x="5236" y="8784"/>
                  </a:cubicBezTo>
                  <a:cubicBezTo>
                    <a:pt x="5253" y="8565"/>
                    <a:pt x="5272" y="8345"/>
                    <a:pt x="5289" y="8127"/>
                  </a:cubicBezTo>
                  <a:cubicBezTo>
                    <a:pt x="5302" y="7990"/>
                    <a:pt x="5201" y="7867"/>
                    <a:pt x="5065" y="7861"/>
                  </a:cubicBezTo>
                  <a:cubicBezTo>
                    <a:pt x="5056" y="7860"/>
                    <a:pt x="5048" y="7860"/>
                    <a:pt x="5040" y="7860"/>
                  </a:cubicBezTo>
                  <a:close/>
                  <a:moveTo>
                    <a:pt x="4941" y="9836"/>
                  </a:moveTo>
                  <a:cubicBezTo>
                    <a:pt x="4805" y="9836"/>
                    <a:pt x="4693" y="9950"/>
                    <a:pt x="4693" y="10084"/>
                  </a:cubicBezTo>
                  <a:cubicBezTo>
                    <a:pt x="4686" y="10168"/>
                    <a:pt x="4686" y="10251"/>
                    <a:pt x="4686" y="10333"/>
                  </a:cubicBezTo>
                  <a:cubicBezTo>
                    <a:pt x="4686" y="10475"/>
                    <a:pt x="4693" y="10617"/>
                    <a:pt x="4693" y="10753"/>
                  </a:cubicBezTo>
                  <a:cubicBezTo>
                    <a:pt x="4698" y="10886"/>
                    <a:pt x="4805" y="10996"/>
                    <a:pt x="4937" y="10996"/>
                  </a:cubicBezTo>
                  <a:cubicBezTo>
                    <a:pt x="4940" y="10996"/>
                    <a:pt x="4943" y="10996"/>
                    <a:pt x="4947" y="10996"/>
                  </a:cubicBezTo>
                  <a:cubicBezTo>
                    <a:pt x="5083" y="10996"/>
                    <a:pt x="5190" y="10878"/>
                    <a:pt x="5190" y="10742"/>
                  </a:cubicBezTo>
                  <a:cubicBezTo>
                    <a:pt x="5182" y="10605"/>
                    <a:pt x="5182" y="10469"/>
                    <a:pt x="5182" y="10333"/>
                  </a:cubicBezTo>
                  <a:lnTo>
                    <a:pt x="5182" y="10092"/>
                  </a:lnTo>
                  <a:cubicBezTo>
                    <a:pt x="5190" y="9955"/>
                    <a:pt x="5076" y="9843"/>
                    <a:pt x="4941" y="9836"/>
                  </a:cubicBezTo>
                  <a:close/>
                  <a:moveTo>
                    <a:pt x="5029" y="11822"/>
                  </a:moveTo>
                  <a:cubicBezTo>
                    <a:pt x="5019" y="11822"/>
                    <a:pt x="5009" y="11822"/>
                    <a:pt x="4999" y="11824"/>
                  </a:cubicBezTo>
                  <a:cubicBezTo>
                    <a:pt x="4863" y="11836"/>
                    <a:pt x="4764" y="11960"/>
                    <a:pt x="4781" y="12096"/>
                  </a:cubicBezTo>
                  <a:cubicBezTo>
                    <a:pt x="4805" y="12328"/>
                    <a:pt x="4835" y="12546"/>
                    <a:pt x="4876" y="12765"/>
                  </a:cubicBezTo>
                  <a:cubicBezTo>
                    <a:pt x="4897" y="12890"/>
                    <a:pt x="5003" y="12974"/>
                    <a:pt x="5126" y="12974"/>
                  </a:cubicBezTo>
                  <a:cubicBezTo>
                    <a:pt x="5137" y="12974"/>
                    <a:pt x="5148" y="12974"/>
                    <a:pt x="5160" y="12972"/>
                  </a:cubicBezTo>
                  <a:cubicBezTo>
                    <a:pt x="5296" y="12948"/>
                    <a:pt x="5384" y="12818"/>
                    <a:pt x="5360" y="12683"/>
                  </a:cubicBezTo>
                  <a:cubicBezTo>
                    <a:pt x="5324" y="12475"/>
                    <a:pt x="5296" y="12262"/>
                    <a:pt x="5272" y="12044"/>
                  </a:cubicBezTo>
                  <a:cubicBezTo>
                    <a:pt x="5261" y="11918"/>
                    <a:pt x="5154" y="11822"/>
                    <a:pt x="5029" y="11822"/>
                  </a:cubicBezTo>
                  <a:close/>
                  <a:moveTo>
                    <a:pt x="5430" y="13758"/>
                  </a:moveTo>
                  <a:cubicBezTo>
                    <a:pt x="5405" y="13758"/>
                    <a:pt x="5379" y="13762"/>
                    <a:pt x="5354" y="13770"/>
                  </a:cubicBezTo>
                  <a:cubicBezTo>
                    <a:pt x="5225" y="13818"/>
                    <a:pt x="5154" y="13953"/>
                    <a:pt x="5195" y="14084"/>
                  </a:cubicBezTo>
                  <a:cubicBezTo>
                    <a:pt x="5272" y="14308"/>
                    <a:pt x="5349" y="14521"/>
                    <a:pt x="5444" y="14729"/>
                  </a:cubicBezTo>
                  <a:cubicBezTo>
                    <a:pt x="5483" y="14821"/>
                    <a:pt x="5573" y="14874"/>
                    <a:pt x="5669" y="14874"/>
                  </a:cubicBezTo>
                  <a:cubicBezTo>
                    <a:pt x="5702" y="14874"/>
                    <a:pt x="5736" y="14867"/>
                    <a:pt x="5769" y="14853"/>
                  </a:cubicBezTo>
                  <a:cubicBezTo>
                    <a:pt x="5892" y="14800"/>
                    <a:pt x="5952" y="14652"/>
                    <a:pt x="5899" y="14528"/>
                  </a:cubicBezTo>
                  <a:cubicBezTo>
                    <a:pt x="5810" y="14332"/>
                    <a:pt x="5739" y="14138"/>
                    <a:pt x="5668" y="13931"/>
                  </a:cubicBezTo>
                  <a:cubicBezTo>
                    <a:pt x="5635" y="13825"/>
                    <a:pt x="5536" y="13758"/>
                    <a:pt x="5430" y="13758"/>
                  </a:cubicBezTo>
                  <a:close/>
                  <a:moveTo>
                    <a:pt x="7860" y="14520"/>
                  </a:moveTo>
                  <a:cubicBezTo>
                    <a:pt x="7853" y="14520"/>
                    <a:pt x="7846" y="14521"/>
                    <a:pt x="7839" y="14521"/>
                  </a:cubicBezTo>
                  <a:cubicBezTo>
                    <a:pt x="7615" y="14545"/>
                    <a:pt x="7383" y="14592"/>
                    <a:pt x="7147" y="14670"/>
                  </a:cubicBezTo>
                  <a:cubicBezTo>
                    <a:pt x="7017" y="14711"/>
                    <a:pt x="6946" y="14853"/>
                    <a:pt x="6987" y="14983"/>
                  </a:cubicBezTo>
                  <a:cubicBezTo>
                    <a:pt x="7020" y="15088"/>
                    <a:pt x="7116" y="15155"/>
                    <a:pt x="7220" y="15155"/>
                  </a:cubicBezTo>
                  <a:cubicBezTo>
                    <a:pt x="7245" y="15155"/>
                    <a:pt x="7270" y="15151"/>
                    <a:pt x="7295" y="15143"/>
                  </a:cubicBezTo>
                  <a:cubicBezTo>
                    <a:pt x="7502" y="15078"/>
                    <a:pt x="7703" y="15037"/>
                    <a:pt x="7893" y="15018"/>
                  </a:cubicBezTo>
                  <a:cubicBezTo>
                    <a:pt x="8029" y="15001"/>
                    <a:pt x="8128" y="14883"/>
                    <a:pt x="8111" y="14747"/>
                  </a:cubicBezTo>
                  <a:cubicBezTo>
                    <a:pt x="8101" y="14618"/>
                    <a:pt x="7988" y="14520"/>
                    <a:pt x="7860" y="14520"/>
                  </a:cubicBezTo>
                  <a:close/>
                  <a:moveTo>
                    <a:pt x="9168" y="14701"/>
                  </a:moveTo>
                  <a:cubicBezTo>
                    <a:pt x="9068" y="14701"/>
                    <a:pt x="8975" y="14759"/>
                    <a:pt x="8934" y="14859"/>
                  </a:cubicBezTo>
                  <a:cubicBezTo>
                    <a:pt x="8881" y="14983"/>
                    <a:pt x="8945" y="15132"/>
                    <a:pt x="9070" y="15179"/>
                  </a:cubicBezTo>
                  <a:cubicBezTo>
                    <a:pt x="9259" y="15255"/>
                    <a:pt x="9436" y="15356"/>
                    <a:pt x="9597" y="15474"/>
                  </a:cubicBezTo>
                  <a:cubicBezTo>
                    <a:pt x="9641" y="15504"/>
                    <a:pt x="9691" y="15519"/>
                    <a:pt x="9741" y="15519"/>
                  </a:cubicBezTo>
                  <a:cubicBezTo>
                    <a:pt x="9819" y="15519"/>
                    <a:pt x="9895" y="15484"/>
                    <a:pt x="9946" y="15416"/>
                  </a:cubicBezTo>
                  <a:cubicBezTo>
                    <a:pt x="10022" y="15302"/>
                    <a:pt x="9998" y="15149"/>
                    <a:pt x="9886" y="15072"/>
                  </a:cubicBezTo>
                  <a:cubicBezTo>
                    <a:pt x="9697" y="14930"/>
                    <a:pt x="9490" y="14812"/>
                    <a:pt x="9259" y="14717"/>
                  </a:cubicBezTo>
                  <a:cubicBezTo>
                    <a:pt x="9229" y="14706"/>
                    <a:pt x="9198" y="14701"/>
                    <a:pt x="9168" y="14701"/>
                  </a:cubicBezTo>
                  <a:close/>
                  <a:moveTo>
                    <a:pt x="6043" y="15260"/>
                  </a:moveTo>
                  <a:cubicBezTo>
                    <a:pt x="5995" y="15260"/>
                    <a:pt x="5947" y="15273"/>
                    <a:pt x="5905" y="15302"/>
                  </a:cubicBezTo>
                  <a:cubicBezTo>
                    <a:pt x="5728" y="15427"/>
                    <a:pt x="5550" y="15569"/>
                    <a:pt x="5367" y="15728"/>
                  </a:cubicBezTo>
                  <a:cubicBezTo>
                    <a:pt x="5261" y="15817"/>
                    <a:pt x="5253" y="15976"/>
                    <a:pt x="5343" y="16077"/>
                  </a:cubicBezTo>
                  <a:cubicBezTo>
                    <a:pt x="5391" y="16135"/>
                    <a:pt x="5459" y="16166"/>
                    <a:pt x="5528" y="16166"/>
                  </a:cubicBezTo>
                  <a:cubicBezTo>
                    <a:pt x="5585" y="16166"/>
                    <a:pt x="5644" y="16145"/>
                    <a:pt x="5692" y="16101"/>
                  </a:cubicBezTo>
                  <a:cubicBezTo>
                    <a:pt x="5825" y="15987"/>
                    <a:pt x="5955" y="15883"/>
                    <a:pt x="6081" y="15789"/>
                  </a:cubicBezTo>
                  <a:lnTo>
                    <a:pt x="6081" y="15789"/>
                  </a:lnTo>
                  <a:cubicBezTo>
                    <a:pt x="6085" y="15834"/>
                    <a:pt x="6100" y="15879"/>
                    <a:pt x="6129" y="15918"/>
                  </a:cubicBezTo>
                  <a:cubicBezTo>
                    <a:pt x="6266" y="16101"/>
                    <a:pt x="6413" y="16279"/>
                    <a:pt x="6574" y="16451"/>
                  </a:cubicBezTo>
                  <a:cubicBezTo>
                    <a:pt x="6622" y="16499"/>
                    <a:pt x="6687" y="16524"/>
                    <a:pt x="6752" y="16524"/>
                  </a:cubicBezTo>
                  <a:cubicBezTo>
                    <a:pt x="6813" y="16524"/>
                    <a:pt x="6874" y="16502"/>
                    <a:pt x="6922" y="16456"/>
                  </a:cubicBezTo>
                  <a:cubicBezTo>
                    <a:pt x="7022" y="16361"/>
                    <a:pt x="7022" y="16208"/>
                    <a:pt x="6934" y="16107"/>
                  </a:cubicBezTo>
                  <a:cubicBezTo>
                    <a:pt x="6787" y="15954"/>
                    <a:pt x="6651" y="15793"/>
                    <a:pt x="6526" y="15622"/>
                  </a:cubicBezTo>
                  <a:cubicBezTo>
                    <a:pt x="6476" y="15557"/>
                    <a:pt x="6401" y="15524"/>
                    <a:pt x="6324" y="15524"/>
                  </a:cubicBezTo>
                  <a:cubicBezTo>
                    <a:pt x="6315" y="15524"/>
                    <a:pt x="6305" y="15524"/>
                    <a:pt x="6296" y="15525"/>
                  </a:cubicBezTo>
                  <a:lnTo>
                    <a:pt x="6296" y="15525"/>
                  </a:lnTo>
                  <a:cubicBezTo>
                    <a:pt x="6301" y="15470"/>
                    <a:pt x="6288" y="15414"/>
                    <a:pt x="6254" y="15367"/>
                  </a:cubicBezTo>
                  <a:cubicBezTo>
                    <a:pt x="6202" y="15297"/>
                    <a:pt x="6123" y="15260"/>
                    <a:pt x="6043" y="15260"/>
                  </a:cubicBezTo>
                  <a:close/>
                  <a:moveTo>
                    <a:pt x="10596" y="16014"/>
                  </a:moveTo>
                  <a:cubicBezTo>
                    <a:pt x="10559" y="16014"/>
                    <a:pt x="10520" y="16023"/>
                    <a:pt x="10484" y="16042"/>
                  </a:cubicBezTo>
                  <a:cubicBezTo>
                    <a:pt x="10365" y="16107"/>
                    <a:pt x="10318" y="16255"/>
                    <a:pt x="10377" y="16374"/>
                  </a:cubicBezTo>
                  <a:cubicBezTo>
                    <a:pt x="10478" y="16569"/>
                    <a:pt x="10536" y="16757"/>
                    <a:pt x="10566" y="16923"/>
                  </a:cubicBezTo>
                  <a:cubicBezTo>
                    <a:pt x="10583" y="17046"/>
                    <a:pt x="10688" y="17135"/>
                    <a:pt x="10804" y="17135"/>
                  </a:cubicBezTo>
                  <a:cubicBezTo>
                    <a:pt x="10817" y="17135"/>
                    <a:pt x="10831" y="17133"/>
                    <a:pt x="10845" y="17131"/>
                  </a:cubicBezTo>
                  <a:cubicBezTo>
                    <a:pt x="10981" y="17112"/>
                    <a:pt x="11075" y="16989"/>
                    <a:pt x="11052" y="16852"/>
                  </a:cubicBezTo>
                  <a:cubicBezTo>
                    <a:pt x="11016" y="16622"/>
                    <a:pt x="10940" y="16385"/>
                    <a:pt x="10820" y="16148"/>
                  </a:cubicBezTo>
                  <a:cubicBezTo>
                    <a:pt x="10774" y="16065"/>
                    <a:pt x="10687" y="16014"/>
                    <a:pt x="10596" y="16014"/>
                  </a:cubicBezTo>
                  <a:close/>
                  <a:moveTo>
                    <a:pt x="4602" y="16616"/>
                  </a:moveTo>
                  <a:cubicBezTo>
                    <a:pt x="4532" y="16616"/>
                    <a:pt x="4463" y="16644"/>
                    <a:pt x="4414" y="16699"/>
                  </a:cubicBezTo>
                  <a:cubicBezTo>
                    <a:pt x="4278" y="16864"/>
                    <a:pt x="4136" y="17041"/>
                    <a:pt x="3994" y="17232"/>
                  </a:cubicBezTo>
                  <a:cubicBezTo>
                    <a:pt x="3912" y="17338"/>
                    <a:pt x="3934" y="17491"/>
                    <a:pt x="4041" y="17574"/>
                  </a:cubicBezTo>
                  <a:cubicBezTo>
                    <a:pt x="4088" y="17609"/>
                    <a:pt x="4142" y="17626"/>
                    <a:pt x="4195" y="17626"/>
                  </a:cubicBezTo>
                  <a:cubicBezTo>
                    <a:pt x="4270" y="17626"/>
                    <a:pt x="4342" y="17592"/>
                    <a:pt x="4390" y="17527"/>
                  </a:cubicBezTo>
                  <a:cubicBezTo>
                    <a:pt x="4527" y="17349"/>
                    <a:pt x="4663" y="17178"/>
                    <a:pt x="4792" y="17024"/>
                  </a:cubicBezTo>
                  <a:cubicBezTo>
                    <a:pt x="4881" y="16918"/>
                    <a:pt x="4870" y="16764"/>
                    <a:pt x="4764" y="16675"/>
                  </a:cubicBezTo>
                  <a:cubicBezTo>
                    <a:pt x="4718" y="16635"/>
                    <a:pt x="4660" y="16616"/>
                    <a:pt x="4602" y="16616"/>
                  </a:cubicBezTo>
                  <a:close/>
                  <a:moveTo>
                    <a:pt x="7765" y="16874"/>
                  </a:moveTo>
                  <a:cubicBezTo>
                    <a:pt x="7684" y="16874"/>
                    <a:pt x="7604" y="16912"/>
                    <a:pt x="7555" y="16983"/>
                  </a:cubicBezTo>
                  <a:cubicBezTo>
                    <a:pt x="7484" y="17101"/>
                    <a:pt x="7514" y="17254"/>
                    <a:pt x="7626" y="17332"/>
                  </a:cubicBezTo>
                  <a:cubicBezTo>
                    <a:pt x="7816" y="17450"/>
                    <a:pt x="8016" y="17568"/>
                    <a:pt x="8224" y="17675"/>
                  </a:cubicBezTo>
                  <a:cubicBezTo>
                    <a:pt x="8260" y="17694"/>
                    <a:pt x="8299" y="17704"/>
                    <a:pt x="8338" y="17704"/>
                  </a:cubicBezTo>
                  <a:cubicBezTo>
                    <a:pt x="8427" y="17704"/>
                    <a:pt x="8514" y="17655"/>
                    <a:pt x="8554" y="17568"/>
                  </a:cubicBezTo>
                  <a:cubicBezTo>
                    <a:pt x="8620" y="17450"/>
                    <a:pt x="8573" y="17297"/>
                    <a:pt x="8448" y="17237"/>
                  </a:cubicBezTo>
                  <a:cubicBezTo>
                    <a:pt x="8259" y="17136"/>
                    <a:pt x="8076" y="17030"/>
                    <a:pt x="7898" y="16912"/>
                  </a:cubicBezTo>
                  <a:cubicBezTo>
                    <a:pt x="7858" y="16886"/>
                    <a:pt x="7811" y="16874"/>
                    <a:pt x="7765" y="16874"/>
                  </a:cubicBezTo>
                  <a:close/>
                  <a:moveTo>
                    <a:pt x="9573" y="17671"/>
                  </a:moveTo>
                  <a:cubicBezTo>
                    <a:pt x="9458" y="17671"/>
                    <a:pt x="9351" y="17754"/>
                    <a:pt x="9324" y="17876"/>
                  </a:cubicBezTo>
                  <a:cubicBezTo>
                    <a:pt x="9300" y="18007"/>
                    <a:pt x="9389" y="18136"/>
                    <a:pt x="9526" y="18160"/>
                  </a:cubicBezTo>
                  <a:cubicBezTo>
                    <a:pt x="9673" y="18190"/>
                    <a:pt x="9810" y="18201"/>
                    <a:pt x="9933" y="18201"/>
                  </a:cubicBezTo>
                  <a:cubicBezTo>
                    <a:pt x="10058" y="18201"/>
                    <a:pt x="10176" y="18190"/>
                    <a:pt x="10288" y="18166"/>
                  </a:cubicBezTo>
                  <a:cubicBezTo>
                    <a:pt x="10419" y="18130"/>
                    <a:pt x="10501" y="18000"/>
                    <a:pt x="10471" y="17865"/>
                  </a:cubicBezTo>
                  <a:cubicBezTo>
                    <a:pt x="10440" y="17752"/>
                    <a:pt x="10335" y="17675"/>
                    <a:pt x="10222" y="17675"/>
                  </a:cubicBezTo>
                  <a:cubicBezTo>
                    <a:pt x="10205" y="17675"/>
                    <a:pt x="10188" y="17676"/>
                    <a:pt x="10170" y="17680"/>
                  </a:cubicBezTo>
                  <a:cubicBezTo>
                    <a:pt x="10105" y="17699"/>
                    <a:pt x="10028" y="17704"/>
                    <a:pt x="9933" y="17704"/>
                  </a:cubicBezTo>
                  <a:cubicBezTo>
                    <a:pt x="9845" y="17704"/>
                    <a:pt x="9739" y="17699"/>
                    <a:pt x="9614" y="17675"/>
                  </a:cubicBezTo>
                  <a:cubicBezTo>
                    <a:pt x="9600" y="17672"/>
                    <a:pt x="9586" y="17671"/>
                    <a:pt x="9573" y="17671"/>
                  </a:cubicBezTo>
                  <a:close/>
                  <a:moveTo>
                    <a:pt x="3442" y="18223"/>
                  </a:moveTo>
                  <a:cubicBezTo>
                    <a:pt x="3362" y="18223"/>
                    <a:pt x="3283" y="18262"/>
                    <a:pt x="3237" y="18338"/>
                  </a:cubicBezTo>
                  <a:cubicBezTo>
                    <a:pt x="3118" y="18521"/>
                    <a:pt x="3006" y="18710"/>
                    <a:pt x="2888" y="18911"/>
                  </a:cubicBezTo>
                  <a:cubicBezTo>
                    <a:pt x="2817" y="19029"/>
                    <a:pt x="2858" y="19184"/>
                    <a:pt x="2976" y="19249"/>
                  </a:cubicBezTo>
                  <a:cubicBezTo>
                    <a:pt x="3016" y="19273"/>
                    <a:pt x="3059" y="19284"/>
                    <a:pt x="3102" y="19284"/>
                  </a:cubicBezTo>
                  <a:cubicBezTo>
                    <a:pt x="3188" y="19284"/>
                    <a:pt x="3272" y="19238"/>
                    <a:pt x="3320" y="19160"/>
                  </a:cubicBezTo>
                  <a:cubicBezTo>
                    <a:pt x="3432" y="18965"/>
                    <a:pt x="3544" y="18781"/>
                    <a:pt x="3656" y="18603"/>
                  </a:cubicBezTo>
                  <a:cubicBezTo>
                    <a:pt x="3727" y="18485"/>
                    <a:pt x="3692" y="18332"/>
                    <a:pt x="3574" y="18261"/>
                  </a:cubicBezTo>
                  <a:cubicBezTo>
                    <a:pt x="3533" y="18235"/>
                    <a:pt x="3488" y="18223"/>
                    <a:pt x="3442" y="18223"/>
                  </a:cubicBezTo>
                  <a:close/>
                  <a:moveTo>
                    <a:pt x="2475" y="19951"/>
                  </a:moveTo>
                  <a:cubicBezTo>
                    <a:pt x="2384" y="19951"/>
                    <a:pt x="2296" y="20000"/>
                    <a:pt x="2249" y="20088"/>
                  </a:cubicBezTo>
                  <a:cubicBezTo>
                    <a:pt x="2148" y="20290"/>
                    <a:pt x="2048" y="20484"/>
                    <a:pt x="1952" y="20686"/>
                  </a:cubicBezTo>
                  <a:cubicBezTo>
                    <a:pt x="1894" y="20811"/>
                    <a:pt x="1947" y="20958"/>
                    <a:pt x="2072" y="21017"/>
                  </a:cubicBezTo>
                  <a:cubicBezTo>
                    <a:pt x="2106" y="21033"/>
                    <a:pt x="2143" y="21041"/>
                    <a:pt x="2179" y="21041"/>
                  </a:cubicBezTo>
                  <a:cubicBezTo>
                    <a:pt x="2271" y="21041"/>
                    <a:pt x="2360" y="20989"/>
                    <a:pt x="2403" y="20899"/>
                  </a:cubicBezTo>
                  <a:cubicBezTo>
                    <a:pt x="2498" y="20704"/>
                    <a:pt x="2591" y="20508"/>
                    <a:pt x="2692" y="20314"/>
                  </a:cubicBezTo>
                  <a:cubicBezTo>
                    <a:pt x="2752" y="20189"/>
                    <a:pt x="2705" y="20041"/>
                    <a:pt x="2586" y="19976"/>
                  </a:cubicBezTo>
                  <a:cubicBezTo>
                    <a:pt x="2550" y="19959"/>
                    <a:pt x="2512" y="19951"/>
                    <a:pt x="2475" y="19951"/>
                  </a:cubicBezTo>
                  <a:close/>
                  <a:moveTo>
                    <a:pt x="1645" y="21756"/>
                  </a:moveTo>
                  <a:cubicBezTo>
                    <a:pt x="1547" y="21756"/>
                    <a:pt x="1455" y="21816"/>
                    <a:pt x="1414" y="21911"/>
                  </a:cubicBezTo>
                  <a:cubicBezTo>
                    <a:pt x="1332" y="22117"/>
                    <a:pt x="1250" y="22330"/>
                    <a:pt x="1172" y="22537"/>
                  </a:cubicBezTo>
                  <a:cubicBezTo>
                    <a:pt x="1125" y="22662"/>
                    <a:pt x="1190" y="22810"/>
                    <a:pt x="1321" y="22857"/>
                  </a:cubicBezTo>
                  <a:cubicBezTo>
                    <a:pt x="1348" y="22867"/>
                    <a:pt x="1377" y="22872"/>
                    <a:pt x="1405" y="22872"/>
                  </a:cubicBezTo>
                  <a:cubicBezTo>
                    <a:pt x="1507" y="22872"/>
                    <a:pt x="1602" y="22807"/>
                    <a:pt x="1640" y="22709"/>
                  </a:cubicBezTo>
                  <a:cubicBezTo>
                    <a:pt x="1717" y="22502"/>
                    <a:pt x="1793" y="22302"/>
                    <a:pt x="1876" y="22100"/>
                  </a:cubicBezTo>
                  <a:cubicBezTo>
                    <a:pt x="1930" y="21969"/>
                    <a:pt x="1864" y="21827"/>
                    <a:pt x="1740" y="21775"/>
                  </a:cubicBezTo>
                  <a:cubicBezTo>
                    <a:pt x="1708" y="21762"/>
                    <a:pt x="1677" y="21756"/>
                    <a:pt x="1645" y="21756"/>
                  </a:cubicBezTo>
                  <a:close/>
                  <a:moveTo>
                    <a:pt x="992" y="23629"/>
                  </a:moveTo>
                  <a:cubicBezTo>
                    <a:pt x="886" y="23629"/>
                    <a:pt x="787" y="23697"/>
                    <a:pt x="753" y="23809"/>
                  </a:cubicBezTo>
                  <a:cubicBezTo>
                    <a:pt x="687" y="24022"/>
                    <a:pt x="628" y="24241"/>
                    <a:pt x="575" y="24454"/>
                  </a:cubicBezTo>
                  <a:cubicBezTo>
                    <a:pt x="540" y="24585"/>
                    <a:pt x="616" y="24721"/>
                    <a:pt x="753" y="24756"/>
                  </a:cubicBezTo>
                  <a:cubicBezTo>
                    <a:pt x="773" y="24762"/>
                    <a:pt x="793" y="24765"/>
                    <a:pt x="813" y="24765"/>
                  </a:cubicBezTo>
                  <a:cubicBezTo>
                    <a:pt x="922" y="24765"/>
                    <a:pt x="1024" y="24688"/>
                    <a:pt x="1054" y="24579"/>
                  </a:cubicBezTo>
                  <a:cubicBezTo>
                    <a:pt x="1108" y="24366"/>
                    <a:pt x="1166" y="24159"/>
                    <a:pt x="1231" y="23946"/>
                  </a:cubicBezTo>
                  <a:cubicBezTo>
                    <a:pt x="1267" y="23815"/>
                    <a:pt x="1190" y="23679"/>
                    <a:pt x="1059" y="23638"/>
                  </a:cubicBezTo>
                  <a:cubicBezTo>
                    <a:pt x="1037" y="23631"/>
                    <a:pt x="1015" y="23629"/>
                    <a:pt x="992" y="23629"/>
                  </a:cubicBezTo>
                  <a:close/>
                  <a:moveTo>
                    <a:pt x="532" y="25556"/>
                  </a:moveTo>
                  <a:cubicBezTo>
                    <a:pt x="413" y="25556"/>
                    <a:pt x="306" y="25640"/>
                    <a:pt x="284" y="25762"/>
                  </a:cubicBezTo>
                  <a:cubicBezTo>
                    <a:pt x="243" y="25986"/>
                    <a:pt x="208" y="26206"/>
                    <a:pt x="178" y="26425"/>
                  </a:cubicBezTo>
                  <a:cubicBezTo>
                    <a:pt x="155" y="26561"/>
                    <a:pt x="249" y="26684"/>
                    <a:pt x="385" y="26709"/>
                  </a:cubicBezTo>
                  <a:cubicBezTo>
                    <a:pt x="396" y="26710"/>
                    <a:pt x="406" y="26711"/>
                    <a:pt x="417" y="26711"/>
                  </a:cubicBezTo>
                  <a:cubicBezTo>
                    <a:pt x="540" y="26711"/>
                    <a:pt x="648" y="26621"/>
                    <a:pt x="669" y="26496"/>
                  </a:cubicBezTo>
                  <a:cubicBezTo>
                    <a:pt x="699" y="26283"/>
                    <a:pt x="734" y="26070"/>
                    <a:pt x="770" y="25851"/>
                  </a:cubicBezTo>
                  <a:cubicBezTo>
                    <a:pt x="800" y="25715"/>
                    <a:pt x="710" y="25590"/>
                    <a:pt x="575" y="25560"/>
                  </a:cubicBezTo>
                  <a:cubicBezTo>
                    <a:pt x="561" y="25558"/>
                    <a:pt x="547" y="25556"/>
                    <a:pt x="532" y="25556"/>
                  </a:cubicBezTo>
                  <a:close/>
                  <a:moveTo>
                    <a:pt x="282" y="27530"/>
                  </a:moveTo>
                  <a:cubicBezTo>
                    <a:pt x="150" y="27530"/>
                    <a:pt x="48" y="27632"/>
                    <a:pt x="36" y="27761"/>
                  </a:cubicBezTo>
                  <a:cubicBezTo>
                    <a:pt x="24" y="27986"/>
                    <a:pt x="13" y="28211"/>
                    <a:pt x="7" y="28429"/>
                  </a:cubicBezTo>
                  <a:cubicBezTo>
                    <a:pt x="0" y="28566"/>
                    <a:pt x="114" y="28683"/>
                    <a:pt x="249" y="28683"/>
                  </a:cubicBezTo>
                  <a:cubicBezTo>
                    <a:pt x="253" y="28684"/>
                    <a:pt x="257" y="28684"/>
                    <a:pt x="261" y="28684"/>
                  </a:cubicBezTo>
                  <a:cubicBezTo>
                    <a:pt x="392" y="28684"/>
                    <a:pt x="497" y="28573"/>
                    <a:pt x="504" y="28442"/>
                  </a:cubicBezTo>
                  <a:cubicBezTo>
                    <a:pt x="510" y="28229"/>
                    <a:pt x="516" y="28009"/>
                    <a:pt x="533" y="27790"/>
                  </a:cubicBezTo>
                  <a:cubicBezTo>
                    <a:pt x="540" y="27654"/>
                    <a:pt x="439" y="27536"/>
                    <a:pt x="303" y="27531"/>
                  </a:cubicBezTo>
                  <a:cubicBezTo>
                    <a:pt x="296" y="27530"/>
                    <a:pt x="289" y="27530"/>
                    <a:pt x="282" y="27530"/>
                  </a:cubicBezTo>
                  <a:close/>
                  <a:moveTo>
                    <a:pt x="273" y="29512"/>
                  </a:moveTo>
                  <a:cubicBezTo>
                    <a:pt x="269" y="29512"/>
                    <a:pt x="265" y="29512"/>
                    <a:pt x="262" y="29513"/>
                  </a:cubicBezTo>
                  <a:cubicBezTo>
                    <a:pt x="125" y="29518"/>
                    <a:pt x="24" y="29636"/>
                    <a:pt x="30" y="29772"/>
                  </a:cubicBezTo>
                  <a:cubicBezTo>
                    <a:pt x="43" y="30004"/>
                    <a:pt x="60" y="30223"/>
                    <a:pt x="84" y="30447"/>
                  </a:cubicBezTo>
                  <a:cubicBezTo>
                    <a:pt x="100" y="30575"/>
                    <a:pt x="206" y="30667"/>
                    <a:pt x="331" y="30667"/>
                  </a:cubicBezTo>
                  <a:cubicBezTo>
                    <a:pt x="339" y="30667"/>
                    <a:pt x="347" y="30666"/>
                    <a:pt x="355" y="30665"/>
                  </a:cubicBezTo>
                  <a:cubicBezTo>
                    <a:pt x="492" y="30654"/>
                    <a:pt x="592" y="30529"/>
                    <a:pt x="581" y="30394"/>
                  </a:cubicBezTo>
                  <a:cubicBezTo>
                    <a:pt x="557" y="30181"/>
                    <a:pt x="540" y="29961"/>
                    <a:pt x="527" y="29743"/>
                  </a:cubicBezTo>
                  <a:cubicBezTo>
                    <a:pt x="516" y="29610"/>
                    <a:pt x="404" y="29512"/>
                    <a:pt x="273" y="29512"/>
                  </a:cubicBezTo>
                  <a:close/>
                  <a:moveTo>
                    <a:pt x="522" y="31478"/>
                  </a:moveTo>
                  <a:cubicBezTo>
                    <a:pt x="508" y="31478"/>
                    <a:pt x="494" y="31479"/>
                    <a:pt x="480" y="31482"/>
                  </a:cubicBezTo>
                  <a:cubicBezTo>
                    <a:pt x="344" y="31512"/>
                    <a:pt x="256" y="31642"/>
                    <a:pt x="284" y="31779"/>
                  </a:cubicBezTo>
                  <a:cubicBezTo>
                    <a:pt x="327" y="31997"/>
                    <a:pt x="374" y="32216"/>
                    <a:pt x="426" y="32435"/>
                  </a:cubicBezTo>
                  <a:cubicBezTo>
                    <a:pt x="452" y="32547"/>
                    <a:pt x="557" y="32624"/>
                    <a:pt x="669" y="32624"/>
                  </a:cubicBezTo>
                  <a:cubicBezTo>
                    <a:pt x="687" y="32624"/>
                    <a:pt x="705" y="32622"/>
                    <a:pt x="723" y="32618"/>
                  </a:cubicBezTo>
                  <a:cubicBezTo>
                    <a:pt x="859" y="32582"/>
                    <a:pt x="942" y="32453"/>
                    <a:pt x="906" y="32317"/>
                  </a:cubicBezTo>
                  <a:cubicBezTo>
                    <a:pt x="859" y="32109"/>
                    <a:pt x="811" y="31896"/>
                    <a:pt x="770" y="31683"/>
                  </a:cubicBezTo>
                  <a:cubicBezTo>
                    <a:pt x="748" y="31562"/>
                    <a:pt x="638" y="31478"/>
                    <a:pt x="522" y="31478"/>
                  </a:cubicBezTo>
                  <a:close/>
                  <a:moveTo>
                    <a:pt x="1037" y="33396"/>
                  </a:moveTo>
                  <a:cubicBezTo>
                    <a:pt x="1009" y="33396"/>
                    <a:pt x="981" y="33401"/>
                    <a:pt x="953" y="33411"/>
                  </a:cubicBezTo>
                  <a:cubicBezTo>
                    <a:pt x="824" y="33453"/>
                    <a:pt x="758" y="33594"/>
                    <a:pt x="800" y="33724"/>
                  </a:cubicBezTo>
                  <a:cubicBezTo>
                    <a:pt x="876" y="33937"/>
                    <a:pt x="953" y="34150"/>
                    <a:pt x="1037" y="34357"/>
                  </a:cubicBezTo>
                  <a:cubicBezTo>
                    <a:pt x="1073" y="34457"/>
                    <a:pt x="1165" y="34516"/>
                    <a:pt x="1264" y="34516"/>
                  </a:cubicBezTo>
                  <a:cubicBezTo>
                    <a:pt x="1295" y="34516"/>
                    <a:pt x="1326" y="34510"/>
                    <a:pt x="1356" y="34499"/>
                  </a:cubicBezTo>
                  <a:cubicBezTo>
                    <a:pt x="1485" y="34446"/>
                    <a:pt x="1545" y="34304"/>
                    <a:pt x="1498" y="34174"/>
                  </a:cubicBezTo>
                  <a:cubicBezTo>
                    <a:pt x="1414" y="33972"/>
                    <a:pt x="1343" y="33772"/>
                    <a:pt x="1272" y="33565"/>
                  </a:cubicBezTo>
                  <a:cubicBezTo>
                    <a:pt x="1236" y="33462"/>
                    <a:pt x="1140" y="33396"/>
                    <a:pt x="1037" y="33396"/>
                  </a:cubicBezTo>
                  <a:close/>
                  <a:moveTo>
                    <a:pt x="1808" y="35222"/>
                  </a:moveTo>
                  <a:cubicBezTo>
                    <a:pt x="1771" y="35222"/>
                    <a:pt x="1733" y="35231"/>
                    <a:pt x="1698" y="35250"/>
                  </a:cubicBezTo>
                  <a:cubicBezTo>
                    <a:pt x="1575" y="35315"/>
                    <a:pt x="1527" y="35463"/>
                    <a:pt x="1586" y="35582"/>
                  </a:cubicBezTo>
                  <a:cubicBezTo>
                    <a:pt x="1693" y="35789"/>
                    <a:pt x="1799" y="35984"/>
                    <a:pt x="1911" y="36180"/>
                  </a:cubicBezTo>
                  <a:cubicBezTo>
                    <a:pt x="1955" y="36258"/>
                    <a:pt x="2037" y="36303"/>
                    <a:pt x="2123" y="36303"/>
                  </a:cubicBezTo>
                  <a:cubicBezTo>
                    <a:pt x="2166" y="36303"/>
                    <a:pt x="2209" y="36292"/>
                    <a:pt x="2249" y="36268"/>
                  </a:cubicBezTo>
                  <a:cubicBezTo>
                    <a:pt x="2367" y="36203"/>
                    <a:pt x="2408" y="36049"/>
                    <a:pt x="2337" y="35931"/>
                  </a:cubicBezTo>
                  <a:cubicBezTo>
                    <a:pt x="2231" y="35741"/>
                    <a:pt x="2130" y="35552"/>
                    <a:pt x="2031" y="35356"/>
                  </a:cubicBezTo>
                  <a:cubicBezTo>
                    <a:pt x="1984" y="35273"/>
                    <a:pt x="1897" y="35222"/>
                    <a:pt x="1808" y="35222"/>
                  </a:cubicBezTo>
                  <a:close/>
                  <a:moveTo>
                    <a:pt x="2840" y="36918"/>
                  </a:moveTo>
                  <a:cubicBezTo>
                    <a:pt x="2790" y="36918"/>
                    <a:pt x="2740" y="36933"/>
                    <a:pt x="2698" y="36966"/>
                  </a:cubicBezTo>
                  <a:cubicBezTo>
                    <a:pt x="2586" y="37043"/>
                    <a:pt x="2556" y="37196"/>
                    <a:pt x="2640" y="37309"/>
                  </a:cubicBezTo>
                  <a:cubicBezTo>
                    <a:pt x="2769" y="37493"/>
                    <a:pt x="2905" y="37676"/>
                    <a:pt x="3047" y="37848"/>
                  </a:cubicBezTo>
                  <a:cubicBezTo>
                    <a:pt x="3095" y="37910"/>
                    <a:pt x="3169" y="37941"/>
                    <a:pt x="3243" y="37941"/>
                  </a:cubicBezTo>
                  <a:cubicBezTo>
                    <a:pt x="3297" y="37941"/>
                    <a:pt x="3351" y="37924"/>
                    <a:pt x="3396" y="37889"/>
                  </a:cubicBezTo>
                  <a:cubicBezTo>
                    <a:pt x="3503" y="37800"/>
                    <a:pt x="3521" y="37647"/>
                    <a:pt x="3432" y="37540"/>
                  </a:cubicBezTo>
                  <a:cubicBezTo>
                    <a:pt x="3301" y="37368"/>
                    <a:pt x="3172" y="37196"/>
                    <a:pt x="3041" y="37019"/>
                  </a:cubicBezTo>
                  <a:cubicBezTo>
                    <a:pt x="2995" y="36954"/>
                    <a:pt x="2918" y="36918"/>
                    <a:pt x="2840" y="36918"/>
                  </a:cubicBezTo>
                  <a:close/>
                  <a:moveTo>
                    <a:pt x="4118" y="38433"/>
                  </a:moveTo>
                  <a:cubicBezTo>
                    <a:pt x="4056" y="38433"/>
                    <a:pt x="3993" y="38457"/>
                    <a:pt x="3947" y="38504"/>
                  </a:cubicBezTo>
                  <a:cubicBezTo>
                    <a:pt x="3846" y="38605"/>
                    <a:pt x="3846" y="38758"/>
                    <a:pt x="3940" y="38859"/>
                  </a:cubicBezTo>
                  <a:cubicBezTo>
                    <a:pt x="4101" y="39019"/>
                    <a:pt x="4267" y="39173"/>
                    <a:pt x="4431" y="39320"/>
                  </a:cubicBezTo>
                  <a:cubicBezTo>
                    <a:pt x="4479" y="39365"/>
                    <a:pt x="4540" y="39388"/>
                    <a:pt x="4600" y="39388"/>
                  </a:cubicBezTo>
                  <a:cubicBezTo>
                    <a:pt x="4667" y="39388"/>
                    <a:pt x="4734" y="39360"/>
                    <a:pt x="4781" y="39303"/>
                  </a:cubicBezTo>
                  <a:cubicBezTo>
                    <a:pt x="4876" y="39203"/>
                    <a:pt x="4863" y="39048"/>
                    <a:pt x="4764" y="38954"/>
                  </a:cubicBezTo>
                  <a:cubicBezTo>
                    <a:pt x="4603" y="38812"/>
                    <a:pt x="4450" y="38664"/>
                    <a:pt x="4295" y="38510"/>
                  </a:cubicBezTo>
                  <a:cubicBezTo>
                    <a:pt x="4248" y="38459"/>
                    <a:pt x="4183" y="38433"/>
                    <a:pt x="4118" y="38433"/>
                  </a:cubicBezTo>
                  <a:close/>
                  <a:moveTo>
                    <a:pt x="5632" y="39717"/>
                  </a:moveTo>
                  <a:cubicBezTo>
                    <a:pt x="5554" y="39717"/>
                    <a:pt x="5479" y="39755"/>
                    <a:pt x="5431" y="39823"/>
                  </a:cubicBezTo>
                  <a:cubicBezTo>
                    <a:pt x="5349" y="39935"/>
                    <a:pt x="5378" y="40090"/>
                    <a:pt x="5491" y="40167"/>
                  </a:cubicBezTo>
                  <a:cubicBezTo>
                    <a:pt x="5674" y="40297"/>
                    <a:pt x="5864" y="40421"/>
                    <a:pt x="6053" y="40539"/>
                  </a:cubicBezTo>
                  <a:cubicBezTo>
                    <a:pt x="6094" y="40563"/>
                    <a:pt x="6139" y="40575"/>
                    <a:pt x="6184" y="40575"/>
                  </a:cubicBezTo>
                  <a:cubicBezTo>
                    <a:pt x="6268" y="40575"/>
                    <a:pt x="6350" y="40533"/>
                    <a:pt x="6396" y="40456"/>
                  </a:cubicBezTo>
                  <a:cubicBezTo>
                    <a:pt x="6467" y="40338"/>
                    <a:pt x="6432" y="40184"/>
                    <a:pt x="6313" y="40113"/>
                  </a:cubicBezTo>
                  <a:cubicBezTo>
                    <a:pt x="6129" y="40006"/>
                    <a:pt x="5952" y="39888"/>
                    <a:pt x="5775" y="39765"/>
                  </a:cubicBezTo>
                  <a:cubicBezTo>
                    <a:pt x="5731" y="39732"/>
                    <a:pt x="5681" y="39717"/>
                    <a:pt x="5632" y="39717"/>
                  </a:cubicBezTo>
                  <a:close/>
                  <a:moveTo>
                    <a:pt x="7354" y="40705"/>
                  </a:moveTo>
                  <a:cubicBezTo>
                    <a:pt x="7261" y="40705"/>
                    <a:pt x="7172" y="40757"/>
                    <a:pt x="7129" y="40847"/>
                  </a:cubicBezTo>
                  <a:cubicBezTo>
                    <a:pt x="7071" y="40965"/>
                    <a:pt x="7118" y="41114"/>
                    <a:pt x="7241" y="41177"/>
                  </a:cubicBezTo>
                  <a:cubicBezTo>
                    <a:pt x="7448" y="41278"/>
                    <a:pt x="7650" y="41373"/>
                    <a:pt x="7852" y="41461"/>
                  </a:cubicBezTo>
                  <a:cubicBezTo>
                    <a:pt x="7883" y="41475"/>
                    <a:pt x="7915" y="41481"/>
                    <a:pt x="7947" y="41481"/>
                  </a:cubicBezTo>
                  <a:cubicBezTo>
                    <a:pt x="8043" y="41481"/>
                    <a:pt x="8136" y="41425"/>
                    <a:pt x="8177" y="41332"/>
                  </a:cubicBezTo>
                  <a:cubicBezTo>
                    <a:pt x="8235" y="41207"/>
                    <a:pt x="8177" y="41060"/>
                    <a:pt x="8052" y="41007"/>
                  </a:cubicBezTo>
                  <a:cubicBezTo>
                    <a:pt x="7857" y="40918"/>
                    <a:pt x="7661" y="40830"/>
                    <a:pt x="7461" y="40729"/>
                  </a:cubicBezTo>
                  <a:cubicBezTo>
                    <a:pt x="7427" y="40712"/>
                    <a:pt x="7390" y="40705"/>
                    <a:pt x="7354" y="40705"/>
                  </a:cubicBezTo>
                  <a:close/>
                  <a:moveTo>
                    <a:pt x="9179" y="41477"/>
                  </a:moveTo>
                  <a:cubicBezTo>
                    <a:pt x="9079" y="41477"/>
                    <a:pt x="8983" y="41541"/>
                    <a:pt x="8945" y="41639"/>
                  </a:cubicBezTo>
                  <a:cubicBezTo>
                    <a:pt x="8898" y="41770"/>
                    <a:pt x="8963" y="41912"/>
                    <a:pt x="9094" y="41958"/>
                  </a:cubicBezTo>
                  <a:cubicBezTo>
                    <a:pt x="9313" y="42036"/>
                    <a:pt x="9526" y="42107"/>
                    <a:pt x="9733" y="42171"/>
                  </a:cubicBezTo>
                  <a:cubicBezTo>
                    <a:pt x="9758" y="42180"/>
                    <a:pt x="9784" y="42184"/>
                    <a:pt x="9809" y="42184"/>
                  </a:cubicBezTo>
                  <a:cubicBezTo>
                    <a:pt x="9914" y="42184"/>
                    <a:pt x="10011" y="42116"/>
                    <a:pt x="10040" y="42007"/>
                  </a:cubicBezTo>
                  <a:cubicBezTo>
                    <a:pt x="10081" y="41876"/>
                    <a:pt x="10010" y="41740"/>
                    <a:pt x="9881" y="41699"/>
                  </a:cubicBezTo>
                  <a:cubicBezTo>
                    <a:pt x="9679" y="41633"/>
                    <a:pt x="9472" y="41568"/>
                    <a:pt x="9259" y="41491"/>
                  </a:cubicBezTo>
                  <a:cubicBezTo>
                    <a:pt x="9233" y="41481"/>
                    <a:pt x="9206" y="41477"/>
                    <a:pt x="9179" y="41477"/>
                  </a:cubicBezTo>
                  <a:close/>
                  <a:moveTo>
                    <a:pt x="15138" y="42026"/>
                  </a:moveTo>
                  <a:cubicBezTo>
                    <a:pt x="15109" y="42026"/>
                    <a:pt x="15079" y="42031"/>
                    <a:pt x="15050" y="42042"/>
                  </a:cubicBezTo>
                  <a:cubicBezTo>
                    <a:pt x="15050" y="42042"/>
                    <a:pt x="15014" y="42053"/>
                    <a:pt x="14956" y="42072"/>
                  </a:cubicBezTo>
                  <a:cubicBezTo>
                    <a:pt x="14826" y="42113"/>
                    <a:pt x="14749" y="42249"/>
                    <a:pt x="14784" y="42379"/>
                  </a:cubicBezTo>
                  <a:cubicBezTo>
                    <a:pt x="14814" y="42488"/>
                    <a:pt x="14914" y="42559"/>
                    <a:pt x="15025" y="42559"/>
                  </a:cubicBezTo>
                  <a:cubicBezTo>
                    <a:pt x="15047" y="42559"/>
                    <a:pt x="15070" y="42556"/>
                    <a:pt x="15093" y="42550"/>
                  </a:cubicBezTo>
                  <a:cubicBezTo>
                    <a:pt x="15175" y="42526"/>
                    <a:pt x="15216" y="42509"/>
                    <a:pt x="15222" y="42509"/>
                  </a:cubicBezTo>
                  <a:cubicBezTo>
                    <a:pt x="15352" y="42462"/>
                    <a:pt x="15418" y="42320"/>
                    <a:pt x="15369" y="42190"/>
                  </a:cubicBezTo>
                  <a:cubicBezTo>
                    <a:pt x="15333" y="42088"/>
                    <a:pt x="15239" y="42026"/>
                    <a:pt x="15138" y="42026"/>
                  </a:cubicBezTo>
                  <a:close/>
                  <a:moveTo>
                    <a:pt x="11091" y="42020"/>
                  </a:moveTo>
                  <a:cubicBezTo>
                    <a:pt x="10975" y="42020"/>
                    <a:pt x="10866" y="42098"/>
                    <a:pt x="10845" y="42220"/>
                  </a:cubicBezTo>
                  <a:cubicBezTo>
                    <a:pt x="10815" y="42349"/>
                    <a:pt x="10904" y="42485"/>
                    <a:pt x="11033" y="42509"/>
                  </a:cubicBezTo>
                  <a:cubicBezTo>
                    <a:pt x="11265" y="42562"/>
                    <a:pt x="11489" y="42597"/>
                    <a:pt x="11702" y="42633"/>
                  </a:cubicBezTo>
                  <a:cubicBezTo>
                    <a:pt x="11714" y="42634"/>
                    <a:pt x="11725" y="42635"/>
                    <a:pt x="11736" y="42635"/>
                  </a:cubicBezTo>
                  <a:cubicBezTo>
                    <a:pt x="11855" y="42635"/>
                    <a:pt x="11964" y="42550"/>
                    <a:pt x="11980" y="42427"/>
                  </a:cubicBezTo>
                  <a:cubicBezTo>
                    <a:pt x="12004" y="42291"/>
                    <a:pt x="11909" y="42160"/>
                    <a:pt x="11773" y="42143"/>
                  </a:cubicBezTo>
                  <a:cubicBezTo>
                    <a:pt x="11571" y="42113"/>
                    <a:pt x="11358" y="42072"/>
                    <a:pt x="11134" y="42024"/>
                  </a:cubicBezTo>
                  <a:cubicBezTo>
                    <a:pt x="11120" y="42021"/>
                    <a:pt x="11105" y="42020"/>
                    <a:pt x="11091" y="42020"/>
                  </a:cubicBezTo>
                  <a:close/>
                  <a:moveTo>
                    <a:pt x="13712" y="42255"/>
                  </a:moveTo>
                  <a:cubicBezTo>
                    <a:pt x="13708" y="42255"/>
                    <a:pt x="13705" y="42255"/>
                    <a:pt x="13701" y="42255"/>
                  </a:cubicBezTo>
                  <a:cubicBezTo>
                    <a:pt x="13578" y="42261"/>
                    <a:pt x="13447" y="42266"/>
                    <a:pt x="13305" y="42266"/>
                  </a:cubicBezTo>
                  <a:cubicBezTo>
                    <a:pt x="13228" y="42266"/>
                    <a:pt x="13146" y="42261"/>
                    <a:pt x="13062" y="42261"/>
                  </a:cubicBezTo>
                  <a:cubicBezTo>
                    <a:pt x="13059" y="42261"/>
                    <a:pt x="13055" y="42261"/>
                    <a:pt x="13052" y="42261"/>
                  </a:cubicBezTo>
                  <a:cubicBezTo>
                    <a:pt x="12915" y="42261"/>
                    <a:pt x="12808" y="42371"/>
                    <a:pt x="12808" y="42504"/>
                  </a:cubicBezTo>
                  <a:cubicBezTo>
                    <a:pt x="12802" y="42640"/>
                    <a:pt x="12909" y="42752"/>
                    <a:pt x="13045" y="42758"/>
                  </a:cubicBezTo>
                  <a:lnTo>
                    <a:pt x="13305" y="42758"/>
                  </a:lnTo>
                  <a:cubicBezTo>
                    <a:pt x="13453" y="42758"/>
                    <a:pt x="13595" y="42758"/>
                    <a:pt x="13725" y="42752"/>
                  </a:cubicBezTo>
                  <a:cubicBezTo>
                    <a:pt x="13867" y="42746"/>
                    <a:pt x="13968" y="42627"/>
                    <a:pt x="13962" y="42491"/>
                  </a:cubicBezTo>
                  <a:cubicBezTo>
                    <a:pt x="13957" y="42359"/>
                    <a:pt x="13843" y="42255"/>
                    <a:pt x="13712" y="42255"/>
                  </a:cubicBezTo>
                  <a:close/>
                </a:path>
              </a:pathLst>
            </a:custGeom>
            <a:solidFill>
              <a:srgbClr val="1E1936"/>
            </a:solidFill>
            <a:ln>
              <a:solidFill>
                <a:schemeClr val="tx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rgbClr val="FF0066"/>
                </a:solidFill>
                <a:effectLst/>
                <a:uLnTx/>
                <a:uFillTx/>
                <a:latin typeface="Arial"/>
                <a:cs typeface="Arial"/>
                <a:sym typeface="Arial"/>
              </a:endParaRPr>
            </a:p>
          </p:txBody>
        </p:sp>
        <p:grpSp>
          <p:nvGrpSpPr>
            <p:cNvPr id="34" name="Google Shape;4716;p79"/>
            <p:cNvGrpSpPr/>
            <p:nvPr/>
          </p:nvGrpSpPr>
          <p:grpSpPr>
            <a:xfrm rot="3530764">
              <a:off x="252923" y="3052492"/>
              <a:ext cx="603575" cy="520900"/>
              <a:chOff x="3450350" y="2886200"/>
              <a:chExt cx="603575" cy="520900"/>
            </a:xfrm>
          </p:grpSpPr>
          <p:sp>
            <p:nvSpPr>
              <p:cNvPr id="35" name="Google Shape;4717;p79"/>
              <p:cNvSpPr/>
              <p:nvPr/>
            </p:nvSpPr>
            <p:spPr>
              <a:xfrm>
                <a:off x="3450350" y="2886200"/>
                <a:ext cx="603575" cy="520900"/>
              </a:xfrm>
              <a:custGeom>
                <a:avLst/>
                <a:gdLst/>
                <a:ahLst/>
                <a:cxnLst/>
                <a:rect l="l" t="t" r="r" b="b"/>
                <a:pathLst>
                  <a:path w="24143" h="20836" extrusionOk="0">
                    <a:moveTo>
                      <a:pt x="23735" y="36"/>
                    </a:moveTo>
                    <a:cubicBezTo>
                      <a:pt x="23717" y="1"/>
                      <a:pt x="23676" y="1"/>
                      <a:pt x="23610" y="42"/>
                    </a:cubicBezTo>
                    <a:cubicBezTo>
                      <a:pt x="22971" y="468"/>
                      <a:pt x="197" y="8619"/>
                      <a:pt x="131" y="8643"/>
                    </a:cubicBezTo>
                    <a:cubicBezTo>
                      <a:pt x="25" y="8678"/>
                      <a:pt x="1" y="8809"/>
                      <a:pt x="72" y="8932"/>
                    </a:cubicBezTo>
                    <a:cubicBezTo>
                      <a:pt x="119" y="9009"/>
                      <a:pt x="190" y="9063"/>
                      <a:pt x="268" y="9087"/>
                    </a:cubicBezTo>
                    <a:cubicBezTo>
                      <a:pt x="557" y="9194"/>
                      <a:pt x="4107" y="10500"/>
                      <a:pt x="5680" y="11441"/>
                    </a:cubicBezTo>
                    <a:cubicBezTo>
                      <a:pt x="5828" y="13014"/>
                      <a:pt x="6136" y="20203"/>
                      <a:pt x="6136" y="20220"/>
                    </a:cubicBezTo>
                    <a:cubicBezTo>
                      <a:pt x="6136" y="20350"/>
                      <a:pt x="6248" y="20474"/>
                      <a:pt x="6373" y="20509"/>
                    </a:cubicBezTo>
                    <a:cubicBezTo>
                      <a:pt x="6384" y="20509"/>
                      <a:pt x="6390" y="20516"/>
                      <a:pt x="6401" y="20516"/>
                    </a:cubicBezTo>
                    <a:cubicBezTo>
                      <a:pt x="6401" y="20522"/>
                      <a:pt x="6408" y="20522"/>
                      <a:pt x="6414" y="20528"/>
                    </a:cubicBezTo>
                    <a:cubicBezTo>
                      <a:pt x="6520" y="20629"/>
                      <a:pt x="6662" y="20640"/>
                      <a:pt x="6733" y="20563"/>
                    </a:cubicBezTo>
                    <a:lnTo>
                      <a:pt x="10051" y="16711"/>
                    </a:lnTo>
                    <a:cubicBezTo>
                      <a:pt x="10318" y="17044"/>
                      <a:pt x="10597" y="17386"/>
                      <a:pt x="10873" y="17729"/>
                    </a:cubicBezTo>
                    <a:cubicBezTo>
                      <a:pt x="11820" y="18901"/>
                      <a:pt x="12762" y="20072"/>
                      <a:pt x="13382" y="20705"/>
                    </a:cubicBezTo>
                    <a:cubicBezTo>
                      <a:pt x="13483" y="20812"/>
                      <a:pt x="13631" y="20836"/>
                      <a:pt x="13707" y="20758"/>
                    </a:cubicBezTo>
                    <a:cubicBezTo>
                      <a:pt x="13720" y="20752"/>
                      <a:pt x="13726" y="20741"/>
                      <a:pt x="13737" y="20722"/>
                    </a:cubicBezTo>
                    <a:cubicBezTo>
                      <a:pt x="13756" y="20687"/>
                      <a:pt x="18393" y="11867"/>
                      <a:pt x="21344" y="5751"/>
                    </a:cubicBezTo>
                    <a:lnTo>
                      <a:pt x="24090" y="408"/>
                    </a:lnTo>
                    <a:cubicBezTo>
                      <a:pt x="24143" y="313"/>
                      <a:pt x="24085" y="165"/>
                      <a:pt x="23971" y="83"/>
                    </a:cubicBezTo>
                    <a:cubicBezTo>
                      <a:pt x="23889" y="23"/>
                      <a:pt x="23801" y="12"/>
                      <a:pt x="23735" y="36"/>
                    </a:cubicBezTo>
                    <a:close/>
                    <a:moveTo>
                      <a:pt x="13885" y="8312"/>
                    </a:moveTo>
                    <a:cubicBezTo>
                      <a:pt x="13898" y="8323"/>
                      <a:pt x="13891" y="8312"/>
                      <a:pt x="13868" y="8288"/>
                    </a:cubicBezTo>
                    <a:cubicBezTo>
                      <a:pt x="13868" y="8276"/>
                      <a:pt x="13862" y="8258"/>
                      <a:pt x="13855" y="8247"/>
                    </a:cubicBezTo>
                    <a:cubicBezTo>
                      <a:pt x="13855" y="8235"/>
                      <a:pt x="13855" y="8217"/>
                      <a:pt x="13849" y="8205"/>
                    </a:cubicBezTo>
                    <a:cubicBezTo>
                      <a:pt x="13849" y="8129"/>
                      <a:pt x="13862" y="8063"/>
                      <a:pt x="13903" y="7993"/>
                    </a:cubicBezTo>
                    <a:cubicBezTo>
                      <a:pt x="13991" y="7845"/>
                      <a:pt x="14223" y="8004"/>
                      <a:pt x="14122" y="8146"/>
                    </a:cubicBezTo>
                    <a:cubicBezTo>
                      <a:pt x="14122" y="8146"/>
                      <a:pt x="14116" y="8164"/>
                      <a:pt x="14111" y="8164"/>
                    </a:cubicBezTo>
                    <a:lnTo>
                      <a:pt x="14111" y="8176"/>
                    </a:lnTo>
                    <a:cubicBezTo>
                      <a:pt x="14111" y="8181"/>
                      <a:pt x="14103" y="8187"/>
                      <a:pt x="14103" y="8193"/>
                    </a:cubicBezTo>
                    <a:lnTo>
                      <a:pt x="14103" y="8200"/>
                    </a:lnTo>
                    <a:cubicBezTo>
                      <a:pt x="14111" y="8264"/>
                      <a:pt x="14103" y="8329"/>
                      <a:pt x="14045" y="8383"/>
                    </a:cubicBezTo>
                    <a:cubicBezTo>
                      <a:pt x="14027" y="8400"/>
                      <a:pt x="13997" y="8413"/>
                      <a:pt x="13974" y="8400"/>
                    </a:cubicBezTo>
                    <a:cubicBezTo>
                      <a:pt x="13926" y="8377"/>
                      <a:pt x="13903" y="8353"/>
                      <a:pt x="13885" y="8312"/>
                    </a:cubicBezTo>
                    <a:close/>
                    <a:moveTo>
                      <a:pt x="13524" y="8927"/>
                    </a:moveTo>
                    <a:cubicBezTo>
                      <a:pt x="13530" y="9045"/>
                      <a:pt x="13335" y="9080"/>
                      <a:pt x="13300" y="8968"/>
                    </a:cubicBezTo>
                    <a:cubicBezTo>
                      <a:pt x="13264" y="8867"/>
                      <a:pt x="13246" y="8761"/>
                      <a:pt x="13229" y="8661"/>
                    </a:cubicBezTo>
                    <a:cubicBezTo>
                      <a:pt x="13199" y="8495"/>
                      <a:pt x="13453" y="8448"/>
                      <a:pt x="13483" y="8613"/>
                    </a:cubicBezTo>
                    <a:cubicBezTo>
                      <a:pt x="13500" y="8714"/>
                      <a:pt x="13524" y="8820"/>
                      <a:pt x="13524" y="8927"/>
                    </a:cubicBezTo>
                    <a:close/>
                    <a:moveTo>
                      <a:pt x="12803" y="9364"/>
                    </a:moveTo>
                    <a:cubicBezTo>
                      <a:pt x="12648" y="9287"/>
                      <a:pt x="12678" y="9033"/>
                      <a:pt x="12667" y="8886"/>
                    </a:cubicBezTo>
                    <a:cubicBezTo>
                      <a:pt x="12661" y="8761"/>
                      <a:pt x="12820" y="8738"/>
                      <a:pt x="12855" y="8856"/>
                    </a:cubicBezTo>
                    <a:cubicBezTo>
                      <a:pt x="12897" y="8992"/>
                      <a:pt x="13010" y="9222"/>
                      <a:pt x="12897" y="9353"/>
                    </a:cubicBezTo>
                    <a:cubicBezTo>
                      <a:pt x="12880" y="9371"/>
                      <a:pt x="12833" y="9382"/>
                      <a:pt x="12803" y="9364"/>
                    </a:cubicBezTo>
                    <a:close/>
                    <a:moveTo>
                      <a:pt x="4804" y="17357"/>
                    </a:moveTo>
                    <a:cubicBezTo>
                      <a:pt x="4864" y="17257"/>
                      <a:pt x="5017" y="17238"/>
                      <a:pt x="5106" y="17303"/>
                    </a:cubicBezTo>
                    <a:cubicBezTo>
                      <a:pt x="5194" y="17363"/>
                      <a:pt x="5237" y="17499"/>
                      <a:pt x="5172" y="17593"/>
                    </a:cubicBezTo>
                    <a:cubicBezTo>
                      <a:pt x="5172" y="17694"/>
                      <a:pt x="5082" y="17795"/>
                      <a:pt x="4970" y="17776"/>
                    </a:cubicBezTo>
                    <a:cubicBezTo>
                      <a:pt x="4882" y="17771"/>
                      <a:pt x="4798" y="17729"/>
                      <a:pt x="4757" y="17641"/>
                    </a:cubicBezTo>
                    <a:cubicBezTo>
                      <a:pt x="4710" y="17540"/>
                      <a:pt x="4751" y="17451"/>
                      <a:pt x="4804" y="17357"/>
                    </a:cubicBezTo>
                    <a:close/>
                    <a:moveTo>
                      <a:pt x="4727" y="14316"/>
                    </a:moveTo>
                    <a:cubicBezTo>
                      <a:pt x="4746" y="14150"/>
                      <a:pt x="4981" y="14174"/>
                      <a:pt x="4976" y="14340"/>
                    </a:cubicBezTo>
                    <a:cubicBezTo>
                      <a:pt x="4964" y="14736"/>
                      <a:pt x="5017" y="15121"/>
                      <a:pt x="5077" y="15512"/>
                    </a:cubicBezTo>
                    <a:cubicBezTo>
                      <a:pt x="5123" y="15824"/>
                      <a:pt x="5207" y="16151"/>
                      <a:pt x="5148" y="16463"/>
                    </a:cubicBezTo>
                    <a:cubicBezTo>
                      <a:pt x="5130" y="16564"/>
                      <a:pt x="5011" y="16582"/>
                      <a:pt x="4959" y="16498"/>
                    </a:cubicBezTo>
                    <a:cubicBezTo>
                      <a:pt x="4604" y="15908"/>
                      <a:pt x="4651" y="14979"/>
                      <a:pt x="4727" y="14316"/>
                    </a:cubicBezTo>
                    <a:close/>
                    <a:moveTo>
                      <a:pt x="18127" y="14204"/>
                    </a:moveTo>
                    <a:cubicBezTo>
                      <a:pt x="18251" y="14180"/>
                      <a:pt x="18376" y="14269"/>
                      <a:pt x="18398" y="14393"/>
                    </a:cubicBezTo>
                    <a:cubicBezTo>
                      <a:pt x="18422" y="14518"/>
                      <a:pt x="18334" y="14641"/>
                      <a:pt x="18209" y="14665"/>
                    </a:cubicBezTo>
                    <a:lnTo>
                      <a:pt x="18157" y="14671"/>
                    </a:lnTo>
                    <a:cubicBezTo>
                      <a:pt x="18086" y="14688"/>
                      <a:pt x="18021" y="14665"/>
                      <a:pt x="17967" y="14617"/>
                    </a:cubicBezTo>
                    <a:cubicBezTo>
                      <a:pt x="17926" y="14582"/>
                      <a:pt x="17896" y="14541"/>
                      <a:pt x="17890" y="14488"/>
                    </a:cubicBezTo>
                    <a:cubicBezTo>
                      <a:pt x="17879" y="14434"/>
                      <a:pt x="17890" y="14381"/>
                      <a:pt x="17914" y="14333"/>
                    </a:cubicBezTo>
                    <a:cubicBezTo>
                      <a:pt x="17950" y="14275"/>
                      <a:pt x="18002" y="14227"/>
                      <a:pt x="18073" y="14215"/>
                    </a:cubicBezTo>
                    <a:close/>
                    <a:moveTo>
                      <a:pt x="19435" y="11299"/>
                    </a:moveTo>
                    <a:cubicBezTo>
                      <a:pt x="19463" y="11217"/>
                      <a:pt x="19599" y="11245"/>
                      <a:pt x="19588" y="11335"/>
                    </a:cubicBezTo>
                    <a:cubicBezTo>
                      <a:pt x="19517" y="11761"/>
                      <a:pt x="19405" y="12151"/>
                      <a:pt x="19227" y="12547"/>
                    </a:cubicBezTo>
                    <a:cubicBezTo>
                      <a:pt x="19080" y="12885"/>
                      <a:pt x="18938" y="13369"/>
                      <a:pt x="18647" y="13618"/>
                    </a:cubicBezTo>
                    <a:cubicBezTo>
                      <a:pt x="18589" y="13666"/>
                      <a:pt x="18476" y="13636"/>
                      <a:pt x="18469" y="13552"/>
                    </a:cubicBezTo>
                    <a:cubicBezTo>
                      <a:pt x="18447" y="13180"/>
                      <a:pt x="18712" y="12807"/>
                      <a:pt x="18884" y="12488"/>
                    </a:cubicBezTo>
                    <a:cubicBezTo>
                      <a:pt x="19091" y="12104"/>
                      <a:pt x="19310" y="11714"/>
                      <a:pt x="19435" y="11299"/>
                    </a:cubicBezTo>
                    <a:close/>
                    <a:moveTo>
                      <a:pt x="11938" y="2650"/>
                    </a:moveTo>
                    <a:cubicBezTo>
                      <a:pt x="12022" y="2627"/>
                      <a:pt x="12110" y="2680"/>
                      <a:pt x="12151" y="2751"/>
                    </a:cubicBezTo>
                    <a:cubicBezTo>
                      <a:pt x="12164" y="2769"/>
                      <a:pt x="12170" y="2786"/>
                      <a:pt x="12175" y="2805"/>
                    </a:cubicBezTo>
                    <a:cubicBezTo>
                      <a:pt x="12175" y="2827"/>
                      <a:pt x="12175" y="2846"/>
                      <a:pt x="12170" y="2869"/>
                    </a:cubicBezTo>
                    <a:cubicBezTo>
                      <a:pt x="12158" y="2952"/>
                      <a:pt x="12099" y="3029"/>
                      <a:pt x="12009" y="3040"/>
                    </a:cubicBezTo>
                    <a:lnTo>
                      <a:pt x="11957" y="3040"/>
                    </a:lnTo>
                    <a:cubicBezTo>
                      <a:pt x="11910" y="3059"/>
                      <a:pt x="11856" y="3040"/>
                      <a:pt x="11815" y="3011"/>
                    </a:cubicBezTo>
                    <a:lnTo>
                      <a:pt x="11815" y="3011"/>
                    </a:lnTo>
                    <a:cubicBezTo>
                      <a:pt x="11774" y="2982"/>
                      <a:pt x="11744" y="2940"/>
                      <a:pt x="11732" y="2887"/>
                    </a:cubicBezTo>
                    <a:cubicBezTo>
                      <a:pt x="11725" y="2840"/>
                      <a:pt x="11732" y="2786"/>
                      <a:pt x="11761" y="2745"/>
                    </a:cubicBezTo>
                    <a:lnTo>
                      <a:pt x="11768" y="2739"/>
                    </a:lnTo>
                    <a:cubicBezTo>
                      <a:pt x="11796" y="2698"/>
                      <a:pt x="11839" y="2668"/>
                      <a:pt x="11886" y="2663"/>
                    </a:cubicBezTo>
                    <a:cubicBezTo>
                      <a:pt x="11903" y="2656"/>
                      <a:pt x="11921" y="2650"/>
                      <a:pt x="11938" y="2650"/>
                    </a:cubicBezTo>
                    <a:close/>
                    <a:moveTo>
                      <a:pt x="10720" y="3485"/>
                    </a:moveTo>
                    <a:cubicBezTo>
                      <a:pt x="10909" y="3414"/>
                      <a:pt x="11140" y="3294"/>
                      <a:pt x="11342" y="3348"/>
                    </a:cubicBezTo>
                    <a:cubicBezTo>
                      <a:pt x="11378" y="3354"/>
                      <a:pt x="11395" y="3414"/>
                      <a:pt x="11370" y="3449"/>
                    </a:cubicBezTo>
                    <a:cubicBezTo>
                      <a:pt x="11241" y="3608"/>
                      <a:pt x="10980" y="3644"/>
                      <a:pt x="10791" y="3698"/>
                    </a:cubicBezTo>
                    <a:cubicBezTo>
                      <a:pt x="10472" y="3786"/>
                      <a:pt x="10164" y="3898"/>
                      <a:pt x="9857" y="4017"/>
                    </a:cubicBezTo>
                    <a:cubicBezTo>
                      <a:pt x="9342" y="4212"/>
                      <a:pt x="8792" y="4430"/>
                      <a:pt x="8342" y="4763"/>
                    </a:cubicBezTo>
                    <a:cubicBezTo>
                      <a:pt x="8295" y="4804"/>
                      <a:pt x="8230" y="4727"/>
                      <a:pt x="8277" y="4686"/>
                    </a:cubicBezTo>
                    <a:cubicBezTo>
                      <a:pt x="8703" y="4288"/>
                      <a:pt x="9235" y="4053"/>
                      <a:pt x="9767" y="3840"/>
                    </a:cubicBezTo>
                    <a:cubicBezTo>
                      <a:pt x="10081" y="3715"/>
                      <a:pt x="10406" y="3608"/>
                      <a:pt x="10720" y="3485"/>
                    </a:cubicBezTo>
                    <a:close/>
                    <a:moveTo>
                      <a:pt x="5556" y="9028"/>
                    </a:moveTo>
                    <a:cubicBezTo>
                      <a:pt x="5514" y="9216"/>
                      <a:pt x="5355" y="9341"/>
                      <a:pt x="5237" y="9483"/>
                    </a:cubicBezTo>
                    <a:cubicBezTo>
                      <a:pt x="5095" y="9655"/>
                      <a:pt x="4828" y="9483"/>
                      <a:pt x="4946" y="9282"/>
                    </a:cubicBezTo>
                    <a:cubicBezTo>
                      <a:pt x="5059" y="9099"/>
                      <a:pt x="5243" y="8891"/>
                      <a:pt x="5473" y="8903"/>
                    </a:cubicBezTo>
                    <a:cubicBezTo>
                      <a:pt x="5544" y="8903"/>
                      <a:pt x="5573" y="8974"/>
                      <a:pt x="5556" y="9028"/>
                    </a:cubicBezTo>
                    <a:close/>
                    <a:moveTo>
                      <a:pt x="5663" y="9992"/>
                    </a:moveTo>
                    <a:cubicBezTo>
                      <a:pt x="5639" y="9939"/>
                      <a:pt x="5644" y="9874"/>
                      <a:pt x="5674" y="9825"/>
                    </a:cubicBezTo>
                    <a:cubicBezTo>
                      <a:pt x="5762" y="9696"/>
                      <a:pt x="5876" y="9584"/>
                      <a:pt x="5982" y="9465"/>
                    </a:cubicBezTo>
                    <a:cubicBezTo>
                      <a:pt x="6076" y="9358"/>
                      <a:pt x="6218" y="9170"/>
                      <a:pt x="6373" y="9158"/>
                    </a:cubicBezTo>
                    <a:cubicBezTo>
                      <a:pt x="6455" y="9151"/>
                      <a:pt x="6526" y="9205"/>
                      <a:pt x="6520" y="9293"/>
                    </a:cubicBezTo>
                    <a:cubicBezTo>
                      <a:pt x="6508" y="9448"/>
                      <a:pt x="6349" y="9601"/>
                      <a:pt x="6248" y="9708"/>
                    </a:cubicBezTo>
                    <a:cubicBezTo>
                      <a:pt x="6141" y="9820"/>
                      <a:pt x="6041" y="9945"/>
                      <a:pt x="5917" y="10046"/>
                    </a:cubicBezTo>
                    <a:cubicBezTo>
                      <a:pt x="5876" y="10081"/>
                      <a:pt x="5811" y="10098"/>
                      <a:pt x="5757" y="10074"/>
                    </a:cubicBezTo>
                    <a:cubicBezTo>
                      <a:pt x="5745" y="10074"/>
                      <a:pt x="5740" y="10068"/>
                      <a:pt x="5734" y="10068"/>
                    </a:cubicBezTo>
                    <a:lnTo>
                      <a:pt x="5734" y="10068"/>
                    </a:lnTo>
                    <a:cubicBezTo>
                      <a:pt x="5698" y="10051"/>
                      <a:pt x="5674" y="10027"/>
                      <a:pt x="5663" y="9992"/>
                    </a:cubicBezTo>
                    <a:close/>
                    <a:moveTo>
                      <a:pt x="12506" y="17854"/>
                    </a:moveTo>
                    <a:cubicBezTo>
                      <a:pt x="12506" y="17847"/>
                      <a:pt x="12501" y="17841"/>
                      <a:pt x="12489" y="17836"/>
                    </a:cubicBezTo>
                    <a:cubicBezTo>
                      <a:pt x="12465" y="17806"/>
                      <a:pt x="12459" y="17765"/>
                      <a:pt x="12454" y="17724"/>
                    </a:cubicBezTo>
                    <a:cubicBezTo>
                      <a:pt x="12448" y="17653"/>
                      <a:pt x="12454" y="17576"/>
                      <a:pt x="12484" y="17505"/>
                    </a:cubicBezTo>
                    <a:cubicBezTo>
                      <a:pt x="12542" y="17339"/>
                      <a:pt x="12625" y="17167"/>
                      <a:pt x="12809" y="17115"/>
                    </a:cubicBezTo>
                    <a:cubicBezTo>
                      <a:pt x="12850" y="17102"/>
                      <a:pt x="12897" y="17137"/>
                      <a:pt x="12904" y="17180"/>
                    </a:cubicBezTo>
                    <a:cubicBezTo>
                      <a:pt x="12915" y="17315"/>
                      <a:pt x="12850" y="17421"/>
                      <a:pt x="12797" y="17546"/>
                    </a:cubicBezTo>
                    <a:cubicBezTo>
                      <a:pt x="12773" y="17593"/>
                      <a:pt x="12749" y="17641"/>
                      <a:pt x="12732" y="17694"/>
                    </a:cubicBezTo>
                    <a:cubicBezTo>
                      <a:pt x="12726" y="17718"/>
                      <a:pt x="12726" y="17735"/>
                      <a:pt x="12726" y="17759"/>
                    </a:cubicBezTo>
                    <a:cubicBezTo>
                      <a:pt x="12726" y="17765"/>
                      <a:pt x="12719" y="17771"/>
                      <a:pt x="12719" y="17771"/>
                    </a:cubicBezTo>
                    <a:cubicBezTo>
                      <a:pt x="12749" y="17883"/>
                      <a:pt x="12607" y="17972"/>
                      <a:pt x="12530" y="17877"/>
                    </a:cubicBezTo>
                    <a:cubicBezTo>
                      <a:pt x="12519" y="17871"/>
                      <a:pt x="12513" y="17860"/>
                      <a:pt x="12506" y="17854"/>
                    </a:cubicBezTo>
                    <a:close/>
                    <a:moveTo>
                      <a:pt x="13022" y="18600"/>
                    </a:moveTo>
                    <a:cubicBezTo>
                      <a:pt x="12939" y="18428"/>
                      <a:pt x="13039" y="18174"/>
                      <a:pt x="13110" y="18008"/>
                    </a:cubicBezTo>
                    <a:cubicBezTo>
                      <a:pt x="13205" y="17812"/>
                      <a:pt x="13287" y="17593"/>
                      <a:pt x="13483" y="17487"/>
                    </a:cubicBezTo>
                    <a:cubicBezTo>
                      <a:pt x="13548" y="17451"/>
                      <a:pt x="13631" y="17511"/>
                      <a:pt x="13625" y="17582"/>
                    </a:cubicBezTo>
                    <a:cubicBezTo>
                      <a:pt x="13601" y="17776"/>
                      <a:pt x="13477" y="17937"/>
                      <a:pt x="13394" y="18108"/>
                    </a:cubicBezTo>
                    <a:cubicBezTo>
                      <a:pt x="13323" y="18273"/>
                      <a:pt x="13276" y="18422"/>
                      <a:pt x="13235" y="18593"/>
                    </a:cubicBezTo>
                    <a:cubicBezTo>
                      <a:pt x="13210" y="18693"/>
                      <a:pt x="13057" y="18688"/>
                      <a:pt x="13022" y="18600"/>
                    </a:cubicBezTo>
                    <a:close/>
                    <a:moveTo>
                      <a:pt x="935" y="8891"/>
                    </a:moveTo>
                    <a:lnTo>
                      <a:pt x="935" y="8891"/>
                    </a:lnTo>
                    <a:cubicBezTo>
                      <a:pt x="3616" y="7933"/>
                      <a:pt x="15648" y="3614"/>
                      <a:pt x="21174" y="1550"/>
                    </a:cubicBezTo>
                    <a:lnTo>
                      <a:pt x="5745" y="10985"/>
                    </a:lnTo>
                    <a:cubicBezTo>
                      <a:pt x="5740" y="10991"/>
                      <a:pt x="5727" y="10997"/>
                      <a:pt x="5721" y="11004"/>
                    </a:cubicBezTo>
                    <a:cubicBezTo>
                      <a:pt x="4432" y="10258"/>
                      <a:pt x="2078" y="9329"/>
                      <a:pt x="935" y="8891"/>
                    </a:cubicBezTo>
                    <a:close/>
                    <a:moveTo>
                      <a:pt x="6130" y="11406"/>
                    </a:moveTo>
                    <a:lnTo>
                      <a:pt x="6130" y="11406"/>
                    </a:lnTo>
                    <a:cubicBezTo>
                      <a:pt x="6130" y="11394"/>
                      <a:pt x="6130" y="11382"/>
                      <a:pt x="6124" y="11364"/>
                    </a:cubicBezTo>
                    <a:lnTo>
                      <a:pt x="22019" y="1645"/>
                    </a:lnTo>
                    <a:lnTo>
                      <a:pt x="8467" y="14440"/>
                    </a:lnTo>
                    <a:cubicBezTo>
                      <a:pt x="8407" y="14440"/>
                      <a:pt x="8353" y="14475"/>
                      <a:pt x="8336" y="14529"/>
                    </a:cubicBezTo>
                    <a:cubicBezTo>
                      <a:pt x="8028" y="15256"/>
                      <a:pt x="7473" y="16635"/>
                      <a:pt x="6976" y="17912"/>
                    </a:cubicBezTo>
                    <a:cubicBezTo>
                      <a:pt x="6821" y="18303"/>
                      <a:pt x="6674" y="18688"/>
                      <a:pt x="6543" y="19043"/>
                    </a:cubicBezTo>
                    <a:cubicBezTo>
                      <a:pt x="6444" y="16801"/>
                      <a:pt x="6236" y="12364"/>
                      <a:pt x="6130" y="11406"/>
                    </a:cubicBezTo>
                    <a:close/>
                    <a:moveTo>
                      <a:pt x="6887" y="19569"/>
                    </a:moveTo>
                    <a:lnTo>
                      <a:pt x="6887" y="19569"/>
                    </a:lnTo>
                    <a:cubicBezTo>
                      <a:pt x="7047" y="19149"/>
                      <a:pt x="7225" y="18676"/>
                      <a:pt x="7413" y="18185"/>
                    </a:cubicBezTo>
                    <a:cubicBezTo>
                      <a:pt x="7864" y="17038"/>
                      <a:pt x="8348" y="15831"/>
                      <a:pt x="8661" y="15067"/>
                    </a:cubicBezTo>
                    <a:cubicBezTo>
                      <a:pt x="8964" y="15398"/>
                      <a:pt x="9325" y="15824"/>
                      <a:pt x="9709" y="16293"/>
                    </a:cubicBezTo>
                    <a:close/>
                    <a:moveTo>
                      <a:pt x="13524" y="19842"/>
                    </a:moveTo>
                    <a:lnTo>
                      <a:pt x="13524" y="19842"/>
                    </a:lnTo>
                    <a:cubicBezTo>
                      <a:pt x="13500" y="19889"/>
                      <a:pt x="13500" y="19954"/>
                      <a:pt x="13524" y="20012"/>
                    </a:cubicBezTo>
                    <a:cubicBezTo>
                      <a:pt x="13489" y="20083"/>
                      <a:pt x="13459" y="20143"/>
                      <a:pt x="13429" y="20190"/>
                    </a:cubicBezTo>
                    <a:cubicBezTo>
                      <a:pt x="12844" y="19551"/>
                      <a:pt x="12022" y="18529"/>
                      <a:pt x="11200" y="17511"/>
                    </a:cubicBezTo>
                    <a:cubicBezTo>
                      <a:pt x="10851" y="17079"/>
                      <a:pt x="10507" y="16653"/>
                      <a:pt x="10176" y="16250"/>
                    </a:cubicBezTo>
                    <a:cubicBezTo>
                      <a:pt x="10171" y="16244"/>
                      <a:pt x="10171" y="16244"/>
                      <a:pt x="10171" y="16239"/>
                    </a:cubicBezTo>
                    <a:cubicBezTo>
                      <a:pt x="9696" y="15665"/>
                      <a:pt x="9259" y="15144"/>
                      <a:pt x="8899" y="14753"/>
                    </a:cubicBezTo>
                    <a:lnTo>
                      <a:pt x="22949" y="1497"/>
                    </a:lnTo>
                    <a:close/>
                  </a:path>
                </a:pathLst>
              </a:custGeom>
              <a:solidFill>
                <a:srgbClr val="1E19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6" name="Google Shape;4718;p79"/>
              <p:cNvSpPr/>
              <p:nvPr/>
            </p:nvSpPr>
            <p:spPr>
              <a:xfrm>
                <a:off x="3672800" y="2923625"/>
                <a:ext cx="351275" cy="467325"/>
              </a:xfrm>
              <a:custGeom>
                <a:avLst/>
                <a:gdLst/>
                <a:ahLst/>
                <a:cxnLst/>
                <a:rect l="l" t="t" r="r" b="b"/>
                <a:pathLst>
                  <a:path w="14051" h="18693" extrusionOk="0">
                    <a:moveTo>
                      <a:pt x="14051" y="0"/>
                    </a:moveTo>
                    <a:lnTo>
                      <a:pt x="1" y="13256"/>
                    </a:lnTo>
                    <a:cubicBezTo>
                      <a:pt x="361" y="13647"/>
                      <a:pt x="798" y="14168"/>
                      <a:pt x="1273" y="14742"/>
                    </a:cubicBezTo>
                    <a:cubicBezTo>
                      <a:pt x="1273" y="14747"/>
                      <a:pt x="1273" y="14747"/>
                      <a:pt x="1278" y="14753"/>
                    </a:cubicBezTo>
                    <a:cubicBezTo>
                      <a:pt x="1609" y="15156"/>
                      <a:pt x="1953" y="15582"/>
                      <a:pt x="2302" y="16014"/>
                    </a:cubicBezTo>
                    <a:cubicBezTo>
                      <a:pt x="3124" y="17032"/>
                      <a:pt x="3946" y="18054"/>
                      <a:pt x="4531" y="18693"/>
                    </a:cubicBezTo>
                    <a:cubicBezTo>
                      <a:pt x="4561" y="18646"/>
                      <a:pt x="4591" y="18586"/>
                      <a:pt x="4626" y="18515"/>
                    </a:cubicBezTo>
                    <a:cubicBezTo>
                      <a:pt x="4602" y="18457"/>
                      <a:pt x="4602" y="18392"/>
                      <a:pt x="4626" y="18345"/>
                    </a:cubicBezTo>
                    <a:close/>
                    <a:moveTo>
                      <a:pt x="4006" y="15683"/>
                    </a:moveTo>
                    <a:cubicBezTo>
                      <a:pt x="4017" y="15818"/>
                      <a:pt x="3952" y="15924"/>
                      <a:pt x="3899" y="16049"/>
                    </a:cubicBezTo>
                    <a:cubicBezTo>
                      <a:pt x="3875" y="16096"/>
                      <a:pt x="3851" y="16144"/>
                      <a:pt x="3834" y="16197"/>
                    </a:cubicBezTo>
                    <a:cubicBezTo>
                      <a:pt x="3828" y="16221"/>
                      <a:pt x="3828" y="16238"/>
                      <a:pt x="3828" y="16262"/>
                    </a:cubicBezTo>
                    <a:cubicBezTo>
                      <a:pt x="3828" y="16268"/>
                      <a:pt x="3821" y="16274"/>
                      <a:pt x="3821" y="16274"/>
                    </a:cubicBezTo>
                    <a:cubicBezTo>
                      <a:pt x="3851" y="16386"/>
                      <a:pt x="3709" y="16475"/>
                      <a:pt x="3632" y="16380"/>
                    </a:cubicBezTo>
                    <a:cubicBezTo>
                      <a:pt x="3621" y="16374"/>
                      <a:pt x="3615" y="16363"/>
                      <a:pt x="3608" y="16357"/>
                    </a:cubicBezTo>
                    <a:cubicBezTo>
                      <a:pt x="3608" y="16350"/>
                      <a:pt x="3603" y="16344"/>
                      <a:pt x="3591" y="16339"/>
                    </a:cubicBezTo>
                    <a:cubicBezTo>
                      <a:pt x="3567" y="16309"/>
                      <a:pt x="3561" y="16268"/>
                      <a:pt x="3556" y="16227"/>
                    </a:cubicBezTo>
                    <a:cubicBezTo>
                      <a:pt x="3550" y="16156"/>
                      <a:pt x="3556" y="16079"/>
                      <a:pt x="3586" y="16008"/>
                    </a:cubicBezTo>
                    <a:cubicBezTo>
                      <a:pt x="3644" y="15842"/>
                      <a:pt x="3727" y="15670"/>
                      <a:pt x="3911" y="15618"/>
                    </a:cubicBezTo>
                    <a:cubicBezTo>
                      <a:pt x="3952" y="15605"/>
                      <a:pt x="3999" y="15640"/>
                      <a:pt x="4006" y="15683"/>
                    </a:cubicBezTo>
                    <a:close/>
                    <a:moveTo>
                      <a:pt x="4585" y="15990"/>
                    </a:moveTo>
                    <a:cubicBezTo>
                      <a:pt x="4650" y="15954"/>
                      <a:pt x="4733" y="16014"/>
                      <a:pt x="4727" y="16085"/>
                    </a:cubicBezTo>
                    <a:cubicBezTo>
                      <a:pt x="4703" y="16279"/>
                      <a:pt x="4579" y="16440"/>
                      <a:pt x="4496" y="16611"/>
                    </a:cubicBezTo>
                    <a:cubicBezTo>
                      <a:pt x="4425" y="16776"/>
                      <a:pt x="4378" y="16925"/>
                      <a:pt x="4337" y="17096"/>
                    </a:cubicBezTo>
                    <a:cubicBezTo>
                      <a:pt x="4312" y="17196"/>
                      <a:pt x="4159" y="17191"/>
                      <a:pt x="4124" y="17103"/>
                    </a:cubicBezTo>
                    <a:cubicBezTo>
                      <a:pt x="4041" y="16931"/>
                      <a:pt x="4141" y="16677"/>
                      <a:pt x="4212" y="16511"/>
                    </a:cubicBezTo>
                    <a:cubicBezTo>
                      <a:pt x="4307" y="16315"/>
                      <a:pt x="4389" y="16096"/>
                      <a:pt x="4585" y="15990"/>
                    </a:cubicBezTo>
                    <a:close/>
                  </a:path>
                </a:pathLst>
              </a:custGeom>
              <a:solidFill>
                <a:srgbClr val="FAB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7" name="Google Shape;4719;p79"/>
              <p:cNvSpPr/>
              <p:nvPr/>
            </p:nvSpPr>
            <p:spPr>
              <a:xfrm>
                <a:off x="3603450" y="2927300"/>
                <a:ext cx="397375" cy="434975"/>
              </a:xfrm>
              <a:custGeom>
                <a:avLst/>
                <a:gdLst/>
                <a:ahLst/>
                <a:cxnLst/>
                <a:rect l="l" t="t" r="r" b="b"/>
                <a:pathLst>
                  <a:path w="15895" h="17399" extrusionOk="0">
                    <a:moveTo>
                      <a:pt x="2343" y="12796"/>
                    </a:moveTo>
                    <a:lnTo>
                      <a:pt x="15895" y="1"/>
                    </a:lnTo>
                    <a:lnTo>
                      <a:pt x="0" y="9720"/>
                    </a:lnTo>
                    <a:cubicBezTo>
                      <a:pt x="6" y="9738"/>
                      <a:pt x="6" y="9750"/>
                      <a:pt x="6" y="9762"/>
                    </a:cubicBezTo>
                    <a:cubicBezTo>
                      <a:pt x="112" y="10720"/>
                      <a:pt x="320" y="15157"/>
                      <a:pt x="419" y="17399"/>
                    </a:cubicBezTo>
                    <a:cubicBezTo>
                      <a:pt x="550" y="17044"/>
                      <a:pt x="697" y="16659"/>
                      <a:pt x="852" y="16268"/>
                    </a:cubicBezTo>
                    <a:cubicBezTo>
                      <a:pt x="1349" y="14991"/>
                      <a:pt x="1904" y="13612"/>
                      <a:pt x="2212" y="12885"/>
                    </a:cubicBezTo>
                    <a:cubicBezTo>
                      <a:pt x="2229" y="12831"/>
                      <a:pt x="2283" y="12796"/>
                      <a:pt x="2343" y="12796"/>
                    </a:cubicBezTo>
                    <a:close/>
                    <a:moveTo>
                      <a:pt x="6679" y="7720"/>
                    </a:moveTo>
                    <a:cubicBezTo>
                      <a:pt x="6524" y="7643"/>
                      <a:pt x="6554" y="7389"/>
                      <a:pt x="6543" y="7242"/>
                    </a:cubicBezTo>
                    <a:cubicBezTo>
                      <a:pt x="6537" y="7117"/>
                      <a:pt x="6696" y="7094"/>
                      <a:pt x="6731" y="7212"/>
                    </a:cubicBezTo>
                    <a:cubicBezTo>
                      <a:pt x="6773" y="7348"/>
                      <a:pt x="6886" y="7578"/>
                      <a:pt x="6773" y="7709"/>
                    </a:cubicBezTo>
                    <a:cubicBezTo>
                      <a:pt x="6756" y="7727"/>
                      <a:pt x="6709" y="7738"/>
                      <a:pt x="6679" y="7720"/>
                    </a:cubicBezTo>
                    <a:close/>
                    <a:moveTo>
                      <a:pt x="7176" y="7324"/>
                    </a:moveTo>
                    <a:cubicBezTo>
                      <a:pt x="7140" y="7223"/>
                      <a:pt x="7122" y="7117"/>
                      <a:pt x="7105" y="7017"/>
                    </a:cubicBezTo>
                    <a:cubicBezTo>
                      <a:pt x="7075" y="6851"/>
                      <a:pt x="7329" y="6804"/>
                      <a:pt x="7359" y="6969"/>
                    </a:cubicBezTo>
                    <a:cubicBezTo>
                      <a:pt x="7376" y="7070"/>
                      <a:pt x="7400" y="7176"/>
                      <a:pt x="7400" y="7283"/>
                    </a:cubicBezTo>
                    <a:cubicBezTo>
                      <a:pt x="7406" y="7401"/>
                      <a:pt x="7211" y="7436"/>
                      <a:pt x="7176" y="7324"/>
                    </a:cubicBezTo>
                    <a:close/>
                    <a:moveTo>
                      <a:pt x="7850" y="6756"/>
                    </a:moveTo>
                    <a:cubicBezTo>
                      <a:pt x="7802" y="6733"/>
                      <a:pt x="7779" y="6709"/>
                      <a:pt x="7761" y="6668"/>
                    </a:cubicBezTo>
                    <a:cubicBezTo>
                      <a:pt x="7774" y="6679"/>
                      <a:pt x="7767" y="6668"/>
                      <a:pt x="7744" y="6644"/>
                    </a:cubicBezTo>
                    <a:cubicBezTo>
                      <a:pt x="7744" y="6632"/>
                      <a:pt x="7738" y="6614"/>
                      <a:pt x="7731" y="6603"/>
                    </a:cubicBezTo>
                    <a:cubicBezTo>
                      <a:pt x="7731" y="6591"/>
                      <a:pt x="7731" y="6573"/>
                      <a:pt x="7725" y="6561"/>
                    </a:cubicBezTo>
                    <a:cubicBezTo>
                      <a:pt x="7725" y="6485"/>
                      <a:pt x="7738" y="6419"/>
                      <a:pt x="7779" y="6349"/>
                    </a:cubicBezTo>
                    <a:cubicBezTo>
                      <a:pt x="7867" y="6201"/>
                      <a:pt x="8099" y="6360"/>
                      <a:pt x="7998" y="6502"/>
                    </a:cubicBezTo>
                    <a:cubicBezTo>
                      <a:pt x="7998" y="6502"/>
                      <a:pt x="7992" y="6520"/>
                      <a:pt x="7987" y="6520"/>
                    </a:cubicBezTo>
                    <a:lnTo>
                      <a:pt x="7987" y="6532"/>
                    </a:lnTo>
                    <a:cubicBezTo>
                      <a:pt x="7987" y="6537"/>
                      <a:pt x="7979" y="6543"/>
                      <a:pt x="7979" y="6549"/>
                    </a:cubicBezTo>
                    <a:lnTo>
                      <a:pt x="7979" y="6556"/>
                    </a:lnTo>
                    <a:cubicBezTo>
                      <a:pt x="7987" y="6620"/>
                      <a:pt x="7979" y="6685"/>
                      <a:pt x="7921" y="6739"/>
                    </a:cubicBezTo>
                    <a:cubicBezTo>
                      <a:pt x="7903" y="6756"/>
                      <a:pt x="7873" y="6769"/>
                      <a:pt x="7850" y="6756"/>
                    </a:cubicBezTo>
                    <a:close/>
                  </a:path>
                </a:pathLst>
              </a:custGeom>
              <a:solidFill>
                <a:srgbClr val="358CD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8" name="Google Shape;4720;p79"/>
              <p:cNvSpPr/>
              <p:nvPr/>
            </p:nvSpPr>
            <p:spPr>
              <a:xfrm>
                <a:off x="3473725" y="2924925"/>
                <a:ext cx="505975" cy="236375"/>
              </a:xfrm>
              <a:custGeom>
                <a:avLst/>
                <a:gdLst/>
                <a:ahLst/>
                <a:cxnLst/>
                <a:rect l="l" t="t" r="r" b="b"/>
                <a:pathLst>
                  <a:path w="20239" h="9455" extrusionOk="0">
                    <a:moveTo>
                      <a:pt x="4810" y="9436"/>
                    </a:moveTo>
                    <a:lnTo>
                      <a:pt x="20239" y="1"/>
                    </a:lnTo>
                    <a:cubicBezTo>
                      <a:pt x="14713" y="2065"/>
                      <a:pt x="2681" y="6384"/>
                      <a:pt x="0" y="7342"/>
                    </a:cubicBezTo>
                    <a:cubicBezTo>
                      <a:pt x="1143" y="7780"/>
                      <a:pt x="3497" y="8709"/>
                      <a:pt x="4786" y="9455"/>
                    </a:cubicBezTo>
                    <a:cubicBezTo>
                      <a:pt x="4792" y="9448"/>
                      <a:pt x="4805" y="9442"/>
                      <a:pt x="4810" y="9436"/>
                    </a:cubicBezTo>
                    <a:close/>
                    <a:moveTo>
                      <a:pt x="4538" y="7354"/>
                    </a:moveTo>
                    <a:cubicBezTo>
                      <a:pt x="4609" y="7354"/>
                      <a:pt x="4638" y="7425"/>
                      <a:pt x="4621" y="7479"/>
                    </a:cubicBezTo>
                    <a:cubicBezTo>
                      <a:pt x="4579" y="7667"/>
                      <a:pt x="4420" y="7792"/>
                      <a:pt x="4302" y="7934"/>
                    </a:cubicBezTo>
                    <a:cubicBezTo>
                      <a:pt x="4160" y="8106"/>
                      <a:pt x="3893" y="7934"/>
                      <a:pt x="4011" y="7733"/>
                    </a:cubicBezTo>
                    <a:cubicBezTo>
                      <a:pt x="4124" y="7550"/>
                      <a:pt x="4308" y="7342"/>
                      <a:pt x="4538" y="7354"/>
                    </a:cubicBezTo>
                    <a:close/>
                    <a:moveTo>
                      <a:pt x="5585" y="7744"/>
                    </a:moveTo>
                    <a:cubicBezTo>
                      <a:pt x="5573" y="7899"/>
                      <a:pt x="5414" y="8052"/>
                      <a:pt x="5313" y="8159"/>
                    </a:cubicBezTo>
                    <a:cubicBezTo>
                      <a:pt x="5206" y="8271"/>
                      <a:pt x="5106" y="8396"/>
                      <a:pt x="4982" y="8497"/>
                    </a:cubicBezTo>
                    <a:cubicBezTo>
                      <a:pt x="4941" y="8532"/>
                      <a:pt x="4876" y="8549"/>
                      <a:pt x="4822" y="8525"/>
                    </a:cubicBezTo>
                    <a:cubicBezTo>
                      <a:pt x="4810" y="8525"/>
                      <a:pt x="4805" y="8519"/>
                      <a:pt x="4799" y="8519"/>
                    </a:cubicBezTo>
                    <a:lnTo>
                      <a:pt x="4799" y="8519"/>
                    </a:lnTo>
                    <a:cubicBezTo>
                      <a:pt x="4763" y="8502"/>
                      <a:pt x="4739" y="8478"/>
                      <a:pt x="4728" y="8443"/>
                    </a:cubicBezTo>
                    <a:cubicBezTo>
                      <a:pt x="4704" y="8390"/>
                      <a:pt x="4709" y="8325"/>
                      <a:pt x="4739" y="8276"/>
                    </a:cubicBezTo>
                    <a:cubicBezTo>
                      <a:pt x="4827" y="8147"/>
                      <a:pt x="4941" y="8035"/>
                      <a:pt x="5047" y="7916"/>
                    </a:cubicBezTo>
                    <a:cubicBezTo>
                      <a:pt x="5141" y="7809"/>
                      <a:pt x="5283" y="7621"/>
                      <a:pt x="5438" y="7609"/>
                    </a:cubicBezTo>
                    <a:cubicBezTo>
                      <a:pt x="5520" y="7602"/>
                      <a:pt x="5591" y="7656"/>
                      <a:pt x="5585" y="7744"/>
                    </a:cubicBezTo>
                    <a:close/>
                  </a:path>
                </a:pathLst>
              </a:custGeom>
              <a:solidFill>
                <a:srgbClr val="FAB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9" name="Google Shape;4721;p79"/>
              <p:cNvSpPr/>
              <p:nvPr/>
            </p:nvSpPr>
            <p:spPr>
              <a:xfrm>
                <a:off x="3622500" y="3262875"/>
                <a:ext cx="70600" cy="112575"/>
              </a:xfrm>
              <a:custGeom>
                <a:avLst/>
                <a:gdLst/>
                <a:ahLst/>
                <a:cxnLst/>
                <a:rect l="l" t="t" r="r" b="b"/>
                <a:pathLst>
                  <a:path w="2824" h="4503" extrusionOk="0">
                    <a:moveTo>
                      <a:pt x="2823" y="1226"/>
                    </a:moveTo>
                    <a:cubicBezTo>
                      <a:pt x="2439" y="757"/>
                      <a:pt x="2078" y="331"/>
                      <a:pt x="1775" y="0"/>
                    </a:cubicBezTo>
                    <a:cubicBezTo>
                      <a:pt x="1462" y="764"/>
                      <a:pt x="978" y="1971"/>
                      <a:pt x="527" y="3118"/>
                    </a:cubicBezTo>
                    <a:cubicBezTo>
                      <a:pt x="339" y="3609"/>
                      <a:pt x="161" y="4082"/>
                      <a:pt x="1" y="4502"/>
                    </a:cubicBezTo>
                    <a:close/>
                  </a:path>
                </a:pathLst>
              </a:custGeom>
              <a:solidFill>
                <a:srgbClr val="358CD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grpSp>
      </p:grpSp>
      <p:sp>
        <p:nvSpPr>
          <p:cNvPr id="2903" name="Google Shape;2903;p50"/>
          <p:cNvSpPr/>
          <p:nvPr/>
        </p:nvSpPr>
        <p:spPr>
          <a:xfrm>
            <a:off x="430225" y="1152599"/>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904" name="Google Shape;2904;p50"/>
          <p:cNvGrpSpPr/>
          <p:nvPr/>
        </p:nvGrpSpPr>
        <p:grpSpPr>
          <a:xfrm>
            <a:off x="7478263" y="4190125"/>
            <a:ext cx="868425" cy="514500"/>
            <a:chOff x="2575700" y="1885000"/>
            <a:chExt cx="868425" cy="514500"/>
          </a:xfrm>
        </p:grpSpPr>
        <p:sp>
          <p:nvSpPr>
            <p:cNvPr id="2905" name="Google Shape;2905;p50"/>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06" name="Google Shape;2906;p50"/>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07" name="Google Shape;2907;p50"/>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08" name="Google Shape;2908;p50"/>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65" name="Google Shape;1820;p57"/>
          <p:cNvGrpSpPr/>
          <p:nvPr/>
        </p:nvGrpSpPr>
        <p:grpSpPr>
          <a:xfrm>
            <a:off x="7984991" y="187482"/>
            <a:ext cx="1159009" cy="965117"/>
            <a:chOff x="7792794" y="4304513"/>
            <a:chExt cx="511980" cy="436830"/>
          </a:xfrm>
        </p:grpSpPr>
        <p:sp>
          <p:nvSpPr>
            <p:cNvPr id="66" name="Google Shape;1824;p57">
              <a:hlinkClick r:id="rId3" action="ppaction://hlinksldjump"/>
            </p:cNvPr>
            <p:cNvSpPr/>
            <p:nvPr/>
          </p:nvSpPr>
          <p:spPr>
            <a:xfrm>
              <a:off x="7853768" y="4304513"/>
              <a:ext cx="353939" cy="339286"/>
            </a:xfrm>
            <a:custGeom>
              <a:avLst/>
              <a:gdLst/>
              <a:ahLst/>
              <a:cxnLst/>
              <a:rect l="l" t="t" r="r" b="b"/>
              <a:pathLst>
                <a:path w="10652" h="10211" extrusionOk="0">
                  <a:moveTo>
                    <a:pt x="5274" y="0"/>
                  </a:moveTo>
                  <a:cubicBezTo>
                    <a:pt x="3749" y="0"/>
                    <a:pt x="2353" y="646"/>
                    <a:pt x="1397" y="1603"/>
                  </a:cubicBezTo>
                  <a:cubicBezTo>
                    <a:pt x="518" y="2585"/>
                    <a:pt x="1" y="3748"/>
                    <a:pt x="1" y="5041"/>
                  </a:cubicBezTo>
                  <a:cubicBezTo>
                    <a:pt x="1" y="7962"/>
                    <a:pt x="2353" y="10211"/>
                    <a:pt x="5274" y="10211"/>
                  </a:cubicBezTo>
                  <a:cubicBezTo>
                    <a:pt x="5921" y="10211"/>
                    <a:pt x="6464" y="10108"/>
                    <a:pt x="6981" y="10004"/>
                  </a:cubicBezTo>
                  <a:cubicBezTo>
                    <a:pt x="9152" y="9254"/>
                    <a:pt x="10651" y="7419"/>
                    <a:pt x="10651" y="5041"/>
                  </a:cubicBezTo>
                  <a:cubicBezTo>
                    <a:pt x="10651" y="4834"/>
                    <a:pt x="10651" y="4524"/>
                    <a:pt x="10548" y="4291"/>
                  </a:cubicBezTo>
                  <a:cubicBezTo>
                    <a:pt x="10212" y="2146"/>
                    <a:pt x="8506" y="414"/>
                    <a:pt x="6231" y="103"/>
                  </a:cubicBezTo>
                  <a:cubicBezTo>
                    <a:pt x="5921" y="0"/>
                    <a:pt x="5585" y="0"/>
                    <a:pt x="5274" y="0"/>
                  </a:cubicBezTo>
                  <a:close/>
                </a:path>
              </a:pathLst>
            </a:custGeom>
            <a:solidFill>
              <a:srgbClr val="B8E5F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67" name="Google Shape;1825;p57"/>
            <p:cNvSpPr/>
            <p:nvPr/>
          </p:nvSpPr>
          <p:spPr>
            <a:xfrm>
              <a:off x="8004093" y="4307936"/>
              <a:ext cx="200162" cy="164077"/>
            </a:xfrm>
            <a:custGeom>
              <a:avLst/>
              <a:gdLst/>
              <a:ahLst/>
              <a:cxnLst/>
              <a:rect l="l" t="t" r="r" b="b"/>
              <a:pathLst>
                <a:path w="6024" h="4938" extrusionOk="0">
                  <a:moveTo>
                    <a:pt x="1707" y="0"/>
                  </a:moveTo>
                  <a:cubicBezTo>
                    <a:pt x="957" y="207"/>
                    <a:pt x="414" y="750"/>
                    <a:pt x="104" y="1396"/>
                  </a:cubicBezTo>
                  <a:cubicBezTo>
                    <a:pt x="1" y="1603"/>
                    <a:pt x="1" y="1939"/>
                    <a:pt x="1" y="2146"/>
                  </a:cubicBezTo>
                  <a:cubicBezTo>
                    <a:pt x="104" y="2353"/>
                    <a:pt x="208" y="2689"/>
                    <a:pt x="518" y="2689"/>
                  </a:cubicBezTo>
                  <a:cubicBezTo>
                    <a:pt x="518" y="2792"/>
                    <a:pt x="647" y="2792"/>
                    <a:pt x="750" y="2792"/>
                  </a:cubicBezTo>
                  <a:cubicBezTo>
                    <a:pt x="957" y="2896"/>
                    <a:pt x="957" y="3232"/>
                    <a:pt x="854" y="3439"/>
                  </a:cubicBezTo>
                  <a:cubicBezTo>
                    <a:pt x="854" y="3645"/>
                    <a:pt x="854" y="3878"/>
                    <a:pt x="957" y="4085"/>
                  </a:cubicBezTo>
                  <a:cubicBezTo>
                    <a:pt x="957" y="4292"/>
                    <a:pt x="1164" y="4524"/>
                    <a:pt x="1397" y="4628"/>
                  </a:cubicBezTo>
                  <a:cubicBezTo>
                    <a:pt x="1456" y="4647"/>
                    <a:pt x="1512" y="4656"/>
                    <a:pt x="1567" y="4656"/>
                  </a:cubicBezTo>
                  <a:cubicBezTo>
                    <a:pt x="1799" y="4656"/>
                    <a:pt x="1999" y="4505"/>
                    <a:pt x="2250" y="4421"/>
                  </a:cubicBezTo>
                  <a:cubicBezTo>
                    <a:pt x="2497" y="4249"/>
                    <a:pt x="2731" y="4148"/>
                    <a:pt x="2920" y="4148"/>
                  </a:cubicBezTo>
                  <a:cubicBezTo>
                    <a:pt x="2987" y="4148"/>
                    <a:pt x="3048" y="4161"/>
                    <a:pt x="3103" y="4188"/>
                  </a:cubicBezTo>
                  <a:cubicBezTo>
                    <a:pt x="3439" y="4421"/>
                    <a:pt x="3542" y="4834"/>
                    <a:pt x="3749" y="4938"/>
                  </a:cubicBezTo>
                  <a:cubicBezTo>
                    <a:pt x="4189" y="4938"/>
                    <a:pt x="4395" y="4292"/>
                    <a:pt x="4835" y="4292"/>
                  </a:cubicBezTo>
                  <a:cubicBezTo>
                    <a:pt x="5042" y="4292"/>
                    <a:pt x="5171" y="4421"/>
                    <a:pt x="5274" y="4421"/>
                  </a:cubicBezTo>
                  <a:cubicBezTo>
                    <a:pt x="5356" y="4448"/>
                    <a:pt x="5432" y="4461"/>
                    <a:pt x="5504" y="4461"/>
                  </a:cubicBezTo>
                  <a:cubicBezTo>
                    <a:pt x="5705" y="4461"/>
                    <a:pt x="5871" y="4360"/>
                    <a:pt x="6024" y="4188"/>
                  </a:cubicBezTo>
                  <a:cubicBezTo>
                    <a:pt x="5688" y="2043"/>
                    <a:pt x="3982" y="311"/>
                    <a:pt x="1707" y="0"/>
                  </a:cubicBezTo>
                  <a:close/>
                </a:path>
              </a:pathLst>
            </a:custGeom>
            <a:solidFill>
              <a:srgbClr val="98DB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68" name="Google Shape;1826;p57"/>
            <p:cNvSpPr/>
            <p:nvPr/>
          </p:nvSpPr>
          <p:spPr>
            <a:xfrm>
              <a:off x="7853768" y="4357745"/>
              <a:ext cx="250004" cy="286056"/>
            </a:xfrm>
            <a:custGeom>
              <a:avLst/>
              <a:gdLst/>
              <a:ahLst/>
              <a:cxnLst/>
              <a:rect l="l" t="t" r="r" b="b"/>
              <a:pathLst>
                <a:path w="7524" h="8609" extrusionOk="0">
                  <a:moveTo>
                    <a:pt x="1397" y="1"/>
                  </a:moveTo>
                  <a:cubicBezTo>
                    <a:pt x="518" y="983"/>
                    <a:pt x="1" y="2146"/>
                    <a:pt x="1" y="3439"/>
                  </a:cubicBezTo>
                  <a:cubicBezTo>
                    <a:pt x="1" y="6360"/>
                    <a:pt x="2353" y="8609"/>
                    <a:pt x="5274" y="8609"/>
                  </a:cubicBezTo>
                  <a:cubicBezTo>
                    <a:pt x="5921" y="8609"/>
                    <a:pt x="6464" y="8506"/>
                    <a:pt x="6981" y="8402"/>
                  </a:cubicBezTo>
                  <a:cubicBezTo>
                    <a:pt x="7213" y="8092"/>
                    <a:pt x="7420" y="7756"/>
                    <a:pt x="7523" y="7316"/>
                  </a:cubicBezTo>
                  <a:lnTo>
                    <a:pt x="7523" y="6903"/>
                  </a:lnTo>
                  <a:cubicBezTo>
                    <a:pt x="7420" y="6799"/>
                    <a:pt x="7317" y="6670"/>
                    <a:pt x="7213" y="6670"/>
                  </a:cubicBezTo>
                  <a:cubicBezTo>
                    <a:pt x="6981" y="6670"/>
                    <a:pt x="6877" y="6799"/>
                    <a:pt x="6670" y="6799"/>
                  </a:cubicBezTo>
                  <a:cubicBezTo>
                    <a:pt x="6464" y="6670"/>
                    <a:pt x="6464" y="6463"/>
                    <a:pt x="6231" y="6360"/>
                  </a:cubicBezTo>
                  <a:cubicBezTo>
                    <a:pt x="6196" y="6325"/>
                    <a:pt x="6162" y="6314"/>
                    <a:pt x="6127" y="6314"/>
                  </a:cubicBezTo>
                  <a:cubicBezTo>
                    <a:pt x="6059" y="6314"/>
                    <a:pt x="5990" y="6360"/>
                    <a:pt x="5921" y="6360"/>
                  </a:cubicBezTo>
                  <a:cubicBezTo>
                    <a:pt x="5171" y="6567"/>
                    <a:pt x="4732" y="7446"/>
                    <a:pt x="4189" y="7859"/>
                  </a:cubicBezTo>
                  <a:cubicBezTo>
                    <a:pt x="3982" y="7963"/>
                    <a:pt x="3878" y="8092"/>
                    <a:pt x="3749" y="8092"/>
                  </a:cubicBezTo>
                  <a:cubicBezTo>
                    <a:pt x="3542" y="7963"/>
                    <a:pt x="3439" y="7756"/>
                    <a:pt x="3439" y="7549"/>
                  </a:cubicBezTo>
                  <a:cubicBezTo>
                    <a:pt x="3439" y="7316"/>
                    <a:pt x="3439" y="7110"/>
                    <a:pt x="3542" y="7006"/>
                  </a:cubicBezTo>
                  <a:cubicBezTo>
                    <a:pt x="3542" y="6799"/>
                    <a:pt x="3439" y="6463"/>
                    <a:pt x="3336" y="6360"/>
                  </a:cubicBezTo>
                  <a:cubicBezTo>
                    <a:pt x="3219" y="6308"/>
                    <a:pt x="3084" y="6308"/>
                    <a:pt x="2951" y="6308"/>
                  </a:cubicBezTo>
                  <a:cubicBezTo>
                    <a:pt x="2819" y="6308"/>
                    <a:pt x="2689" y="6308"/>
                    <a:pt x="2586" y="6257"/>
                  </a:cubicBezTo>
                  <a:cubicBezTo>
                    <a:pt x="2147" y="6153"/>
                    <a:pt x="2043" y="5610"/>
                    <a:pt x="2147" y="5171"/>
                  </a:cubicBezTo>
                  <a:cubicBezTo>
                    <a:pt x="2353" y="4731"/>
                    <a:pt x="2689" y="4421"/>
                    <a:pt x="3103" y="4214"/>
                  </a:cubicBezTo>
                  <a:cubicBezTo>
                    <a:pt x="3439" y="3982"/>
                    <a:pt x="3749" y="3775"/>
                    <a:pt x="4085" y="3568"/>
                  </a:cubicBezTo>
                  <a:cubicBezTo>
                    <a:pt x="4292" y="3335"/>
                    <a:pt x="4628" y="3025"/>
                    <a:pt x="4525" y="2689"/>
                  </a:cubicBezTo>
                  <a:cubicBezTo>
                    <a:pt x="4525" y="2520"/>
                    <a:pt x="4301" y="2351"/>
                    <a:pt x="4050" y="2351"/>
                  </a:cubicBezTo>
                  <a:cubicBezTo>
                    <a:pt x="3993" y="2351"/>
                    <a:pt x="3935" y="2360"/>
                    <a:pt x="3878" y="2379"/>
                  </a:cubicBezTo>
                  <a:cubicBezTo>
                    <a:pt x="3646" y="2379"/>
                    <a:pt x="3439" y="2586"/>
                    <a:pt x="3232" y="2793"/>
                  </a:cubicBezTo>
                  <a:cubicBezTo>
                    <a:pt x="3126" y="2983"/>
                    <a:pt x="2969" y="3156"/>
                    <a:pt x="2858" y="3156"/>
                  </a:cubicBezTo>
                  <a:cubicBezTo>
                    <a:pt x="2834" y="3156"/>
                    <a:pt x="2812" y="3147"/>
                    <a:pt x="2793" y="3129"/>
                  </a:cubicBezTo>
                  <a:cubicBezTo>
                    <a:pt x="2586" y="3129"/>
                    <a:pt x="2586" y="3025"/>
                    <a:pt x="2353" y="2922"/>
                  </a:cubicBezTo>
                  <a:cubicBezTo>
                    <a:pt x="2305" y="2885"/>
                    <a:pt x="2253" y="2871"/>
                    <a:pt x="2199" y="2871"/>
                  </a:cubicBezTo>
                  <a:cubicBezTo>
                    <a:pt x="1955" y="2871"/>
                    <a:pt x="1657" y="3170"/>
                    <a:pt x="1350" y="3170"/>
                  </a:cubicBezTo>
                  <a:cubicBezTo>
                    <a:pt x="1289" y="3170"/>
                    <a:pt x="1226" y="3158"/>
                    <a:pt x="1164" y="3129"/>
                  </a:cubicBezTo>
                  <a:cubicBezTo>
                    <a:pt x="1061" y="3025"/>
                    <a:pt x="957" y="2922"/>
                    <a:pt x="957" y="2793"/>
                  </a:cubicBezTo>
                  <a:cubicBezTo>
                    <a:pt x="854" y="2379"/>
                    <a:pt x="957" y="2043"/>
                    <a:pt x="1164" y="1629"/>
                  </a:cubicBezTo>
                  <a:cubicBezTo>
                    <a:pt x="1293" y="1293"/>
                    <a:pt x="1810" y="647"/>
                    <a:pt x="1604" y="337"/>
                  </a:cubicBezTo>
                  <a:cubicBezTo>
                    <a:pt x="1604" y="104"/>
                    <a:pt x="1500" y="104"/>
                    <a:pt x="1397" y="1"/>
                  </a:cubicBezTo>
                  <a:close/>
                </a:path>
              </a:pathLst>
            </a:custGeom>
            <a:solidFill>
              <a:srgbClr val="98DB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69" name="Google Shape;1827;p57"/>
            <p:cNvSpPr/>
            <p:nvPr/>
          </p:nvSpPr>
          <p:spPr>
            <a:xfrm>
              <a:off x="8128666" y="4488466"/>
              <a:ext cx="57550" cy="63996"/>
            </a:xfrm>
            <a:custGeom>
              <a:avLst/>
              <a:gdLst/>
              <a:ahLst/>
              <a:cxnLst/>
              <a:rect l="l" t="t" r="r" b="b"/>
              <a:pathLst>
                <a:path w="1732" h="1926" extrusionOk="0">
                  <a:moveTo>
                    <a:pt x="1147" y="0"/>
                  </a:moveTo>
                  <a:cubicBezTo>
                    <a:pt x="785" y="0"/>
                    <a:pt x="348" y="248"/>
                    <a:pt x="129" y="591"/>
                  </a:cubicBezTo>
                  <a:cubicBezTo>
                    <a:pt x="129" y="694"/>
                    <a:pt x="0" y="694"/>
                    <a:pt x="0" y="797"/>
                  </a:cubicBezTo>
                  <a:cubicBezTo>
                    <a:pt x="0" y="927"/>
                    <a:pt x="0" y="927"/>
                    <a:pt x="129" y="1030"/>
                  </a:cubicBezTo>
                  <a:lnTo>
                    <a:pt x="440" y="1030"/>
                  </a:lnTo>
                  <a:cubicBezTo>
                    <a:pt x="543" y="1133"/>
                    <a:pt x="646" y="1340"/>
                    <a:pt x="646" y="1444"/>
                  </a:cubicBezTo>
                  <a:cubicBezTo>
                    <a:pt x="646" y="1676"/>
                    <a:pt x="776" y="1883"/>
                    <a:pt x="879" y="1883"/>
                  </a:cubicBezTo>
                  <a:cubicBezTo>
                    <a:pt x="909" y="1913"/>
                    <a:pt x="948" y="1926"/>
                    <a:pt x="991" y="1926"/>
                  </a:cubicBezTo>
                  <a:cubicBezTo>
                    <a:pt x="1095" y="1926"/>
                    <a:pt x="1219" y="1853"/>
                    <a:pt x="1293" y="1780"/>
                  </a:cubicBezTo>
                  <a:cubicBezTo>
                    <a:pt x="1525" y="1444"/>
                    <a:pt x="1732" y="1133"/>
                    <a:pt x="1732" y="694"/>
                  </a:cubicBezTo>
                  <a:cubicBezTo>
                    <a:pt x="1732" y="196"/>
                    <a:pt x="1469" y="0"/>
                    <a:pt x="1147" y="0"/>
                  </a:cubicBezTo>
                  <a:close/>
                </a:path>
              </a:pathLst>
            </a:custGeom>
            <a:solidFill>
              <a:srgbClr val="98DB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0" name="Google Shape;1828;p57"/>
            <p:cNvSpPr/>
            <p:nvPr/>
          </p:nvSpPr>
          <p:spPr>
            <a:xfrm>
              <a:off x="7949997" y="4493484"/>
              <a:ext cx="28376" cy="29240"/>
            </a:xfrm>
            <a:custGeom>
              <a:avLst/>
              <a:gdLst/>
              <a:ahLst/>
              <a:cxnLst/>
              <a:rect l="l" t="t" r="r" b="b"/>
              <a:pathLst>
                <a:path w="854" h="880" extrusionOk="0">
                  <a:moveTo>
                    <a:pt x="440" y="0"/>
                  </a:moveTo>
                  <a:cubicBezTo>
                    <a:pt x="207" y="0"/>
                    <a:pt x="0" y="233"/>
                    <a:pt x="0" y="440"/>
                  </a:cubicBezTo>
                  <a:cubicBezTo>
                    <a:pt x="0" y="646"/>
                    <a:pt x="207" y="879"/>
                    <a:pt x="440" y="879"/>
                  </a:cubicBezTo>
                  <a:cubicBezTo>
                    <a:pt x="750" y="879"/>
                    <a:pt x="853" y="646"/>
                    <a:pt x="853" y="440"/>
                  </a:cubicBezTo>
                  <a:cubicBezTo>
                    <a:pt x="853" y="233"/>
                    <a:pt x="750" y="0"/>
                    <a:pt x="440" y="0"/>
                  </a:cubicBezTo>
                  <a:close/>
                </a:path>
              </a:pathLst>
            </a:custGeom>
            <a:solidFill>
              <a:srgbClr val="1C050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1" name="Google Shape;1829;p57"/>
            <p:cNvSpPr/>
            <p:nvPr/>
          </p:nvSpPr>
          <p:spPr>
            <a:xfrm>
              <a:off x="8093444" y="4493484"/>
              <a:ext cx="28376" cy="29240"/>
            </a:xfrm>
            <a:custGeom>
              <a:avLst/>
              <a:gdLst/>
              <a:ahLst/>
              <a:cxnLst/>
              <a:rect l="l" t="t" r="r" b="b"/>
              <a:pathLst>
                <a:path w="854" h="880" extrusionOk="0">
                  <a:moveTo>
                    <a:pt x="414" y="0"/>
                  </a:moveTo>
                  <a:cubicBezTo>
                    <a:pt x="104" y="0"/>
                    <a:pt x="0" y="233"/>
                    <a:pt x="0" y="440"/>
                  </a:cubicBezTo>
                  <a:cubicBezTo>
                    <a:pt x="0" y="646"/>
                    <a:pt x="104" y="879"/>
                    <a:pt x="414" y="879"/>
                  </a:cubicBezTo>
                  <a:cubicBezTo>
                    <a:pt x="646" y="879"/>
                    <a:pt x="853" y="646"/>
                    <a:pt x="853" y="440"/>
                  </a:cubicBezTo>
                  <a:cubicBezTo>
                    <a:pt x="853" y="233"/>
                    <a:pt x="646" y="0"/>
                    <a:pt x="414" y="0"/>
                  </a:cubicBezTo>
                  <a:close/>
                </a:path>
              </a:pathLst>
            </a:custGeom>
            <a:solidFill>
              <a:srgbClr val="1C050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2" name="Google Shape;1830;p57"/>
            <p:cNvSpPr/>
            <p:nvPr/>
          </p:nvSpPr>
          <p:spPr>
            <a:xfrm>
              <a:off x="8014394" y="4514949"/>
              <a:ext cx="49874" cy="21498"/>
            </a:xfrm>
            <a:custGeom>
              <a:avLst/>
              <a:gdLst/>
              <a:ahLst/>
              <a:cxnLst/>
              <a:rect l="l" t="t" r="r" b="b"/>
              <a:pathLst>
                <a:path w="1501" h="647" extrusionOk="0">
                  <a:moveTo>
                    <a:pt x="104" y="0"/>
                  </a:moveTo>
                  <a:lnTo>
                    <a:pt x="1" y="130"/>
                  </a:lnTo>
                  <a:cubicBezTo>
                    <a:pt x="104" y="440"/>
                    <a:pt x="440" y="647"/>
                    <a:pt x="751" y="647"/>
                  </a:cubicBezTo>
                  <a:cubicBezTo>
                    <a:pt x="1190" y="647"/>
                    <a:pt x="1500" y="336"/>
                    <a:pt x="1500" y="0"/>
                  </a:cubicBezTo>
                  <a:lnTo>
                    <a:pt x="1500" y="0"/>
                  </a:lnTo>
                  <a:cubicBezTo>
                    <a:pt x="1397" y="336"/>
                    <a:pt x="1087" y="543"/>
                    <a:pt x="751" y="543"/>
                  </a:cubicBezTo>
                  <a:cubicBezTo>
                    <a:pt x="544" y="543"/>
                    <a:pt x="208" y="336"/>
                    <a:pt x="104" y="0"/>
                  </a:cubicBezTo>
                  <a:close/>
                </a:path>
              </a:pathLst>
            </a:custGeom>
            <a:solidFill>
              <a:srgbClr val="1C050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3" name="Google Shape;1835;p57"/>
            <p:cNvSpPr/>
            <p:nvPr/>
          </p:nvSpPr>
          <p:spPr>
            <a:xfrm>
              <a:off x="7792794" y="4562200"/>
              <a:ext cx="3456" cy="6878"/>
            </a:xfrm>
            <a:custGeom>
              <a:avLst/>
              <a:gdLst/>
              <a:ahLst/>
              <a:cxnLst/>
              <a:rect l="l" t="t" r="r" b="b"/>
              <a:pathLst>
                <a:path w="104" h="207" extrusionOk="0">
                  <a:moveTo>
                    <a:pt x="104" y="0"/>
                  </a:moveTo>
                  <a:cubicBezTo>
                    <a:pt x="1" y="0"/>
                    <a:pt x="1" y="104"/>
                    <a:pt x="1" y="104"/>
                  </a:cubicBezTo>
                  <a:lnTo>
                    <a:pt x="1" y="207"/>
                  </a:lnTo>
                  <a:cubicBezTo>
                    <a:pt x="104" y="104"/>
                    <a:pt x="104" y="0"/>
                    <a:pt x="104" y="0"/>
                  </a:cubicBezTo>
                  <a:close/>
                </a:path>
              </a:pathLst>
            </a:custGeom>
            <a:solidFill>
              <a:srgbClr val="58304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4" name="Google Shape;1837;p57"/>
            <p:cNvSpPr/>
            <p:nvPr/>
          </p:nvSpPr>
          <p:spPr>
            <a:xfrm>
              <a:off x="7992928" y="4643776"/>
              <a:ext cx="6911" cy="4353"/>
            </a:xfrm>
            <a:custGeom>
              <a:avLst/>
              <a:gdLst/>
              <a:ahLst/>
              <a:cxnLst/>
              <a:rect l="l" t="t" r="r" b="b"/>
              <a:pathLst>
                <a:path w="208" h="131" extrusionOk="0">
                  <a:moveTo>
                    <a:pt x="1" y="1"/>
                  </a:moveTo>
                  <a:cubicBezTo>
                    <a:pt x="104" y="1"/>
                    <a:pt x="104" y="1"/>
                    <a:pt x="207" y="130"/>
                  </a:cubicBezTo>
                  <a:lnTo>
                    <a:pt x="207" y="1"/>
                  </a:lnTo>
                  <a:close/>
                </a:path>
              </a:pathLst>
            </a:custGeom>
            <a:solidFill>
              <a:srgbClr val="58304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5" name="Google Shape;1838;p57"/>
            <p:cNvSpPr/>
            <p:nvPr/>
          </p:nvSpPr>
          <p:spPr>
            <a:xfrm>
              <a:off x="7799672" y="4304513"/>
              <a:ext cx="82471" cy="92771"/>
            </a:xfrm>
            <a:custGeom>
              <a:avLst/>
              <a:gdLst/>
              <a:ahLst/>
              <a:cxnLst/>
              <a:rect l="l" t="t" r="r" b="b"/>
              <a:pathLst>
                <a:path w="2482" h="2792" extrusionOk="0">
                  <a:moveTo>
                    <a:pt x="440" y="0"/>
                  </a:moveTo>
                  <a:lnTo>
                    <a:pt x="983" y="1163"/>
                  </a:lnTo>
                  <a:lnTo>
                    <a:pt x="0" y="1939"/>
                  </a:lnTo>
                  <a:lnTo>
                    <a:pt x="983" y="1706"/>
                  </a:lnTo>
                  <a:lnTo>
                    <a:pt x="1086" y="2792"/>
                  </a:lnTo>
                  <a:lnTo>
                    <a:pt x="1396" y="1603"/>
                  </a:lnTo>
                  <a:lnTo>
                    <a:pt x="2482" y="2042"/>
                  </a:lnTo>
                  <a:lnTo>
                    <a:pt x="2482" y="2042"/>
                  </a:lnTo>
                  <a:lnTo>
                    <a:pt x="1732" y="1163"/>
                  </a:lnTo>
                  <a:lnTo>
                    <a:pt x="2275" y="310"/>
                  </a:lnTo>
                  <a:lnTo>
                    <a:pt x="1396" y="956"/>
                  </a:lnTo>
                  <a:lnTo>
                    <a:pt x="440" y="0"/>
                  </a:lnTo>
                  <a:close/>
                </a:path>
              </a:pathLst>
            </a:custGeom>
            <a:solidFill>
              <a:srgbClr val="FF6D5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6" name="Google Shape;1839;p57"/>
            <p:cNvSpPr/>
            <p:nvPr/>
          </p:nvSpPr>
          <p:spPr>
            <a:xfrm>
              <a:off x="8211106" y="4465140"/>
              <a:ext cx="93668" cy="92771"/>
            </a:xfrm>
            <a:custGeom>
              <a:avLst/>
              <a:gdLst/>
              <a:ahLst/>
              <a:cxnLst/>
              <a:rect l="l" t="t" r="r" b="b"/>
              <a:pathLst>
                <a:path w="2819" h="2792" extrusionOk="0">
                  <a:moveTo>
                    <a:pt x="2172" y="0"/>
                  </a:moveTo>
                  <a:lnTo>
                    <a:pt x="1397" y="1086"/>
                  </a:lnTo>
                  <a:lnTo>
                    <a:pt x="337" y="543"/>
                  </a:lnTo>
                  <a:lnTo>
                    <a:pt x="983" y="1293"/>
                  </a:lnTo>
                  <a:lnTo>
                    <a:pt x="1" y="1835"/>
                  </a:lnTo>
                  <a:lnTo>
                    <a:pt x="1" y="1835"/>
                  </a:lnTo>
                  <a:lnTo>
                    <a:pt x="1293" y="1629"/>
                  </a:lnTo>
                  <a:lnTo>
                    <a:pt x="1397" y="2792"/>
                  </a:lnTo>
                  <a:lnTo>
                    <a:pt x="1733" y="1732"/>
                  </a:lnTo>
                  <a:lnTo>
                    <a:pt x="2818" y="1732"/>
                  </a:lnTo>
                  <a:lnTo>
                    <a:pt x="1836" y="1293"/>
                  </a:lnTo>
                  <a:lnTo>
                    <a:pt x="2172" y="0"/>
                  </a:lnTo>
                  <a:close/>
                </a:path>
              </a:pathLst>
            </a:custGeom>
            <a:solidFill>
              <a:srgbClr val="FF6D5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7" name="Google Shape;1840;p57"/>
            <p:cNvSpPr/>
            <p:nvPr/>
          </p:nvSpPr>
          <p:spPr>
            <a:xfrm>
              <a:off x="8050480" y="4648539"/>
              <a:ext cx="89382" cy="92804"/>
            </a:xfrm>
            <a:custGeom>
              <a:avLst/>
              <a:gdLst/>
              <a:ahLst/>
              <a:cxnLst/>
              <a:rect l="l" t="t" r="r" b="b"/>
              <a:pathLst>
                <a:path w="2690" h="2793" extrusionOk="0">
                  <a:moveTo>
                    <a:pt x="957" y="0"/>
                  </a:moveTo>
                  <a:lnTo>
                    <a:pt x="1190" y="1293"/>
                  </a:lnTo>
                  <a:lnTo>
                    <a:pt x="1" y="1603"/>
                  </a:lnTo>
                  <a:lnTo>
                    <a:pt x="1061" y="1732"/>
                  </a:lnTo>
                  <a:lnTo>
                    <a:pt x="750" y="2792"/>
                  </a:lnTo>
                  <a:lnTo>
                    <a:pt x="1500" y="1732"/>
                  </a:lnTo>
                  <a:lnTo>
                    <a:pt x="2353" y="2482"/>
                  </a:lnTo>
                  <a:lnTo>
                    <a:pt x="1939" y="1500"/>
                  </a:lnTo>
                  <a:lnTo>
                    <a:pt x="2689" y="853"/>
                  </a:lnTo>
                  <a:lnTo>
                    <a:pt x="1603" y="1189"/>
                  </a:lnTo>
                  <a:lnTo>
                    <a:pt x="957" y="0"/>
                  </a:lnTo>
                  <a:close/>
                </a:path>
              </a:pathLst>
            </a:custGeom>
            <a:solidFill>
              <a:srgbClr val="FF6D5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grpSp>
      <p:grpSp>
        <p:nvGrpSpPr>
          <p:cNvPr id="28" name="Group 27"/>
          <p:cNvGrpSpPr/>
          <p:nvPr/>
        </p:nvGrpSpPr>
        <p:grpSpPr>
          <a:xfrm>
            <a:off x="538981" y="1228100"/>
            <a:ext cx="849316" cy="567582"/>
            <a:chOff x="339056" y="264274"/>
            <a:chExt cx="849316" cy="567582"/>
          </a:xfrm>
        </p:grpSpPr>
        <p:sp>
          <p:nvSpPr>
            <p:cNvPr id="29" name="Flowchart: Connector 28"/>
            <p:cNvSpPr/>
            <p:nvPr/>
          </p:nvSpPr>
          <p:spPr>
            <a:xfrm>
              <a:off x="407178" y="265395"/>
              <a:ext cx="713072" cy="566461"/>
            </a:xfrm>
            <a:prstGeom prst="flowChartConnector">
              <a:avLst/>
            </a:prstGeom>
            <a:solidFill>
              <a:srgbClr val="FFFFFF"/>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rgbClr val="003B58"/>
                </a:solidFill>
                <a:effectLst/>
                <a:uLnTx/>
                <a:uFillTx/>
                <a:latin typeface="Arial"/>
                <a:ea typeface="+mn-ea"/>
                <a:cs typeface="Arial"/>
                <a:sym typeface="Arial"/>
              </a:endParaRPr>
            </a:p>
          </p:txBody>
        </p:sp>
        <p:sp>
          <p:nvSpPr>
            <p:cNvPr id="30" name="Google Shape;632;p45"/>
            <p:cNvSpPr txBox="1">
              <a:spLocks/>
            </p:cNvSpPr>
            <p:nvPr/>
          </p:nvSpPr>
          <p:spPr>
            <a:xfrm>
              <a:off x="339056" y="264274"/>
              <a:ext cx="849316" cy="484535"/>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1"/>
                </a:buClr>
                <a:buSzPts val="5500"/>
                <a:buFont typeface="Sansita ExtraBold"/>
                <a:buNone/>
                <a:defRPr sz="4800" b="1" i="0" u="none" strike="noStrike" cap="none">
                  <a:solidFill>
                    <a:schemeClr val="accent2"/>
                  </a:solidFill>
                  <a:latin typeface="Sansita"/>
                  <a:ea typeface="Sansita"/>
                  <a:cs typeface="Sansita"/>
                  <a:sym typeface="Sansita"/>
                </a:defRPr>
              </a:lvl1pPr>
              <a:lvl2pPr marR="0" lvl="1"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2pPr>
              <a:lvl3pPr marR="0" lvl="2"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3pPr>
              <a:lvl4pPr marR="0" lvl="3"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4pPr>
              <a:lvl5pPr marR="0" lvl="4"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5pPr>
              <a:lvl6pPr marR="0" lvl="5"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6pPr>
              <a:lvl7pPr marR="0" lvl="6"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7pPr>
              <a:lvl8pPr marR="0" lvl="7"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8pPr>
              <a:lvl9pPr marR="0" lvl="8"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9pPr>
            </a:lstStyle>
            <a:p>
              <a:pPr marL="0" marR="0" lvl="0" indent="0" algn="ctr" defTabSz="914400" rtl="0" eaLnBrk="1" fontAlgn="auto" latinLnBrk="0" hangingPunct="1">
                <a:lnSpc>
                  <a:spcPct val="100000"/>
                </a:lnSpc>
                <a:spcBef>
                  <a:spcPts val="0"/>
                </a:spcBef>
                <a:spcAft>
                  <a:spcPts val="0"/>
                </a:spcAft>
                <a:buClr>
                  <a:srgbClr val="FFD92D"/>
                </a:buClr>
                <a:buSzPts val="5500"/>
                <a:buFont typeface="Sansita ExtraBold"/>
                <a:buNone/>
                <a:tabLst/>
                <a:defRPr/>
              </a:pPr>
              <a:r>
                <a:rPr kumimoji="0" lang="vi-VN" sz="3200" b="1" i="0" u="none" strike="noStrike" kern="0" cap="none" spc="0" normalizeH="0" baseline="0" noProof="0" dirty="0" smtClean="0">
                  <a:ln>
                    <a:noFill/>
                  </a:ln>
                  <a:solidFill>
                    <a:srgbClr val="E87C84">
                      <a:lumMod val="75000"/>
                    </a:srgbClr>
                  </a:solidFill>
                  <a:effectLst/>
                  <a:uLnTx/>
                  <a:uFillTx/>
                  <a:latin typeface="Sansita"/>
                  <a:cs typeface="Sansita"/>
                  <a:sym typeface="Sansita"/>
                </a:rPr>
                <a:t>07</a:t>
              </a:r>
              <a:endParaRPr kumimoji="0" lang="vi-VN" sz="3200" b="1" i="0" u="none" strike="noStrike" kern="0" cap="none" spc="0" normalizeH="0" baseline="0" noProof="0" dirty="0">
                <a:ln>
                  <a:noFill/>
                </a:ln>
                <a:solidFill>
                  <a:srgbClr val="E87C84">
                    <a:lumMod val="75000"/>
                  </a:srgbClr>
                </a:solidFill>
                <a:effectLst/>
                <a:uLnTx/>
                <a:uFillTx/>
                <a:latin typeface="Sansita"/>
                <a:cs typeface="Sansita"/>
                <a:sym typeface="Sansita"/>
              </a:endParaRPr>
            </a:p>
          </p:txBody>
        </p:sp>
      </p:grpSp>
      <p:sp>
        <p:nvSpPr>
          <p:cNvPr id="31" name="Google Shape;478;p45">
            <a:extLst>
              <a:ext uri="{FF2B5EF4-FFF2-40B4-BE49-F238E27FC236}">
                <a16:creationId xmlns:a16="http://schemas.microsoft.com/office/drawing/2014/main" id="{F26287F7-3FB0-4F76-B02E-8E4B2E29815B}"/>
              </a:ext>
            </a:extLst>
          </p:cNvPr>
          <p:cNvSpPr txBox="1">
            <a:spLocks/>
          </p:cNvSpPr>
          <p:nvPr/>
        </p:nvSpPr>
        <p:spPr>
          <a:xfrm>
            <a:off x="1357677" y="601378"/>
            <a:ext cx="6825673" cy="1770710"/>
          </a:xfrm>
          <a:prstGeom prst="doubleWave">
            <a:avLst/>
          </a:prstGeom>
          <a:solidFill>
            <a:srgbClr val="FFD92D">
              <a:lumMod val="20000"/>
              <a:lumOff val="80000"/>
            </a:srgbClr>
          </a:solidFill>
          <a:ln w="28575">
            <a:solidFill>
              <a:srgbClr val="E87C84"/>
            </a:solidFill>
            <a:prstDash val="sysDash"/>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vi-VN" sz="2800" b="1" dirty="0" smtClean="0">
                <a:solidFill>
                  <a:srgbClr val="002060"/>
                </a:solidFill>
                <a:cs typeface="Calibri" panose="020F0502020204030204" pitchFamily="34" charset="0"/>
              </a:rPr>
              <a:t>Điền vào chỗ trống:</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2800" b="1" i="0" u="none" strike="noStrike" kern="0" cap="none" spc="0" normalizeH="0" baseline="0" noProof="0" dirty="0" smtClean="0">
                <a:ln>
                  <a:noFill/>
                </a:ln>
                <a:solidFill>
                  <a:srgbClr val="002060"/>
                </a:solidFill>
                <a:effectLst/>
                <a:uLnTx/>
                <a:uFillTx/>
                <a:cs typeface="Calibri" panose="020F0502020204030204" pitchFamily="34" charset="0"/>
                <a:sym typeface="Arial"/>
              </a:rPr>
              <a:t>Hiệp</a:t>
            </a:r>
            <a:r>
              <a:rPr kumimoji="0" lang="vi-VN" sz="2800" b="1" i="0" u="none" strike="noStrike" kern="0" cap="none" spc="0" normalizeH="0" noProof="0" dirty="0" smtClean="0">
                <a:ln>
                  <a:noFill/>
                </a:ln>
                <a:solidFill>
                  <a:srgbClr val="002060"/>
                </a:solidFill>
                <a:effectLst/>
                <a:uLnTx/>
                <a:uFillTx/>
                <a:cs typeface="Calibri" panose="020F0502020204030204" pitchFamily="34" charset="0"/>
                <a:sym typeface="Arial"/>
              </a:rPr>
              <a:t> định Pa-ri là thắng lợi của ta trên mặt trận .......</a:t>
            </a:r>
            <a:endParaRPr kumimoji="0" lang="vi-VN" sz="2800" b="1" i="0" u="none" strike="noStrike" kern="0" cap="none" spc="0" normalizeH="0" baseline="0" noProof="0" dirty="0">
              <a:ln>
                <a:noFill/>
              </a:ln>
              <a:solidFill>
                <a:srgbClr val="002060"/>
              </a:solidFill>
              <a:effectLst/>
              <a:uLnTx/>
              <a:uFillTx/>
              <a:latin typeface="Times New Roman" panose="02020603050405020304" pitchFamily="18" charset="0"/>
              <a:cs typeface="Calibri" panose="020F0502020204030204" pitchFamily="34" charset="0"/>
              <a:sym typeface="Arial"/>
            </a:endParaRPr>
          </a:p>
        </p:txBody>
      </p:sp>
      <p:sp>
        <p:nvSpPr>
          <p:cNvPr id="40" name="圆角矩形 7"/>
          <p:cNvSpPr/>
          <p:nvPr/>
        </p:nvSpPr>
        <p:spPr>
          <a:xfrm>
            <a:off x="1890169" y="2642069"/>
            <a:ext cx="5928222" cy="1031176"/>
          </a:xfrm>
          <a:prstGeom prst="roundRect">
            <a:avLst>
              <a:gd name="adj" fmla="val 22936"/>
            </a:avLst>
          </a:prstGeom>
          <a:noFill/>
          <a:ln w="28575" cap="flat" cmpd="sng" algn="ctr">
            <a:solidFill>
              <a:schemeClr val="accent1"/>
            </a:solidFill>
            <a:prstDash val="solid"/>
          </a:ln>
          <a:effectLst/>
        </p:spPr>
        <p:txBody>
          <a:bodyPr rtlCol="0" anchor="ct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2400" b="1" i="0" u="none" strike="noStrike" kern="0" cap="none" spc="0" normalizeH="0" baseline="0" noProof="0" dirty="0" smtClean="0">
                <a:ln>
                  <a:noFill/>
                </a:ln>
                <a:solidFill>
                  <a:srgbClr val="002060"/>
                </a:solidFill>
                <a:effectLst/>
                <a:uLnTx/>
                <a:uFillTx/>
                <a:latin typeface="Arial"/>
                <a:cs typeface="Arial"/>
                <a:sym typeface="Arial"/>
              </a:rPr>
              <a:t>Hiệp</a:t>
            </a:r>
            <a:r>
              <a:rPr kumimoji="0" lang="vi-VN" sz="2400" b="1" i="0" u="none" strike="noStrike" kern="0" cap="none" spc="0" normalizeH="0" noProof="0" dirty="0" smtClean="0">
                <a:ln>
                  <a:noFill/>
                </a:ln>
                <a:solidFill>
                  <a:srgbClr val="002060"/>
                </a:solidFill>
                <a:effectLst/>
                <a:uLnTx/>
                <a:uFillTx/>
                <a:latin typeface="Arial"/>
                <a:cs typeface="Arial"/>
                <a:sym typeface="Arial"/>
              </a:rPr>
              <a:t> định Pa-ri là thắng lợi của ta trên mặt trận </a:t>
            </a:r>
            <a:r>
              <a:rPr kumimoji="0" lang="vi-VN" sz="2400" b="1" i="0" u="none" strike="noStrike" kern="0" cap="none" spc="0" normalizeH="0" noProof="0" dirty="0" smtClean="0">
                <a:ln>
                  <a:noFill/>
                </a:ln>
                <a:solidFill>
                  <a:srgbClr val="FC1037"/>
                </a:solidFill>
                <a:effectLst/>
                <a:uLnTx/>
                <a:uFillTx/>
                <a:latin typeface="Arial"/>
                <a:cs typeface="Arial"/>
                <a:sym typeface="Arial"/>
              </a:rPr>
              <a:t>ngoại giao</a:t>
            </a:r>
            <a:r>
              <a:rPr kumimoji="0" lang="vi-VN" sz="2400" b="0" i="0" u="none" strike="noStrike" kern="0" cap="none" spc="0" normalizeH="0" noProof="0" dirty="0" smtClean="0">
                <a:ln>
                  <a:noFill/>
                </a:ln>
                <a:solidFill>
                  <a:srgbClr val="002060"/>
                </a:solidFill>
                <a:effectLst/>
                <a:uLnTx/>
                <a:uFillTx/>
                <a:latin typeface="Arial"/>
                <a:cs typeface="Arial"/>
                <a:sym typeface="Arial"/>
              </a:rPr>
              <a:t>.</a:t>
            </a:r>
            <a:endParaRPr kumimoji="0" lang="en-US" sz="8000" b="0" i="0" u="none" strike="noStrike" kern="0" cap="none" spc="0" normalizeH="0" baseline="0" noProof="0" dirty="0">
              <a:ln>
                <a:noFill/>
              </a:ln>
              <a:solidFill>
                <a:srgbClr val="002060"/>
              </a:solidFill>
              <a:effectLst/>
              <a:uLnTx/>
              <a:uFillTx/>
              <a:latin typeface="Arial"/>
              <a:cs typeface="Arial"/>
              <a:sym typeface="Arial"/>
            </a:endParaRPr>
          </a:p>
        </p:txBody>
      </p:sp>
      <p:grpSp>
        <p:nvGrpSpPr>
          <p:cNvPr id="2" name="Group 1"/>
          <p:cNvGrpSpPr/>
          <p:nvPr/>
        </p:nvGrpSpPr>
        <p:grpSpPr>
          <a:xfrm>
            <a:off x="13780" y="3437278"/>
            <a:ext cx="1504469" cy="1675879"/>
            <a:chOff x="13780" y="3106446"/>
            <a:chExt cx="1801464" cy="2006712"/>
          </a:xfrm>
        </p:grpSpPr>
        <p:grpSp>
          <p:nvGrpSpPr>
            <p:cNvPr id="41" name="Google Shape;3941;p75"/>
            <p:cNvGrpSpPr/>
            <p:nvPr/>
          </p:nvGrpSpPr>
          <p:grpSpPr>
            <a:xfrm rot="-646062" flipH="1">
              <a:off x="13780" y="3277911"/>
              <a:ext cx="1581168" cy="1835247"/>
              <a:chOff x="7099225" y="3028450"/>
              <a:chExt cx="1340925" cy="1556400"/>
            </a:xfrm>
          </p:grpSpPr>
          <p:sp>
            <p:nvSpPr>
              <p:cNvPr id="42" name="Google Shape;3942;p75"/>
              <p:cNvSpPr/>
              <p:nvPr/>
            </p:nvSpPr>
            <p:spPr>
              <a:xfrm>
                <a:off x="7721725" y="4227600"/>
                <a:ext cx="408625" cy="341075"/>
              </a:xfrm>
              <a:custGeom>
                <a:avLst/>
                <a:gdLst/>
                <a:ahLst/>
                <a:cxnLst/>
                <a:rect l="l" t="t" r="r" b="b"/>
                <a:pathLst>
                  <a:path w="16345" h="13643" extrusionOk="0">
                    <a:moveTo>
                      <a:pt x="1667" y="0"/>
                    </a:moveTo>
                    <a:cubicBezTo>
                      <a:pt x="1667" y="0"/>
                      <a:pt x="0" y="6813"/>
                      <a:pt x="5717" y="9653"/>
                    </a:cubicBezTo>
                    <a:cubicBezTo>
                      <a:pt x="8301" y="10937"/>
                      <a:pt x="11130" y="11227"/>
                      <a:pt x="13162" y="11227"/>
                    </a:cubicBezTo>
                    <a:cubicBezTo>
                      <a:pt x="14842" y="11227"/>
                      <a:pt x="15977" y="11029"/>
                      <a:pt x="15977" y="11029"/>
                    </a:cubicBezTo>
                    <a:lnTo>
                      <a:pt x="15977" y="11029"/>
                    </a:lnTo>
                    <a:cubicBezTo>
                      <a:pt x="15977" y="11029"/>
                      <a:pt x="15805" y="13643"/>
                      <a:pt x="15980" y="13643"/>
                    </a:cubicBezTo>
                    <a:cubicBezTo>
                      <a:pt x="15999" y="13643"/>
                      <a:pt x="16024" y="13609"/>
                      <a:pt x="16053" y="13533"/>
                    </a:cubicBezTo>
                    <a:cubicBezTo>
                      <a:pt x="16344" y="12793"/>
                      <a:pt x="15851" y="8710"/>
                      <a:pt x="15851" y="8710"/>
                    </a:cubicBezTo>
                    <a:cubicBezTo>
                      <a:pt x="15851" y="8710"/>
                      <a:pt x="7159" y="7635"/>
                      <a:pt x="7756" y="762"/>
                    </a:cubicBezTo>
                    <a:lnTo>
                      <a:pt x="1667" y="0"/>
                    </a:lnTo>
                    <a:close/>
                  </a:path>
                </a:pathLst>
              </a:custGeom>
              <a:solidFill>
                <a:srgbClr val="DC87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3" name="Google Shape;3943;p75"/>
              <p:cNvSpPr/>
              <p:nvPr/>
            </p:nvSpPr>
            <p:spPr>
              <a:xfrm>
                <a:off x="8078825" y="4439700"/>
                <a:ext cx="68650" cy="145150"/>
              </a:xfrm>
              <a:custGeom>
                <a:avLst/>
                <a:gdLst/>
                <a:ahLst/>
                <a:cxnLst/>
                <a:rect l="l" t="t" r="r" b="b"/>
                <a:pathLst>
                  <a:path w="2746" h="5806" extrusionOk="0">
                    <a:moveTo>
                      <a:pt x="416" y="1"/>
                    </a:moveTo>
                    <a:lnTo>
                      <a:pt x="0" y="3021"/>
                    </a:lnTo>
                    <a:lnTo>
                      <a:pt x="646" y="3104"/>
                    </a:lnTo>
                    <a:cubicBezTo>
                      <a:pt x="646" y="3104"/>
                      <a:pt x="827" y="5373"/>
                      <a:pt x="1852" y="5806"/>
                    </a:cubicBezTo>
                    <a:lnTo>
                      <a:pt x="2745" y="451"/>
                    </a:lnTo>
                    <a:lnTo>
                      <a:pt x="416"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 name="Google Shape;3944;p75"/>
              <p:cNvSpPr/>
              <p:nvPr/>
            </p:nvSpPr>
            <p:spPr>
              <a:xfrm>
                <a:off x="8082375" y="4495100"/>
                <a:ext cx="18800" cy="25200"/>
              </a:xfrm>
              <a:custGeom>
                <a:avLst/>
                <a:gdLst/>
                <a:ahLst/>
                <a:cxnLst/>
                <a:rect l="l" t="t" r="r" b="b"/>
                <a:pathLst>
                  <a:path w="752" h="1008" extrusionOk="0">
                    <a:moveTo>
                      <a:pt x="629" y="1"/>
                    </a:moveTo>
                    <a:cubicBezTo>
                      <a:pt x="594" y="1"/>
                      <a:pt x="560" y="17"/>
                      <a:pt x="542" y="48"/>
                    </a:cubicBezTo>
                    <a:lnTo>
                      <a:pt x="33" y="843"/>
                    </a:lnTo>
                    <a:cubicBezTo>
                      <a:pt x="0" y="893"/>
                      <a:pt x="16" y="959"/>
                      <a:pt x="66" y="992"/>
                    </a:cubicBezTo>
                    <a:cubicBezTo>
                      <a:pt x="82" y="1002"/>
                      <a:pt x="99" y="1007"/>
                      <a:pt x="121" y="1007"/>
                    </a:cubicBezTo>
                    <a:cubicBezTo>
                      <a:pt x="154" y="1007"/>
                      <a:pt x="192" y="992"/>
                      <a:pt x="208" y="959"/>
                    </a:cubicBezTo>
                    <a:lnTo>
                      <a:pt x="718" y="164"/>
                    </a:lnTo>
                    <a:cubicBezTo>
                      <a:pt x="751" y="114"/>
                      <a:pt x="734" y="48"/>
                      <a:pt x="685" y="16"/>
                    </a:cubicBezTo>
                    <a:cubicBezTo>
                      <a:pt x="668" y="6"/>
                      <a:pt x="648" y="1"/>
                      <a:pt x="62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 name="Google Shape;3945;p75"/>
              <p:cNvSpPr/>
              <p:nvPr/>
            </p:nvSpPr>
            <p:spPr>
              <a:xfrm>
                <a:off x="8089625" y="4504075"/>
                <a:ext cx="24575" cy="22925"/>
              </a:xfrm>
              <a:custGeom>
                <a:avLst/>
                <a:gdLst/>
                <a:ahLst/>
                <a:cxnLst/>
                <a:rect l="l" t="t" r="r" b="b"/>
                <a:pathLst>
                  <a:path w="983" h="917" extrusionOk="0">
                    <a:moveTo>
                      <a:pt x="866" y="1"/>
                    </a:moveTo>
                    <a:cubicBezTo>
                      <a:pt x="840" y="1"/>
                      <a:pt x="814" y="11"/>
                      <a:pt x="795" y="29"/>
                    </a:cubicBezTo>
                    <a:lnTo>
                      <a:pt x="44" y="737"/>
                    </a:lnTo>
                    <a:cubicBezTo>
                      <a:pt x="1" y="775"/>
                      <a:pt x="1" y="840"/>
                      <a:pt x="39" y="884"/>
                    </a:cubicBezTo>
                    <a:cubicBezTo>
                      <a:pt x="61" y="906"/>
                      <a:pt x="88" y="917"/>
                      <a:pt x="115" y="917"/>
                    </a:cubicBezTo>
                    <a:cubicBezTo>
                      <a:pt x="143" y="917"/>
                      <a:pt x="165" y="906"/>
                      <a:pt x="186" y="890"/>
                    </a:cubicBezTo>
                    <a:lnTo>
                      <a:pt x="937" y="183"/>
                    </a:lnTo>
                    <a:cubicBezTo>
                      <a:pt x="982" y="145"/>
                      <a:pt x="982" y="79"/>
                      <a:pt x="943" y="35"/>
                    </a:cubicBezTo>
                    <a:cubicBezTo>
                      <a:pt x="923" y="12"/>
                      <a:pt x="894" y="1"/>
                      <a:pt x="86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6" name="Google Shape;3946;p75"/>
              <p:cNvSpPr/>
              <p:nvPr/>
            </p:nvSpPr>
            <p:spPr>
              <a:xfrm>
                <a:off x="8094825" y="4523950"/>
                <a:ext cx="24425" cy="14725"/>
              </a:xfrm>
              <a:custGeom>
                <a:avLst/>
                <a:gdLst/>
                <a:ahLst/>
                <a:cxnLst/>
                <a:rect l="l" t="t" r="r" b="b"/>
                <a:pathLst>
                  <a:path w="977" h="589" extrusionOk="0">
                    <a:moveTo>
                      <a:pt x="856" y="1"/>
                    </a:moveTo>
                    <a:cubicBezTo>
                      <a:pt x="840" y="1"/>
                      <a:pt x="823" y="4"/>
                      <a:pt x="807" y="13"/>
                    </a:cubicBezTo>
                    <a:lnTo>
                      <a:pt x="72" y="385"/>
                    </a:lnTo>
                    <a:cubicBezTo>
                      <a:pt x="23" y="412"/>
                      <a:pt x="1" y="478"/>
                      <a:pt x="28" y="528"/>
                    </a:cubicBezTo>
                    <a:cubicBezTo>
                      <a:pt x="44" y="566"/>
                      <a:pt x="84" y="589"/>
                      <a:pt x="122" y="589"/>
                    </a:cubicBezTo>
                    <a:cubicBezTo>
                      <a:pt x="138" y="589"/>
                      <a:pt x="155" y="582"/>
                      <a:pt x="170" y="577"/>
                    </a:cubicBezTo>
                    <a:lnTo>
                      <a:pt x="906" y="199"/>
                    </a:lnTo>
                    <a:cubicBezTo>
                      <a:pt x="954" y="177"/>
                      <a:pt x="977" y="111"/>
                      <a:pt x="949" y="56"/>
                    </a:cubicBezTo>
                    <a:cubicBezTo>
                      <a:pt x="930" y="22"/>
                      <a:pt x="894" y="1"/>
                      <a:pt x="85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 name="Google Shape;3947;p75"/>
              <p:cNvSpPr/>
              <p:nvPr/>
            </p:nvSpPr>
            <p:spPr>
              <a:xfrm>
                <a:off x="7936425" y="4038925"/>
                <a:ext cx="499050" cy="283325"/>
              </a:xfrm>
              <a:custGeom>
                <a:avLst/>
                <a:gdLst/>
                <a:ahLst/>
                <a:cxnLst/>
                <a:rect l="l" t="t" r="r" b="b"/>
                <a:pathLst>
                  <a:path w="19962" h="11333" extrusionOk="0">
                    <a:moveTo>
                      <a:pt x="6210" y="1"/>
                    </a:moveTo>
                    <a:lnTo>
                      <a:pt x="0" y="2225"/>
                    </a:lnTo>
                    <a:cubicBezTo>
                      <a:pt x="0" y="2225"/>
                      <a:pt x="2494" y="5612"/>
                      <a:pt x="7367" y="7618"/>
                    </a:cubicBezTo>
                    <a:cubicBezTo>
                      <a:pt x="9930" y="8674"/>
                      <a:pt x="13015" y="8924"/>
                      <a:pt x="15364" y="8924"/>
                    </a:cubicBezTo>
                    <a:cubicBezTo>
                      <a:pt x="17479" y="8924"/>
                      <a:pt x="18997" y="8721"/>
                      <a:pt x="18998" y="8721"/>
                    </a:cubicBezTo>
                    <a:lnTo>
                      <a:pt x="18998" y="8721"/>
                    </a:lnTo>
                    <a:cubicBezTo>
                      <a:pt x="18997" y="8721"/>
                      <a:pt x="18701" y="11332"/>
                      <a:pt x="18880" y="11332"/>
                    </a:cubicBezTo>
                    <a:cubicBezTo>
                      <a:pt x="18900" y="11332"/>
                      <a:pt x="18926" y="11299"/>
                      <a:pt x="18959" y="11225"/>
                    </a:cubicBezTo>
                    <a:cubicBezTo>
                      <a:pt x="19283" y="10502"/>
                      <a:pt x="19962" y="7180"/>
                      <a:pt x="19962" y="7180"/>
                    </a:cubicBezTo>
                    <a:cubicBezTo>
                      <a:pt x="19962" y="7180"/>
                      <a:pt x="8507" y="3037"/>
                      <a:pt x="6210" y="1"/>
                    </a:cubicBezTo>
                    <a:close/>
                  </a:path>
                </a:pathLst>
              </a:custGeom>
              <a:solidFill>
                <a:srgbClr val="DC87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 name="Google Shape;3948;p75"/>
              <p:cNvSpPr/>
              <p:nvPr/>
            </p:nvSpPr>
            <p:spPr>
              <a:xfrm>
                <a:off x="7707200" y="3977975"/>
                <a:ext cx="517425" cy="422150"/>
              </a:xfrm>
              <a:custGeom>
                <a:avLst/>
                <a:gdLst/>
                <a:ahLst/>
                <a:cxnLst/>
                <a:rect l="l" t="t" r="r" b="b"/>
                <a:pathLst>
                  <a:path w="20697" h="16886" extrusionOk="0">
                    <a:moveTo>
                      <a:pt x="15139" y="0"/>
                    </a:moveTo>
                    <a:cubicBezTo>
                      <a:pt x="9965" y="3820"/>
                      <a:pt x="724" y="7458"/>
                      <a:pt x="724" y="7458"/>
                    </a:cubicBezTo>
                    <a:cubicBezTo>
                      <a:pt x="1" y="10018"/>
                      <a:pt x="2483" y="16886"/>
                      <a:pt x="2483" y="16886"/>
                    </a:cubicBezTo>
                    <a:cubicBezTo>
                      <a:pt x="5936" y="15884"/>
                      <a:pt x="11544" y="14754"/>
                      <a:pt x="11544" y="14754"/>
                    </a:cubicBezTo>
                    <a:cubicBezTo>
                      <a:pt x="10628" y="10873"/>
                      <a:pt x="9867" y="7635"/>
                      <a:pt x="9867" y="7635"/>
                    </a:cubicBezTo>
                    <a:lnTo>
                      <a:pt x="9867" y="7635"/>
                    </a:lnTo>
                    <a:cubicBezTo>
                      <a:pt x="12662" y="11257"/>
                      <a:pt x="16108" y="11351"/>
                      <a:pt x="16108" y="11351"/>
                    </a:cubicBezTo>
                    <a:cubicBezTo>
                      <a:pt x="17759" y="10287"/>
                      <a:pt x="20696" y="5497"/>
                      <a:pt x="20696" y="5497"/>
                    </a:cubicBezTo>
                    <a:cubicBezTo>
                      <a:pt x="19227" y="4860"/>
                      <a:pt x="15139" y="0"/>
                      <a:pt x="1513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 name="Google Shape;3949;p75"/>
              <p:cNvSpPr/>
              <p:nvPr/>
            </p:nvSpPr>
            <p:spPr>
              <a:xfrm>
                <a:off x="7601425" y="3616350"/>
                <a:ext cx="553325" cy="640475"/>
              </a:xfrm>
              <a:custGeom>
                <a:avLst/>
                <a:gdLst/>
                <a:ahLst/>
                <a:cxnLst/>
                <a:rect l="l" t="t" r="r" b="b"/>
                <a:pathLst>
                  <a:path w="22133" h="25619" extrusionOk="0">
                    <a:moveTo>
                      <a:pt x="11894" y="1"/>
                    </a:moveTo>
                    <a:cubicBezTo>
                      <a:pt x="11839" y="34"/>
                      <a:pt x="7969" y="1546"/>
                      <a:pt x="0" y="6106"/>
                    </a:cubicBezTo>
                    <a:cubicBezTo>
                      <a:pt x="0" y="6106"/>
                      <a:pt x="1781" y="19550"/>
                      <a:pt x="4336" y="25618"/>
                    </a:cubicBezTo>
                    <a:cubicBezTo>
                      <a:pt x="4336" y="25618"/>
                      <a:pt x="16175" y="25108"/>
                      <a:pt x="22132" y="16312"/>
                    </a:cubicBezTo>
                    <a:cubicBezTo>
                      <a:pt x="22132" y="16312"/>
                      <a:pt x="17523" y="10289"/>
                      <a:pt x="11894"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 name="Google Shape;3950;p75"/>
              <p:cNvSpPr/>
              <p:nvPr/>
            </p:nvSpPr>
            <p:spPr>
              <a:xfrm>
                <a:off x="7889175" y="3551675"/>
                <a:ext cx="490000" cy="202700"/>
              </a:xfrm>
              <a:custGeom>
                <a:avLst/>
                <a:gdLst/>
                <a:ahLst/>
                <a:cxnLst/>
                <a:rect l="l" t="t" r="r" b="b"/>
                <a:pathLst>
                  <a:path w="19600" h="8108" extrusionOk="0">
                    <a:moveTo>
                      <a:pt x="8332" y="1"/>
                    </a:moveTo>
                    <a:cubicBezTo>
                      <a:pt x="6039" y="1"/>
                      <a:pt x="3250" y="720"/>
                      <a:pt x="0" y="2829"/>
                    </a:cubicBezTo>
                    <a:lnTo>
                      <a:pt x="2482" y="8107"/>
                    </a:lnTo>
                    <a:cubicBezTo>
                      <a:pt x="2482" y="8107"/>
                      <a:pt x="7684" y="4590"/>
                      <a:pt x="11783" y="4590"/>
                    </a:cubicBezTo>
                    <a:cubicBezTo>
                      <a:pt x="12839" y="4590"/>
                      <a:pt x="13822" y="4823"/>
                      <a:pt x="14624" y="5411"/>
                    </a:cubicBezTo>
                    <a:cubicBezTo>
                      <a:pt x="14624" y="5411"/>
                      <a:pt x="15338" y="7411"/>
                      <a:pt x="15623" y="7411"/>
                    </a:cubicBezTo>
                    <a:cubicBezTo>
                      <a:pt x="15626" y="7411"/>
                      <a:pt x="15628" y="7411"/>
                      <a:pt x="15631" y="7410"/>
                    </a:cubicBezTo>
                    <a:cubicBezTo>
                      <a:pt x="15911" y="7367"/>
                      <a:pt x="15571" y="5608"/>
                      <a:pt x="15571" y="5608"/>
                    </a:cubicBezTo>
                    <a:lnTo>
                      <a:pt x="15571" y="5608"/>
                    </a:lnTo>
                    <a:cubicBezTo>
                      <a:pt x="15571" y="5608"/>
                      <a:pt x="17168" y="7663"/>
                      <a:pt x="17623" y="7663"/>
                    </a:cubicBezTo>
                    <a:cubicBezTo>
                      <a:pt x="17653" y="7663"/>
                      <a:pt x="17678" y="7654"/>
                      <a:pt x="17698" y="7635"/>
                    </a:cubicBezTo>
                    <a:cubicBezTo>
                      <a:pt x="18011" y="7334"/>
                      <a:pt x="16827" y="5558"/>
                      <a:pt x="16827" y="5558"/>
                    </a:cubicBezTo>
                    <a:lnTo>
                      <a:pt x="16827" y="5558"/>
                    </a:lnTo>
                    <a:cubicBezTo>
                      <a:pt x="16827" y="5558"/>
                      <a:pt x="18661" y="6904"/>
                      <a:pt x="19070" y="6904"/>
                    </a:cubicBezTo>
                    <a:cubicBezTo>
                      <a:pt x="19121" y="6904"/>
                      <a:pt x="19150" y="6883"/>
                      <a:pt x="19150" y="6835"/>
                    </a:cubicBezTo>
                    <a:cubicBezTo>
                      <a:pt x="19150" y="6413"/>
                      <a:pt x="17424" y="4813"/>
                      <a:pt x="17424" y="4812"/>
                    </a:cubicBezTo>
                    <a:lnTo>
                      <a:pt x="17424" y="4812"/>
                    </a:lnTo>
                    <a:cubicBezTo>
                      <a:pt x="17424" y="4812"/>
                      <a:pt x="18541" y="5394"/>
                      <a:pt x="19131" y="5394"/>
                    </a:cubicBezTo>
                    <a:cubicBezTo>
                      <a:pt x="19316" y="5394"/>
                      <a:pt x="19449" y="5336"/>
                      <a:pt x="19479" y="5186"/>
                    </a:cubicBezTo>
                    <a:cubicBezTo>
                      <a:pt x="19600" y="4556"/>
                      <a:pt x="17040" y="4030"/>
                      <a:pt x="17040" y="4030"/>
                    </a:cubicBezTo>
                    <a:lnTo>
                      <a:pt x="17040" y="4030"/>
                    </a:lnTo>
                    <a:cubicBezTo>
                      <a:pt x="17040" y="4030"/>
                      <a:pt x="17207" y="4046"/>
                      <a:pt x="17425" y="4046"/>
                    </a:cubicBezTo>
                    <a:cubicBezTo>
                      <a:pt x="17843" y="4046"/>
                      <a:pt x="18450" y="3985"/>
                      <a:pt x="18443" y="3628"/>
                    </a:cubicBezTo>
                    <a:cubicBezTo>
                      <a:pt x="18441" y="3348"/>
                      <a:pt x="17762" y="3280"/>
                      <a:pt x="17109" y="3280"/>
                    </a:cubicBezTo>
                    <a:cubicBezTo>
                      <a:pt x="16499" y="3280"/>
                      <a:pt x="15911" y="3339"/>
                      <a:pt x="15911" y="3339"/>
                    </a:cubicBezTo>
                    <a:cubicBezTo>
                      <a:pt x="15911" y="3339"/>
                      <a:pt x="13271" y="1"/>
                      <a:pt x="8332" y="1"/>
                    </a:cubicBezTo>
                    <a:close/>
                  </a:path>
                </a:pathLst>
              </a:custGeom>
              <a:solidFill>
                <a:srgbClr val="DC87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1" name="Google Shape;3951;p75"/>
              <p:cNvSpPr/>
              <p:nvPr/>
            </p:nvSpPr>
            <p:spPr>
              <a:xfrm>
                <a:off x="8368475" y="4191975"/>
                <a:ext cx="71675" cy="146625"/>
              </a:xfrm>
              <a:custGeom>
                <a:avLst/>
                <a:gdLst/>
                <a:ahLst/>
                <a:cxnLst/>
                <a:rect l="l" t="t" r="r" b="b"/>
                <a:pathLst>
                  <a:path w="2867" h="5865" extrusionOk="0">
                    <a:moveTo>
                      <a:pt x="554" y="1"/>
                    </a:moveTo>
                    <a:lnTo>
                      <a:pt x="0" y="2999"/>
                    </a:lnTo>
                    <a:lnTo>
                      <a:pt x="647" y="3108"/>
                    </a:lnTo>
                    <a:cubicBezTo>
                      <a:pt x="647" y="3108"/>
                      <a:pt x="718" y="5389"/>
                      <a:pt x="1721" y="5865"/>
                    </a:cubicBezTo>
                    <a:lnTo>
                      <a:pt x="2866" y="560"/>
                    </a:lnTo>
                    <a:lnTo>
                      <a:pt x="554"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2" name="Google Shape;3952;p75"/>
              <p:cNvSpPr/>
              <p:nvPr/>
            </p:nvSpPr>
            <p:spPr>
              <a:xfrm>
                <a:off x="8371900" y="4247725"/>
                <a:ext cx="19750" cy="24575"/>
              </a:xfrm>
              <a:custGeom>
                <a:avLst/>
                <a:gdLst/>
                <a:ahLst/>
                <a:cxnLst/>
                <a:rect l="l" t="t" r="r" b="b"/>
                <a:pathLst>
                  <a:path w="790" h="983" extrusionOk="0">
                    <a:moveTo>
                      <a:pt x="665" y="0"/>
                    </a:moveTo>
                    <a:cubicBezTo>
                      <a:pt x="632" y="0"/>
                      <a:pt x="601" y="16"/>
                      <a:pt x="581" y="45"/>
                    </a:cubicBezTo>
                    <a:lnTo>
                      <a:pt x="33" y="818"/>
                    </a:lnTo>
                    <a:cubicBezTo>
                      <a:pt x="0" y="867"/>
                      <a:pt x="11" y="933"/>
                      <a:pt x="61" y="966"/>
                    </a:cubicBezTo>
                    <a:cubicBezTo>
                      <a:pt x="76" y="976"/>
                      <a:pt x="99" y="983"/>
                      <a:pt x="121" y="983"/>
                    </a:cubicBezTo>
                    <a:cubicBezTo>
                      <a:pt x="154" y="983"/>
                      <a:pt x="187" y="966"/>
                      <a:pt x="208" y="938"/>
                    </a:cubicBezTo>
                    <a:lnTo>
                      <a:pt x="756" y="166"/>
                    </a:lnTo>
                    <a:cubicBezTo>
                      <a:pt x="789" y="121"/>
                      <a:pt x="779" y="56"/>
                      <a:pt x="729" y="23"/>
                    </a:cubicBezTo>
                    <a:cubicBezTo>
                      <a:pt x="709" y="7"/>
                      <a:pt x="687" y="0"/>
                      <a:pt x="66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3" name="Google Shape;3953;p75"/>
              <p:cNvSpPr/>
              <p:nvPr/>
            </p:nvSpPr>
            <p:spPr>
              <a:xfrm>
                <a:off x="8378725" y="4257375"/>
                <a:ext cx="25525" cy="21900"/>
              </a:xfrm>
              <a:custGeom>
                <a:avLst/>
                <a:gdLst/>
                <a:ahLst/>
                <a:cxnLst/>
                <a:rect l="l" t="t" r="r" b="b"/>
                <a:pathLst>
                  <a:path w="1021" h="876" extrusionOk="0">
                    <a:moveTo>
                      <a:pt x="902" y="1"/>
                    </a:moveTo>
                    <a:cubicBezTo>
                      <a:pt x="878" y="1"/>
                      <a:pt x="854" y="9"/>
                      <a:pt x="835" y="26"/>
                    </a:cubicBezTo>
                    <a:lnTo>
                      <a:pt x="51" y="689"/>
                    </a:lnTo>
                    <a:cubicBezTo>
                      <a:pt x="7" y="728"/>
                      <a:pt x="1" y="799"/>
                      <a:pt x="40" y="843"/>
                    </a:cubicBezTo>
                    <a:cubicBezTo>
                      <a:pt x="61" y="865"/>
                      <a:pt x="89" y="876"/>
                      <a:pt x="122" y="876"/>
                    </a:cubicBezTo>
                    <a:cubicBezTo>
                      <a:pt x="144" y="876"/>
                      <a:pt x="172" y="871"/>
                      <a:pt x="187" y="853"/>
                    </a:cubicBezTo>
                    <a:lnTo>
                      <a:pt x="971" y="185"/>
                    </a:lnTo>
                    <a:cubicBezTo>
                      <a:pt x="1015" y="147"/>
                      <a:pt x="1020" y="81"/>
                      <a:pt x="982" y="38"/>
                    </a:cubicBezTo>
                    <a:cubicBezTo>
                      <a:pt x="961" y="13"/>
                      <a:pt x="931" y="1"/>
                      <a:pt x="90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4" name="Google Shape;3954;p75"/>
              <p:cNvSpPr/>
              <p:nvPr/>
            </p:nvSpPr>
            <p:spPr>
              <a:xfrm>
                <a:off x="8383525" y="4277400"/>
                <a:ext cx="24825" cy="13825"/>
              </a:xfrm>
              <a:custGeom>
                <a:avLst/>
                <a:gdLst/>
                <a:ahLst/>
                <a:cxnLst/>
                <a:rect l="l" t="t" r="r" b="b"/>
                <a:pathLst>
                  <a:path w="993" h="553" extrusionOk="0">
                    <a:moveTo>
                      <a:pt x="869" y="0"/>
                    </a:moveTo>
                    <a:cubicBezTo>
                      <a:pt x="855" y="0"/>
                      <a:pt x="841" y="3"/>
                      <a:pt x="828" y="9"/>
                    </a:cubicBezTo>
                    <a:lnTo>
                      <a:pt x="78" y="348"/>
                    </a:lnTo>
                    <a:cubicBezTo>
                      <a:pt x="23" y="376"/>
                      <a:pt x="1" y="437"/>
                      <a:pt x="23" y="492"/>
                    </a:cubicBezTo>
                    <a:cubicBezTo>
                      <a:pt x="39" y="530"/>
                      <a:pt x="78" y="552"/>
                      <a:pt x="122" y="552"/>
                    </a:cubicBezTo>
                    <a:cubicBezTo>
                      <a:pt x="132" y="552"/>
                      <a:pt x="149" y="552"/>
                      <a:pt x="165" y="540"/>
                    </a:cubicBezTo>
                    <a:lnTo>
                      <a:pt x="916" y="201"/>
                    </a:lnTo>
                    <a:cubicBezTo>
                      <a:pt x="966" y="179"/>
                      <a:pt x="992" y="113"/>
                      <a:pt x="966" y="64"/>
                    </a:cubicBezTo>
                    <a:cubicBezTo>
                      <a:pt x="950" y="23"/>
                      <a:pt x="909" y="0"/>
                      <a:pt x="86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5" name="Google Shape;3955;p75"/>
              <p:cNvSpPr/>
              <p:nvPr/>
            </p:nvSpPr>
            <p:spPr>
              <a:xfrm>
                <a:off x="7099225" y="3719825"/>
                <a:ext cx="473325" cy="237225"/>
              </a:xfrm>
              <a:custGeom>
                <a:avLst/>
                <a:gdLst/>
                <a:ahLst/>
                <a:cxnLst/>
                <a:rect l="l" t="t" r="r" b="b"/>
                <a:pathLst>
                  <a:path w="18933" h="9489" extrusionOk="0">
                    <a:moveTo>
                      <a:pt x="2509" y="0"/>
                    </a:moveTo>
                    <a:cubicBezTo>
                      <a:pt x="2490" y="0"/>
                      <a:pt x="2472" y="5"/>
                      <a:pt x="2457" y="16"/>
                    </a:cubicBezTo>
                    <a:cubicBezTo>
                      <a:pt x="2090" y="257"/>
                      <a:pt x="2917" y="2224"/>
                      <a:pt x="2917" y="2224"/>
                    </a:cubicBezTo>
                    <a:cubicBezTo>
                      <a:pt x="2917" y="2224"/>
                      <a:pt x="1294" y="476"/>
                      <a:pt x="943" y="476"/>
                    </a:cubicBezTo>
                    <a:cubicBezTo>
                      <a:pt x="907" y="476"/>
                      <a:pt x="885" y="493"/>
                      <a:pt x="878" y="532"/>
                    </a:cubicBezTo>
                    <a:cubicBezTo>
                      <a:pt x="795" y="947"/>
                      <a:pt x="2194" y="2839"/>
                      <a:pt x="2194" y="2839"/>
                    </a:cubicBezTo>
                    <a:cubicBezTo>
                      <a:pt x="2194" y="2839"/>
                      <a:pt x="1049" y="1940"/>
                      <a:pt x="500" y="1940"/>
                    </a:cubicBezTo>
                    <a:cubicBezTo>
                      <a:pt x="378" y="1940"/>
                      <a:pt x="285" y="1984"/>
                      <a:pt x="241" y="2093"/>
                    </a:cubicBezTo>
                    <a:cubicBezTo>
                      <a:pt x="1" y="2685"/>
                      <a:pt x="2418" y="3683"/>
                      <a:pt x="2418" y="3683"/>
                    </a:cubicBezTo>
                    <a:cubicBezTo>
                      <a:pt x="2418" y="3683"/>
                      <a:pt x="1926" y="3536"/>
                      <a:pt x="1513" y="3536"/>
                    </a:cubicBezTo>
                    <a:cubicBezTo>
                      <a:pt x="1240" y="3536"/>
                      <a:pt x="1002" y="3601"/>
                      <a:pt x="965" y="3815"/>
                    </a:cubicBezTo>
                    <a:cubicBezTo>
                      <a:pt x="873" y="4351"/>
                      <a:pt x="3398" y="4576"/>
                      <a:pt x="3398" y="4576"/>
                    </a:cubicBezTo>
                    <a:cubicBezTo>
                      <a:pt x="3398" y="4576"/>
                      <a:pt x="5951" y="9488"/>
                      <a:pt x="12428" y="9488"/>
                    </a:cubicBezTo>
                    <a:cubicBezTo>
                      <a:pt x="14268" y="9488"/>
                      <a:pt x="16426" y="9092"/>
                      <a:pt x="18932" y="8073"/>
                    </a:cubicBezTo>
                    <a:lnTo>
                      <a:pt x="17485" y="2422"/>
                    </a:lnTo>
                    <a:cubicBezTo>
                      <a:pt x="17485" y="2422"/>
                      <a:pt x="13167" y="4273"/>
                      <a:pt x="9396" y="4273"/>
                    </a:cubicBezTo>
                    <a:cubicBezTo>
                      <a:pt x="7685" y="4273"/>
                      <a:pt x="6086" y="3892"/>
                      <a:pt x="5055" y="2784"/>
                    </a:cubicBezTo>
                    <a:cubicBezTo>
                      <a:pt x="5055" y="2784"/>
                      <a:pt x="4726" y="641"/>
                      <a:pt x="4440" y="630"/>
                    </a:cubicBezTo>
                    <a:cubicBezTo>
                      <a:pt x="4439" y="630"/>
                      <a:pt x="4438" y="630"/>
                      <a:pt x="4437" y="630"/>
                    </a:cubicBezTo>
                    <a:cubicBezTo>
                      <a:pt x="4155" y="630"/>
                      <a:pt x="4155" y="2411"/>
                      <a:pt x="4155" y="2411"/>
                    </a:cubicBezTo>
                    <a:cubicBezTo>
                      <a:pt x="4155" y="2411"/>
                      <a:pt x="2932" y="0"/>
                      <a:pt x="2509" y="0"/>
                    </a:cubicBezTo>
                    <a:close/>
                  </a:path>
                </a:pathLst>
              </a:custGeom>
              <a:solidFill>
                <a:srgbClr val="DC87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6" name="Google Shape;3956;p75"/>
              <p:cNvSpPr/>
              <p:nvPr/>
            </p:nvSpPr>
            <p:spPr>
              <a:xfrm>
                <a:off x="7188850" y="3777425"/>
                <a:ext cx="17275" cy="31600"/>
              </a:xfrm>
              <a:custGeom>
                <a:avLst/>
                <a:gdLst/>
                <a:ahLst/>
                <a:cxnLst/>
                <a:rect l="l" t="t" r="r" b="b"/>
                <a:pathLst>
                  <a:path w="691" h="1264" extrusionOk="0">
                    <a:moveTo>
                      <a:pt x="570" y="1"/>
                    </a:moveTo>
                    <a:cubicBezTo>
                      <a:pt x="536" y="1"/>
                      <a:pt x="503" y="17"/>
                      <a:pt x="483" y="47"/>
                    </a:cubicBezTo>
                    <a:cubicBezTo>
                      <a:pt x="0" y="765"/>
                      <a:pt x="362" y="1208"/>
                      <a:pt x="379" y="1225"/>
                    </a:cubicBezTo>
                    <a:cubicBezTo>
                      <a:pt x="400" y="1253"/>
                      <a:pt x="428" y="1264"/>
                      <a:pt x="455" y="1264"/>
                    </a:cubicBezTo>
                    <a:cubicBezTo>
                      <a:pt x="483" y="1264"/>
                      <a:pt x="504" y="1258"/>
                      <a:pt x="526" y="1241"/>
                    </a:cubicBezTo>
                    <a:cubicBezTo>
                      <a:pt x="570" y="1203"/>
                      <a:pt x="576" y="1137"/>
                      <a:pt x="537" y="1094"/>
                    </a:cubicBezTo>
                    <a:cubicBezTo>
                      <a:pt x="526" y="1077"/>
                      <a:pt x="269" y="743"/>
                      <a:pt x="658" y="168"/>
                    </a:cubicBezTo>
                    <a:cubicBezTo>
                      <a:pt x="691" y="118"/>
                      <a:pt x="680" y="52"/>
                      <a:pt x="630" y="19"/>
                    </a:cubicBezTo>
                    <a:cubicBezTo>
                      <a:pt x="612" y="7"/>
                      <a:pt x="591" y="1"/>
                      <a:pt x="57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 name="Google Shape;3957;p75"/>
              <p:cNvSpPr/>
              <p:nvPr/>
            </p:nvSpPr>
            <p:spPr>
              <a:xfrm>
                <a:off x="7829275" y="3558525"/>
                <a:ext cx="261725" cy="262425"/>
              </a:xfrm>
              <a:custGeom>
                <a:avLst/>
                <a:gdLst/>
                <a:ahLst/>
                <a:cxnLst/>
                <a:rect l="l" t="t" r="r" b="b"/>
                <a:pathLst>
                  <a:path w="10469" h="10497" extrusionOk="0">
                    <a:moveTo>
                      <a:pt x="8239" y="0"/>
                    </a:moveTo>
                    <a:cubicBezTo>
                      <a:pt x="6112" y="263"/>
                      <a:pt x="34" y="3481"/>
                      <a:pt x="34" y="3481"/>
                    </a:cubicBezTo>
                    <a:cubicBezTo>
                      <a:pt x="1" y="5256"/>
                      <a:pt x="4425" y="10497"/>
                      <a:pt x="4425" y="10497"/>
                    </a:cubicBezTo>
                    <a:cubicBezTo>
                      <a:pt x="5668" y="9729"/>
                      <a:pt x="10469" y="6693"/>
                      <a:pt x="10469" y="6693"/>
                    </a:cubicBezTo>
                    <a:cubicBezTo>
                      <a:pt x="10354" y="4945"/>
                      <a:pt x="8239" y="0"/>
                      <a:pt x="8239"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 name="Google Shape;3958;p75"/>
              <p:cNvSpPr/>
              <p:nvPr/>
            </p:nvSpPr>
            <p:spPr>
              <a:xfrm>
                <a:off x="7491125" y="3724050"/>
                <a:ext cx="245400" cy="234625"/>
              </a:xfrm>
              <a:custGeom>
                <a:avLst/>
                <a:gdLst/>
                <a:ahLst/>
                <a:cxnLst/>
                <a:rect l="l" t="t" r="r" b="b"/>
                <a:pathLst>
                  <a:path w="9816" h="9385" extrusionOk="0">
                    <a:moveTo>
                      <a:pt x="7493" y="1"/>
                    </a:moveTo>
                    <a:cubicBezTo>
                      <a:pt x="6112" y="477"/>
                      <a:pt x="264" y="2351"/>
                      <a:pt x="264" y="2351"/>
                    </a:cubicBezTo>
                    <a:cubicBezTo>
                      <a:pt x="0" y="4079"/>
                      <a:pt x="998" y="9368"/>
                      <a:pt x="998" y="9368"/>
                    </a:cubicBezTo>
                    <a:cubicBezTo>
                      <a:pt x="1122" y="9379"/>
                      <a:pt x="1262" y="9385"/>
                      <a:pt x="1413" y="9385"/>
                    </a:cubicBezTo>
                    <a:cubicBezTo>
                      <a:pt x="3843" y="9385"/>
                      <a:pt x="9400" y="7980"/>
                      <a:pt x="9400" y="7980"/>
                    </a:cubicBezTo>
                    <a:cubicBezTo>
                      <a:pt x="9816" y="6260"/>
                      <a:pt x="7493" y="1"/>
                      <a:pt x="7493"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9" name="Google Shape;3959;p75"/>
              <p:cNvSpPr/>
              <p:nvPr/>
            </p:nvSpPr>
            <p:spPr>
              <a:xfrm>
                <a:off x="7694300" y="3028450"/>
                <a:ext cx="388400" cy="340500"/>
              </a:xfrm>
              <a:custGeom>
                <a:avLst/>
                <a:gdLst/>
                <a:ahLst/>
                <a:cxnLst/>
                <a:rect l="l" t="t" r="r" b="b"/>
                <a:pathLst>
                  <a:path w="15536" h="13620" extrusionOk="0">
                    <a:moveTo>
                      <a:pt x="6352" y="1"/>
                    </a:moveTo>
                    <a:cubicBezTo>
                      <a:pt x="5057" y="1"/>
                      <a:pt x="5109" y="808"/>
                      <a:pt x="5338" y="1426"/>
                    </a:cubicBezTo>
                    <a:lnTo>
                      <a:pt x="5338" y="1426"/>
                    </a:lnTo>
                    <a:cubicBezTo>
                      <a:pt x="5119" y="1133"/>
                      <a:pt x="4786" y="859"/>
                      <a:pt x="4307" y="859"/>
                    </a:cubicBezTo>
                    <a:cubicBezTo>
                      <a:pt x="3890" y="859"/>
                      <a:pt x="3362" y="1067"/>
                      <a:pt x="2703" y="1654"/>
                    </a:cubicBezTo>
                    <a:cubicBezTo>
                      <a:pt x="429" y="3682"/>
                      <a:pt x="3996" y="7535"/>
                      <a:pt x="3996" y="7535"/>
                    </a:cubicBezTo>
                    <a:cubicBezTo>
                      <a:pt x="3405" y="7045"/>
                      <a:pt x="2853" y="6835"/>
                      <a:pt x="2381" y="6835"/>
                    </a:cubicBezTo>
                    <a:cubicBezTo>
                      <a:pt x="672" y="6835"/>
                      <a:pt x="1" y="9585"/>
                      <a:pt x="2205" y="11732"/>
                    </a:cubicBezTo>
                    <a:cubicBezTo>
                      <a:pt x="2941" y="12451"/>
                      <a:pt x="3468" y="12716"/>
                      <a:pt x="3845" y="12716"/>
                    </a:cubicBezTo>
                    <a:cubicBezTo>
                      <a:pt x="4615" y="12716"/>
                      <a:pt x="4757" y="11610"/>
                      <a:pt x="4777" y="11003"/>
                    </a:cubicBezTo>
                    <a:lnTo>
                      <a:pt x="4777" y="11003"/>
                    </a:lnTo>
                    <a:cubicBezTo>
                      <a:pt x="4819" y="11816"/>
                      <a:pt x="5121" y="13620"/>
                      <a:pt x="6984" y="13620"/>
                    </a:cubicBezTo>
                    <a:cubicBezTo>
                      <a:pt x="7371" y="13620"/>
                      <a:pt x="7826" y="13542"/>
                      <a:pt x="8359" y="13361"/>
                    </a:cubicBezTo>
                    <a:cubicBezTo>
                      <a:pt x="9449" y="12993"/>
                      <a:pt x="10002" y="12626"/>
                      <a:pt x="10234" y="12288"/>
                    </a:cubicBezTo>
                    <a:lnTo>
                      <a:pt x="10234" y="12288"/>
                    </a:lnTo>
                    <a:cubicBezTo>
                      <a:pt x="10492" y="12545"/>
                      <a:pt x="10805" y="12730"/>
                      <a:pt x="11171" y="12730"/>
                    </a:cubicBezTo>
                    <a:cubicBezTo>
                      <a:pt x="11663" y="12730"/>
                      <a:pt x="12251" y="12395"/>
                      <a:pt x="12931" y="11448"/>
                    </a:cubicBezTo>
                    <a:cubicBezTo>
                      <a:pt x="14967" y="8598"/>
                      <a:pt x="12603" y="8425"/>
                      <a:pt x="11997" y="8425"/>
                    </a:cubicBezTo>
                    <a:cubicBezTo>
                      <a:pt x="11970" y="8425"/>
                      <a:pt x="11946" y="8425"/>
                      <a:pt x="11927" y="8425"/>
                    </a:cubicBezTo>
                    <a:lnTo>
                      <a:pt x="11927" y="8425"/>
                    </a:lnTo>
                    <a:cubicBezTo>
                      <a:pt x="12420" y="8401"/>
                      <a:pt x="15536" y="8142"/>
                      <a:pt x="14329" y="5605"/>
                    </a:cubicBezTo>
                    <a:cubicBezTo>
                      <a:pt x="13812" y="4523"/>
                      <a:pt x="13390" y="4195"/>
                      <a:pt x="13069" y="4195"/>
                    </a:cubicBezTo>
                    <a:cubicBezTo>
                      <a:pt x="12914" y="4195"/>
                      <a:pt x="12782" y="4271"/>
                      <a:pt x="12674" y="4376"/>
                    </a:cubicBezTo>
                    <a:lnTo>
                      <a:pt x="12674" y="4376"/>
                    </a:lnTo>
                    <a:cubicBezTo>
                      <a:pt x="13015" y="3611"/>
                      <a:pt x="13222" y="2238"/>
                      <a:pt x="11259" y="1045"/>
                    </a:cubicBezTo>
                    <a:cubicBezTo>
                      <a:pt x="10601" y="646"/>
                      <a:pt x="10119" y="492"/>
                      <a:pt x="9768" y="492"/>
                    </a:cubicBezTo>
                    <a:cubicBezTo>
                      <a:pt x="9279" y="492"/>
                      <a:pt x="9042" y="790"/>
                      <a:pt x="8933" y="1143"/>
                    </a:cubicBezTo>
                    <a:lnTo>
                      <a:pt x="8933" y="1143"/>
                    </a:lnTo>
                    <a:cubicBezTo>
                      <a:pt x="8741" y="681"/>
                      <a:pt x="8210" y="216"/>
                      <a:pt x="6918" y="42"/>
                    </a:cubicBezTo>
                    <a:cubicBezTo>
                      <a:pt x="6706" y="14"/>
                      <a:pt x="6518" y="1"/>
                      <a:pt x="635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0" name="Google Shape;3960;p75"/>
              <p:cNvSpPr/>
              <p:nvPr/>
            </p:nvSpPr>
            <p:spPr>
              <a:xfrm>
                <a:off x="7137275" y="3181550"/>
                <a:ext cx="374075" cy="348575"/>
              </a:xfrm>
              <a:custGeom>
                <a:avLst/>
                <a:gdLst/>
                <a:ahLst/>
                <a:cxnLst/>
                <a:rect l="l" t="t" r="r" b="b"/>
                <a:pathLst>
                  <a:path w="14963" h="13943" extrusionOk="0">
                    <a:moveTo>
                      <a:pt x="5864" y="1"/>
                    </a:moveTo>
                    <a:cubicBezTo>
                      <a:pt x="5461" y="1"/>
                      <a:pt x="4942" y="148"/>
                      <a:pt x="4277" y="511"/>
                    </a:cubicBezTo>
                    <a:cubicBezTo>
                      <a:pt x="1070" y="2258"/>
                      <a:pt x="3443" y="3471"/>
                      <a:pt x="3866" y="3664"/>
                    </a:cubicBezTo>
                    <a:lnTo>
                      <a:pt x="3866" y="3664"/>
                    </a:lnTo>
                    <a:cubicBezTo>
                      <a:pt x="3650" y="3572"/>
                      <a:pt x="2898" y="3279"/>
                      <a:pt x="2157" y="3279"/>
                    </a:cubicBezTo>
                    <a:cubicBezTo>
                      <a:pt x="1312" y="3279"/>
                      <a:pt x="482" y="3660"/>
                      <a:pt x="474" y="5154"/>
                    </a:cubicBezTo>
                    <a:cubicBezTo>
                      <a:pt x="466" y="6643"/>
                      <a:pt x="832" y="7024"/>
                      <a:pt x="1208" y="7024"/>
                    </a:cubicBezTo>
                    <a:cubicBezTo>
                      <a:pt x="1281" y="7024"/>
                      <a:pt x="1354" y="7009"/>
                      <a:pt x="1425" y="6986"/>
                    </a:cubicBezTo>
                    <a:lnTo>
                      <a:pt x="1425" y="6986"/>
                    </a:lnTo>
                    <a:cubicBezTo>
                      <a:pt x="785" y="7526"/>
                      <a:pt x="1" y="8671"/>
                      <a:pt x="1252" y="10596"/>
                    </a:cubicBezTo>
                    <a:cubicBezTo>
                      <a:pt x="1855" y="11527"/>
                      <a:pt x="2351" y="11841"/>
                      <a:pt x="2744" y="11841"/>
                    </a:cubicBezTo>
                    <a:cubicBezTo>
                      <a:pt x="3001" y="11841"/>
                      <a:pt x="3215" y="11706"/>
                      <a:pt x="3387" y="11523"/>
                    </a:cubicBezTo>
                    <a:lnTo>
                      <a:pt x="3387" y="11523"/>
                    </a:lnTo>
                    <a:cubicBezTo>
                      <a:pt x="3359" y="12023"/>
                      <a:pt x="3635" y="12673"/>
                      <a:pt x="4722" y="13391"/>
                    </a:cubicBezTo>
                    <a:cubicBezTo>
                      <a:pt x="5246" y="13738"/>
                      <a:pt x="5637" y="13874"/>
                      <a:pt x="5929" y="13874"/>
                    </a:cubicBezTo>
                    <a:cubicBezTo>
                      <a:pt x="6512" y="13874"/>
                      <a:pt x="6696" y="13330"/>
                      <a:pt x="6743" y="12838"/>
                    </a:cubicBezTo>
                    <a:lnTo>
                      <a:pt x="6743" y="12838"/>
                    </a:lnTo>
                    <a:cubicBezTo>
                      <a:pt x="6845" y="13357"/>
                      <a:pt x="7179" y="13943"/>
                      <a:pt x="8168" y="13943"/>
                    </a:cubicBezTo>
                    <a:cubicBezTo>
                      <a:pt x="8458" y="13943"/>
                      <a:pt x="8804" y="13892"/>
                      <a:pt x="9216" y="13776"/>
                    </a:cubicBezTo>
                    <a:cubicBezTo>
                      <a:pt x="12148" y="12942"/>
                      <a:pt x="10614" y="7918"/>
                      <a:pt x="10613" y="7917"/>
                    </a:cubicBezTo>
                    <a:lnTo>
                      <a:pt x="10613" y="7917"/>
                    </a:lnTo>
                    <a:cubicBezTo>
                      <a:pt x="11087" y="8956"/>
                      <a:pt x="11751" y="9399"/>
                      <a:pt x="12388" y="9399"/>
                    </a:cubicBezTo>
                    <a:cubicBezTo>
                      <a:pt x="13733" y="9399"/>
                      <a:pt x="14963" y="7427"/>
                      <a:pt x="14056" y="4924"/>
                    </a:cubicBezTo>
                    <a:cubicBezTo>
                      <a:pt x="13601" y="3669"/>
                      <a:pt x="13131" y="3255"/>
                      <a:pt x="12710" y="3255"/>
                    </a:cubicBezTo>
                    <a:cubicBezTo>
                      <a:pt x="12143" y="3255"/>
                      <a:pt x="11663" y="4004"/>
                      <a:pt x="11422" y="4464"/>
                    </a:cubicBezTo>
                    <a:lnTo>
                      <a:pt x="11422" y="4464"/>
                    </a:lnTo>
                    <a:cubicBezTo>
                      <a:pt x="11803" y="3559"/>
                      <a:pt x="12474" y="1181"/>
                      <a:pt x="9222" y="774"/>
                    </a:cubicBezTo>
                    <a:cubicBezTo>
                      <a:pt x="8840" y="726"/>
                      <a:pt x="8512" y="705"/>
                      <a:pt x="8232" y="705"/>
                    </a:cubicBezTo>
                    <a:cubicBezTo>
                      <a:pt x="7677" y="705"/>
                      <a:pt x="7308" y="790"/>
                      <a:pt x="7071" y="924"/>
                    </a:cubicBezTo>
                    <a:lnTo>
                      <a:pt x="7071" y="924"/>
                    </a:lnTo>
                    <a:cubicBezTo>
                      <a:pt x="6894" y="419"/>
                      <a:pt x="6543" y="1"/>
                      <a:pt x="586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 name="Google Shape;3961;p75"/>
              <p:cNvSpPr/>
              <p:nvPr/>
            </p:nvSpPr>
            <p:spPr>
              <a:xfrm>
                <a:off x="7501525" y="3191175"/>
                <a:ext cx="319875" cy="186775"/>
              </a:xfrm>
              <a:custGeom>
                <a:avLst/>
                <a:gdLst/>
                <a:ahLst/>
                <a:cxnLst/>
                <a:rect l="l" t="t" r="r" b="b"/>
                <a:pathLst>
                  <a:path w="12795" h="7471" extrusionOk="0">
                    <a:moveTo>
                      <a:pt x="5652" y="1"/>
                    </a:moveTo>
                    <a:cubicBezTo>
                      <a:pt x="4100" y="1"/>
                      <a:pt x="2235" y="489"/>
                      <a:pt x="17" y="1727"/>
                    </a:cubicBezTo>
                    <a:cubicBezTo>
                      <a:pt x="17" y="1727"/>
                      <a:pt x="0" y="2741"/>
                      <a:pt x="2577" y="5289"/>
                    </a:cubicBezTo>
                    <a:cubicBezTo>
                      <a:pt x="3985" y="6687"/>
                      <a:pt x="7059" y="7470"/>
                      <a:pt x="9431" y="7470"/>
                    </a:cubicBezTo>
                    <a:cubicBezTo>
                      <a:pt x="10631" y="7470"/>
                      <a:pt x="11651" y="7270"/>
                      <a:pt x="12185" y="6846"/>
                    </a:cubicBezTo>
                    <a:cubicBezTo>
                      <a:pt x="12795" y="6365"/>
                      <a:pt x="11256" y="1"/>
                      <a:pt x="5652" y="1"/>
                    </a:cubicBezTo>
                    <a:close/>
                  </a:path>
                </a:pathLst>
              </a:custGeom>
              <a:solidFill>
                <a:srgbClr val="2E242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2" name="Google Shape;3962;p75"/>
              <p:cNvSpPr/>
              <p:nvPr/>
            </p:nvSpPr>
            <p:spPr>
              <a:xfrm>
                <a:off x="7897250" y="3644200"/>
                <a:ext cx="92500" cy="128400"/>
              </a:xfrm>
              <a:custGeom>
                <a:avLst/>
                <a:gdLst/>
                <a:ahLst/>
                <a:cxnLst/>
                <a:rect l="l" t="t" r="r" b="b"/>
                <a:pathLst>
                  <a:path w="3700" h="5136" extrusionOk="0">
                    <a:moveTo>
                      <a:pt x="119" y="1"/>
                    </a:moveTo>
                    <a:cubicBezTo>
                      <a:pt x="89" y="1"/>
                      <a:pt x="60" y="13"/>
                      <a:pt x="39" y="38"/>
                    </a:cubicBezTo>
                    <a:cubicBezTo>
                      <a:pt x="1" y="81"/>
                      <a:pt x="6" y="147"/>
                      <a:pt x="49" y="185"/>
                    </a:cubicBezTo>
                    <a:cubicBezTo>
                      <a:pt x="77" y="208"/>
                      <a:pt x="2664" y="2471"/>
                      <a:pt x="3481" y="5057"/>
                    </a:cubicBezTo>
                    <a:cubicBezTo>
                      <a:pt x="3497" y="5102"/>
                      <a:pt x="3535" y="5135"/>
                      <a:pt x="3580" y="5135"/>
                    </a:cubicBezTo>
                    <a:cubicBezTo>
                      <a:pt x="3590" y="5135"/>
                      <a:pt x="3601" y="5130"/>
                      <a:pt x="3613" y="5130"/>
                    </a:cubicBezTo>
                    <a:cubicBezTo>
                      <a:pt x="3667" y="5113"/>
                      <a:pt x="3700" y="5052"/>
                      <a:pt x="3684" y="4998"/>
                    </a:cubicBezTo>
                    <a:cubicBezTo>
                      <a:pt x="2845" y="2350"/>
                      <a:pt x="214" y="48"/>
                      <a:pt x="186" y="26"/>
                    </a:cubicBezTo>
                    <a:cubicBezTo>
                      <a:pt x="167" y="9"/>
                      <a:pt x="143" y="1"/>
                      <a:pt x="11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3" name="Google Shape;3963;p75"/>
              <p:cNvSpPr/>
              <p:nvPr/>
            </p:nvSpPr>
            <p:spPr>
              <a:xfrm>
                <a:off x="7681550" y="3676250"/>
                <a:ext cx="164750" cy="108925"/>
              </a:xfrm>
              <a:custGeom>
                <a:avLst/>
                <a:gdLst/>
                <a:ahLst/>
                <a:cxnLst/>
                <a:rect l="l" t="t" r="r" b="b"/>
                <a:pathLst>
                  <a:path w="6590" h="4357" extrusionOk="0">
                    <a:moveTo>
                      <a:pt x="6479" y="0"/>
                    </a:moveTo>
                    <a:cubicBezTo>
                      <a:pt x="6420" y="5"/>
                      <a:pt x="6375" y="49"/>
                      <a:pt x="6375" y="104"/>
                    </a:cubicBezTo>
                    <a:cubicBezTo>
                      <a:pt x="6375" y="132"/>
                      <a:pt x="6337" y="2657"/>
                      <a:pt x="4227" y="3710"/>
                    </a:cubicBezTo>
                    <a:cubicBezTo>
                      <a:pt x="3583" y="4032"/>
                      <a:pt x="2957" y="4145"/>
                      <a:pt x="2398" y="4145"/>
                    </a:cubicBezTo>
                    <a:cubicBezTo>
                      <a:pt x="1122" y="4145"/>
                      <a:pt x="193" y="3559"/>
                      <a:pt x="183" y="3552"/>
                    </a:cubicBezTo>
                    <a:cubicBezTo>
                      <a:pt x="165" y="3540"/>
                      <a:pt x="145" y="3535"/>
                      <a:pt x="125" y="3535"/>
                    </a:cubicBezTo>
                    <a:cubicBezTo>
                      <a:pt x="90" y="3535"/>
                      <a:pt x="55" y="3553"/>
                      <a:pt x="34" y="3585"/>
                    </a:cubicBezTo>
                    <a:cubicBezTo>
                      <a:pt x="1" y="3633"/>
                      <a:pt x="18" y="3699"/>
                      <a:pt x="67" y="3727"/>
                    </a:cubicBezTo>
                    <a:cubicBezTo>
                      <a:pt x="79" y="3737"/>
                      <a:pt x="1060" y="4357"/>
                      <a:pt x="2402" y="4357"/>
                    </a:cubicBezTo>
                    <a:cubicBezTo>
                      <a:pt x="2988" y="4357"/>
                      <a:pt x="3646" y="4236"/>
                      <a:pt x="4321" y="3902"/>
                    </a:cubicBezTo>
                    <a:cubicBezTo>
                      <a:pt x="6552" y="2789"/>
                      <a:pt x="6590" y="137"/>
                      <a:pt x="6590" y="109"/>
                    </a:cubicBezTo>
                    <a:cubicBezTo>
                      <a:pt x="6590" y="49"/>
                      <a:pt x="6540" y="0"/>
                      <a:pt x="647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 name="Google Shape;3964;p75"/>
              <p:cNvSpPr/>
              <p:nvPr/>
            </p:nvSpPr>
            <p:spPr>
              <a:xfrm>
                <a:off x="7609775" y="3754750"/>
                <a:ext cx="24675" cy="174425"/>
              </a:xfrm>
              <a:custGeom>
                <a:avLst/>
                <a:gdLst/>
                <a:ahLst/>
                <a:cxnLst/>
                <a:rect l="l" t="t" r="r" b="b"/>
                <a:pathLst>
                  <a:path w="987" h="6977" extrusionOk="0">
                    <a:moveTo>
                      <a:pt x="872" y="1"/>
                    </a:moveTo>
                    <a:cubicBezTo>
                      <a:pt x="825" y="1"/>
                      <a:pt x="786" y="28"/>
                      <a:pt x="767" y="76"/>
                    </a:cubicBezTo>
                    <a:cubicBezTo>
                      <a:pt x="762" y="99"/>
                      <a:pt x="0" y="2499"/>
                      <a:pt x="702" y="6884"/>
                    </a:cubicBezTo>
                    <a:cubicBezTo>
                      <a:pt x="713" y="6939"/>
                      <a:pt x="757" y="6977"/>
                      <a:pt x="807" y="6977"/>
                    </a:cubicBezTo>
                    <a:cubicBezTo>
                      <a:pt x="812" y="6977"/>
                      <a:pt x="817" y="6972"/>
                      <a:pt x="823" y="6972"/>
                    </a:cubicBezTo>
                    <a:cubicBezTo>
                      <a:pt x="883" y="6966"/>
                      <a:pt x="921" y="6911"/>
                      <a:pt x="911" y="6851"/>
                    </a:cubicBezTo>
                    <a:cubicBezTo>
                      <a:pt x="220" y="2522"/>
                      <a:pt x="965" y="165"/>
                      <a:pt x="971" y="142"/>
                    </a:cubicBezTo>
                    <a:cubicBezTo>
                      <a:pt x="987" y="83"/>
                      <a:pt x="959" y="28"/>
                      <a:pt x="905" y="5"/>
                    </a:cubicBezTo>
                    <a:cubicBezTo>
                      <a:pt x="894" y="2"/>
                      <a:pt x="883" y="1"/>
                      <a:pt x="87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8" name="Google Shape;3965;p75"/>
              <p:cNvSpPr/>
              <p:nvPr/>
            </p:nvSpPr>
            <p:spPr>
              <a:xfrm>
                <a:off x="7305025" y="3106825"/>
                <a:ext cx="654300" cy="551925"/>
              </a:xfrm>
              <a:custGeom>
                <a:avLst/>
                <a:gdLst/>
                <a:ahLst/>
                <a:cxnLst/>
                <a:rect l="l" t="t" r="r" b="b"/>
                <a:pathLst>
                  <a:path w="26172" h="22077" extrusionOk="0">
                    <a:moveTo>
                      <a:pt x="13876" y="1"/>
                    </a:moveTo>
                    <a:cubicBezTo>
                      <a:pt x="11889" y="1"/>
                      <a:pt x="9691" y="659"/>
                      <a:pt x="7346" y="2152"/>
                    </a:cubicBezTo>
                    <a:cubicBezTo>
                      <a:pt x="1" y="6821"/>
                      <a:pt x="2692" y="13547"/>
                      <a:pt x="2692" y="13547"/>
                    </a:cubicBezTo>
                    <a:cubicBezTo>
                      <a:pt x="2692" y="13547"/>
                      <a:pt x="4800" y="22077"/>
                      <a:pt x="11779" y="22077"/>
                    </a:cubicBezTo>
                    <a:cubicBezTo>
                      <a:pt x="12146" y="22077"/>
                      <a:pt x="12526" y="22053"/>
                      <a:pt x="12919" y="22004"/>
                    </a:cubicBezTo>
                    <a:cubicBezTo>
                      <a:pt x="20806" y="21007"/>
                      <a:pt x="26172" y="14933"/>
                      <a:pt x="23103" y="7271"/>
                    </a:cubicBezTo>
                    <a:cubicBezTo>
                      <a:pt x="21384" y="2987"/>
                      <a:pt x="18107" y="1"/>
                      <a:pt x="1387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9" name="Google Shape;3966;p75"/>
              <p:cNvSpPr/>
              <p:nvPr/>
            </p:nvSpPr>
            <p:spPr>
              <a:xfrm>
                <a:off x="7344500" y="3221700"/>
                <a:ext cx="570275" cy="460850"/>
              </a:xfrm>
              <a:custGeom>
                <a:avLst/>
                <a:gdLst/>
                <a:ahLst/>
                <a:cxnLst/>
                <a:rect l="l" t="t" r="r" b="b"/>
                <a:pathLst>
                  <a:path w="22811" h="18434" extrusionOk="0">
                    <a:moveTo>
                      <a:pt x="10971" y="0"/>
                    </a:moveTo>
                    <a:cubicBezTo>
                      <a:pt x="9289" y="0"/>
                      <a:pt x="7404" y="504"/>
                      <a:pt x="5383" y="1871"/>
                    </a:cubicBezTo>
                    <a:cubicBezTo>
                      <a:pt x="422" y="5231"/>
                      <a:pt x="0" y="16121"/>
                      <a:pt x="9022" y="18241"/>
                    </a:cubicBezTo>
                    <a:cubicBezTo>
                      <a:pt x="9576" y="18372"/>
                      <a:pt x="10129" y="18434"/>
                      <a:pt x="10677" y="18434"/>
                    </a:cubicBezTo>
                    <a:cubicBezTo>
                      <a:pt x="17108" y="18434"/>
                      <a:pt x="22811" y="9925"/>
                      <a:pt x="18817" y="3981"/>
                    </a:cubicBezTo>
                    <a:cubicBezTo>
                      <a:pt x="18817" y="3981"/>
                      <a:pt x="15698" y="0"/>
                      <a:pt x="10971" y="0"/>
                    </a:cubicBezTo>
                    <a:close/>
                  </a:path>
                </a:pathLst>
              </a:custGeom>
              <a:solidFill>
                <a:srgbClr val="DC87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0" name="Google Shape;3967;p75"/>
              <p:cNvSpPr/>
              <p:nvPr/>
            </p:nvSpPr>
            <p:spPr>
              <a:xfrm>
                <a:off x="7678450" y="3570325"/>
                <a:ext cx="155100" cy="185900"/>
              </a:xfrm>
              <a:custGeom>
                <a:avLst/>
                <a:gdLst/>
                <a:ahLst/>
                <a:cxnLst/>
                <a:rect l="l" t="t" r="r" b="b"/>
                <a:pathLst>
                  <a:path w="6204" h="7436" extrusionOk="0">
                    <a:moveTo>
                      <a:pt x="2844" y="0"/>
                    </a:moveTo>
                    <a:lnTo>
                      <a:pt x="334" y="1956"/>
                    </a:lnTo>
                    <a:lnTo>
                      <a:pt x="1217" y="5520"/>
                    </a:lnTo>
                    <a:lnTo>
                      <a:pt x="0" y="6150"/>
                    </a:lnTo>
                    <a:cubicBezTo>
                      <a:pt x="0" y="6150"/>
                      <a:pt x="132" y="7436"/>
                      <a:pt x="2196" y="7436"/>
                    </a:cubicBezTo>
                    <a:cubicBezTo>
                      <a:pt x="2391" y="7436"/>
                      <a:pt x="2603" y="7425"/>
                      <a:pt x="2833" y="7399"/>
                    </a:cubicBezTo>
                    <a:cubicBezTo>
                      <a:pt x="6203" y="7032"/>
                      <a:pt x="6067" y="3009"/>
                      <a:pt x="6067" y="3009"/>
                    </a:cubicBezTo>
                    <a:lnTo>
                      <a:pt x="6067" y="3009"/>
                    </a:lnTo>
                    <a:lnTo>
                      <a:pt x="4751" y="3580"/>
                    </a:lnTo>
                    <a:lnTo>
                      <a:pt x="2844" y="0"/>
                    </a:lnTo>
                    <a:close/>
                  </a:path>
                </a:pathLst>
              </a:custGeom>
              <a:solidFill>
                <a:srgbClr val="DC87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1" name="Google Shape;3968;p75"/>
              <p:cNvSpPr/>
              <p:nvPr/>
            </p:nvSpPr>
            <p:spPr>
              <a:xfrm>
                <a:off x="7548375" y="3516825"/>
                <a:ext cx="89800" cy="67750"/>
              </a:xfrm>
              <a:custGeom>
                <a:avLst/>
                <a:gdLst/>
                <a:ahLst/>
                <a:cxnLst/>
                <a:rect l="l" t="t" r="r" b="b"/>
                <a:pathLst>
                  <a:path w="3592" h="2710" extrusionOk="0">
                    <a:moveTo>
                      <a:pt x="3313" y="1"/>
                    </a:moveTo>
                    <a:cubicBezTo>
                      <a:pt x="3308" y="1"/>
                      <a:pt x="3302" y="1"/>
                      <a:pt x="3296" y="3"/>
                    </a:cubicBezTo>
                    <a:cubicBezTo>
                      <a:pt x="3235" y="8"/>
                      <a:pt x="3190" y="63"/>
                      <a:pt x="3202" y="117"/>
                    </a:cubicBezTo>
                    <a:cubicBezTo>
                      <a:pt x="3202" y="134"/>
                      <a:pt x="3372" y="1516"/>
                      <a:pt x="2851" y="2168"/>
                    </a:cubicBezTo>
                    <a:cubicBezTo>
                      <a:pt x="2697" y="2359"/>
                      <a:pt x="2500" y="2464"/>
                      <a:pt x="2259" y="2490"/>
                    </a:cubicBezTo>
                    <a:cubicBezTo>
                      <a:pt x="2204" y="2496"/>
                      <a:pt x="2150" y="2498"/>
                      <a:pt x="2097" y="2498"/>
                    </a:cubicBezTo>
                    <a:cubicBezTo>
                      <a:pt x="942" y="2498"/>
                      <a:pt x="220" y="1295"/>
                      <a:pt x="215" y="1280"/>
                    </a:cubicBezTo>
                    <a:cubicBezTo>
                      <a:pt x="194" y="1248"/>
                      <a:pt x="159" y="1230"/>
                      <a:pt x="124" y="1230"/>
                    </a:cubicBezTo>
                    <a:cubicBezTo>
                      <a:pt x="104" y="1230"/>
                      <a:pt x="84" y="1235"/>
                      <a:pt x="66" y="1247"/>
                    </a:cubicBezTo>
                    <a:cubicBezTo>
                      <a:pt x="18" y="1273"/>
                      <a:pt x="1" y="1339"/>
                      <a:pt x="28" y="1389"/>
                    </a:cubicBezTo>
                    <a:cubicBezTo>
                      <a:pt x="61" y="1444"/>
                      <a:pt x="817" y="2710"/>
                      <a:pt x="2089" y="2710"/>
                    </a:cubicBezTo>
                    <a:cubicBezTo>
                      <a:pt x="2150" y="2710"/>
                      <a:pt x="2216" y="2705"/>
                      <a:pt x="2281" y="2699"/>
                    </a:cubicBezTo>
                    <a:cubicBezTo>
                      <a:pt x="2577" y="2672"/>
                      <a:pt x="2823" y="2535"/>
                      <a:pt x="3015" y="2299"/>
                    </a:cubicBezTo>
                    <a:cubicBezTo>
                      <a:pt x="3592" y="1581"/>
                      <a:pt x="3415" y="150"/>
                      <a:pt x="3410" y="90"/>
                    </a:cubicBezTo>
                    <a:cubicBezTo>
                      <a:pt x="3405" y="42"/>
                      <a:pt x="3361" y="1"/>
                      <a:pt x="331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2" name="Google Shape;3969;p75"/>
              <p:cNvSpPr/>
              <p:nvPr/>
            </p:nvSpPr>
            <p:spPr>
              <a:xfrm>
                <a:off x="7675150" y="3446300"/>
                <a:ext cx="94575" cy="93900"/>
              </a:xfrm>
              <a:custGeom>
                <a:avLst/>
                <a:gdLst/>
                <a:ahLst/>
                <a:cxnLst/>
                <a:rect l="l" t="t" r="r" b="b"/>
                <a:pathLst>
                  <a:path w="3783" h="3756" extrusionOk="0">
                    <a:moveTo>
                      <a:pt x="1894" y="1"/>
                    </a:moveTo>
                    <a:cubicBezTo>
                      <a:pt x="866" y="1"/>
                      <a:pt x="27" y="824"/>
                      <a:pt x="11" y="1858"/>
                    </a:cubicBezTo>
                    <a:cubicBezTo>
                      <a:pt x="0" y="2895"/>
                      <a:pt x="833" y="3745"/>
                      <a:pt x="1868" y="3755"/>
                    </a:cubicBezTo>
                    <a:cubicBezTo>
                      <a:pt x="1879" y="3755"/>
                      <a:pt x="1889" y="3755"/>
                      <a:pt x="1900" y="3755"/>
                    </a:cubicBezTo>
                    <a:cubicBezTo>
                      <a:pt x="2922" y="3755"/>
                      <a:pt x="3755" y="2928"/>
                      <a:pt x="3770" y="1903"/>
                    </a:cubicBezTo>
                    <a:cubicBezTo>
                      <a:pt x="3782" y="866"/>
                      <a:pt x="2948" y="11"/>
                      <a:pt x="1913" y="1"/>
                    </a:cubicBezTo>
                    <a:cubicBezTo>
                      <a:pt x="1907" y="1"/>
                      <a:pt x="1900" y="1"/>
                      <a:pt x="1894" y="1"/>
                    </a:cubicBezTo>
                    <a:close/>
                  </a:path>
                </a:pathLst>
              </a:custGeom>
              <a:solidFill>
                <a:srgbClr val="AC5E2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3" name="Google Shape;3970;p75"/>
              <p:cNvSpPr/>
              <p:nvPr/>
            </p:nvSpPr>
            <p:spPr>
              <a:xfrm>
                <a:off x="7443825" y="3514425"/>
                <a:ext cx="94450" cy="94000"/>
              </a:xfrm>
              <a:custGeom>
                <a:avLst/>
                <a:gdLst/>
                <a:ahLst/>
                <a:cxnLst/>
                <a:rect l="l" t="t" r="r" b="b"/>
                <a:pathLst>
                  <a:path w="3778" h="3760" extrusionOk="0">
                    <a:moveTo>
                      <a:pt x="1892" y="0"/>
                    </a:moveTo>
                    <a:cubicBezTo>
                      <a:pt x="866" y="0"/>
                      <a:pt x="23" y="830"/>
                      <a:pt x="13" y="1857"/>
                    </a:cubicBezTo>
                    <a:cubicBezTo>
                      <a:pt x="1" y="2894"/>
                      <a:pt x="828" y="3744"/>
                      <a:pt x="1865" y="3760"/>
                    </a:cubicBezTo>
                    <a:cubicBezTo>
                      <a:pt x="1871" y="3760"/>
                      <a:pt x="1878" y="3760"/>
                      <a:pt x="1884" y="3760"/>
                    </a:cubicBezTo>
                    <a:cubicBezTo>
                      <a:pt x="2917" y="3760"/>
                      <a:pt x="3755" y="2931"/>
                      <a:pt x="3767" y="1902"/>
                    </a:cubicBezTo>
                    <a:cubicBezTo>
                      <a:pt x="3777" y="866"/>
                      <a:pt x="2950" y="16"/>
                      <a:pt x="1913" y="0"/>
                    </a:cubicBezTo>
                    <a:cubicBezTo>
                      <a:pt x="1906" y="0"/>
                      <a:pt x="1899" y="0"/>
                      <a:pt x="1892" y="0"/>
                    </a:cubicBezTo>
                    <a:close/>
                  </a:path>
                </a:pathLst>
              </a:custGeom>
              <a:solidFill>
                <a:srgbClr val="AC5E2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4" name="Google Shape;3971;p75"/>
              <p:cNvSpPr/>
              <p:nvPr/>
            </p:nvSpPr>
            <p:spPr>
              <a:xfrm>
                <a:off x="7628825" y="3412875"/>
                <a:ext cx="47825" cy="47575"/>
              </a:xfrm>
              <a:custGeom>
                <a:avLst/>
                <a:gdLst/>
                <a:ahLst/>
                <a:cxnLst/>
                <a:rect l="l" t="t" r="r" b="b"/>
                <a:pathLst>
                  <a:path w="1913" h="1903" extrusionOk="0">
                    <a:moveTo>
                      <a:pt x="961" y="0"/>
                    </a:moveTo>
                    <a:cubicBezTo>
                      <a:pt x="439" y="0"/>
                      <a:pt x="12" y="420"/>
                      <a:pt x="5" y="943"/>
                    </a:cubicBezTo>
                    <a:cubicBezTo>
                      <a:pt x="0" y="1469"/>
                      <a:pt x="422" y="1897"/>
                      <a:pt x="948" y="1902"/>
                    </a:cubicBezTo>
                    <a:cubicBezTo>
                      <a:pt x="952" y="1902"/>
                      <a:pt x="955" y="1902"/>
                      <a:pt x="958" y="1902"/>
                    </a:cubicBezTo>
                    <a:cubicBezTo>
                      <a:pt x="1475" y="1902"/>
                      <a:pt x="1902" y="1489"/>
                      <a:pt x="1907" y="966"/>
                    </a:cubicBezTo>
                    <a:cubicBezTo>
                      <a:pt x="1913" y="440"/>
                      <a:pt x="1497" y="5"/>
                      <a:pt x="971" y="0"/>
                    </a:cubicBezTo>
                    <a:cubicBezTo>
                      <a:pt x="968" y="0"/>
                      <a:pt x="964" y="0"/>
                      <a:pt x="96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5" name="Google Shape;3972;p75"/>
              <p:cNvSpPr/>
              <p:nvPr/>
            </p:nvSpPr>
            <p:spPr>
              <a:xfrm>
                <a:off x="7468100" y="3455900"/>
                <a:ext cx="47850" cy="47550"/>
              </a:xfrm>
              <a:custGeom>
                <a:avLst/>
                <a:gdLst/>
                <a:ahLst/>
                <a:cxnLst/>
                <a:rect l="l" t="t" r="r" b="b"/>
                <a:pathLst>
                  <a:path w="1914" h="1902" extrusionOk="0">
                    <a:moveTo>
                      <a:pt x="949" y="1"/>
                    </a:moveTo>
                    <a:cubicBezTo>
                      <a:pt x="432" y="1"/>
                      <a:pt x="11" y="419"/>
                      <a:pt x="6" y="938"/>
                    </a:cubicBezTo>
                    <a:cubicBezTo>
                      <a:pt x="1" y="1464"/>
                      <a:pt x="423" y="1891"/>
                      <a:pt x="949" y="1902"/>
                    </a:cubicBezTo>
                    <a:cubicBezTo>
                      <a:pt x="953" y="1902"/>
                      <a:pt x="957" y="1902"/>
                      <a:pt x="961" y="1902"/>
                    </a:cubicBezTo>
                    <a:cubicBezTo>
                      <a:pt x="1482" y="1902"/>
                      <a:pt x="1903" y="1482"/>
                      <a:pt x="1908" y="960"/>
                    </a:cubicBezTo>
                    <a:cubicBezTo>
                      <a:pt x="1913" y="434"/>
                      <a:pt x="1496" y="6"/>
                      <a:pt x="970" y="1"/>
                    </a:cubicBezTo>
                    <a:cubicBezTo>
                      <a:pt x="963" y="1"/>
                      <a:pt x="956" y="1"/>
                      <a:pt x="94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6" name="Google Shape;3973;p75"/>
              <p:cNvSpPr/>
              <p:nvPr/>
            </p:nvSpPr>
            <p:spPr>
              <a:xfrm>
                <a:off x="7697350" y="3608400"/>
                <a:ext cx="90300" cy="79500"/>
              </a:xfrm>
              <a:custGeom>
                <a:avLst/>
                <a:gdLst/>
                <a:ahLst/>
                <a:cxnLst/>
                <a:rect l="l" t="t" r="r" b="b"/>
                <a:pathLst>
                  <a:path w="3612" h="3180" extrusionOk="0">
                    <a:moveTo>
                      <a:pt x="2976" y="1"/>
                    </a:moveTo>
                    <a:cubicBezTo>
                      <a:pt x="1802" y="1245"/>
                      <a:pt x="0" y="2160"/>
                      <a:pt x="0" y="2160"/>
                    </a:cubicBezTo>
                    <a:lnTo>
                      <a:pt x="252" y="3180"/>
                    </a:lnTo>
                    <a:lnTo>
                      <a:pt x="3611" y="1359"/>
                    </a:lnTo>
                    <a:lnTo>
                      <a:pt x="2976" y="1"/>
                    </a:ln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7" name="Google Shape;3974;p75"/>
              <p:cNvSpPr/>
              <p:nvPr/>
            </p:nvSpPr>
            <p:spPr>
              <a:xfrm>
                <a:off x="7794900" y="3415550"/>
                <a:ext cx="149500" cy="132800"/>
              </a:xfrm>
              <a:custGeom>
                <a:avLst/>
                <a:gdLst/>
                <a:ahLst/>
                <a:cxnLst/>
                <a:rect l="l" t="t" r="r" b="b"/>
                <a:pathLst>
                  <a:path w="5980" h="5312" extrusionOk="0">
                    <a:moveTo>
                      <a:pt x="2050" y="1"/>
                    </a:moveTo>
                    <a:cubicBezTo>
                      <a:pt x="687" y="1"/>
                      <a:pt x="252" y="2777"/>
                      <a:pt x="252" y="2777"/>
                    </a:cubicBezTo>
                    <a:cubicBezTo>
                      <a:pt x="252" y="2777"/>
                      <a:pt x="1" y="5312"/>
                      <a:pt x="1390" y="5312"/>
                    </a:cubicBezTo>
                    <a:cubicBezTo>
                      <a:pt x="1435" y="5312"/>
                      <a:pt x="1481" y="5309"/>
                      <a:pt x="1530" y="5303"/>
                    </a:cubicBezTo>
                    <a:cubicBezTo>
                      <a:pt x="3081" y="5122"/>
                      <a:pt x="5980" y="3012"/>
                      <a:pt x="3174" y="535"/>
                    </a:cubicBezTo>
                    <a:cubicBezTo>
                      <a:pt x="2743" y="155"/>
                      <a:pt x="2371" y="1"/>
                      <a:pt x="2050" y="1"/>
                    </a:cubicBezTo>
                    <a:close/>
                  </a:path>
                </a:pathLst>
              </a:custGeom>
              <a:solidFill>
                <a:srgbClr val="DC87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8" name="Google Shape;3975;p75"/>
              <p:cNvSpPr/>
              <p:nvPr/>
            </p:nvSpPr>
            <p:spPr>
              <a:xfrm>
                <a:off x="7537425" y="3459325"/>
                <a:ext cx="49350" cy="80600"/>
              </a:xfrm>
              <a:custGeom>
                <a:avLst/>
                <a:gdLst/>
                <a:ahLst/>
                <a:cxnLst/>
                <a:rect l="l" t="t" r="r" b="b"/>
                <a:pathLst>
                  <a:path w="1974" h="3224" extrusionOk="0">
                    <a:moveTo>
                      <a:pt x="1393" y="0"/>
                    </a:moveTo>
                    <a:cubicBezTo>
                      <a:pt x="1389" y="0"/>
                      <a:pt x="1385" y="1"/>
                      <a:pt x="1382" y="1"/>
                    </a:cubicBezTo>
                    <a:cubicBezTo>
                      <a:pt x="1326" y="11"/>
                      <a:pt x="1288" y="67"/>
                      <a:pt x="1300" y="127"/>
                    </a:cubicBezTo>
                    <a:lnTo>
                      <a:pt x="1596" y="1810"/>
                    </a:lnTo>
                    <a:lnTo>
                      <a:pt x="104" y="1952"/>
                    </a:lnTo>
                    <a:cubicBezTo>
                      <a:pt x="56" y="1957"/>
                      <a:pt x="23" y="1990"/>
                      <a:pt x="11" y="2034"/>
                    </a:cubicBezTo>
                    <a:cubicBezTo>
                      <a:pt x="1" y="2078"/>
                      <a:pt x="23" y="2127"/>
                      <a:pt x="61" y="2149"/>
                    </a:cubicBezTo>
                    <a:lnTo>
                      <a:pt x="1799" y="3206"/>
                    </a:lnTo>
                    <a:cubicBezTo>
                      <a:pt x="1820" y="3218"/>
                      <a:pt x="1837" y="3224"/>
                      <a:pt x="1853" y="3224"/>
                    </a:cubicBezTo>
                    <a:cubicBezTo>
                      <a:pt x="1892" y="3224"/>
                      <a:pt x="1925" y="3206"/>
                      <a:pt x="1946" y="3174"/>
                    </a:cubicBezTo>
                    <a:cubicBezTo>
                      <a:pt x="1974" y="3125"/>
                      <a:pt x="1963" y="3059"/>
                      <a:pt x="1913" y="3026"/>
                    </a:cubicBezTo>
                    <a:lnTo>
                      <a:pt x="439" y="2133"/>
                    </a:lnTo>
                    <a:lnTo>
                      <a:pt x="1733" y="2007"/>
                    </a:lnTo>
                    <a:cubicBezTo>
                      <a:pt x="1761" y="2007"/>
                      <a:pt x="1787" y="1990"/>
                      <a:pt x="1804" y="1969"/>
                    </a:cubicBezTo>
                    <a:cubicBezTo>
                      <a:pt x="1820" y="1941"/>
                      <a:pt x="1832" y="1913"/>
                      <a:pt x="1826" y="1886"/>
                    </a:cubicBezTo>
                    <a:lnTo>
                      <a:pt x="1508" y="88"/>
                    </a:lnTo>
                    <a:cubicBezTo>
                      <a:pt x="1498" y="37"/>
                      <a:pt x="1449" y="0"/>
                      <a:pt x="139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9" name="Google Shape;3976;p75"/>
              <p:cNvSpPr/>
              <p:nvPr/>
            </p:nvSpPr>
            <p:spPr>
              <a:xfrm>
                <a:off x="7750625" y="3265275"/>
                <a:ext cx="128500" cy="205350"/>
              </a:xfrm>
              <a:custGeom>
                <a:avLst/>
                <a:gdLst/>
                <a:ahLst/>
                <a:cxnLst/>
                <a:rect l="l" t="t" r="r" b="b"/>
                <a:pathLst>
                  <a:path w="5140" h="8214" extrusionOk="0">
                    <a:moveTo>
                      <a:pt x="1351" y="1"/>
                    </a:moveTo>
                    <a:cubicBezTo>
                      <a:pt x="676" y="1"/>
                      <a:pt x="143" y="518"/>
                      <a:pt x="0" y="2024"/>
                    </a:cubicBezTo>
                    <a:cubicBezTo>
                      <a:pt x="0" y="2024"/>
                      <a:pt x="2401" y="4217"/>
                      <a:pt x="2972" y="8113"/>
                    </a:cubicBezTo>
                    <a:cubicBezTo>
                      <a:pt x="2982" y="8182"/>
                      <a:pt x="3002" y="8214"/>
                      <a:pt x="3029" y="8214"/>
                    </a:cubicBezTo>
                    <a:cubicBezTo>
                      <a:pt x="3396" y="8214"/>
                      <a:pt x="5139" y="2341"/>
                      <a:pt x="3630" y="1136"/>
                    </a:cubicBezTo>
                    <a:cubicBezTo>
                      <a:pt x="2898" y="551"/>
                      <a:pt x="2048" y="1"/>
                      <a:pt x="135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0" name="Google Shape;3977;p75"/>
              <p:cNvSpPr/>
              <p:nvPr/>
            </p:nvSpPr>
            <p:spPr>
              <a:xfrm>
                <a:off x="7506325" y="3164525"/>
                <a:ext cx="319750" cy="186800"/>
              </a:xfrm>
              <a:custGeom>
                <a:avLst/>
                <a:gdLst/>
                <a:ahLst/>
                <a:cxnLst/>
                <a:rect l="l" t="t" r="r" b="b"/>
                <a:pathLst>
                  <a:path w="12790" h="7472" extrusionOk="0">
                    <a:moveTo>
                      <a:pt x="5646" y="1"/>
                    </a:moveTo>
                    <a:cubicBezTo>
                      <a:pt x="4094" y="1"/>
                      <a:pt x="2229" y="489"/>
                      <a:pt x="12" y="1725"/>
                    </a:cubicBezTo>
                    <a:cubicBezTo>
                      <a:pt x="12" y="1725"/>
                      <a:pt x="0" y="2738"/>
                      <a:pt x="2570" y="5287"/>
                    </a:cubicBezTo>
                    <a:cubicBezTo>
                      <a:pt x="3984" y="6685"/>
                      <a:pt x="7062" y="7472"/>
                      <a:pt x="9435" y="7472"/>
                    </a:cubicBezTo>
                    <a:cubicBezTo>
                      <a:pt x="10633" y="7472"/>
                      <a:pt x="11651" y="7271"/>
                      <a:pt x="12185" y="6848"/>
                    </a:cubicBezTo>
                    <a:cubicBezTo>
                      <a:pt x="12790" y="6368"/>
                      <a:pt x="11254" y="1"/>
                      <a:pt x="564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1" name="Google Shape;3978;p75"/>
              <p:cNvSpPr/>
              <p:nvPr/>
            </p:nvSpPr>
            <p:spPr>
              <a:xfrm>
                <a:off x="7322250" y="3207625"/>
                <a:ext cx="207250" cy="254425"/>
              </a:xfrm>
              <a:custGeom>
                <a:avLst/>
                <a:gdLst/>
                <a:ahLst/>
                <a:cxnLst/>
                <a:rect l="l" t="t" r="r" b="b"/>
                <a:pathLst>
                  <a:path w="8290" h="10177" extrusionOk="0">
                    <a:moveTo>
                      <a:pt x="7375" y="1"/>
                    </a:moveTo>
                    <a:cubicBezTo>
                      <a:pt x="0" y="1413"/>
                      <a:pt x="1195" y="10177"/>
                      <a:pt x="2572" y="10177"/>
                    </a:cubicBezTo>
                    <a:cubicBezTo>
                      <a:pt x="2589" y="10177"/>
                      <a:pt x="2606" y="10175"/>
                      <a:pt x="2622" y="10173"/>
                    </a:cubicBezTo>
                    <a:cubicBezTo>
                      <a:pt x="4026" y="9948"/>
                      <a:pt x="7418" y="5969"/>
                      <a:pt x="7851" y="3113"/>
                    </a:cubicBezTo>
                    <a:cubicBezTo>
                      <a:pt x="8289" y="264"/>
                      <a:pt x="7375" y="1"/>
                      <a:pt x="737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2" name="Google Shape;3979;p75"/>
              <p:cNvSpPr/>
              <p:nvPr/>
            </p:nvSpPr>
            <p:spPr>
              <a:xfrm>
                <a:off x="7822825" y="3454925"/>
                <a:ext cx="50475" cy="59650"/>
              </a:xfrm>
              <a:custGeom>
                <a:avLst/>
                <a:gdLst/>
                <a:ahLst/>
                <a:cxnLst/>
                <a:rect l="l" t="t" r="r" b="b"/>
                <a:pathLst>
                  <a:path w="2019" h="2386" extrusionOk="0">
                    <a:moveTo>
                      <a:pt x="1829" y="1"/>
                    </a:moveTo>
                    <a:cubicBezTo>
                      <a:pt x="1566" y="1"/>
                      <a:pt x="841" y="213"/>
                      <a:pt x="23" y="2243"/>
                    </a:cubicBezTo>
                    <a:cubicBezTo>
                      <a:pt x="1" y="2297"/>
                      <a:pt x="29" y="2358"/>
                      <a:pt x="84" y="2380"/>
                    </a:cubicBezTo>
                    <a:cubicBezTo>
                      <a:pt x="94" y="2385"/>
                      <a:pt x="111" y="2385"/>
                      <a:pt x="122" y="2385"/>
                    </a:cubicBezTo>
                    <a:cubicBezTo>
                      <a:pt x="165" y="2385"/>
                      <a:pt x="204" y="2363"/>
                      <a:pt x="221" y="2320"/>
                    </a:cubicBezTo>
                    <a:cubicBezTo>
                      <a:pt x="1019" y="336"/>
                      <a:pt x="1699" y="213"/>
                      <a:pt x="1846" y="213"/>
                    </a:cubicBezTo>
                    <a:cubicBezTo>
                      <a:pt x="1864" y="213"/>
                      <a:pt x="1874" y="214"/>
                      <a:pt x="1875" y="215"/>
                    </a:cubicBezTo>
                    <a:cubicBezTo>
                      <a:pt x="1882" y="216"/>
                      <a:pt x="1889" y="217"/>
                      <a:pt x="1896" y="217"/>
                    </a:cubicBezTo>
                    <a:cubicBezTo>
                      <a:pt x="1944" y="217"/>
                      <a:pt x="1988" y="186"/>
                      <a:pt x="2002" y="139"/>
                    </a:cubicBezTo>
                    <a:cubicBezTo>
                      <a:pt x="2019" y="83"/>
                      <a:pt x="1986" y="23"/>
                      <a:pt x="1925" y="12"/>
                    </a:cubicBezTo>
                    <a:cubicBezTo>
                      <a:pt x="1911" y="8"/>
                      <a:pt x="1878" y="1"/>
                      <a:pt x="182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3" name="Google Shape;3980;p75"/>
              <p:cNvSpPr/>
              <p:nvPr/>
            </p:nvSpPr>
            <p:spPr>
              <a:xfrm>
                <a:off x="8118400" y="4064600"/>
                <a:ext cx="87300" cy="68350"/>
              </a:xfrm>
              <a:custGeom>
                <a:avLst/>
                <a:gdLst/>
                <a:ahLst/>
                <a:cxnLst/>
                <a:rect l="l" t="t" r="r" b="b"/>
                <a:pathLst>
                  <a:path w="3492" h="2734" extrusionOk="0">
                    <a:moveTo>
                      <a:pt x="122" y="1"/>
                    </a:moveTo>
                    <a:cubicBezTo>
                      <a:pt x="98" y="1"/>
                      <a:pt x="74" y="9"/>
                      <a:pt x="55" y="26"/>
                    </a:cubicBezTo>
                    <a:cubicBezTo>
                      <a:pt x="11" y="64"/>
                      <a:pt x="1" y="130"/>
                      <a:pt x="39" y="173"/>
                    </a:cubicBezTo>
                    <a:cubicBezTo>
                      <a:pt x="55" y="191"/>
                      <a:pt x="1425" y="1851"/>
                      <a:pt x="3328" y="2723"/>
                    </a:cubicBezTo>
                    <a:cubicBezTo>
                      <a:pt x="3343" y="2728"/>
                      <a:pt x="3360" y="2733"/>
                      <a:pt x="3376" y="2733"/>
                    </a:cubicBezTo>
                    <a:cubicBezTo>
                      <a:pt x="3416" y="2733"/>
                      <a:pt x="3454" y="2711"/>
                      <a:pt x="3470" y="2667"/>
                    </a:cubicBezTo>
                    <a:cubicBezTo>
                      <a:pt x="3492" y="2619"/>
                      <a:pt x="3470" y="2553"/>
                      <a:pt x="3421" y="2531"/>
                    </a:cubicBezTo>
                    <a:cubicBezTo>
                      <a:pt x="1562" y="1681"/>
                      <a:pt x="219" y="59"/>
                      <a:pt x="203" y="42"/>
                    </a:cubicBezTo>
                    <a:cubicBezTo>
                      <a:pt x="182" y="15"/>
                      <a:pt x="152" y="1"/>
                      <a:pt x="12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4" name="Google Shape;3981;p75"/>
              <p:cNvSpPr/>
              <p:nvPr/>
            </p:nvSpPr>
            <p:spPr>
              <a:xfrm>
                <a:off x="8098950" y="4114675"/>
                <a:ext cx="106900" cy="138425"/>
              </a:xfrm>
              <a:custGeom>
                <a:avLst/>
                <a:gdLst/>
                <a:ahLst/>
                <a:cxnLst/>
                <a:rect l="l" t="t" r="r" b="b"/>
                <a:pathLst>
                  <a:path w="4276" h="5537" extrusionOk="0">
                    <a:moveTo>
                      <a:pt x="4154" y="0"/>
                    </a:moveTo>
                    <a:cubicBezTo>
                      <a:pt x="4119" y="0"/>
                      <a:pt x="4083" y="19"/>
                      <a:pt x="4062" y="50"/>
                    </a:cubicBezTo>
                    <a:cubicBezTo>
                      <a:pt x="2259" y="2845"/>
                      <a:pt x="61" y="5334"/>
                      <a:pt x="38" y="5357"/>
                    </a:cubicBezTo>
                    <a:cubicBezTo>
                      <a:pt x="0" y="5400"/>
                      <a:pt x="5" y="5471"/>
                      <a:pt x="44" y="5509"/>
                    </a:cubicBezTo>
                    <a:cubicBezTo>
                      <a:pt x="66" y="5526"/>
                      <a:pt x="94" y="5537"/>
                      <a:pt x="116" y="5537"/>
                    </a:cubicBezTo>
                    <a:cubicBezTo>
                      <a:pt x="149" y="5537"/>
                      <a:pt x="175" y="5521"/>
                      <a:pt x="197" y="5499"/>
                    </a:cubicBezTo>
                    <a:cubicBezTo>
                      <a:pt x="220" y="5471"/>
                      <a:pt x="2428" y="2977"/>
                      <a:pt x="4242" y="166"/>
                    </a:cubicBezTo>
                    <a:cubicBezTo>
                      <a:pt x="4275" y="116"/>
                      <a:pt x="4259" y="50"/>
                      <a:pt x="4209" y="17"/>
                    </a:cubicBezTo>
                    <a:cubicBezTo>
                      <a:pt x="4192" y="6"/>
                      <a:pt x="4173" y="0"/>
                      <a:pt x="415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5" name="Google Shape;3982;p75"/>
              <p:cNvSpPr/>
              <p:nvPr/>
            </p:nvSpPr>
            <p:spPr>
              <a:xfrm>
                <a:off x="7769700" y="4319625"/>
                <a:ext cx="206625" cy="52000"/>
              </a:xfrm>
              <a:custGeom>
                <a:avLst/>
                <a:gdLst/>
                <a:ahLst/>
                <a:cxnLst/>
                <a:rect l="l" t="t" r="r" b="b"/>
                <a:pathLst>
                  <a:path w="8265" h="2080" extrusionOk="0">
                    <a:moveTo>
                      <a:pt x="8144" y="1"/>
                    </a:moveTo>
                    <a:cubicBezTo>
                      <a:pt x="8131" y="1"/>
                      <a:pt x="8118" y="3"/>
                      <a:pt x="8106" y="8"/>
                    </a:cubicBezTo>
                    <a:cubicBezTo>
                      <a:pt x="4828" y="1236"/>
                      <a:pt x="148" y="1866"/>
                      <a:pt x="99" y="1872"/>
                    </a:cubicBezTo>
                    <a:cubicBezTo>
                      <a:pt x="44" y="1882"/>
                      <a:pt x="0" y="1932"/>
                      <a:pt x="11" y="1993"/>
                    </a:cubicBezTo>
                    <a:cubicBezTo>
                      <a:pt x="16" y="2041"/>
                      <a:pt x="59" y="2079"/>
                      <a:pt x="115" y="2079"/>
                    </a:cubicBezTo>
                    <a:lnTo>
                      <a:pt x="132" y="2079"/>
                    </a:lnTo>
                    <a:cubicBezTo>
                      <a:pt x="175" y="2074"/>
                      <a:pt x="4878" y="1439"/>
                      <a:pt x="8182" y="205"/>
                    </a:cubicBezTo>
                    <a:cubicBezTo>
                      <a:pt x="8237" y="184"/>
                      <a:pt x="8265" y="123"/>
                      <a:pt x="8243" y="68"/>
                    </a:cubicBezTo>
                    <a:cubicBezTo>
                      <a:pt x="8226" y="27"/>
                      <a:pt x="8187" y="1"/>
                      <a:pt x="814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 name="Google Shape;3983;p75"/>
              <p:cNvSpPr/>
              <p:nvPr/>
            </p:nvSpPr>
            <p:spPr>
              <a:xfrm>
                <a:off x="7754900" y="4247700"/>
                <a:ext cx="45225" cy="147375"/>
              </a:xfrm>
              <a:custGeom>
                <a:avLst/>
                <a:gdLst/>
                <a:ahLst/>
                <a:cxnLst/>
                <a:rect l="l" t="t" r="r" b="b"/>
                <a:pathLst>
                  <a:path w="1809" h="5895" extrusionOk="0">
                    <a:moveTo>
                      <a:pt x="112" y="1"/>
                    </a:moveTo>
                    <a:cubicBezTo>
                      <a:pt x="106" y="1"/>
                      <a:pt x="99" y="1"/>
                      <a:pt x="92" y="3"/>
                    </a:cubicBezTo>
                    <a:cubicBezTo>
                      <a:pt x="38" y="13"/>
                      <a:pt x="0" y="68"/>
                      <a:pt x="11" y="129"/>
                    </a:cubicBezTo>
                    <a:cubicBezTo>
                      <a:pt x="44" y="314"/>
                      <a:pt x="871" y="4754"/>
                      <a:pt x="1600" y="5844"/>
                    </a:cubicBezTo>
                    <a:cubicBezTo>
                      <a:pt x="1622" y="5877"/>
                      <a:pt x="1655" y="5894"/>
                      <a:pt x="1688" y="5894"/>
                    </a:cubicBezTo>
                    <a:cubicBezTo>
                      <a:pt x="1710" y="5894"/>
                      <a:pt x="1731" y="5889"/>
                      <a:pt x="1749" y="5877"/>
                    </a:cubicBezTo>
                    <a:cubicBezTo>
                      <a:pt x="1797" y="5844"/>
                      <a:pt x="1809" y="5779"/>
                      <a:pt x="1776" y="5730"/>
                    </a:cubicBezTo>
                    <a:cubicBezTo>
                      <a:pt x="1068" y="4672"/>
                      <a:pt x="224" y="134"/>
                      <a:pt x="213" y="89"/>
                    </a:cubicBezTo>
                    <a:cubicBezTo>
                      <a:pt x="209" y="37"/>
                      <a:pt x="161" y="1"/>
                      <a:pt x="11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97" name="Google Shape;3984;p75"/>
            <p:cNvGrpSpPr/>
            <p:nvPr/>
          </p:nvGrpSpPr>
          <p:grpSpPr>
            <a:xfrm>
              <a:off x="1375644" y="3106446"/>
              <a:ext cx="439600" cy="913400"/>
              <a:chOff x="7212850" y="2109375"/>
              <a:chExt cx="439600" cy="913400"/>
            </a:xfrm>
          </p:grpSpPr>
          <p:sp>
            <p:nvSpPr>
              <p:cNvPr id="98" name="Google Shape;3985;p75"/>
              <p:cNvSpPr/>
              <p:nvPr/>
            </p:nvSpPr>
            <p:spPr>
              <a:xfrm>
                <a:off x="7379875" y="2398250"/>
                <a:ext cx="172675" cy="624525"/>
              </a:xfrm>
              <a:custGeom>
                <a:avLst/>
                <a:gdLst/>
                <a:ahLst/>
                <a:cxnLst/>
                <a:rect l="l" t="t" r="r" b="b"/>
                <a:pathLst>
                  <a:path w="6907" h="24981" extrusionOk="0">
                    <a:moveTo>
                      <a:pt x="888" y="13898"/>
                    </a:moveTo>
                    <a:cubicBezTo>
                      <a:pt x="1421" y="13898"/>
                      <a:pt x="2198" y="14288"/>
                      <a:pt x="2960" y="14957"/>
                    </a:cubicBezTo>
                    <a:cubicBezTo>
                      <a:pt x="2371" y="15347"/>
                      <a:pt x="1743" y="15553"/>
                      <a:pt x="1245" y="15553"/>
                    </a:cubicBezTo>
                    <a:cubicBezTo>
                      <a:pt x="1072" y="15553"/>
                      <a:pt x="914" y="15528"/>
                      <a:pt x="779" y="15477"/>
                    </a:cubicBezTo>
                    <a:cubicBezTo>
                      <a:pt x="401" y="15340"/>
                      <a:pt x="220" y="15017"/>
                      <a:pt x="248" y="14535"/>
                    </a:cubicBezTo>
                    <a:cubicBezTo>
                      <a:pt x="263" y="14194"/>
                      <a:pt x="407" y="13992"/>
                      <a:pt x="670" y="13926"/>
                    </a:cubicBezTo>
                    <a:cubicBezTo>
                      <a:pt x="736" y="13910"/>
                      <a:pt x="812" y="13898"/>
                      <a:pt x="888" y="13898"/>
                    </a:cubicBezTo>
                    <a:close/>
                    <a:moveTo>
                      <a:pt x="3308" y="0"/>
                    </a:moveTo>
                    <a:cubicBezTo>
                      <a:pt x="3277" y="0"/>
                      <a:pt x="3246" y="13"/>
                      <a:pt x="3223" y="38"/>
                    </a:cubicBezTo>
                    <a:cubicBezTo>
                      <a:pt x="3190" y="81"/>
                      <a:pt x="2446" y="1052"/>
                      <a:pt x="2133" y="2669"/>
                    </a:cubicBezTo>
                    <a:cubicBezTo>
                      <a:pt x="1848" y="4154"/>
                      <a:pt x="1902" y="6484"/>
                      <a:pt x="3789" y="9147"/>
                    </a:cubicBezTo>
                    <a:cubicBezTo>
                      <a:pt x="5433" y="11454"/>
                      <a:pt x="4621" y="13175"/>
                      <a:pt x="3997" y="13992"/>
                    </a:cubicBezTo>
                    <a:cubicBezTo>
                      <a:pt x="3744" y="14321"/>
                      <a:pt x="3448" y="14601"/>
                      <a:pt x="3141" y="14831"/>
                    </a:cubicBezTo>
                    <a:cubicBezTo>
                      <a:pt x="2315" y="14099"/>
                      <a:pt x="1468" y="13689"/>
                      <a:pt x="875" y="13689"/>
                    </a:cubicBezTo>
                    <a:cubicBezTo>
                      <a:pt x="784" y="13689"/>
                      <a:pt x="698" y="13698"/>
                      <a:pt x="620" y="13718"/>
                    </a:cubicBezTo>
                    <a:cubicBezTo>
                      <a:pt x="263" y="13806"/>
                      <a:pt x="61" y="14096"/>
                      <a:pt x="33" y="14523"/>
                    </a:cubicBezTo>
                    <a:cubicBezTo>
                      <a:pt x="0" y="15099"/>
                      <a:pt x="242" y="15505"/>
                      <a:pt x="703" y="15681"/>
                    </a:cubicBezTo>
                    <a:cubicBezTo>
                      <a:pt x="868" y="15742"/>
                      <a:pt x="1053" y="15771"/>
                      <a:pt x="1249" y="15771"/>
                    </a:cubicBezTo>
                    <a:cubicBezTo>
                      <a:pt x="1826" y="15771"/>
                      <a:pt x="2506" y="15521"/>
                      <a:pt x="3119" y="15099"/>
                    </a:cubicBezTo>
                    <a:cubicBezTo>
                      <a:pt x="3602" y="15549"/>
                      <a:pt x="4068" y="16102"/>
                      <a:pt x="4452" y="16744"/>
                    </a:cubicBezTo>
                    <a:cubicBezTo>
                      <a:pt x="5400" y="18295"/>
                      <a:pt x="6539" y="21408"/>
                      <a:pt x="3547" y="24806"/>
                    </a:cubicBezTo>
                    <a:cubicBezTo>
                      <a:pt x="3508" y="24849"/>
                      <a:pt x="3508" y="24915"/>
                      <a:pt x="3552" y="24954"/>
                    </a:cubicBezTo>
                    <a:cubicBezTo>
                      <a:pt x="3574" y="24975"/>
                      <a:pt x="3602" y="24981"/>
                      <a:pt x="3624" y="24981"/>
                    </a:cubicBezTo>
                    <a:cubicBezTo>
                      <a:pt x="3657" y="24981"/>
                      <a:pt x="3683" y="24970"/>
                      <a:pt x="3706" y="24948"/>
                    </a:cubicBezTo>
                    <a:cubicBezTo>
                      <a:pt x="6906" y="21315"/>
                      <a:pt x="5421" y="17922"/>
                      <a:pt x="4632" y="16635"/>
                    </a:cubicBezTo>
                    <a:cubicBezTo>
                      <a:pt x="4237" y="15982"/>
                      <a:pt x="3777" y="15428"/>
                      <a:pt x="3295" y="14973"/>
                    </a:cubicBezTo>
                    <a:cubicBezTo>
                      <a:pt x="3618" y="14732"/>
                      <a:pt x="3914" y="14447"/>
                      <a:pt x="4166" y="14118"/>
                    </a:cubicBezTo>
                    <a:cubicBezTo>
                      <a:pt x="4824" y="13258"/>
                      <a:pt x="5679" y="11444"/>
                      <a:pt x="3964" y="9021"/>
                    </a:cubicBezTo>
                    <a:cubicBezTo>
                      <a:pt x="440" y="4061"/>
                      <a:pt x="3361" y="208"/>
                      <a:pt x="3394" y="170"/>
                    </a:cubicBezTo>
                    <a:cubicBezTo>
                      <a:pt x="3427" y="126"/>
                      <a:pt x="3420" y="60"/>
                      <a:pt x="3372" y="21"/>
                    </a:cubicBezTo>
                    <a:cubicBezTo>
                      <a:pt x="3353" y="7"/>
                      <a:pt x="3331" y="0"/>
                      <a:pt x="330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 name="Google Shape;3986;p75"/>
              <p:cNvSpPr/>
              <p:nvPr/>
            </p:nvSpPr>
            <p:spPr>
              <a:xfrm>
                <a:off x="7212850" y="2109375"/>
                <a:ext cx="439600" cy="491250"/>
              </a:xfrm>
              <a:custGeom>
                <a:avLst/>
                <a:gdLst/>
                <a:ahLst/>
                <a:cxnLst/>
                <a:rect l="l" t="t" r="r" b="b"/>
                <a:pathLst>
                  <a:path w="17584" h="19650" extrusionOk="0">
                    <a:moveTo>
                      <a:pt x="8793" y="0"/>
                    </a:moveTo>
                    <a:cubicBezTo>
                      <a:pt x="3936" y="0"/>
                      <a:pt x="0" y="4397"/>
                      <a:pt x="0" y="9823"/>
                    </a:cubicBezTo>
                    <a:cubicBezTo>
                      <a:pt x="0" y="15249"/>
                      <a:pt x="3936" y="19650"/>
                      <a:pt x="8793" y="19650"/>
                    </a:cubicBezTo>
                    <a:cubicBezTo>
                      <a:pt x="13648" y="19650"/>
                      <a:pt x="17583" y="15249"/>
                      <a:pt x="17583" y="9823"/>
                    </a:cubicBezTo>
                    <a:cubicBezTo>
                      <a:pt x="17583" y="4397"/>
                      <a:pt x="13648" y="0"/>
                      <a:pt x="879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0" name="Google Shape;3987;p75"/>
              <p:cNvSpPr/>
              <p:nvPr/>
            </p:nvSpPr>
            <p:spPr>
              <a:xfrm>
                <a:off x="7443875" y="2576275"/>
                <a:ext cx="56150" cy="64750"/>
              </a:xfrm>
              <a:custGeom>
                <a:avLst/>
                <a:gdLst/>
                <a:ahLst/>
                <a:cxnLst/>
                <a:rect l="l" t="t" r="r" b="b"/>
                <a:pathLst>
                  <a:path w="2246" h="2590" extrusionOk="0">
                    <a:moveTo>
                      <a:pt x="429" y="1"/>
                    </a:moveTo>
                    <a:cubicBezTo>
                      <a:pt x="322" y="1"/>
                      <a:pt x="267" y="64"/>
                      <a:pt x="296" y="212"/>
                    </a:cubicBezTo>
                    <a:cubicBezTo>
                      <a:pt x="296" y="212"/>
                      <a:pt x="0" y="2322"/>
                      <a:pt x="296" y="2530"/>
                    </a:cubicBezTo>
                    <a:cubicBezTo>
                      <a:pt x="351" y="2570"/>
                      <a:pt x="440" y="2589"/>
                      <a:pt x="550" y="2589"/>
                    </a:cubicBezTo>
                    <a:cubicBezTo>
                      <a:pt x="1029" y="2589"/>
                      <a:pt x="1903" y="2227"/>
                      <a:pt x="2072" y="1670"/>
                    </a:cubicBezTo>
                    <a:cubicBezTo>
                      <a:pt x="2245" y="1116"/>
                      <a:pt x="880" y="1"/>
                      <a:pt x="42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 name="Google Shape;3988;p75"/>
              <p:cNvSpPr/>
              <p:nvPr/>
            </p:nvSpPr>
            <p:spPr>
              <a:xfrm>
                <a:off x="7393800" y="2141850"/>
                <a:ext cx="207625" cy="129925"/>
              </a:xfrm>
              <a:custGeom>
                <a:avLst/>
                <a:gdLst/>
                <a:ahLst/>
                <a:cxnLst/>
                <a:rect l="l" t="t" r="r" b="b"/>
                <a:pathLst>
                  <a:path w="8305" h="5197" extrusionOk="0">
                    <a:moveTo>
                      <a:pt x="1619" y="1"/>
                    </a:moveTo>
                    <a:cubicBezTo>
                      <a:pt x="393" y="1"/>
                      <a:pt x="0" y="527"/>
                      <a:pt x="3126" y="1957"/>
                    </a:cubicBezTo>
                    <a:cubicBezTo>
                      <a:pt x="5688" y="3134"/>
                      <a:pt x="7851" y="5197"/>
                      <a:pt x="8240" y="5197"/>
                    </a:cubicBezTo>
                    <a:cubicBezTo>
                      <a:pt x="8283" y="5197"/>
                      <a:pt x="8305" y="5171"/>
                      <a:pt x="8301" y="5114"/>
                    </a:cubicBezTo>
                    <a:cubicBezTo>
                      <a:pt x="8099" y="1804"/>
                      <a:pt x="4092" y="467"/>
                      <a:pt x="4092" y="467"/>
                    </a:cubicBezTo>
                    <a:cubicBezTo>
                      <a:pt x="3342" y="181"/>
                      <a:pt x="2338" y="1"/>
                      <a:pt x="161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spTree>
    <p:extLst>
      <p:ext uri="{BB962C8B-B14F-4D97-AF65-F5344CB8AC3E}">
        <p14:creationId xmlns:p14="http://schemas.microsoft.com/office/powerpoint/2010/main" val="246642635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arn(inVertical)">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32"/>
                                        </p:tgtEl>
                                        <p:attrNameLst>
                                          <p:attrName>style.visibility</p:attrName>
                                        </p:attrNameLst>
                                      </p:cBhvr>
                                      <p:to>
                                        <p:strVal val="visible"/>
                                      </p:to>
                                    </p:set>
                                    <p:anim calcmode="lin" valueType="num">
                                      <p:cBhvr additive="base">
                                        <p:cTn id="12" dur="500" fill="hold"/>
                                        <p:tgtEl>
                                          <p:spTgt spid="32"/>
                                        </p:tgtEl>
                                        <p:attrNameLst>
                                          <p:attrName>ppt_x</p:attrName>
                                        </p:attrNameLst>
                                      </p:cBhvr>
                                      <p:tavLst>
                                        <p:tav tm="0">
                                          <p:val>
                                            <p:strVal val="0-#ppt_w/2"/>
                                          </p:val>
                                        </p:tav>
                                        <p:tav tm="100000">
                                          <p:val>
                                            <p:strVal val="#ppt_x"/>
                                          </p:val>
                                        </p:tav>
                                      </p:tavLst>
                                    </p:anim>
                                    <p:anim calcmode="lin" valueType="num">
                                      <p:cBhvr additive="base">
                                        <p:cTn id="13" dur="500" fill="hold"/>
                                        <p:tgtEl>
                                          <p:spTgt spid="32"/>
                                        </p:tgtEl>
                                        <p:attrNameLst>
                                          <p:attrName>ppt_y</p:attrName>
                                        </p:attrNameLst>
                                      </p:cBhvr>
                                      <p:tavLst>
                                        <p:tav tm="0">
                                          <p:val>
                                            <p:strVal val="#ppt_y"/>
                                          </p:val>
                                        </p:tav>
                                        <p:tav tm="100000">
                                          <p:val>
                                            <p:strVal val="#ppt_y"/>
                                          </p:val>
                                        </p:tav>
                                      </p:tavLst>
                                    </p:anim>
                                  </p:childTnLst>
                                </p:cTn>
                              </p:par>
                            </p:childTnLst>
                          </p:cTn>
                        </p:par>
                        <p:par>
                          <p:cTn id="14" fill="hold">
                            <p:stCondLst>
                              <p:cond delay="500"/>
                            </p:stCondLst>
                            <p:childTnLst>
                              <p:par>
                                <p:cTn id="15" presetID="2" presetClass="entr" presetSubtype="8" fill="hold" nodeType="after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0-#ppt_w/2"/>
                                          </p:val>
                                        </p:tav>
                                        <p:tav tm="100000">
                                          <p:val>
                                            <p:strVal val="#ppt_x"/>
                                          </p:val>
                                        </p:tav>
                                      </p:tavLst>
                                    </p:anim>
                                    <p:anim calcmode="lin" valueType="num">
                                      <p:cBhvr additive="base">
                                        <p:cTn id="18" dur="500" fill="hold"/>
                                        <p:tgtEl>
                                          <p:spTgt spid="2"/>
                                        </p:tgtEl>
                                        <p:attrNameLst>
                                          <p:attrName>ppt_y</p:attrName>
                                        </p:attrNameLst>
                                      </p:cBhvr>
                                      <p:tavLst>
                                        <p:tav tm="0">
                                          <p:val>
                                            <p:strVal val="#ppt_y"/>
                                          </p:val>
                                        </p:tav>
                                        <p:tav tm="100000">
                                          <p:val>
                                            <p:strVal val="#ppt_y"/>
                                          </p:val>
                                        </p:tav>
                                      </p:tavLst>
                                    </p:anim>
                                  </p:childTnLst>
                                </p:cTn>
                              </p:par>
                            </p:childTnLst>
                          </p:cTn>
                        </p:par>
                        <p:par>
                          <p:cTn id="19" fill="hold">
                            <p:stCondLst>
                              <p:cond delay="1000"/>
                            </p:stCondLst>
                            <p:childTnLst>
                              <p:par>
                                <p:cTn id="20" presetID="14" presetClass="entr" presetSubtype="10" fill="hold" grpId="0" nodeType="after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randombar(horizontal)">
                                      <p:cBhvr>
                                        <p:cTn id="22" dur="500"/>
                                        <p:tgtEl>
                                          <p:spTgt spid="40"/>
                                        </p:tgtEl>
                                      </p:cBhvr>
                                    </p:animEffect>
                                  </p:childTnLst>
                                </p:cTn>
                              </p:par>
                            </p:childTnLst>
                          </p:cTn>
                        </p:par>
                        <p:par>
                          <p:cTn id="23" fill="hold">
                            <p:stCondLst>
                              <p:cond delay="1500"/>
                            </p:stCondLst>
                            <p:childTnLst>
                              <p:par>
                                <p:cTn id="24" presetID="10" presetClass="entr" presetSubtype="0" fill="hold" nodeType="afterEffect">
                                  <p:stCondLst>
                                    <p:cond delay="0"/>
                                  </p:stCondLst>
                                  <p:childTnLst>
                                    <p:set>
                                      <p:cBhvr>
                                        <p:cTn id="25" dur="1" fill="hold">
                                          <p:stCondLst>
                                            <p:cond delay="0"/>
                                          </p:stCondLst>
                                        </p:cTn>
                                        <p:tgtEl>
                                          <p:spTgt spid="65"/>
                                        </p:tgtEl>
                                        <p:attrNameLst>
                                          <p:attrName>style.visibility</p:attrName>
                                        </p:attrNameLst>
                                      </p:cBhvr>
                                      <p:to>
                                        <p:strVal val="visible"/>
                                      </p:to>
                                    </p:set>
                                    <p:animEffect transition="in" filter="fade">
                                      <p:cBhvr>
                                        <p:cTn id="26"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4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764"/>
        <p:cNvGrpSpPr/>
        <p:nvPr/>
      </p:nvGrpSpPr>
      <p:grpSpPr>
        <a:xfrm>
          <a:off x="0" y="0"/>
          <a:ext cx="0" cy="0"/>
          <a:chOff x="0" y="0"/>
          <a:chExt cx="0" cy="0"/>
        </a:xfrm>
      </p:grpSpPr>
      <p:sp>
        <p:nvSpPr>
          <p:cNvPr id="121" name="Google Shape;2714;p36"/>
          <p:cNvSpPr/>
          <p:nvPr/>
        </p:nvSpPr>
        <p:spPr>
          <a:xfrm>
            <a:off x="2426619" y="137199"/>
            <a:ext cx="4397931" cy="586353"/>
          </a:xfrm>
          <a:custGeom>
            <a:avLst/>
            <a:gdLst/>
            <a:ahLst/>
            <a:cxnLst/>
            <a:rect l="l" t="t" r="r" b="b"/>
            <a:pathLst>
              <a:path w="63821" h="8424" extrusionOk="0">
                <a:moveTo>
                  <a:pt x="0" y="0"/>
                </a:moveTo>
                <a:lnTo>
                  <a:pt x="2893" y="4212"/>
                </a:lnTo>
                <a:lnTo>
                  <a:pt x="0" y="8424"/>
                </a:lnTo>
                <a:lnTo>
                  <a:pt x="63820" y="8424"/>
                </a:lnTo>
                <a:lnTo>
                  <a:pt x="60928" y="4212"/>
                </a:lnTo>
                <a:lnTo>
                  <a:pt x="63820"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22" name="Google Shape;2715;p36"/>
          <p:cNvSpPr txBox="1">
            <a:spLocks noGrp="1"/>
          </p:cNvSpPr>
          <p:nvPr>
            <p:ph type="title"/>
          </p:nvPr>
        </p:nvSpPr>
        <p:spPr>
          <a:xfrm>
            <a:off x="2660997" y="201775"/>
            <a:ext cx="3929175" cy="45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4000" dirty="0" smtClean="0">
                <a:solidFill>
                  <a:schemeClr val="accent3"/>
                </a:solidFill>
                <a:latin typeface="Pattaya" panose="00000500000000000000" pitchFamily="2" charset="-34"/>
                <a:cs typeface="Pattaya" panose="00000500000000000000" pitchFamily="2" charset="-34"/>
              </a:rPr>
              <a:t>Đánh giá mục tiêu</a:t>
            </a:r>
            <a:endParaRPr sz="4000" dirty="0">
              <a:solidFill>
                <a:schemeClr val="accent3"/>
              </a:solidFill>
              <a:latin typeface="Pattaya" panose="00000500000000000000" pitchFamily="2" charset="-34"/>
              <a:cs typeface="Pattaya" panose="00000500000000000000" pitchFamily="2" charset="-34"/>
            </a:endParaRPr>
          </a:p>
        </p:txBody>
      </p:sp>
      <p:grpSp>
        <p:nvGrpSpPr>
          <p:cNvPr id="6" name="Group 5"/>
          <p:cNvGrpSpPr/>
          <p:nvPr/>
        </p:nvGrpSpPr>
        <p:grpSpPr>
          <a:xfrm>
            <a:off x="159561" y="976038"/>
            <a:ext cx="9025163" cy="1109025"/>
            <a:chOff x="190756" y="1179550"/>
            <a:chExt cx="9025163" cy="1109025"/>
          </a:xfrm>
        </p:grpSpPr>
        <p:grpSp>
          <p:nvGrpSpPr>
            <p:cNvPr id="123" name="Group 122">
              <a:extLst>
                <a:ext uri="{FF2B5EF4-FFF2-40B4-BE49-F238E27FC236}">
                  <a16:creationId xmlns:a16="http://schemas.microsoft.com/office/drawing/2014/main" id="{F1D2DFE5-EE8A-46DB-A135-F8C9011447F8}"/>
                </a:ext>
              </a:extLst>
            </p:cNvPr>
            <p:cNvGrpSpPr/>
            <p:nvPr/>
          </p:nvGrpSpPr>
          <p:grpSpPr>
            <a:xfrm>
              <a:off x="797798" y="1179550"/>
              <a:ext cx="8418121" cy="1109025"/>
              <a:chOff x="2130788" y="982782"/>
              <a:chExt cx="9735630" cy="1261657"/>
            </a:xfrm>
          </p:grpSpPr>
          <p:sp>
            <p:nvSpPr>
              <p:cNvPr id="125" name="矩形 39"/>
              <p:cNvSpPr>
                <a:spLocks noChangeArrowheads="1"/>
              </p:cNvSpPr>
              <p:nvPr/>
            </p:nvSpPr>
            <p:spPr bwMode="auto">
              <a:xfrm>
                <a:off x="2209800" y="1504685"/>
                <a:ext cx="9656618" cy="739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1218565" rtl="0" eaLnBrk="1" fontAlgn="auto" latinLnBrk="0" hangingPunct="1">
                  <a:lnSpc>
                    <a:spcPct val="150000"/>
                  </a:lnSpc>
                  <a:spcBef>
                    <a:spcPts val="1000"/>
                  </a:spcBef>
                  <a:spcAft>
                    <a:spcPts val="0"/>
                  </a:spcAft>
                  <a:buClrTx/>
                  <a:buSzTx/>
                  <a:buFontTx/>
                  <a:buNone/>
                  <a:tabLst/>
                  <a:defRPr/>
                </a:pPr>
                <a:endParaRPr kumimoji="0" lang="zh-CN" altLang="en-US" sz="3200" b="1" i="0" u="none" strike="noStrike" kern="1200" cap="none" spc="0" normalizeH="0" baseline="0" noProof="0" dirty="0">
                  <a:ln>
                    <a:noFill/>
                  </a:ln>
                  <a:solidFill>
                    <a:srgbClr val="1C3041"/>
                  </a:solidFill>
                  <a:effectLst/>
                  <a:uLnTx/>
                  <a:uFillTx/>
                  <a:latin typeface="Arial" panose="020B0604020202020204" pitchFamily="34" charset="0"/>
                  <a:ea typeface="隶书" panose="02010509060101010101" pitchFamily="49" charset="-122"/>
                  <a:cs typeface="宋体" panose="02010600030101010101" pitchFamily="2" charset="-122"/>
                  <a:sym typeface="Arial"/>
                </a:endParaRPr>
              </a:p>
            </p:txBody>
          </p:sp>
          <p:sp>
            <p:nvSpPr>
              <p:cNvPr id="124" name="圆角矩形 7"/>
              <p:cNvSpPr/>
              <p:nvPr/>
            </p:nvSpPr>
            <p:spPr>
              <a:xfrm>
                <a:off x="2130788" y="982782"/>
                <a:ext cx="9307871" cy="964590"/>
              </a:xfrm>
              <a:prstGeom prst="roundRect">
                <a:avLst>
                  <a:gd name="adj" fmla="val 22936"/>
                </a:avLst>
              </a:prstGeom>
              <a:solidFill>
                <a:srgbClr val="F7F2DD"/>
              </a:solid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2600" b="0" i="0" u="none" strike="noStrike" kern="1200" cap="none" spc="0" normalizeH="0" baseline="0" noProof="0" dirty="0" smtClean="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sym typeface="Arial"/>
                  </a:rPr>
                  <a:t>Biết được </a:t>
                </a:r>
                <a:r>
                  <a:rPr kumimoji="0" lang="vi-VN" altLang="zh-CN" sz="2600" b="0" i="0" u="none" strike="noStrike" kern="1200" cap="none" spc="0" normalizeH="0" baseline="0" noProof="0" dirty="0" smtClean="0">
                    <a:ln>
                      <a:noFill/>
                    </a:ln>
                    <a:solidFill>
                      <a:srgbClr val="FC1037"/>
                    </a:solidFill>
                    <a:effectLst/>
                    <a:uLnTx/>
                    <a:uFillTx/>
                    <a:latin typeface="Pattaya" panose="00000500000000000000" pitchFamily="2" charset="-34"/>
                    <a:ea typeface="黑体" panose="02010609060101010101" pitchFamily="49" charset="-122"/>
                    <a:cs typeface="Pattaya" panose="00000500000000000000" pitchFamily="2" charset="-34"/>
                    <a:sym typeface="Arial"/>
                  </a:rPr>
                  <a:t>thời gian </a:t>
                </a:r>
                <a:r>
                  <a:rPr kumimoji="0" lang="vi-VN" altLang="zh-CN" sz="2600" b="0" i="0" u="none" strike="noStrike" kern="1200" cap="none" spc="0" normalizeH="0" baseline="0" noProof="0" dirty="0" smtClean="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sym typeface="Arial"/>
                  </a:rPr>
                  <a:t>và </a:t>
                </a:r>
                <a:r>
                  <a:rPr kumimoji="0" lang="vi-VN" altLang="zh-CN" sz="2600" b="0" i="0" u="none" strike="noStrike" kern="1200" cap="none" spc="0" normalizeH="0" baseline="0" noProof="0" dirty="0" smtClean="0">
                    <a:ln>
                      <a:noFill/>
                    </a:ln>
                    <a:solidFill>
                      <a:srgbClr val="FC1037"/>
                    </a:solidFill>
                    <a:effectLst/>
                    <a:uLnTx/>
                    <a:uFillTx/>
                    <a:latin typeface="Pattaya" panose="00000500000000000000" pitchFamily="2" charset="-34"/>
                    <a:ea typeface="黑体" panose="02010609060101010101" pitchFamily="49" charset="-122"/>
                    <a:cs typeface="Pattaya" panose="00000500000000000000" pitchFamily="2" charset="-34"/>
                    <a:sym typeface="Arial"/>
                  </a:rPr>
                  <a:t>nguyên nhân </a:t>
                </a:r>
                <a:r>
                  <a:rPr kumimoji="0" lang="vi-VN" altLang="zh-CN" sz="2600" b="0" i="0" u="none" strike="noStrike" kern="1200" cap="none" spc="0" normalizeH="0" baseline="0" noProof="0" dirty="0" smtClean="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sym typeface="Arial"/>
                  </a:rPr>
                  <a:t>buộc Mĩ phải kí Hiệp định Pa-ri.</a:t>
                </a:r>
                <a:endParaRPr kumimoji="0" lang="zh-CN" altLang="en-US" sz="2600" b="0" i="0" u="none" strike="noStrike" kern="1200" cap="none" spc="0" normalizeH="0" baseline="0" noProof="0" dirty="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sym typeface="Arial"/>
                </a:endParaRPr>
              </a:p>
            </p:txBody>
          </p:sp>
        </p:grpSp>
        <p:grpSp>
          <p:nvGrpSpPr>
            <p:cNvPr id="4" name="Group 3"/>
            <p:cNvGrpSpPr/>
            <p:nvPr/>
          </p:nvGrpSpPr>
          <p:grpSpPr>
            <a:xfrm>
              <a:off x="190756" y="1217185"/>
              <a:ext cx="813504" cy="849272"/>
              <a:chOff x="875724" y="2670978"/>
              <a:chExt cx="813504" cy="849272"/>
            </a:xfrm>
          </p:grpSpPr>
          <p:sp>
            <p:nvSpPr>
              <p:cNvPr id="135" name="Google Shape;2674;p35"/>
              <p:cNvSpPr/>
              <p:nvPr/>
            </p:nvSpPr>
            <p:spPr>
              <a:xfrm rot="704744">
                <a:off x="875724" y="2670978"/>
                <a:ext cx="813504" cy="849272"/>
              </a:xfrm>
              <a:custGeom>
                <a:avLst/>
                <a:gdLst/>
                <a:ahLst/>
                <a:cxnLst/>
                <a:rect l="l" t="t" r="r" b="b"/>
                <a:pathLst>
                  <a:path w="16916" h="16406" extrusionOk="0">
                    <a:moveTo>
                      <a:pt x="3644" y="1"/>
                    </a:moveTo>
                    <a:lnTo>
                      <a:pt x="3436" y="548"/>
                    </a:lnTo>
                    <a:lnTo>
                      <a:pt x="3266" y="1077"/>
                    </a:lnTo>
                    <a:lnTo>
                      <a:pt x="3134" y="1605"/>
                    </a:lnTo>
                    <a:lnTo>
                      <a:pt x="3040" y="2134"/>
                    </a:lnTo>
                    <a:lnTo>
                      <a:pt x="2983" y="2644"/>
                    </a:lnTo>
                    <a:lnTo>
                      <a:pt x="2945" y="3134"/>
                    </a:lnTo>
                    <a:lnTo>
                      <a:pt x="2945" y="3606"/>
                    </a:lnTo>
                    <a:lnTo>
                      <a:pt x="2983" y="4060"/>
                    </a:lnTo>
                    <a:lnTo>
                      <a:pt x="3058" y="4475"/>
                    </a:lnTo>
                    <a:lnTo>
                      <a:pt x="3153" y="4871"/>
                    </a:lnTo>
                    <a:lnTo>
                      <a:pt x="3228" y="5041"/>
                    </a:lnTo>
                    <a:lnTo>
                      <a:pt x="3304" y="5211"/>
                    </a:lnTo>
                    <a:lnTo>
                      <a:pt x="3379" y="5381"/>
                    </a:lnTo>
                    <a:lnTo>
                      <a:pt x="3474" y="5532"/>
                    </a:lnTo>
                    <a:lnTo>
                      <a:pt x="3568" y="5683"/>
                    </a:lnTo>
                    <a:lnTo>
                      <a:pt x="3681" y="5815"/>
                    </a:lnTo>
                    <a:lnTo>
                      <a:pt x="3795" y="5928"/>
                    </a:lnTo>
                    <a:lnTo>
                      <a:pt x="3927" y="6023"/>
                    </a:lnTo>
                    <a:lnTo>
                      <a:pt x="4059" y="6117"/>
                    </a:lnTo>
                    <a:lnTo>
                      <a:pt x="4210" y="6212"/>
                    </a:lnTo>
                    <a:lnTo>
                      <a:pt x="4361" y="6268"/>
                    </a:lnTo>
                    <a:lnTo>
                      <a:pt x="4512" y="6325"/>
                    </a:lnTo>
                    <a:lnTo>
                      <a:pt x="4588" y="6382"/>
                    </a:lnTo>
                    <a:lnTo>
                      <a:pt x="4663" y="6419"/>
                    </a:lnTo>
                    <a:lnTo>
                      <a:pt x="4644" y="6495"/>
                    </a:lnTo>
                    <a:lnTo>
                      <a:pt x="4493" y="6419"/>
                    </a:lnTo>
                    <a:lnTo>
                      <a:pt x="4342" y="6382"/>
                    </a:lnTo>
                    <a:lnTo>
                      <a:pt x="4191" y="6325"/>
                    </a:lnTo>
                    <a:lnTo>
                      <a:pt x="4021" y="6306"/>
                    </a:lnTo>
                    <a:lnTo>
                      <a:pt x="3512" y="6306"/>
                    </a:lnTo>
                    <a:lnTo>
                      <a:pt x="3342" y="6344"/>
                    </a:lnTo>
                    <a:lnTo>
                      <a:pt x="3172" y="6382"/>
                    </a:lnTo>
                    <a:lnTo>
                      <a:pt x="2983" y="6438"/>
                    </a:lnTo>
                    <a:lnTo>
                      <a:pt x="2813" y="6514"/>
                    </a:lnTo>
                    <a:lnTo>
                      <a:pt x="2643" y="6589"/>
                    </a:lnTo>
                    <a:lnTo>
                      <a:pt x="2284" y="6797"/>
                    </a:lnTo>
                    <a:lnTo>
                      <a:pt x="1945" y="7042"/>
                    </a:lnTo>
                    <a:lnTo>
                      <a:pt x="1624" y="7325"/>
                    </a:lnTo>
                    <a:lnTo>
                      <a:pt x="1303" y="7665"/>
                    </a:lnTo>
                    <a:lnTo>
                      <a:pt x="1020" y="8043"/>
                    </a:lnTo>
                    <a:lnTo>
                      <a:pt x="736" y="8477"/>
                    </a:lnTo>
                    <a:lnTo>
                      <a:pt x="623" y="8704"/>
                    </a:lnTo>
                    <a:lnTo>
                      <a:pt x="510" y="8930"/>
                    </a:lnTo>
                    <a:lnTo>
                      <a:pt x="397" y="9176"/>
                    </a:lnTo>
                    <a:lnTo>
                      <a:pt x="302" y="9440"/>
                    </a:lnTo>
                    <a:lnTo>
                      <a:pt x="208" y="9704"/>
                    </a:lnTo>
                    <a:lnTo>
                      <a:pt x="132" y="9987"/>
                    </a:lnTo>
                    <a:lnTo>
                      <a:pt x="57" y="10270"/>
                    </a:lnTo>
                    <a:lnTo>
                      <a:pt x="0" y="10554"/>
                    </a:lnTo>
                    <a:lnTo>
                      <a:pt x="321" y="10799"/>
                    </a:lnTo>
                    <a:lnTo>
                      <a:pt x="661" y="11026"/>
                    </a:lnTo>
                    <a:lnTo>
                      <a:pt x="1038" y="11233"/>
                    </a:lnTo>
                    <a:lnTo>
                      <a:pt x="1416" y="11422"/>
                    </a:lnTo>
                    <a:lnTo>
                      <a:pt x="1812" y="11573"/>
                    </a:lnTo>
                    <a:lnTo>
                      <a:pt x="2209" y="11705"/>
                    </a:lnTo>
                    <a:lnTo>
                      <a:pt x="2605" y="11819"/>
                    </a:lnTo>
                    <a:lnTo>
                      <a:pt x="3002" y="11894"/>
                    </a:lnTo>
                    <a:lnTo>
                      <a:pt x="3379" y="11932"/>
                    </a:lnTo>
                    <a:lnTo>
                      <a:pt x="3757" y="11932"/>
                    </a:lnTo>
                    <a:lnTo>
                      <a:pt x="4116" y="11894"/>
                    </a:lnTo>
                    <a:lnTo>
                      <a:pt x="4286" y="11856"/>
                    </a:lnTo>
                    <a:lnTo>
                      <a:pt x="4455" y="11819"/>
                    </a:lnTo>
                    <a:lnTo>
                      <a:pt x="4625" y="11762"/>
                    </a:lnTo>
                    <a:lnTo>
                      <a:pt x="4776" y="11705"/>
                    </a:lnTo>
                    <a:lnTo>
                      <a:pt x="4927" y="11630"/>
                    </a:lnTo>
                    <a:lnTo>
                      <a:pt x="5060" y="11535"/>
                    </a:lnTo>
                    <a:lnTo>
                      <a:pt x="5192" y="11441"/>
                    </a:lnTo>
                    <a:lnTo>
                      <a:pt x="5324" y="11328"/>
                    </a:lnTo>
                    <a:lnTo>
                      <a:pt x="5437" y="11196"/>
                    </a:lnTo>
                    <a:lnTo>
                      <a:pt x="5531" y="11063"/>
                    </a:lnTo>
                    <a:lnTo>
                      <a:pt x="5720" y="11233"/>
                    </a:lnTo>
                    <a:lnTo>
                      <a:pt x="5701" y="11233"/>
                    </a:lnTo>
                    <a:lnTo>
                      <a:pt x="5607" y="11365"/>
                    </a:lnTo>
                    <a:lnTo>
                      <a:pt x="5494" y="11498"/>
                    </a:lnTo>
                    <a:lnTo>
                      <a:pt x="5418" y="11630"/>
                    </a:lnTo>
                    <a:lnTo>
                      <a:pt x="5343" y="11781"/>
                    </a:lnTo>
                    <a:lnTo>
                      <a:pt x="5286" y="11932"/>
                    </a:lnTo>
                    <a:lnTo>
                      <a:pt x="5248" y="12083"/>
                    </a:lnTo>
                    <a:lnTo>
                      <a:pt x="5211" y="12253"/>
                    </a:lnTo>
                    <a:lnTo>
                      <a:pt x="5192" y="12423"/>
                    </a:lnTo>
                    <a:lnTo>
                      <a:pt x="5192" y="12593"/>
                    </a:lnTo>
                    <a:lnTo>
                      <a:pt x="5211" y="12762"/>
                    </a:lnTo>
                    <a:lnTo>
                      <a:pt x="5229" y="12932"/>
                    </a:lnTo>
                    <a:lnTo>
                      <a:pt x="5267" y="13121"/>
                    </a:lnTo>
                    <a:lnTo>
                      <a:pt x="5305" y="13291"/>
                    </a:lnTo>
                    <a:lnTo>
                      <a:pt x="5362" y="13480"/>
                    </a:lnTo>
                    <a:lnTo>
                      <a:pt x="5531" y="13839"/>
                    </a:lnTo>
                    <a:lnTo>
                      <a:pt x="5720" y="14197"/>
                    </a:lnTo>
                    <a:lnTo>
                      <a:pt x="5985" y="14575"/>
                    </a:lnTo>
                    <a:lnTo>
                      <a:pt x="6287" y="14915"/>
                    </a:lnTo>
                    <a:lnTo>
                      <a:pt x="6626" y="15254"/>
                    </a:lnTo>
                    <a:lnTo>
                      <a:pt x="7023" y="15575"/>
                    </a:lnTo>
                    <a:lnTo>
                      <a:pt x="7457" y="15877"/>
                    </a:lnTo>
                    <a:lnTo>
                      <a:pt x="7684" y="16028"/>
                    </a:lnTo>
                    <a:lnTo>
                      <a:pt x="7929" y="16161"/>
                    </a:lnTo>
                    <a:lnTo>
                      <a:pt x="8193" y="16274"/>
                    </a:lnTo>
                    <a:lnTo>
                      <a:pt x="8458" y="16406"/>
                    </a:lnTo>
                    <a:lnTo>
                      <a:pt x="8816" y="16179"/>
                    </a:lnTo>
                    <a:lnTo>
                      <a:pt x="9175" y="15953"/>
                    </a:lnTo>
                    <a:lnTo>
                      <a:pt x="9515" y="15689"/>
                    </a:lnTo>
                    <a:lnTo>
                      <a:pt x="9817" y="15424"/>
                    </a:lnTo>
                    <a:lnTo>
                      <a:pt x="10100" y="15122"/>
                    </a:lnTo>
                    <a:lnTo>
                      <a:pt x="10364" y="14839"/>
                    </a:lnTo>
                    <a:lnTo>
                      <a:pt x="10610" y="14518"/>
                    </a:lnTo>
                    <a:lnTo>
                      <a:pt x="10817" y="14197"/>
                    </a:lnTo>
                    <a:lnTo>
                      <a:pt x="10987" y="13876"/>
                    </a:lnTo>
                    <a:lnTo>
                      <a:pt x="11119" y="13555"/>
                    </a:lnTo>
                    <a:lnTo>
                      <a:pt x="11233" y="13234"/>
                    </a:lnTo>
                    <a:lnTo>
                      <a:pt x="11308" y="12913"/>
                    </a:lnTo>
                    <a:lnTo>
                      <a:pt x="11327" y="12611"/>
                    </a:lnTo>
                    <a:lnTo>
                      <a:pt x="11308" y="12309"/>
                    </a:lnTo>
                    <a:lnTo>
                      <a:pt x="11289" y="12158"/>
                    </a:lnTo>
                    <a:lnTo>
                      <a:pt x="11252" y="12026"/>
                    </a:lnTo>
                    <a:lnTo>
                      <a:pt x="11214" y="11894"/>
                    </a:lnTo>
                    <a:lnTo>
                      <a:pt x="11157" y="11762"/>
                    </a:lnTo>
                    <a:lnTo>
                      <a:pt x="11270" y="11856"/>
                    </a:lnTo>
                    <a:lnTo>
                      <a:pt x="11384" y="11951"/>
                    </a:lnTo>
                    <a:lnTo>
                      <a:pt x="11516" y="12045"/>
                    </a:lnTo>
                    <a:lnTo>
                      <a:pt x="11648" y="12121"/>
                    </a:lnTo>
                    <a:lnTo>
                      <a:pt x="11780" y="12177"/>
                    </a:lnTo>
                    <a:lnTo>
                      <a:pt x="11931" y="12234"/>
                    </a:lnTo>
                    <a:lnTo>
                      <a:pt x="12082" y="12272"/>
                    </a:lnTo>
                    <a:lnTo>
                      <a:pt x="12233" y="12309"/>
                    </a:lnTo>
                    <a:lnTo>
                      <a:pt x="12573" y="12347"/>
                    </a:lnTo>
                    <a:lnTo>
                      <a:pt x="12913" y="12328"/>
                    </a:lnTo>
                    <a:lnTo>
                      <a:pt x="13290" y="12272"/>
                    </a:lnTo>
                    <a:lnTo>
                      <a:pt x="13668" y="12177"/>
                    </a:lnTo>
                    <a:lnTo>
                      <a:pt x="14064" y="12026"/>
                    </a:lnTo>
                    <a:lnTo>
                      <a:pt x="14461" y="11837"/>
                    </a:lnTo>
                    <a:lnTo>
                      <a:pt x="14876" y="11592"/>
                    </a:lnTo>
                    <a:lnTo>
                      <a:pt x="15292" y="11309"/>
                    </a:lnTo>
                    <a:lnTo>
                      <a:pt x="15707" y="10950"/>
                    </a:lnTo>
                    <a:lnTo>
                      <a:pt x="16103" y="10554"/>
                    </a:lnTo>
                    <a:lnTo>
                      <a:pt x="16519" y="10119"/>
                    </a:lnTo>
                    <a:lnTo>
                      <a:pt x="16915" y="9610"/>
                    </a:lnTo>
                    <a:lnTo>
                      <a:pt x="16726" y="9289"/>
                    </a:lnTo>
                    <a:lnTo>
                      <a:pt x="16519" y="8987"/>
                    </a:lnTo>
                    <a:lnTo>
                      <a:pt x="16311" y="8685"/>
                    </a:lnTo>
                    <a:lnTo>
                      <a:pt x="16084" y="8402"/>
                    </a:lnTo>
                    <a:lnTo>
                      <a:pt x="15858" y="8118"/>
                    </a:lnTo>
                    <a:lnTo>
                      <a:pt x="15631" y="7873"/>
                    </a:lnTo>
                    <a:lnTo>
                      <a:pt x="15386" y="7628"/>
                    </a:lnTo>
                    <a:lnTo>
                      <a:pt x="15141" y="7401"/>
                    </a:lnTo>
                    <a:lnTo>
                      <a:pt x="14895" y="7212"/>
                    </a:lnTo>
                    <a:lnTo>
                      <a:pt x="14650" y="7023"/>
                    </a:lnTo>
                    <a:lnTo>
                      <a:pt x="14385" y="6854"/>
                    </a:lnTo>
                    <a:lnTo>
                      <a:pt x="14121" y="6721"/>
                    </a:lnTo>
                    <a:lnTo>
                      <a:pt x="13876" y="6608"/>
                    </a:lnTo>
                    <a:lnTo>
                      <a:pt x="13611" y="6533"/>
                    </a:lnTo>
                    <a:lnTo>
                      <a:pt x="13366" y="6476"/>
                    </a:lnTo>
                    <a:lnTo>
                      <a:pt x="13121" y="6457"/>
                    </a:lnTo>
                    <a:lnTo>
                      <a:pt x="13309" y="6268"/>
                    </a:lnTo>
                    <a:lnTo>
                      <a:pt x="13479" y="6079"/>
                    </a:lnTo>
                    <a:lnTo>
                      <a:pt x="13649" y="5853"/>
                    </a:lnTo>
                    <a:lnTo>
                      <a:pt x="13800" y="5608"/>
                    </a:lnTo>
                    <a:lnTo>
                      <a:pt x="13951" y="5343"/>
                    </a:lnTo>
                    <a:lnTo>
                      <a:pt x="14083" y="5041"/>
                    </a:lnTo>
                    <a:lnTo>
                      <a:pt x="14197" y="4739"/>
                    </a:lnTo>
                    <a:lnTo>
                      <a:pt x="14291" y="4399"/>
                    </a:lnTo>
                    <a:lnTo>
                      <a:pt x="14385" y="4041"/>
                    </a:lnTo>
                    <a:lnTo>
                      <a:pt x="14442" y="3682"/>
                    </a:lnTo>
                    <a:lnTo>
                      <a:pt x="14499" y="3285"/>
                    </a:lnTo>
                    <a:lnTo>
                      <a:pt x="14536" y="2870"/>
                    </a:lnTo>
                    <a:lnTo>
                      <a:pt x="14555" y="2455"/>
                    </a:lnTo>
                    <a:lnTo>
                      <a:pt x="14555" y="2021"/>
                    </a:lnTo>
                    <a:lnTo>
                      <a:pt x="14536" y="1568"/>
                    </a:lnTo>
                    <a:lnTo>
                      <a:pt x="14499" y="1096"/>
                    </a:lnTo>
                    <a:lnTo>
                      <a:pt x="13970" y="1039"/>
                    </a:lnTo>
                    <a:lnTo>
                      <a:pt x="13460" y="1020"/>
                    </a:lnTo>
                    <a:lnTo>
                      <a:pt x="12970" y="1020"/>
                    </a:lnTo>
                    <a:lnTo>
                      <a:pt x="12498" y="1039"/>
                    </a:lnTo>
                    <a:lnTo>
                      <a:pt x="12026" y="1077"/>
                    </a:lnTo>
                    <a:lnTo>
                      <a:pt x="11591" y="1133"/>
                    </a:lnTo>
                    <a:lnTo>
                      <a:pt x="11176" y="1228"/>
                    </a:lnTo>
                    <a:lnTo>
                      <a:pt x="10780" y="1322"/>
                    </a:lnTo>
                    <a:lnTo>
                      <a:pt x="10421" y="1435"/>
                    </a:lnTo>
                    <a:lnTo>
                      <a:pt x="10081" y="1568"/>
                    </a:lnTo>
                    <a:lnTo>
                      <a:pt x="9779" y="1737"/>
                    </a:lnTo>
                    <a:lnTo>
                      <a:pt x="9496" y="1907"/>
                    </a:lnTo>
                    <a:lnTo>
                      <a:pt x="9251" y="2096"/>
                    </a:lnTo>
                    <a:lnTo>
                      <a:pt x="9024" y="2304"/>
                    </a:lnTo>
                    <a:lnTo>
                      <a:pt x="8854" y="2511"/>
                    </a:lnTo>
                    <a:lnTo>
                      <a:pt x="8722" y="2757"/>
                    </a:lnTo>
                    <a:lnTo>
                      <a:pt x="8628" y="2530"/>
                    </a:lnTo>
                    <a:lnTo>
                      <a:pt x="8495" y="2323"/>
                    </a:lnTo>
                    <a:lnTo>
                      <a:pt x="8325" y="2115"/>
                    </a:lnTo>
                    <a:lnTo>
                      <a:pt x="8156" y="1888"/>
                    </a:lnTo>
                    <a:lnTo>
                      <a:pt x="7929" y="1700"/>
                    </a:lnTo>
                    <a:lnTo>
                      <a:pt x="7684" y="1492"/>
                    </a:lnTo>
                    <a:lnTo>
                      <a:pt x="7419" y="1303"/>
                    </a:lnTo>
                    <a:lnTo>
                      <a:pt x="7117" y="1114"/>
                    </a:lnTo>
                    <a:lnTo>
                      <a:pt x="6777" y="945"/>
                    </a:lnTo>
                    <a:lnTo>
                      <a:pt x="6419" y="775"/>
                    </a:lnTo>
                    <a:lnTo>
                      <a:pt x="6022" y="624"/>
                    </a:lnTo>
                    <a:lnTo>
                      <a:pt x="5607" y="473"/>
                    </a:lnTo>
                    <a:lnTo>
                      <a:pt x="5154" y="340"/>
                    </a:lnTo>
                    <a:lnTo>
                      <a:pt x="4682" y="208"/>
                    </a:lnTo>
                    <a:lnTo>
                      <a:pt x="4172" y="95"/>
                    </a:lnTo>
                    <a:lnTo>
                      <a:pt x="3644" y="1"/>
                    </a:lnTo>
                    <a:close/>
                  </a:path>
                </a:pathLst>
              </a:custGeom>
              <a:solidFill>
                <a:srgbClr val="92D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37" name="Google Shape;2675;p35"/>
              <p:cNvSpPr/>
              <p:nvPr/>
            </p:nvSpPr>
            <p:spPr>
              <a:xfrm rot="704744">
                <a:off x="1214171" y="2975657"/>
                <a:ext cx="152545" cy="163269"/>
              </a:xfrm>
              <a:custGeom>
                <a:avLst/>
                <a:gdLst/>
                <a:ahLst/>
                <a:cxnLst/>
                <a:rect l="l" t="t" r="r" b="b"/>
                <a:pathLst>
                  <a:path w="3172" h="3154" extrusionOk="0">
                    <a:moveTo>
                      <a:pt x="1397" y="0"/>
                    </a:moveTo>
                    <a:lnTo>
                      <a:pt x="1227" y="38"/>
                    </a:lnTo>
                    <a:lnTo>
                      <a:pt x="1076" y="76"/>
                    </a:lnTo>
                    <a:lnTo>
                      <a:pt x="925" y="133"/>
                    </a:lnTo>
                    <a:lnTo>
                      <a:pt x="793" y="208"/>
                    </a:lnTo>
                    <a:lnTo>
                      <a:pt x="661" y="284"/>
                    </a:lnTo>
                    <a:lnTo>
                      <a:pt x="548" y="397"/>
                    </a:lnTo>
                    <a:lnTo>
                      <a:pt x="435" y="491"/>
                    </a:lnTo>
                    <a:lnTo>
                      <a:pt x="340" y="605"/>
                    </a:lnTo>
                    <a:lnTo>
                      <a:pt x="246" y="737"/>
                    </a:lnTo>
                    <a:lnTo>
                      <a:pt x="170" y="869"/>
                    </a:lnTo>
                    <a:lnTo>
                      <a:pt x="114" y="1001"/>
                    </a:lnTo>
                    <a:lnTo>
                      <a:pt x="57" y="1152"/>
                    </a:lnTo>
                    <a:lnTo>
                      <a:pt x="38" y="1303"/>
                    </a:lnTo>
                    <a:lnTo>
                      <a:pt x="19" y="1454"/>
                    </a:lnTo>
                    <a:lnTo>
                      <a:pt x="0" y="1605"/>
                    </a:lnTo>
                    <a:lnTo>
                      <a:pt x="19" y="1775"/>
                    </a:lnTo>
                    <a:lnTo>
                      <a:pt x="38" y="1926"/>
                    </a:lnTo>
                    <a:lnTo>
                      <a:pt x="95" y="2077"/>
                    </a:lnTo>
                    <a:lnTo>
                      <a:pt x="151" y="2228"/>
                    </a:lnTo>
                    <a:lnTo>
                      <a:pt x="227" y="2379"/>
                    </a:lnTo>
                    <a:lnTo>
                      <a:pt x="302" y="2511"/>
                    </a:lnTo>
                    <a:lnTo>
                      <a:pt x="397" y="2625"/>
                    </a:lnTo>
                    <a:lnTo>
                      <a:pt x="510" y="2738"/>
                    </a:lnTo>
                    <a:lnTo>
                      <a:pt x="623" y="2832"/>
                    </a:lnTo>
                    <a:lnTo>
                      <a:pt x="755" y="2908"/>
                    </a:lnTo>
                    <a:lnTo>
                      <a:pt x="888" y="2983"/>
                    </a:lnTo>
                    <a:lnTo>
                      <a:pt x="1020" y="3059"/>
                    </a:lnTo>
                    <a:lnTo>
                      <a:pt x="1171" y="3096"/>
                    </a:lnTo>
                    <a:lnTo>
                      <a:pt x="1322" y="3134"/>
                    </a:lnTo>
                    <a:lnTo>
                      <a:pt x="1473" y="3153"/>
                    </a:lnTo>
                    <a:lnTo>
                      <a:pt x="1775" y="3153"/>
                    </a:lnTo>
                    <a:lnTo>
                      <a:pt x="1945" y="3115"/>
                    </a:lnTo>
                    <a:lnTo>
                      <a:pt x="2096" y="3078"/>
                    </a:lnTo>
                    <a:lnTo>
                      <a:pt x="2247" y="3021"/>
                    </a:lnTo>
                    <a:lnTo>
                      <a:pt x="2379" y="2945"/>
                    </a:lnTo>
                    <a:lnTo>
                      <a:pt x="2511" y="2851"/>
                    </a:lnTo>
                    <a:lnTo>
                      <a:pt x="2643" y="2757"/>
                    </a:lnTo>
                    <a:lnTo>
                      <a:pt x="2738" y="2662"/>
                    </a:lnTo>
                    <a:lnTo>
                      <a:pt x="2851" y="2549"/>
                    </a:lnTo>
                    <a:lnTo>
                      <a:pt x="2926" y="2417"/>
                    </a:lnTo>
                    <a:lnTo>
                      <a:pt x="3002" y="2285"/>
                    </a:lnTo>
                    <a:lnTo>
                      <a:pt x="3059" y="2153"/>
                    </a:lnTo>
                    <a:lnTo>
                      <a:pt x="3115" y="2002"/>
                    </a:lnTo>
                    <a:lnTo>
                      <a:pt x="3153" y="1851"/>
                    </a:lnTo>
                    <a:lnTo>
                      <a:pt x="3172" y="1699"/>
                    </a:lnTo>
                    <a:lnTo>
                      <a:pt x="3172" y="1530"/>
                    </a:lnTo>
                    <a:lnTo>
                      <a:pt x="3153" y="1379"/>
                    </a:lnTo>
                    <a:lnTo>
                      <a:pt x="3134" y="1228"/>
                    </a:lnTo>
                    <a:lnTo>
                      <a:pt x="3096" y="1058"/>
                    </a:lnTo>
                    <a:lnTo>
                      <a:pt x="3021" y="925"/>
                    </a:lnTo>
                    <a:lnTo>
                      <a:pt x="2964" y="774"/>
                    </a:lnTo>
                    <a:lnTo>
                      <a:pt x="2870" y="642"/>
                    </a:lnTo>
                    <a:lnTo>
                      <a:pt x="2775" y="529"/>
                    </a:lnTo>
                    <a:lnTo>
                      <a:pt x="2662" y="416"/>
                    </a:lnTo>
                    <a:lnTo>
                      <a:pt x="2549" y="321"/>
                    </a:lnTo>
                    <a:lnTo>
                      <a:pt x="2436" y="227"/>
                    </a:lnTo>
                    <a:lnTo>
                      <a:pt x="2303" y="151"/>
                    </a:lnTo>
                    <a:lnTo>
                      <a:pt x="2152" y="95"/>
                    </a:lnTo>
                    <a:lnTo>
                      <a:pt x="2020" y="57"/>
                    </a:lnTo>
                    <a:lnTo>
                      <a:pt x="1869" y="19"/>
                    </a:lnTo>
                    <a:lnTo>
                      <a:pt x="171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grpSp>
      </p:grpSp>
      <p:grpSp>
        <p:nvGrpSpPr>
          <p:cNvPr id="7" name="Group 6"/>
          <p:cNvGrpSpPr/>
          <p:nvPr/>
        </p:nvGrpSpPr>
        <p:grpSpPr>
          <a:xfrm>
            <a:off x="145284" y="2072808"/>
            <a:ext cx="8669569" cy="849272"/>
            <a:chOff x="198723" y="2276446"/>
            <a:chExt cx="8669569" cy="849272"/>
          </a:xfrm>
        </p:grpSpPr>
        <p:grpSp>
          <p:nvGrpSpPr>
            <p:cNvPr id="126" name="Group 125">
              <a:extLst>
                <a:ext uri="{FF2B5EF4-FFF2-40B4-BE49-F238E27FC236}">
                  <a16:creationId xmlns:a16="http://schemas.microsoft.com/office/drawing/2014/main" id="{F1D2DFE5-EE8A-46DB-A135-F8C9011447F8}"/>
                </a:ext>
              </a:extLst>
            </p:cNvPr>
            <p:cNvGrpSpPr/>
            <p:nvPr/>
          </p:nvGrpSpPr>
          <p:grpSpPr>
            <a:xfrm>
              <a:off x="820041" y="2335741"/>
              <a:ext cx="8048251" cy="660738"/>
              <a:chOff x="2130789" y="1294899"/>
              <a:chExt cx="10273162" cy="1072527"/>
            </a:xfrm>
          </p:grpSpPr>
          <p:sp>
            <p:nvSpPr>
              <p:cNvPr id="127" name="圆角矩形 7"/>
              <p:cNvSpPr/>
              <p:nvPr/>
            </p:nvSpPr>
            <p:spPr>
              <a:xfrm>
                <a:off x="2130789" y="1294899"/>
                <a:ext cx="10273162" cy="1072527"/>
              </a:xfrm>
              <a:prstGeom prst="roundRect">
                <a:avLst>
                  <a:gd name="adj" fmla="val 22936"/>
                </a:avLst>
              </a:prstGeom>
              <a:solidFill>
                <a:srgbClr val="F7F2DD"/>
              </a:solid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2600" b="0" i="0" u="none" strike="noStrike" kern="1200" cap="none" spc="0" normalizeH="0" baseline="0" noProof="0" dirty="0" smtClean="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sym typeface="Arial"/>
                  </a:rPr>
                  <a:t>Nêu được những </a:t>
                </a:r>
                <a:r>
                  <a:rPr kumimoji="0" lang="vi-VN" altLang="zh-CN" sz="2600" b="0" i="0" u="none" strike="noStrike" kern="1200" cap="none" spc="0" normalizeH="0" baseline="0" noProof="0" dirty="0" smtClean="0">
                    <a:ln>
                      <a:noFill/>
                    </a:ln>
                    <a:solidFill>
                      <a:srgbClr val="FC1037"/>
                    </a:solidFill>
                    <a:effectLst/>
                    <a:uLnTx/>
                    <a:uFillTx/>
                    <a:latin typeface="Pattaya" panose="00000500000000000000" pitchFamily="2" charset="-34"/>
                    <a:ea typeface="黑体" panose="02010609060101010101" pitchFamily="49" charset="-122"/>
                    <a:cs typeface="Pattaya" panose="00000500000000000000" pitchFamily="2" charset="-34"/>
                    <a:sym typeface="Arial"/>
                  </a:rPr>
                  <a:t>nội dung cơ bản </a:t>
                </a:r>
                <a:r>
                  <a:rPr kumimoji="0" lang="vi-VN" altLang="zh-CN" sz="2600" b="0" i="0" u="none" strike="noStrike" kern="1200" cap="none" spc="0" normalizeH="0" baseline="0" noProof="0" dirty="0" smtClean="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sym typeface="Arial"/>
                  </a:rPr>
                  <a:t>của Hiệp định Pa-ri.</a:t>
                </a:r>
                <a:endParaRPr kumimoji="0" lang="zh-CN" altLang="en-US" sz="2600" b="0" i="0" u="none" strike="noStrike" kern="1200" cap="none" spc="0" normalizeH="0" baseline="0" noProof="0" dirty="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sym typeface="Arial"/>
                </a:endParaRPr>
              </a:p>
            </p:txBody>
          </p:sp>
          <p:sp>
            <p:nvSpPr>
              <p:cNvPr id="128" name="矩形 39"/>
              <p:cNvSpPr>
                <a:spLocks noChangeArrowheads="1"/>
              </p:cNvSpPr>
              <p:nvPr/>
            </p:nvSpPr>
            <p:spPr bwMode="auto">
              <a:xfrm>
                <a:off x="2209800" y="1504685"/>
                <a:ext cx="9656618" cy="739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1218565" rtl="0" eaLnBrk="1" fontAlgn="auto" latinLnBrk="0" hangingPunct="1">
                  <a:lnSpc>
                    <a:spcPct val="150000"/>
                  </a:lnSpc>
                  <a:spcBef>
                    <a:spcPts val="1000"/>
                  </a:spcBef>
                  <a:spcAft>
                    <a:spcPts val="0"/>
                  </a:spcAft>
                  <a:buClrTx/>
                  <a:buSzTx/>
                  <a:buFontTx/>
                  <a:buNone/>
                  <a:tabLst/>
                  <a:defRPr/>
                </a:pPr>
                <a:endParaRPr kumimoji="0" lang="zh-CN" altLang="en-US" sz="3200" b="1" i="0" u="none" strike="noStrike" kern="1200" cap="none" spc="0" normalizeH="0" baseline="0" noProof="0" dirty="0">
                  <a:ln>
                    <a:noFill/>
                  </a:ln>
                  <a:solidFill>
                    <a:srgbClr val="1C3041"/>
                  </a:solidFill>
                  <a:effectLst/>
                  <a:uLnTx/>
                  <a:uFillTx/>
                  <a:latin typeface="Arial" panose="020B0604020202020204" pitchFamily="34" charset="0"/>
                  <a:ea typeface="隶书" panose="02010509060101010101" pitchFamily="49" charset="-122"/>
                  <a:cs typeface="宋体" panose="02010600030101010101" pitchFamily="2" charset="-122"/>
                  <a:sym typeface="Arial"/>
                </a:endParaRPr>
              </a:p>
            </p:txBody>
          </p:sp>
        </p:grpSp>
        <p:grpSp>
          <p:nvGrpSpPr>
            <p:cNvPr id="5" name="Group 4"/>
            <p:cNvGrpSpPr/>
            <p:nvPr/>
          </p:nvGrpSpPr>
          <p:grpSpPr>
            <a:xfrm>
              <a:off x="198723" y="2276446"/>
              <a:ext cx="813504" cy="849272"/>
              <a:chOff x="875724" y="3818350"/>
              <a:chExt cx="813504" cy="849272"/>
            </a:xfrm>
          </p:grpSpPr>
          <p:sp>
            <p:nvSpPr>
              <p:cNvPr id="136" name="Google Shape;2674;p35"/>
              <p:cNvSpPr/>
              <p:nvPr/>
            </p:nvSpPr>
            <p:spPr>
              <a:xfrm rot="704744">
                <a:off x="875724" y="3818350"/>
                <a:ext cx="813504" cy="849272"/>
              </a:xfrm>
              <a:custGeom>
                <a:avLst/>
                <a:gdLst/>
                <a:ahLst/>
                <a:cxnLst/>
                <a:rect l="l" t="t" r="r" b="b"/>
                <a:pathLst>
                  <a:path w="16916" h="16406" extrusionOk="0">
                    <a:moveTo>
                      <a:pt x="3644" y="1"/>
                    </a:moveTo>
                    <a:lnTo>
                      <a:pt x="3436" y="548"/>
                    </a:lnTo>
                    <a:lnTo>
                      <a:pt x="3266" y="1077"/>
                    </a:lnTo>
                    <a:lnTo>
                      <a:pt x="3134" y="1605"/>
                    </a:lnTo>
                    <a:lnTo>
                      <a:pt x="3040" y="2134"/>
                    </a:lnTo>
                    <a:lnTo>
                      <a:pt x="2983" y="2644"/>
                    </a:lnTo>
                    <a:lnTo>
                      <a:pt x="2945" y="3134"/>
                    </a:lnTo>
                    <a:lnTo>
                      <a:pt x="2945" y="3606"/>
                    </a:lnTo>
                    <a:lnTo>
                      <a:pt x="2983" y="4060"/>
                    </a:lnTo>
                    <a:lnTo>
                      <a:pt x="3058" y="4475"/>
                    </a:lnTo>
                    <a:lnTo>
                      <a:pt x="3153" y="4871"/>
                    </a:lnTo>
                    <a:lnTo>
                      <a:pt x="3228" y="5041"/>
                    </a:lnTo>
                    <a:lnTo>
                      <a:pt x="3304" y="5211"/>
                    </a:lnTo>
                    <a:lnTo>
                      <a:pt x="3379" y="5381"/>
                    </a:lnTo>
                    <a:lnTo>
                      <a:pt x="3474" y="5532"/>
                    </a:lnTo>
                    <a:lnTo>
                      <a:pt x="3568" y="5683"/>
                    </a:lnTo>
                    <a:lnTo>
                      <a:pt x="3681" y="5815"/>
                    </a:lnTo>
                    <a:lnTo>
                      <a:pt x="3795" y="5928"/>
                    </a:lnTo>
                    <a:lnTo>
                      <a:pt x="3927" y="6023"/>
                    </a:lnTo>
                    <a:lnTo>
                      <a:pt x="4059" y="6117"/>
                    </a:lnTo>
                    <a:lnTo>
                      <a:pt x="4210" y="6212"/>
                    </a:lnTo>
                    <a:lnTo>
                      <a:pt x="4361" y="6268"/>
                    </a:lnTo>
                    <a:lnTo>
                      <a:pt x="4512" y="6325"/>
                    </a:lnTo>
                    <a:lnTo>
                      <a:pt x="4588" y="6382"/>
                    </a:lnTo>
                    <a:lnTo>
                      <a:pt x="4663" y="6419"/>
                    </a:lnTo>
                    <a:lnTo>
                      <a:pt x="4644" y="6495"/>
                    </a:lnTo>
                    <a:lnTo>
                      <a:pt x="4493" y="6419"/>
                    </a:lnTo>
                    <a:lnTo>
                      <a:pt x="4342" y="6382"/>
                    </a:lnTo>
                    <a:lnTo>
                      <a:pt x="4191" y="6325"/>
                    </a:lnTo>
                    <a:lnTo>
                      <a:pt x="4021" y="6306"/>
                    </a:lnTo>
                    <a:lnTo>
                      <a:pt x="3512" y="6306"/>
                    </a:lnTo>
                    <a:lnTo>
                      <a:pt x="3342" y="6344"/>
                    </a:lnTo>
                    <a:lnTo>
                      <a:pt x="3172" y="6382"/>
                    </a:lnTo>
                    <a:lnTo>
                      <a:pt x="2983" y="6438"/>
                    </a:lnTo>
                    <a:lnTo>
                      <a:pt x="2813" y="6514"/>
                    </a:lnTo>
                    <a:lnTo>
                      <a:pt x="2643" y="6589"/>
                    </a:lnTo>
                    <a:lnTo>
                      <a:pt x="2284" y="6797"/>
                    </a:lnTo>
                    <a:lnTo>
                      <a:pt x="1945" y="7042"/>
                    </a:lnTo>
                    <a:lnTo>
                      <a:pt x="1624" y="7325"/>
                    </a:lnTo>
                    <a:lnTo>
                      <a:pt x="1303" y="7665"/>
                    </a:lnTo>
                    <a:lnTo>
                      <a:pt x="1020" y="8043"/>
                    </a:lnTo>
                    <a:lnTo>
                      <a:pt x="736" y="8477"/>
                    </a:lnTo>
                    <a:lnTo>
                      <a:pt x="623" y="8704"/>
                    </a:lnTo>
                    <a:lnTo>
                      <a:pt x="510" y="8930"/>
                    </a:lnTo>
                    <a:lnTo>
                      <a:pt x="397" y="9176"/>
                    </a:lnTo>
                    <a:lnTo>
                      <a:pt x="302" y="9440"/>
                    </a:lnTo>
                    <a:lnTo>
                      <a:pt x="208" y="9704"/>
                    </a:lnTo>
                    <a:lnTo>
                      <a:pt x="132" y="9987"/>
                    </a:lnTo>
                    <a:lnTo>
                      <a:pt x="57" y="10270"/>
                    </a:lnTo>
                    <a:lnTo>
                      <a:pt x="0" y="10554"/>
                    </a:lnTo>
                    <a:lnTo>
                      <a:pt x="321" y="10799"/>
                    </a:lnTo>
                    <a:lnTo>
                      <a:pt x="661" y="11026"/>
                    </a:lnTo>
                    <a:lnTo>
                      <a:pt x="1038" y="11233"/>
                    </a:lnTo>
                    <a:lnTo>
                      <a:pt x="1416" y="11422"/>
                    </a:lnTo>
                    <a:lnTo>
                      <a:pt x="1812" y="11573"/>
                    </a:lnTo>
                    <a:lnTo>
                      <a:pt x="2209" y="11705"/>
                    </a:lnTo>
                    <a:lnTo>
                      <a:pt x="2605" y="11819"/>
                    </a:lnTo>
                    <a:lnTo>
                      <a:pt x="3002" y="11894"/>
                    </a:lnTo>
                    <a:lnTo>
                      <a:pt x="3379" y="11932"/>
                    </a:lnTo>
                    <a:lnTo>
                      <a:pt x="3757" y="11932"/>
                    </a:lnTo>
                    <a:lnTo>
                      <a:pt x="4116" y="11894"/>
                    </a:lnTo>
                    <a:lnTo>
                      <a:pt x="4286" y="11856"/>
                    </a:lnTo>
                    <a:lnTo>
                      <a:pt x="4455" y="11819"/>
                    </a:lnTo>
                    <a:lnTo>
                      <a:pt x="4625" y="11762"/>
                    </a:lnTo>
                    <a:lnTo>
                      <a:pt x="4776" y="11705"/>
                    </a:lnTo>
                    <a:lnTo>
                      <a:pt x="4927" y="11630"/>
                    </a:lnTo>
                    <a:lnTo>
                      <a:pt x="5060" y="11535"/>
                    </a:lnTo>
                    <a:lnTo>
                      <a:pt x="5192" y="11441"/>
                    </a:lnTo>
                    <a:lnTo>
                      <a:pt x="5324" y="11328"/>
                    </a:lnTo>
                    <a:lnTo>
                      <a:pt x="5437" y="11196"/>
                    </a:lnTo>
                    <a:lnTo>
                      <a:pt x="5531" y="11063"/>
                    </a:lnTo>
                    <a:lnTo>
                      <a:pt x="5720" y="11233"/>
                    </a:lnTo>
                    <a:lnTo>
                      <a:pt x="5701" y="11233"/>
                    </a:lnTo>
                    <a:lnTo>
                      <a:pt x="5607" y="11365"/>
                    </a:lnTo>
                    <a:lnTo>
                      <a:pt x="5494" y="11498"/>
                    </a:lnTo>
                    <a:lnTo>
                      <a:pt x="5418" y="11630"/>
                    </a:lnTo>
                    <a:lnTo>
                      <a:pt x="5343" y="11781"/>
                    </a:lnTo>
                    <a:lnTo>
                      <a:pt x="5286" y="11932"/>
                    </a:lnTo>
                    <a:lnTo>
                      <a:pt x="5248" y="12083"/>
                    </a:lnTo>
                    <a:lnTo>
                      <a:pt x="5211" y="12253"/>
                    </a:lnTo>
                    <a:lnTo>
                      <a:pt x="5192" y="12423"/>
                    </a:lnTo>
                    <a:lnTo>
                      <a:pt x="5192" y="12593"/>
                    </a:lnTo>
                    <a:lnTo>
                      <a:pt x="5211" y="12762"/>
                    </a:lnTo>
                    <a:lnTo>
                      <a:pt x="5229" y="12932"/>
                    </a:lnTo>
                    <a:lnTo>
                      <a:pt x="5267" y="13121"/>
                    </a:lnTo>
                    <a:lnTo>
                      <a:pt x="5305" y="13291"/>
                    </a:lnTo>
                    <a:lnTo>
                      <a:pt x="5362" y="13480"/>
                    </a:lnTo>
                    <a:lnTo>
                      <a:pt x="5531" y="13839"/>
                    </a:lnTo>
                    <a:lnTo>
                      <a:pt x="5720" y="14197"/>
                    </a:lnTo>
                    <a:lnTo>
                      <a:pt x="5985" y="14575"/>
                    </a:lnTo>
                    <a:lnTo>
                      <a:pt x="6287" y="14915"/>
                    </a:lnTo>
                    <a:lnTo>
                      <a:pt x="6626" y="15254"/>
                    </a:lnTo>
                    <a:lnTo>
                      <a:pt x="7023" y="15575"/>
                    </a:lnTo>
                    <a:lnTo>
                      <a:pt x="7457" y="15877"/>
                    </a:lnTo>
                    <a:lnTo>
                      <a:pt x="7684" y="16028"/>
                    </a:lnTo>
                    <a:lnTo>
                      <a:pt x="7929" y="16161"/>
                    </a:lnTo>
                    <a:lnTo>
                      <a:pt x="8193" y="16274"/>
                    </a:lnTo>
                    <a:lnTo>
                      <a:pt x="8458" y="16406"/>
                    </a:lnTo>
                    <a:lnTo>
                      <a:pt x="8816" y="16179"/>
                    </a:lnTo>
                    <a:lnTo>
                      <a:pt x="9175" y="15953"/>
                    </a:lnTo>
                    <a:lnTo>
                      <a:pt x="9515" y="15689"/>
                    </a:lnTo>
                    <a:lnTo>
                      <a:pt x="9817" y="15424"/>
                    </a:lnTo>
                    <a:lnTo>
                      <a:pt x="10100" y="15122"/>
                    </a:lnTo>
                    <a:lnTo>
                      <a:pt x="10364" y="14839"/>
                    </a:lnTo>
                    <a:lnTo>
                      <a:pt x="10610" y="14518"/>
                    </a:lnTo>
                    <a:lnTo>
                      <a:pt x="10817" y="14197"/>
                    </a:lnTo>
                    <a:lnTo>
                      <a:pt x="10987" y="13876"/>
                    </a:lnTo>
                    <a:lnTo>
                      <a:pt x="11119" y="13555"/>
                    </a:lnTo>
                    <a:lnTo>
                      <a:pt x="11233" y="13234"/>
                    </a:lnTo>
                    <a:lnTo>
                      <a:pt x="11308" y="12913"/>
                    </a:lnTo>
                    <a:lnTo>
                      <a:pt x="11327" y="12611"/>
                    </a:lnTo>
                    <a:lnTo>
                      <a:pt x="11308" y="12309"/>
                    </a:lnTo>
                    <a:lnTo>
                      <a:pt x="11289" y="12158"/>
                    </a:lnTo>
                    <a:lnTo>
                      <a:pt x="11252" y="12026"/>
                    </a:lnTo>
                    <a:lnTo>
                      <a:pt x="11214" y="11894"/>
                    </a:lnTo>
                    <a:lnTo>
                      <a:pt x="11157" y="11762"/>
                    </a:lnTo>
                    <a:lnTo>
                      <a:pt x="11270" y="11856"/>
                    </a:lnTo>
                    <a:lnTo>
                      <a:pt x="11384" y="11951"/>
                    </a:lnTo>
                    <a:lnTo>
                      <a:pt x="11516" y="12045"/>
                    </a:lnTo>
                    <a:lnTo>
                      <a:pt x="11648" y="12121"/>
                    </a:lnTo>
                    <a:lnTo>
                      <a:pt x="11780" y="12177"/>
                    </a:lnTo>
                    <a:lnTo>
                      <a:pt x="11931" y="12234"/>
                    </a:lnTo>
                    <a:lnTo>
                      <a:pt x="12082" y="12272"/>
                    </a:lnTo>
                    <a:lnTo>
                      <a:pt x="12233" y="12309"/>
                    </a:lnTo>
                    <a:lnTo>
                      <a:pt x="12573" y="12347"/>
                    </a:lnTo>
                    <a:lnTo>
                      <a:pt x="12913" y="12328"/>
                    </a:lnTo>
                    <a:lnTo>
                      <a:pt x="13290" y="12272"/>
                    </a:lnTo>
                    <a:lnTo>
                      <a:pt x="13668" y="12177"/>
                    </a:lnTo>
                    <a:lnTo>
                      <a:pt x="14064" y="12026"/>
                    </a:lnTo>
                    <a:lnTo>
                      <a:pt x="14461" y="11837"/>
                    </a:lnTo>
                    <a:lnTo>
                      <a:pt x="14876" y="11592"/>
                    </a:lnTo>
                    <a:lnTo>
                      <a:pt x="15292" y="11309"/>
                    </a:lnTo>
                    <a:lnTo>
                      <a:pt x="15707" y="10950"/>
                    </a:lnTo>
                    <a:lnTo>
                      <a:pt x="16103" y="10554"/>
                    </a:lnTo>
                    <a:lnTo>
                      <a:pt x="16519" y="10119"/>
                    </a:lnTo>
                    <a:lnTo>
                      <a:pt x="16915" y="9610"/>
                    </a:lnTo>
                    <a:lnTo>
                      <a:pt x="16726" y="9289"/>
                    </a:lnTo>
                    <a:lnTo>
                      <a:pt x="16519" y="8987"/>
                    </a:lnTo>
                    <a:lnTo>
                      <a:pt x="16311" y="8685"/>
                    </a:lnTo>
                    <a:lnTo>
                      <a:pt x="16084" y="8402"/>
                    </a:lnTo>
                    <a:lnTo>
                      <a:pt x="15858" y="8118"/>
                    </a:lnTo>
                    <a:lnTo>
                      <a:pt x="15631" y="7873"/>
                    </a:lnTo>
                    <a:lnTo>
                      <a:pt x="15386" y="7628"/>
                    </a:lnTo>
                    <a:lnTo>
                      <a:pt x="15141" y="7401"/>
                    </a:lnTo>
                    <a:lnTo>
                      <a:pt x="14895" y="7212"/>
                    </a:lnTo>
                    <a:lnTo>
                      <a:pt x="14650" y="7023"/>
                    </a:lnTo>
                    <a:lnTo>
                      <a:pt x="14385" y="6854"/>
                    </a:lnTo>
                    <a:lnTo>
                      <a:pt x="14121" y="6721"/>
                    </a:lnTo>
                    <a:lnTo>
                      <a:pt x="13876" y="6608"/>
                    </a:lnTo>
                    <a:lnTo>
                      <a:pt x="13611" y="6533"/>
                    </a:lnTo>
                    <a:lnTo>
                      <a:pt x="13366" y="6476"/>
                    </a:lnTo>
                    <a:lnTo>
                      <a:pt x="13121" y="6457"/>
                    </a:lnTo>
                    <a:lnTo>
                      <a:pt x="13309" y="6268"/>
                    </a:lnTo>
                    <a:lnTo>
                      <a:pt x="13479" y="6079"/>
                    </a:lnTo>
                    <a:lnTo>
                      <a:pt x="13649" y="5853"/>
                    </a:lnTo>
                    <a:lnTo>
                      <a:pt x="13800" y="5608"/>
                    </a:lnTo>
                    <a:lnTo>
                      <a:pt x="13951" y="5343"/>
                    </a:lnTo>
                    <a:lnTo>
                      <a:pt x="14083" y="5041"/>
                    </a:lnTo>
                    <a:lnTo>
                      <a:pt x="14197" y="4739"/>
                    </a:lnTo>
                    <a:lnTo>
                      <a:pt x="14291" y="4399"/>
                    </a:lnTo>
                    <a:lnTo>
                      <a:pt x="14385" y="4041"/>
                    </a:lnTo>
                    <a:lnTo>
                      <a:pt x="14442" y="3682"/>
                    </a:lnTo>
                    <a:lnTo>
                      <a:pt x="14499" y="3285"/>
                    </a:lnTo>
                    <a:lnTo>
                      <a:pt x="14536" y="2870"/>
                    </a:lnTo>
                    <a:lnTo>
                      <a:pt x="14555" y="2455"/>
                    </a:lnTo>
                    <a:lnTo>
                      <a:pt x="14555" y="2021"/>
                    </a:lnTo>
                    <a:lnTo>
                      <a:pt x="14536" y="1568"/>
                    </a:lnTo>
                    <a:lnTo>
                      <a:pt x="14499" y="1096"/>
                    </a:lnTo>
                    <a:lnTo>
                      <a:pt x="13970" y="1039"/>
                    </a:lnTo>
                    <a:lnTo>
                      <a:pt x="13460" y="1020"/>
                    </a:lnTo>
                    <a:lnTo>
                      <a:pt x="12970" y="1020"/>
                    </a:lnTo>
                    <a:lnTo>
                      <a:pt x="12498" y="1039"/>
                    </a:lnTo>
                    <a:lnTo>
                      <a:pt x="12026" y="1077"/>
                    </a:lnTo>
                    <a:lnTo>
                      <a:pt x="11591" y="1133"/>
                    </a:lnTo>
                    <a:lnTo>
                      <a:pt x="11176" y="1228"/>
                    </a:lnTo>
                    <a:lnTo>
                      <a:pt x="10780" y="1322"/>
                    </a:lnTo>
                    <a:lnTo>
                      <a:pt x="10421" y="1435"/>
                    </a:lnTo>
                    <a:lnTo>
                      <a:pt x="10081" y="1568"/>
                    </a:lnTo>
                    <a:lnTo>
                      <a:pt x="9779" y="1737"/>
                    </a:lnTo>
                    <a:lnTo>
                      <a:pt x="9496" y="1907"/>
                    </a:lnTo>
                    <a:lnTo>
                      <a:pt x="9251" y="2096"/>
                    </a:lnTo>
                    <a:lnTo>
                      <a:pt x="9024" y="2304"/>
                    </a:lnTo>
                    <a:lnTo>
                      <a:pt x="8854" y="2511"/>
                    </a:lnTo>
                    <a:lnTo>
                      <a:pt x="8722" y="2757"/>
                    </a:lnTo>
                    <a:lnTo>
                      <a:pt x="8628" y="2530"/>
                    </a:lnTo>
                    <a:lnTo>
                      <a:pt x="8495" y="2323"/>
                    </a:lnTo>
                    <a:lnTo>
                      <a:pt x="8325" y="2115"/>
                    </a:lnTo>
                    <a:lnTo>
                      <a:pt x="8156" y="1888"/>
                    </a:lnTo>
                    <a:lnTo>
                      <a:pt x="7929" y="1700"/>
                    </a:lnTo>
                    <a:lnTo>
                      <a:pt x="7684" y="1492"/>
                    </a:lnTo>
                    <a:lnTo>
                      <a:pt x="7419" y="1303"/>
                    </a:lnTo>
                    <a:lnTo>
                      <a:pt x="7117" y="1114"/>
                    </a:lnTo>
                    <a:lnTo>
                      <a:pt x="6777" y="945"/>
                    </a:lnTo>
                    <a:lnTo>
                      <a:pt x="6419" y="775"/>
                    </a:lnTo>
                    <a:lnTo>
                      <a:pt x="6022" y="624"/>
                    </a:lnTo>
                    <a:lnTo>
                      <a:pt x="5607" y="473"/>
                    </a:lnTo>
                    <a:lnTo>
                      <a:pt x="5154" y="340"/>
                    </a:lnTo>
                    <a:lnTo>
                      <a:pt x="4682" y="208"/>
                    </a:lnTo>
                    <a:lnTo>
                      <a:pt x="4172" y="95"/>
                    </a:lnTo>
                    <a:lnTo>
                      <a:pt x="3644" y="1"/>
                    </a:lnTo>
                    <a:close/>
                  </a:path>
                </a:pathLst>
              </a:custGeom>
              <a:solidFill>
                <a:schemeClr val="accent1">
                  <a:lumMod val="60000"/>
                  <a:lumOff val="40000"/>
                </a:scheme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38" name="Google Shape;2675;p35"/>
              <p:cNvSpPr/>
              <p:nvPr/>
            </p:nvSpPr>
            <p:spPr>
              <a:xfrm rot="704744">
                <a:off x="1214171" y="4123029"/>
                <a:ext cx="152545" cy="163269"/>
              </a:xfrm>
              <a:custGeom>
                <a:avLst/>
                <a:gdLst/>
                <a:ahLst/>
                <a:cxnLst/>
                <a:rect l="l" t="t" r="r" b="b"/>
                <a:pathLst>
                  <a:path w="3172" h="3154" extrusionOk="0">
                    <a:moveTo>
                      <a:pt x="1397" y="0"/>
                    </a:moveTo>
                    <a:lnTo>
                      <a:pt x="1227" y="38"/>
                    </a:lnTo>
                    <a:lnTo>
                      <a:pt x="1076" y="76"/>
                    </a:lnTo>
                    <a:lnTo>
                      <a:pt x="925" y="133"/>
                    </a:lnTo>
                    <a:lnTo>
                      <a:pt x="793" y="208"/>
                    </a:lnTo>
                    <a:lnTo>
                      <a:pt x="661" y="284"/>
                    </a:lnTo>
                    <a:lnTo>
                      <a:pt x="548" y="397"/>
                    </a:lnTo>
                    <a:lnTo>
                      <a:pt x="435" y="491"/>
                    </a:lnTo>
                    <a:lnTo>
                      <a:pt x="340" y="605"/>
                    </a:lnTo>
                    <a:lnTo>
                      <a:pt x="246" y="737"/>
                    </a:lnTo>
                    <a:lnTo>
                      <a:pt x="170" y="869"/>
                    </a:lnTo>
                    <a:lnTo>
                      <a:pt x="114" y="1001"/>
                    </a:lnTo>
                    <a:lnTo>
                      <a:pt x="57" y="1152"/>
                    </a:lnTo>
                    <a:lnTo>
                      <a:pt x="38" y="1303"/>
                    </a:lnTo>
                    <a:lnTo>
                      <a:pt x="19" y="1454"/>
                    </a:lnTo>
                    <a:lnTo>
                      <a:pt x="0" y="1605"/>
                    </a:lnTo>
                    <a:lnTo>
                      <a:pt x="19" y="1775"/>
                    </a:lnTo>
                    <a:lnTo>
                      <a:pt x="38" y="1926"/>
                    </a:lnTo>
                    <a:lnTo>
                      <a:pt x="95" y="2077"/>
                    </a:lnTo>
                    <a:lnTo>
                      <a:pt x="151" y="2228"/>
                    </a:lnTo>
                    <a:lnTo>
                      <a:pt x="227" y="2379"/>
                    </a:lnTo>
                    <a:lnTo>
                      <a:pt x="302" y="2511"/>
                    </a:lnTo>
                    <a:lnTo>
                      <a:pt x="397" y="2625"/>
                    </a:lnTo>
                    <a:lnTo>
                      <a:pt x="510" y="2738"/>
                    </a:lnTo>
                    <a:lnTo>
                      <a:pt x="623" y="2832"/>
                    </a:lnTo>
                    <a:lnTo>
                      <a:pt x="755" y="2908"/>
                    </a:lnTo>
                    <a:lnTo>
                      <a:pt x="888" y="2983"/>
                    </a:lnTo>
                    <a:lnTo>
                      <a:pt x="1020" y="3059"/>
                    </a:lnTo>
                    <a:lnTo>
                      <a:pt x="1171" y="3096"/>
                    </a:lnTo>
                    <a:lnTo>
                      <a:pt x="1322" y="3134"/>
                    </a:lnTo>
                    <a:lnTo>
                      <a:pt x="1473" y="3153"/>
                    </a:lnTo>
                    <a:lnTo>
                      <a:pt x="1775" y="3153"/>
                    </a:lnTo>
                    <a:lnTo>
                      <a:pt x="1945" y="3115"/>
                    </a:lnTo>
                    <a:lnTo>
                      <a:pt x="2096" y="3078"/>
                    </a:lnTo>
                    <a:lnTo>
                      <a:pt x="2247" y="3021"/>
                    </a:lnTo>
                    <a:lnTo>
                      <a:pt x="2379" y="2945"/>
                    </a:lnTo>
                    <a:lnTo>
                      <a:pt x="2511" y="2851"/>
                    </a:lnTo>
                    <a:lnTo>
                      <a:pt x="2643" y="2757"/>
                    </a:lnTo>
                    <a:lnTo>
                      <a:pt x="2738" y="2662"/>
                    </a:lnTo>
                    <a:lnTo>
                      <a:pt x="2851" y="2549"/>
                    </a:lnTo>
                    <a:lnTo>
                      <a:pt x="2926" y="2417"/>
                    </a:lnTo>
                    <a:lnTo>
                      <a:pt x="3002" y="2285"/>
                    </a:lnTo>
                    <a:lnTo>
                      <a:pt x="3059" y="2153"/>
                    </a:lnTo>
                    <a:lnTo>
                      <a:pt x="3115" y="2002"/>
                    </a:lnTo>
                    <a:lnTo>
                      <a:pt x="3153" y="1851"/>
                    </a:lnTo>
                    <a:lnTo>
                      <a:pt x="3172" y="1699"/>
                    </a:lnTo>
                    <a:lnTo>
                      <a:pt x="3172" y="1530"/>
                    </a:lnTo>
                    <a:lnTo>
                      <a:pt x="3153" y="1379"/>
                    </a:lnTo>
                    <a:lnTo>
                      <a:pt x="3134" y="1228"/>
                    </a:lnTo>
                    <a:lnTo>
                      <a:pt x="3096" y="1058"/>
                    </a:lnTo>
                    <a:lnTo>
                      <a:pt x="3021" y="925"/>
                    </a:lnTo>
                    <a:lnTo>
                      <a:pt x="2964" y="774"/>
                    </a:lnTo>
                    <a:lnTo>
                      <a:pt x="2870" y="642"/>
                    </a:lnTo>
                    <a:lnTo>
                      <a:pt x="2775" y="529"/>
                    </a:lnTo>
                    <a:lnTo>
                      <a:pt x="2662" y="416"/>
                    </a:lnTo>
                    <a:lnTo>
                      <a:pt x="2549" y="321"/>
                    </a:lnTo>
                    <a:lnTo>
                      <a:pt x="2436" y="227"/>
                    </a:lnTo>
                    <a:lnTo>
                      <a:pt x="2303" y="151"/>
                    </a:lnTo>
                    <a:lnTo>
                      <a:pt x="2152" y="95"/>
                    </a:lnTo>
                    <a:lnTo>
                      <a:pt x="2020" y="57"/>
                    </a:lnTo>
                    <a:lnTo>
                      <a:pt x="1869" y="19"/>
                    </a:lnTo>
                    <a:lnTo>
                      <a:pt x="171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grpSp>
      </p:grpSp>
      <p:grpSp>
        <p:nvGrpSpPr>
          <p:cNvPr id="8" name="Group 7"/>
          <p:cNvGrpSpPr/>
          <p:nvPr/>
        </p:nvGrpSpPr>
        <p:grpSpPr>
          <a:xfrm>
            <a:off x="190756" y="3005298"/>
            <a:ext cx="8677536" cy="849272"/>
            <a:chOff x="190756" y="3208692"/>
            <a:chExt cx="8677536" cy="849272"/>
          </a:xfrm>
        </p:grpSpPr>
        <p:grpSp>
          <p:nvGrpSpPr>
            <p:cNvPr id="142" name="Group 141">
              <a:extLst>
                <a:ext uri="{FF2B5EF4-FFF2-40B4-BE49-F238E27FC236}">
                  <a16:creationId xmlns:a16="http://schemas.microsoft.com/office/drawing/2014/main" id="{F1D2DFE5-EE8A-46DB-A135-F8C9011447F8}"/>
                </a:ext>
              </a:extLst>
            </p:cNvPr>
            <p:cNvGrpSpPr/>
            <p:nvPr/>
          </p:nvGrpSpPr>
          <p:grpSpPr>
            <a:xfrm>
              <a:off x="820041" y="3247158"/>
              <a:ext cx="8048251" cy="660738"/>
              <a:chOff x="2130789" y="1294899"/>
              <a:chExt cx="10273162" cy="1072527"/>
            </a:xfrm>
          </p:grpSpPr>
          <p:sp>
            <p:nvSpPr>
              <p:cNvPr id="143" name="圆角矩形 7"/>
              <p:cNvSpPr/>
              <p:nvPr/>
            </p:nvSpPr>
            <p:spPr>
              <a:xfrm>
                <a:off x="2130789" y="1294899"/>
                <a:ext cx="10273162" cy="1072527"/>
              </a:xfrm>
              <a:prstGeom prst="roundRect">
                <a:avLst>
                  <a:gd name="adj" fmla="val 22936"/>
                </a:avLst>
              </a:prstGeom>
              <a:solidFill>
                <a:srgbClr val="F7F2DD"/>
              </a:solid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2600" b="0" i="0" u="none" strike="noStrike" kern="1200" cap="none" spc="0" normalizeH="0" baseline="0" noProof="0" dirty="0" smtClean="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sym typeface="Arial"/>
                  </a:rPr>
                  <a:t>Biết được </a:t>
                </a:r>
                <a:r>
                  <a:rPr kumimoji="0" lang="vi-VN" altLang="zh-CN" sz="2600" b="0" i="0" u="none" strike="noStrike" kern="1200" cap="none" spc="0" normalizeH="0" baseline="0" noProof="0" dirty="0" smtClean="0">
                    <a:ln>
                      <a:noFill/>
                    </a:ln>
                    <a:solidFill>
                      <a:srgbClr val="FC1037"/>
                    </a:solidFill>
                    <a:effectLst/>
                    <a:uLnTx/>
                    <a:uFillTx/>
                    <a:latin typeface="Pattaya" panose="00000500000000000000" pitchFamily="2" charset="-34"/>
                    <a:ea typeface="黑体" panose="02010609060101010101" pitchFamily="49" charset="-122"/>
                    <a:cs typeface="Pattaya" panose="00000500000000000000" pitchFamily="2" charset="-34"/>
                    <a:sym typeface="Arial"/>
                  </a:rPr>
                  <a:t>ý nghĩa </a:t>
                </a:r>
                <a:r>
                  <a:rPr kumimoji="0" lang="vi-VN" altLang="zh-CN" sz="2600" b="0" i="0" u="none" strike="noStrike" kern="1200" cap="none" spc="0" normalizeH="0" baseline="0" noProof="0" dirty="0" smtClean="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sym typeface="Arial"/>
                  </a:rPr>
                  <a:t>của Hiệp định Pa-ri.</a:t>
                </a:r>
                <a:endParaRPr kumimoji="0" lang="zh-CN" altLang="en-US" sz="2600" b="0" i="0" u="none" strike="noStrike" kern="1200" cap="none" spc="0" normalizeH="0" baseline="0" noProof="0" dirty="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sym typeface="Arial"/>
                </a:endParaRPr>
              </a:p>
            </p:txBody>
          </p:sp>
          <p:sp>
            <p:nvSpPr>
              <p:cNvPr id="144" name="矩形 39"/>
              <p:cNvSpPr>
                <a:spLocks noChangeArrowheads="1"/>
              </p:cNvSpPr>
              <p:nvPr/>
            </p:nvSpPr>
            <p:spPr bwMode="auto">
              <a:xfrm>
                <a:off x="2209800" y="1504685"/>
                <a:ext cx="9656618" cy="739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1218565" rtl="0" eaLnBrk="1" fontAlgn="auto" latinLnBrk="0" hangingPunct="1">
                  <a:lnSpc>
                    <a:spcPct val="150000"/>
                  </a:lnSpc>
                  <a:spcBef>
                    <a:spcPts val="1000"/>
                  </a:spcBef>
                  <a:spcAft>
                    <a:spcPts val="0"/>
                  </a:spcAft>
                  <a:buClrTx/>
                  <a:buSzTx/>
                  <a:buFontTx/>
                  <a:buNone/>
                  <a:tabLst/>
                  <a:defRPr/>
                </a:pPr>
                <a:endParaRPr kumimoji="0" lang="zh-CN" altLang="en-US" sz="3200" b="1" i="0" u="none" strike="noStrike" kern="1200" cap="none" spc="0" normalizeH="0" baseline="0" noProof="0" dirty="0">
                  <a:ln>
                    <a:noFill/>
                  </a:ln>
                  <a:solidFill>
                    <a:srgbClr val="1C3041"/>
                  </a:solidFill>
                  <a:effectLst/>
                  <a:uLnTx/>
                  <a:uFillTx/>
                  <a:latin typeface="Arial" panose="020B0604020202020204" pitchFamily="34" charset="0"/>
                  <a:ea typeface="隶书" panose="02010509060101010101" pitchFamily="49" charset="-122"/>
                  <a:cs typeface="宋体" panose="02010600030101010101" pitchFamily="2" charset="-122"/>
                  <a:sym typeface="Arial"/>
                </a:endParaRPr>
              </a:p>
            </p:txBody>
          </p:sp>
        </p:grpSp>
        <p:grpSp>
          <p:nvGrpSpPr>
            <p:cNvPr id="132" name="Group 131"/>
            <p:cNvGrpSpPr/>
            <p:nvPr/>
          </p:nvGrpSpPr>
          <p:grpSpPr>
            <a:xfrm rot="704744">
              <a:off x="190756" y="3208692"/>
              <a:ext cx="813504" cy="849272"/>
              <a:chOff x="675812" y="2553464"/>
              <a:chExt cx="1124557" cy="926301"/>
            </a:xfrm>
          </p:grpSpPr>
          <p:sp>
            <p:nvSpPr>
              <p:cNvPr id="133" name="Google Shape;2674;p35"/>
              <p:cNvSpPr/>
              <p:nvPr/>
            </p:nvSpPr>
            <p:spPr>
              <a:xfrm>
                <a:off x="675812" y="2553464"/>
                <a:ext cx="1124557" cy="926301"/>
              </a:xfrm>
              <a:custGeom>
                <a:avLst/>
                <a:gdLst/>
                <a:ahLst/>
                <a:cxnLst/>
                <a:rect l="l" t="t" r="r" b="b"/>
                <a:pathLst>
                  <a:path w="16916" h="16406" extrusionOk="0">
                    <a:moveTo>
                      <a:pt x="3644" y="1"/>
                    </a:moveTo>
                    <a:lnTo>
                      <a:pt x="3436" y="548"/>
                    </a:lnTo>
                    <a:lnTo>
                      <a:pt x="3266" y="1077"/>
                    </a:lnTo>
                    <a:lnTo>
                      <a:pt x="3134" y="1605"/>
                    </a:lnTo>
                    <a:lnTo>
                      <a:pt x="3040" y="2134"/>
                    </a:lnTo>
                    <a:lnTo>
                      <a:pt x="2983" y="2644"/>
                    </a:lnTo>
                    <a:lnTo>
                      <a:pt x="2945" y="3134"/>
                    </a:lnTo>
                    <a:lnTo>
                      <a:pt x="2945" y="3606"/>
                    </a:lnTo>
                    <a:lnTo>
                      <a:pt x="2983" y="4060"/>
                    </a:lnTo>
                    <a:lnTo>
                      <a:pt x="3058" y="4475"/>
                    </a:lnTo>
                    <a:lnTo>
                      <a:pt x="3153" y="4871"/>
                    </a:lnTo>
                    <a:lnTo>
                      <a:pt x="3228" y="5041"/>
                    </a:lnTo>
                    <a:lnTo>
                      <a:pt x="3304" y="5211"/>
                    </a:lnTo>
                    <a:lnTo>
                      <a:pt x="3379" y="5381"/>
                    </a:lnTo>
                    <a:lnTo>
                      <a:pt x="3474" y="5532"/>
                    </a:lnTo>
                    <a:lnTo>
                      <a:pt x="3568" y="5683"/>
                    </a:lnTo>
                    <a:lnTo>
                      <a:pt x="3681" y="5815"/>
                    </a:lnTo>
                    <a:lnTo>
                      <a:pt x="3795" y="5928"/>
                    </a:lnTo>
                    <a:lnTo>
                      <a:pt x="3927" y="6023"/>
                    </a:lnTo>
                    <a:lnTo>
                      <a:pt x="4059" y="6117"/>
                    </a:lnTo>
                    <a:lnTo>
                      <a:pt x="4210" y="6212"/>
                    </a:lnTo>
                    <a:lnTo>
                      <a:pt x="4361" y="6268"/>
                    </a:lnTo>
                    <a:lnTo>
                      <a:pt x="4512" y="6325"/>
                    </a:lnTo>
                    <a:lnTo>
                      <a:pt x="4588" y="6382"/>
                    </a:lnTo>
                    <a:lnTo>
                      <a:pt x="4663" y="6419"/>
                    </a:lnTo>
                    <a:lnTo>
                      <a:pt x="4644" y="6495"/>
                    </a:lnTo>
                    <a:lnTo>
                      <a:pt x="4493" y="6419"/>
                    </a:lnTo>
                    <a:lnTo>
                      <a:pt x="4342" y="6382"/>
                    </a:lnTo>
                    <a:lnTo>
                      <a:pt x="4191" y="6325"/>
                    </a:lnTo>
                    <a:lnTo>
                      <a:pt x="4021" y="6306"/>
                    </a:lnTo>
                    <a:lnTo>
                      <a:pt x="3512" y="6306"/>
                    </a:lnTo>
                    <a:lnTo>
                      <a:pt x="3342" y="6344"/>
                    </a:lnTo>
                    <a:lnTo>
                      <a:pt x="3172" y="6382"/>
                    </a:lnTo>
                    <a:lnTo>
                      <a:pt x="2983" y="6438"/>
                    </a:lnTo>
                    <a:lnTo>
                      <a:pt x="2813" y="6514"/>
                    </a:lnTo>
                    <a:lnTo>
                      <a:pt x="2643" y="6589"/>
                    </a:lnTo>
                    <a:lnTo>
                      <a:pt x="2284" y="6797"/>
                    </a:lnTo>
                    <a:lnTo>
                      <a:pt x="1945" y="7042"/>
                    </a:lnTo>
                    <a:lnTo>
                      <a:pt x="1624" y="7325"/>
                    </a:lnTo>
                    <a:lnTo>
                      <a:pt x="1303" y="7665"/>
                    </a:lnTo>
                    <a:lnTo>
                      <a:pt x="1020" y="8043"/>
                    </a:lnTo>
                    <a:lnTo>
                      <a:pt x="736" y="8477"/>
                    </a:lnTo>
                    <a:lnTo>
                      <a:pt x="623" y="8704"/>
                    </a:lnTo>
                    <a:lnTo>
                      <a:pt x="510" y="8930"/>
                    </a:lnTo>
                    <a:lnTo>
                      <a:pt x="397" y="9176"/>
                    </a:lnTo>
                    <a:lnTo>
                      <a:pt x="302" y="9440"/>
                    </a:lnTo>
                    <a:lnTo>
                      <a:pt x="208" y="9704"/>
                    </a:lnTo>
                    <a:lnTo>
                      <a:pt x="132" y="9987"/>
                    </a:lnTo>
                    <a:lnTo>
                      <a:pt x="57" y="10270"/>
                    </a:lnTo>
                    <a:lnTo>
                      <a:pt x="0" y="10554"/>
                    </a:lnTo>
                    <a:lnTo>
                      <a:pt x="321" y="10799"/>
                    </a:lnTo>
                    <a:lnTo>
                      <a:pt x="661" y="11026"/>
                    </a:lnTo>
                    <a:lnTo>
                      <a:pt x="1038" y="11233"/>
                    </a:lnTo>
                    <a:lnTo>
                      <a:pt x="1416" y="11422"/>
                    </a:lnTo>
                    <a:lnTo>
                      <a:pt x="1812" y="11573"/>
                    </a:lnTo>
                    <a:lnTo>
                      <a:pt x="2209" y="11705"/>
                    </a:lnTo>
                    <a:lnTo>
                      <a:pt x="2605" y="11819"/>
                    </a:lnTo>
                    <a:lnTo>
                      <a:pt x="3002" y="11894"/>
                    </a:lnTo>
                    <a:lnTo>
                      <a:pt x="3379" y="11932"/>
                    </a:lnTo>
                    <a:lnTo>
                      <a:pt x="3757" y="11932"/>
                    </a:lnTo>
                    <a:lnTo>
                      <a:pt x="4116" y="11894"/>
                    </a:lnTo>
                    <a:lnTo>
                      <a:pt x="4286" y="11856"/>
                    </a:lnTo>
                    <a:lnTo>
                      <a:pt x="4455" y="11819"/>
                    </a:lnTo>
                    <a:lnTo>
                      <a:pt x="4625" y="11762"/>
                    </a:lnTo>
                    <a:lnTo>
                      <a:pt x="4776" y="11705"/>
                    </a:lnTo>
                    <a:lnTo>
                      <a:pt x="4927" y="11630"/>
                    </a:lnTo>
                    <a:lnTo>
                      <a:pt x="5060" y="11535"/>
                    </a:lnTo>
                    <a:lnTo>
                      <a:pt x="5192" y="11441"/>
                    </a:lnTo>
                    <a:lnTo>
                      <a:pt x="5324" y="11328"/>
                    </a:lnTo>
                    <a:lnTo>
                      <a:pt x="5437" y="11196"/>
                    </a:lnTo>
                    <a:lnTo>
                      <a:pt x="5531" y="11063"/>
                    </a:lnTo>
                    <a:lnTo>
                      <a:pt x="5720" y="11233"/>
                    </a:lnTo>
                    <a:lnTo>
                      <a:pt x="5701" y="11233"/>
                    </a:lnTo>
                    <a:lnTo>
                      <a:pt x="5607" y="11365"/>
                    </a:lnTo>
                    <a:lnTo>
                      <a:pt x="5494" y="11498"/>
                    </a:lnTo>
                    <a:lnTo>
                      <a:pt x="5418" y="11630"/>
                    </a:lnTo>
                    <a:lnTo>
                      <a:pt x="5343" y="11781"/>
                    </a:lnTo>
                    <a:lnTo>
                      <a:pt x="5286" y="11932"/>
                    </a:lnTo>
                    <a:lnTo>
                      <a:pt x="5248" y="12083"/>
                    </a:lnTo>
                    <a:lnTo>
                      <a:pt x="5211" y="12253"/>
                    </a:lnTo>
                    <a:lnTo>
                      <a:pt x="5192" y="12423"/>
                    </a:lnTo>
                    <a:lnTo>
                      <a:pt x="5192" y="12593"/>
                    </a:lnTo>
                    <a:lnTo>
                      <a:pt x="5211" y="12762"/>
                    </a:lnTo>
                    <a:lnTo>
                      <a:pt x="5229" y="12932"/>
                    </a:lnTo>
                    <a:lnTo>
                      <a:pt x="5267" y="13121"/>
                    </a:lnTo>
                    <a:lnTo>
                      <a:pt x="5305" y="13291"/>
                    </a:lnTo>
                    <a:lnTo>
                      <a:pt x="5362" y="13480"/>
                    </a:lnTo>
                    <a:lnTo>
                      <a:pt x="5531" y="13839"/>
                    </a:lnTo>
                    <a:lnTo>
                      <a:pt x="5720" y="14197"/>
                    </a:lnTo>
                    <a:lnTo>
                      <a:pt x="5985" y="14575"/>
                    </a:lnTo>
                    <a:lnTo>
                      <a:pt x="6287" y="14915"/>
                    </a:lnTo>
                    <a:lnTo>
                      <a:pt x="6626" y="15254"/>
                    </a:lnTo>
                    <a:lnTo>
                      <a:pt x="7023" y="15575"/>
                    </a:lnTo>
                    <a:lnTo>
                      <a:pt x="7457" y="15877"/>
                    </a:lnTo>
                    <a:lnTo>
                      <a:pt x="7684" y="16028"/>
                    </a:lnTo>
                    <a:lnTo>
                      <a:pt x="7929" y="16161"/>
                    </a:lnTo>
                    <a:lnTo>
                      <a:pt x="8193" y="16274"/>
                    </a:lnTo>
                    <a:lnTo>
                      <a:pt x="8458" y="16406"/>
                    </a:lnTo>
                    <a:lnTo>
                      <a:pt x="8816" y="16179"/>
                    </a:lnTo>
                    <a:lnTo>
                      <a:pt x="9175" y="15953"/>
                    </a:lnTo>
                    <a:lnTo>
                      <a:pt x="9515" y="15689"/>
                    </a:lnTo>
                    <a:lnTo>
                      <a:pt x="9817" y="15424"/>
                    </a:lnTo>
                    <a:lnTo>
                      <a:pt x="10100" y="15122"/>
                    </a:lnTo>
                    <a:lnTo>
                      <a:pt x="10364" y="14839"/>
                    </a:lnTo>
                    <a:lnTo>
                      <a:pt x="10610" y="14518"/>
                    </a:lnTo>
                    <a:lnTo>
                      <a:pt x="10817" y="14197"/>
                    </a:lnTo>
                    <a:lnTo>
                      <a:pt x="10987" y="13876"/>
                    </a:lnTo>
                    <a:lnTo>
                      <a:pt x="11119" y="13555"/>
                    </a:lnTo>
                    <a:lnTo>
                      <a:pt x="11233" y="13234"/>
                    </a:lnTo>
                    <a:lnTo>
                      <a:pt x="11308" y="12913"/>
                    </a:lnTo>
                    <a:lnTo>
                      <a:pt x="11327" y="12611"/>
                    </a:lnTo>
                    <a:lnTo>
                      <a:pt x="11308" y="12309"/>
                    </a:lnTo>
                    <a:lnTo>
                      <a:pt x="11289" y="12158"/>
                    </a:lnTo>
                    <a:lnTo>
                      <a:pt x="11252" y="12026"/>
                    </a:lnTo>
                    <a:lnTo>
                      <a:pt x="11214" y="11894"/>
                    </a:lnTo>
                    <a:lnTo>
                      <a:pt x="11157" y="11762"/>
                    </a:lnTo>
                    <a:lnTo>
                      <a:pt x="11270" y="11856"/>
                    </a:lnTo>
                    <a:lnTo>
                      <a:pt x="11384" y="11951"/>
                    </a:lnTo>
                    <a:lnTo>
                      <a:pt x="11516" y="12045"/>
                    </a:lnTo>
                    <a:lnTo>
                      <a:pt x="11648" y="12121"/>
                    </a:lnTo>
                    <a:lnTo>
                      <a:pt x="11780" y="12177"/>
                    </a:lnTo>
                    <a:lnTo>
                      <a:pt x="11931" y="12234"/>
                    </a:lnTo>
                    <a:lnTo>
                      <a:pt x="12082" y="12272"/>
                    </a:lnTo>
                    <a:lnTo>
                      <a:pt x="12233" y="12309"/>
                    </a:lnTo>
                    <a:lnTo>
                      <a:pt x="12573" y="12347"/>
                    </a:lnTo>
                    <a:lnTo>
                      <a:pt x="12913" y="12328"/>
                    </a:lnTo>
                    <a:lnTo>
                      <a:pt x="13290" y="12272"/>
                    </a:lnTo>
                    <a:lnTo>
                      <a:pt x="13668" y="12177"/>
                    </a:lnTo>
                    <a:lnTo>
                      <a:pt x="14064" y="12026"/>
                    </a:lnTo>
                    <a:lnTo>
                      <a:pt x="14461" y="11837"/>
                    </a:lnTo>
                    <a:lnTo>
                      <a:pt x="14876" y="11592"/>
                    </a:lnTo>
                    <a:lnTo>
                      <a:pt x="15292" y="11309"/>
                    </a:lnTo>
                    <a:lnTo>
                      <a:pt x="15707" y="10950"/>
                    </a:lnTo>
                    <a:lnTo>
                      <a:pt x="16103" y="10554"/>
                    </a:lnTo>
                    <a:lnTo>
                      <a:pt x="16519" y="10119"/>
                    </a:lnTo>
                    <a:lnTo>
                      <a:pt x="16915" y="9610"/>
                    </a:lnTo>
                    <a:lnTo>
                      <a:pt x="16726" y="9289"/>
                    </a:lnTo>
                    <a:lnTo>
                      <a:pt x="16519" y="8987"/>
                    </a:lnTo>
                    <a:lnTo>
                      <a:pt x="16311" y="8685"/>
                    </a:lnTo>
                    <a:lnTo>
                      <a:pt x="16084" y="8402"/>
                    </a:lnTo>
                    <a:lnTo>
                      <a:pt x="15858" y="8118"/>
                    </a:lnTo>
                    <a:lnTo>
                      <a:pt x="15631" y="7873"/>
                    </a:lnTo>
                    <a:lnTo>
                      <a:pt x="15386" y="7628"/>
                    </a:lnTo>
                    <a:lnTo>
                      <a:pt x="15141" y="7401"/>
                    </a:lnTo>
                    <a:lnTo>
                      <a:pt x="14895" y="7212"/>
                    </a:lnTo>
                    <a:lnTo>
                      <a:pt x="14650" y="7023"/>
                    </a:lnTo>
                    <a:lnTo>
                      <a:pt x="14385" y="6854"/>
                    </a:lnTo>
                    <a:lnTo>
                      <a:pt x="14121" y="6721"/>
                    </a:lnTo>
                    <a:lnTo>
                      <a:pt x="13876" y="6608"/>
                    </a:lnTo>
                    <a:lnTo>
                      <a:pt x="13611" y="6533"/>
                    </a:lnTo>
                    <a:lnTo>
                      <a:pt x="13366" y="6476"/>
                    </a:lnTo>
                    <a:lnTo>
                      <a:pt x="13121" y="6457"/>
                    </a:lnTo>
                    <a:lnTo>
                      <a:pt x="13309" y="6268"/>
                    </a:lnTo>
                    <a:lnTo>
                      <a:pt x="13479" y="6079"/>
                    </a:lnTo>
                    <a:lnTo>
                      <a:pt x="13649" y="5853"/>
                    </a:lnTo>
                    <a:lnTo>
                      <a:pt x="13800" y="5608"/>
                    </a:lnTo>
                    <a:lnTo>
                      <a:pt x="13951" y="5343"/>
                    </a:lnTo>
                    <a:lnTo>
                      <a:pt x="14083" y="5041"/>
                    </a:lnTo>
                    <a:lnTo>
                      <a:pt x="14197" y="4739"/>
                    </a:lnTo>
                    <a:lnTo>
                      <a:pt x="14291" y="4399"/>
                    </a:lnTo>
                    <a:lnTo>
                      <a:pt x="14385" y="4041"/>
                    </a:lnTo>
                    <a:lnTo>
                      <a:pt x="14442" y="3682"/>
                    </a:lnTo>
                    <a:lnTo>
                      <a:pt x="14499" y="3285"/>
                    </a:lnTo>
                    <a:lnTo>
                      <a:pt x="14536" y="2870"/>
                    </a:lnTo>
                    <a:lnTo>
                      <a:pt x="14555" y="2455"/>
                    </a:lnTo>
                    <a:lnTo>
                      <a:pt x="14555" y="2021"/>
                    </a:lnTo>
                    <a:lnTo>
                      <a:pt x="14536" y="1568"/>
                    </a:lnTo>
                    <a:lnTo>
                      <a:pt x="14499" y="1096"/>
                    </a:lnTo>
                    <a:lnTo>
                      <a:pt x="13970" y="1039"/>
                    </a:lnTo>
                    <a:lnTo>
                      <a:pt x="13460" y="1020"/>
                    </a:lnTo>
                    <a:lnTo>
                      <a:pt x="12970" y="1020"/>
                    </a:lnTo>
                    <a:lnTo>
                      <a:pt x="12498" y="1039"/>
                    </a:lnTo>
                    <a:lnTo>
                      <a:pt x="12026" y="1077"/>
                    </a:lnTo>
                    <a:lnTo>
                      <a:pt x="11591" y="1133"/>
                    </a:lnTo>
                    <a:lnTo>
                      <a:pt x="11176" y="1228"/>
                    </a:lnTo>
                    <a:lnTo>
                      <a:pt x="10780" y="1322"/>
                    </a:lnTo>
                    <a:lnTo>
                      <a:pt x="10421" y="1435"/>
                    </a:lnTo>
                    <a:lnTo>
                      <a:pt x="10081" y="1568"/>
                    </a:lnTo>
                    <a:lnTo>
                      <a:pt x="9779" y="1737"/>
                    </a:lnTo>
                    <a:lnTo>
                      <a:pt x="9496" y="1907"/>
                    </a:lnTo>
                    <a:lnTo>
                      <a:pt x="9251" y="2096"/>
                    </a:lnTo>
                    <a:lnTo>
                      <a:pt x="9024" y="2304"/>
                    </a:lnTo>
                    <a:lnTo>
                      <a:pt x="8854" y="2511"/>
                    </a:lnTo>
                    <a:lnTo>
                      <a:pt x="8722" y="2757"/>
                    </a:lnTo>
                    <a:lnTo>
                      <a:pt x="8628" y="2530"/>
                    </a:lnTo>
                    <a:lnTo>
                      <a:pt x="8495" y="2323"/>
                    </a:lnTo>
                    <a:lnTo>
                      <a:pt x="8325" y="2115"/>
                    </a:lnTo>
                    <a:lnTo>
                      <a:pt x="8156" y="1888"/>
                    </a:lnTo>
                    <a:lnTo>
                      <a:pt x="7929" y="1700"/>
                    </a:lnTo>
                    <a:lnTo>
                      <a:pt x="7684" y="1492"/>
                    </a:lnTo>
                    <a:lnTo>
                      <a:pt x="7419" y="1303"/>
                    </a:lnTo>
                    <a:lnTo>
                      <a:pt x="7117" y="1114"/>
                    </a:lnTo>
                    <a:lnTo>
                      <a:pt x="6777" y="945"/>
                    </a:lnTo>
                    <a:lnTo>
                      <a:pt x="6419" y="775"/>
                    </a:lnTo>
                    <a:lnTo>
                      <a:pt x="6022" y="624"/>
                    </a:lnTo>
                    <a:lnTo>
                      <a:pt x="5607" y="473"/>
                    </a:lnTo>
                    <a:lnTo>
                      <a:pt x="5154" y="340"/>
                    </a:lnTo>
                    <a:lnTo>
                      <a:pt x="4682" y="208"/>
                    </a:lnTo>
                    <a:lnTo>
                      <a:pt x="4172" y="95"/>
                    </a:lnTo>
                    <a:lnTo>
                      <a:pt x="3644" y="1"/>
                    </a:lnTo>
                    <a:close/>
                  </a:path>
                </a:pathLst>
              </a:custGeom>
              <a:solidFill>
                <a:srgbClr val="00B0F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34" name="Google Shape;2675;p35"/>
              <p:cNvSpPr/>
              <p:nvPr/>
            </p:nvSpPr>
            <p:spPr>
              <a:xfrm>
                <a:off x="1132654" y="2884883"/>
                <a:ext cx="210872" cy="178078"/>
              </a:xfrm>
              <a:custGeom>
                <a:avLst/>
                <a:gdLst/>
                <a:ahLst/>
                <a:cxnLst/>
                <a:rect l="l" t="t" r="r" b="b"/>
                <a:pathLst>
                  <a:path w="3172" h="3154" extrusionOk="0">
                    <a:moveTo>
                      <a:pt x="1397" y="0"/>
                    </a:moveTo>
                    <a:lnTo>
                      <a:pt x="1227" y="38"/>
                    </a:lnTo>
                    <a:lnTo>
                      <a:pt x="1076" y="76"/>
                    </a:lnTo>
                    <a:lnTo>
                      <a:pt x="925" y="133"/>
                    </a:lnTo>
                    <a:lnTo>
                      <a:pt x="793" y="208"/>
                    </a:lnTo>
                    <a:lnTo>
                      <a:pt x="661" y="284"/>
                    </a:lnTo>
                    <a:lnTo>
                      <a:pt x="548" y="397"/>
                    </a:lnTo>
                    <a:lnTo>
                      <a:pt x="435" y="491"/>
                    </a:lnTo>
                    <a:lnTo>
                      <a:pt x="340" y="605"/>
                    </a:lnTo>
                    <a:lnTo>
                      <a:pt x="246" y="737"/>
                    </a:lnTo>
                    <a:lnTo>
                      <a:pt x="170" y="869"/>
                    </a:lnTo>
                    <a:lnTo>
                      <a:pt x="114" y="1001"/>
                    </a:lnTo>
                    <a:lnTo>
                      <a:pt x="57" y="1152"/>
                    </a:lnTo>
                    <a:lnTo>
                      <a:pt x="38" y="1303"/>
                    </a:lnTo>
                    <a:lnTo>
                      <a:pt x="19" y="1454"/>
                    </a:lnTo>
                    <a:lnTo>
                      <a:pt x="0" y="1605"/>
                    </a:lnTo>
                    <a:lnTo>
                      <a:pt x="19" y="1775"/>
                    </a:lnTo>
                    <a:lnTo>
                      <a:pt x="38" y="1926"/>
                    </a:lnTo>
                    <a:lnTo>
                      <a:pt x="95" y="2077"/>
                    </a:lnTo>
                    <a:lnTo>
                      <a:pt x="151" y="2228"/>
                    </a:lnTo>
                    <a:lnTo>
                      <a:pt x="227" y="2379"/>
                    </a:lnTo>
                    <a:lnTo>
                      <a:pt x="302" y="2511"/>
                    </a:lnTo>
                    <a:lnTo>
                      <a:pt x="397" y="2625"/>
                    </a:lnTo>
                    <a:lnTo>
                      <a:pt x="510" y="2738"/>
                    </a:lnTo>
                    <a:lnTo>
                      <a:pt x="623" y="2832"/>
                    </a:lnTo>
                    <a:lnTo>
                      <a:pt x="755" y="2908"/>
                    </a:lnTo>
                    <a:lnTo>
                      <a:pt x="888" y="2983"/>
                    </a:lnTo>
                    <a:lnTo>
                      <a:pt x="1020" y="3059"/>
                    </a:lnTo>
                    <a:lnTo>
                      <a:pt x="1171" y="3096"/>
                    </a:lnTo>
                    <a:lnTo>
                      <a:pt x="1322" y="3134"/>
                    </a:lnTo>
                    <a:lnTo>
                      <a:pt x="1473" y="3153"/>
                    </a:lnTo>
                    <a:lnTo>
                      <a:pt x="1775" y="3153"/>
                    </a:lnTo>
                    <a:lnTo>
                      <a:pt x="1945" y="3115"/>
                    </a:lnTo>
                    <a:lnTo>
                      <a:pt x="2096" y="3078"/>
                    </a:lnTo>
                    <a:lnTo>
                      <a:pt x="2247" y="3021"/>
                    </a:lnTo>
                    <a:lnTo>
                      <a:pt x="2379" y="2945"/>
                    </a:lnTo>
                    <a:lnTo>
                      <a:pt x="2511" y="2851"/>
                    </a:lnTo>
                    <a:lnTo>
                      <a:pt x="2643" y="2757"/>
                    </a:lnTo>
                    <a:lnTo>
                      <a:pt x="2738" y="2662"/>
                    </a:lnTo>
                    <a:lnTo>
                      <a:pt x="2851" y="2549"/>
                    </a:lnTo>
                    <a:lnTo>
                      <a:pt x="2926" y="2417"/>
                    </a:lnTo>
                    <a:lnTo>
                      <a:pt x="3002" y="2285"/>
                    </a:lnTo>
                    <a:lnTo>
                      <a:pt x="3059" y="2153"/>
                    </a:lnTo>
                    <a:lnTo>
                      <a:pt x="3115" y="2002"/>
                    </a:lnTo>
                    <a:lnTo>
                      <a:pt x="3153" y="1851"/>
                    </a:lnTo>
                    <a:lnTo>
                      <a:pt x="3172" y="1699"/>
                    </a:lnTo>
                    <a:lnTo>
                      <a:pt x="3172" y="1530"/>
                    </a:lnTo>
                    <a:lnTo>
                      <a:pt x="3153" y="1379"/>
                    </a:lnTo>
                    <a:lnTo>
                      <a:pt x="3134" y="1228"/>
                    </a:lnTo>
                    <a:lnTo>
                      <a:pt x="3096" y="1058"/>
                    </a:lnTo>
                    <a:lnTo>
                      <a:pt x="3021" y="925"/>
                    </a:lnTo>
                    <a:lnTo>
                      <a:pt x="2964" y="774"/>
                    </a:lnTo>
                    <a:lnTo>
                      <a:pt x="2870" y="642"/>
                    </a:lnTo>
                    <a:lnTo>
                      <a:pt x="2775" y="529"/>
                    </a:lnTo>
                    <a:lnTo>
                      <a:pt x="2662" y="416"/>
                    </a:lnTo>
                    <a:lnTo>
                      <a:pt x="2549" y="321"/>
                    </a:lnTo>
                    <a:lnTo>
                      <a:pt x="2436" y="227"/>
                    </a:lnTo>
                    <a:lnTo>
                      <a:pt x="2303" y="151"/>
                    </a:lnTo>
                    <a:lnTo>
                      <a:pt x="2152" y="95"/>
                    </a:lnTo>
                    <a:lnTo>
                      <a:pt x="2020" y="57"/>
                    </a:lnTo>
                    <a:lnTo>
                      <a:pt x="1869" y="19"/>
                    </a:lnTo>
                    <a:lnTo>
                      <a:pt x="171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grpSp>
      </p:grpSp>
      <p:grpSp>
        <p:nvGrpSpPr>
          <p:cNvPr id="9" name="Group 8"/>
          <p:cNvGrpSpPr/>
          <p:nvPr/>
        </p:nvGrpSpPr>
        <p:grpSpPr>
          <a:xfrm>
            <a:off x="237486" y="3738908"/>
            <a:ext cx="8630806" cy="1087834"/>
            <a:chOff x="237486" y="3902377"/>
            <a:chExt cx="8630806" cy="1087834"/>
          </a:xfrm>
        </p:grpSpPr>
        <p:grpSp>
          <p:nvGrpSpPr>
            <p:cNvPr id="129" name="Group 128">
              <a:extLst>
                <a:ext uri="{FF2B5EF4-FFF2-40B4-BE49-F238E27FC236}">
                  <a16:creationId xmlns:a16="http://schemas.microsoft.com/office/drawing/2014/main" id="{F1D2DFE5-EE8A-46DB-A135-F8C9011447F8}"/>
                </a:ext>
              </a:extLst>
            </p:cNvPr>
            <p:cNvGrpSpPr/>
            <p:nvPr/>
          </p:nvGrpSpPr>
          <p:grpSpPr>
            <a:xfrm>
              <a:off x="820042" y="3902377"/>
              <a:ext cx="8048250" cy="934811"/>
              <a:chOff x="1352403" y="1504685"/>
              <a:chExt cx="11170466" cy="1005905"/>
            </a:xfrm>
          </p:grpSpPr>
          <p:sp>
            <p:nvSpPr>
              <p:cNvPr id="130" name="圆角矩形 7"/>
              <p:cNvSpPr/>
              <p:nvPr/>
            </p:nvSpPr>
            <p:spPr>
              <a:xfrm>
                <a:off x="1352403" y="1780367"/>
                <a:ext cx="11170466" cy="730223"/>
              </a:xfrm>
              <a:prstGeom prst="roundRect">
                <a:avLst>
                  <a:gd name="adj" fmla="val 22936"/>
                </a:avLst>
              </a:prstGeom>
              <a:solidFill>
                <a:srgbClr val="F7F2DD"/>
              </a:solid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2600" b="0" i="0" u="none" strike="noStrike" kern="1200" cap="none" spc="0" normalizeH="0" baseline="0" noProof="0" dirty="0" smtClean="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sym typeface="Arial"/>
                  </a:rPr>
                  <a:t>Thuật lại được </a:t>
                </a:r>
                <a:r>
                  <a:rPr kumimoji="0" lang="vi-VN" altLang="zh-CN" sz="2600" b="0" i="0" u="none" strike="noStrike" kern="1200" cap="none" spc="0" normalizeH="0" baseline="0" noProof="0" smtClean="0">
                    <a:ln>
                      <a:noFill/>
                    </a:ln>
                    <a:solidFill>
                      <a:srgbClr val="FC1037"/>
                    </a:solidFill>
                    <a:effectLst/>
                    <a:uLnTx/>
                    <a:uFillTx/>
                    <a:latin typeface="Pattaya" panose="00000500000000000000" pitchFamily="2" charset="-34"/>
                    <a:ea typeface="黑体" panose="02010609060101010101" pitchFamily="49" charset="-122"/>
                    <a:cs typeface="Pattaya" panose="00000500000000000000" pitchFamily="2" charset="-34"/>
                    <a:sym typeface="Arial"/>
                  </a:rPr>
                  <a:t>diễn biến</a:t>
                </a:r>
                <a:r>
                  <a:rPr kumimoji="0" lang="vi-VN" altLang="zh-CN" sz="2600" b="0" i="0" u="none" strike="noStrike" kern="1200" cap="none" spc="0" normalizeH="0" baseline="0" noProof="0" smtClean="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sym typeface="Arial"/>
                  </a:rPr>
                  <a:t> </a:t>
                </a:r>
                <a:r>
                  <a:rPr kumimoji="0" lang="vi-VN" altLang="zh-CN" sz="2600" b="0" i="0" u="none" strike="noStrike" kern="1200" cap="none" spc="0" normalizeH="0" baseline="0" noProof="0" dirty="0" smtClean="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sym typeface="Arial"/>
                  </a:rPr>
                  <a:t>của lễ kí kết Hiệp định Pa-ri.</a:t>
                </a:r>
                <a:endParaRPr kumimoji="0" lang="zh-CN" altLang="en-US" sz="2600" b="0" i="0" u="none" strike="noStrike" kern="1200" cap="none" spc="0" normalizeH="0" baseline="0" noProof="0" dirty="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sym typeface="Arial"/>
                </a:endParaRPr>
              </a:p>
            </p:txBody>
          </p:sp>
          <p:sp>
            <p:nvSpPr>
              <p:cNvPr id="131" name="矩形 39"/>
              <p:cNvSpPr>
                <a:spLocks noChangeArrowheads="1"/>
              </p:cNvSpPr>
              <p:nvPr/>
            </p:nvSpPr>
            <p:spPr bwMode="auto">
              <a:xfrm>
                <a:off x="2209800" y="1504685"/>
                <a:ext cx="9656618" cy="739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1218565" rtl="0" eaLnBrk="1" fontAlgn="auto" latinLnBrk="0" hangingPunct="1">
                  <a:lnSpc>
                    <a:spcPct val="150000"/>
                  </a:lnSpc>
                  <a:spcBef>
                    <a:spcPts val="1000"/>
                  </a:spcBef>
                  <a:spcAft>
                    <a:spcPts val="0"/>
                  </a:spcAft>
                  <a:buClrTx/>
                  <a:buSzTx/>
                  <a:buFontTx/>
                  <a:buNone/>
                  <a:tabLst/>
                  <a:defRPr/>
                </a:pPr>
                <a:endParaRPr kumimoji="0" lang="zh-CN" altLang="en-US" sz="3200" b="1" i="0" u="none" strike="noStrike" kern="1200" cap="none" spc="0" normalizeH="0" baseline="0" noProof="0" dirty="0">
                  <a:ln>
                    <a:noFill/>
                  </a:ln>
                  <a:solidFill>
                    <a:srgbClr val="1C3041"/>
                  </a:solidFill>
                  <a:effectLst/>
                  <a:uLnTx/>
                  <a:uFillTx/>
                  <a:latin typeface="Arial" panose="020B0604020202020204" pitchFamily="34" charset="0"/>
                  <a:ea typeface="隶书" panose="02010509060101010101" pitchFamily="49" charset="-122"/>
                  <a:cs typeface="宋体" panose="02010600030101010101" pitchFamily="2" charset="-122"/>
                  <a:sym typeface="Arial"/>
                </a:endParaRPr>
              </a:p>
            </p:txBody>
          </p:sp>
        </p:grpSp>
        <p:grpSp>
          <p:nvGrpSpPr>
            <p:cNvPr id="145" name="Group 144"/>
            <p:cNvGrpSpPr/>
            <p:nvPr/>
          </p:nvGrpSpPr>
          <p:grpSpPr>
            <a:xfrm rot="704744">
              <a:off x="237486" y="4140939"/>
              <a:ext cx="813504" cy="849272"/>
              <a:chOff x="675812" y="2553464"/>
              <a:chExt cx="1124557" cy="926301"/>
            </a:xfrm>
          </p:grpSpPr>
          <p:sp>
            <p:nvSpPr>
              <p:cNvPr id="146" name="Google Shape;2674;p35"/>
              <p:cNvSpPr/>
              <p:nvPr/>
            </p:nvSpPr>
            <p:spPr>
              <a:xfrm>
                <a:off x="675812" y="2553464"/>
                <a:ext cx="1124557" cy="926301"/>
              </a:xfrm>
              <a:custGeom>
                <a:avLst/>
                <a:gdLst/>
                <a:ahLst/>
                <a:cxnLst/>
                <a:rect l="l" t="t" r="r" b="b"/>
                <a:pathLst>
                  <a:path w="16916" h="16406" extrusionOk="0">
                    <a:moveTo>
                      <a:pt x="3644" y="1"/>
                    </a:moveTo>
                    <a:lnTo>
                      <a:pt x="3436" y="548"/>
                    </a:lnTo>
                    <a:lnTo>
                      <a:pt x="3266" y="1077"/>
                    </a:lnTo>
                    <a:lnTo>
                      <a:pt x="3134" y="1605"/>
                    </a:lnTo>
                    <a:lnTo>
                      <a:pt x="3040" y="2134"/>
                    </a:lnTo>
                    <a:lnTo>
                      <a:pt x="2983" y="2644"/>
                    </a:lnTo>
                    <a:lnTo>
                      <a:pt x="2945" y="3134"/>
                    </a:lnTo>
                    <a:lnTo>
                      <a:pt x="2945" y="3606"/>
                    </a:lnTo>
                    <a:lnTo>
                      <a:pt x="2983" y="4060"/>
                    </a:lnTo>
                    <a:lnTo>
                      <a:pt x="3058" y="4475"/>
                    </a:lnTo>
                    <a:lnTo>
                      <a:pt x="3153" y="4871"/>
                    </a:lnTo>
                    <a:lnTo>
                      <a:pt x="3228" y="5041"/>
                    </a:lnTo>
                    <a:lnTo>
                      <a:pt x="3304" y="5211"/>
                    </a:lnTo>
                    <a:lnTo>
                      <a:pt x="3379" y="5381"/>
                    </a:lnTo>
                    <a:lnTo>
                      <a:pt x="3474" y="5532"/>
                    </a:lnTo>
                    <a:lnTo>
                      <a:pt x="3568" y="5683"/>
                    </a:lnTo>
                    <a:lnTo>
                      <a:pt x="3681" y="5815"/>
                    </a:lnTo>
                    <a:lnTo>
                      <a:pt x="3795" y="5928"/>
                    </a:lnTo>
                    <a:lnTo>
                      <a:pt x="3927" y="6023"/>
                    </a:lnTo>
                    <a:lnTo>
                      <a:pt x="4059" y="6117"/>
                    </a:lnTo>
                    <a:lnTo>
                      <a:pt x="4210" y="6212"/>
                    </a:lnTo>
                    <a:lnTo>
                      <a:pt x="4361" y="6268"/>
                    </a:lnTo>
                    <a:lnTo>
                      <a:pt x="4512" y="6325"/>
                    </a:lnTo>
                    <a:lnTo>
                      <a:pt x="4588" y="6382"/>
                    </a:lnTo>
                    <a:lnTo>
                      <a:pt x="4663" y="6419"/>
                    </a:lnTo>
                    <a:lnTo>
                      <a:pt x="4644" y="6495"/>
                    </a:lnTo>
                    <a:lnTo>
                      <a:pt x="4493" y="6419"/>
                    </a:lnTo>
                    <a:lnTo>
                      <a:pt x="4342" y="6382"/>
                    </a:lnTo>
                    <a:lnTo>
                      <a:pt x="4191" y="6325"/>
                    </a:lnTo>
                    <a:lnTo>
                      <a:pt x="4021" y="6306"/>
                    </a:lnTo>
                    <a:lnTo>
                      <a:pt x="3512" y="6306"/>
                    </a:lnTo>
                    <a:lnTo>
                      <a:pt x="3342" y="6344"/>
                    </a:lnTo>
                    <a:lnTo>
                      <a:pt x="3172" y="6382"/>
                    </a:lnTo>
                    <a:lnTo>
                      <a:pt x="2983" y="6438"/>
                    </a:lnTo>
                    <a:lnTo>
                      <a:pt x="2813" y="6514"/>
                    </a:lnTo>
                    <a:lnTo>
                      <a:pt x="2643" y="6589"/>
                    </a:lnTo>
                    <a:lnTo>
                      <a:pt x="2284" y="6797"/>
                    </a:lnTo>
                    <a:lnTo>
                      <a:pt x="1945" y="7042"/>
                    </a:lnTo>
                    <a:lnTo>
                      <a:pt x="1624" y="7325"/>
                    </a:lnTo>
                    <a:lnTo>
                      <a:pt x="1303" y="7665"/>
                    </a:lnTo>
                    <a:lnTo>
                      <a:pt x="1020" y="8043"/>
                    </a:lnTo>
                    <a:lnTo>
                      <a:pt x="736" y="8477"/>
                    </a:lnTo>
                    <a:lnTo>
                      <a:pt x="623" y="8704"/>
                    </a:lnTo>
                    <a:lnTo>
                      <a:pt x="510" y="8930"/>
                    </a:lnTo>
                    <a:lnTo>
                      <a:pt x="397" y="9176"/>
                    </a:lnTo>
                    <a:lnTo>
                      <a:pt x="302" y="9440"/>
                    </a:lnTo>
                    <a:lnTo>
                      <a:pt x="208" y="9704"/>
                    </a:lnTo>
                    <a:lnTo>
                      <a:pt x="132" y="9987"/>
                    </a:lnTo>
                    <a:lnTo>
                      <a:pt x="57" y="10270"/>
                    </a:lnTo>
                    <a:lnTo>
                      <a:pt x="0" y="10554"/>
                    </a:lnTo>
                    <a:lnTo>
                      <a:pt x="321" y="10799"/>
                    </a:lnTo>
                    <a:lnTo>
                      <a:pt x="661" y="11026"/>
                    </a:lnTo>
                    <a:lnTo>
                      <a:pt x="1038" y="11233"/>
                    </a:lnTo>
                    <a:lnTo>
                      <a:pt x="1416" y="11422"/>
                    </a:lnTo>
                    <a:lnTo>
                      <a:pt x="1812" y="11573"/>
                    </a:lnTo>
                    <a:lnTo>
                      <a:pt x="2209" y="11705"/>
                    </a:lnTo>
                    <a:lnTo>
                      <a:pt x="2605" y="11819"/>
                    </a:lnTo>
                    <a:lnTo>
                      <a:pt x="3002" y="11894"/>
                    </a:lnTo>
                    <a:lnTo>
                      <a:pt x="3379" y="11932"/>
                    </a:lnTo>
                    <a:lnTo>
                      <a:pt x="3757" y="11932"/>
                    </a:lnTo>
                    <a:lnTo>
                      <a:pt x="4116" y="11894"/>
                    </a:lnTo>
                    <a:lnTo>
                      <a:pt x="4286" y="11856"/>
                    </a:lnTo>
                    <a:lnTo>
                      <a:pt x="4455" y="11819"/>
                    </a:lnTo>
                    <a:lnTo>
                      <a:pt x="4625" y="11762"/>
                    </a:lnTo>
                    <a:lnTo>
                      <a:pt x="4776" y="11705"/>
                    </a:lnTo>
                    <a:lnTo>
                      <a:pt x="4927" y="11630"/>
                    </a:lnTo>
                    <a:lnTo>
                      <a:pt x="5060" y="11535"/>
                    </a:lnTo>
                    <a:lnTo>
                      <a:pt x="5192" y="11441"/>
                    </a:lnTo>
                    <a:lnTo>
                      <a:pt x="5324" y="11328"/>
                    </a:lnTo>
                    <a:lnTo>
                      <a:pt x="5437" y="11196"/>
                    </a:lnTo>
                    <a:lnTo>
                      <a:pt x="5531" y="11063"/>
                    </a:lnTo>
                    <a:lnTo>
                      <a:pt x="5720" y="11233"/>
                    </a:lnTo>
                    <a:lnTo>
                      <a:pt x="5701" y="11233"/>
                    </a:lnTo>
                    <a:lnTo>
                      <a:pt x="5607" y="11365"/>
                    </a:lnTo>
                    <a:lnTo>
                      <a:pt x="5494" y="11498"/>
                    </a:lnTo>
                    <a:lnTo>
                      <a:pt x="5418" y="11630"/>
                    </a:lnTo>
                    <a:lnTo>
                      <a:pt x="5343" y="11781"/>
                    </a:lnTo>
                    <a:lnTo>
                      <a:pt x="5286" y="11932"/>
                    </a:lnTo>
                    <a:lnTo>
                      <a:pt x="5248" y="12083"/>
                    </a:lnTo>
                    <a:lnTo>
                      <a:pt x="5211" y="12253"/>
                    </a:lnTo>
                    <a:lnTo>
                      <a:pt x="5192" y="12423"/>
                    </a:lnTo>
                    <a:lnTo>
                      <a:pt x="5192" y="12593"/>
                    </a:lnTo>
                    <a:lnTo>
                      <a:pt x="5211" y="12762"/>
                    </a:lnTo>
                    <a:lnTo>
                      <a:pt x="5229" y="12932"/>
                    </a:lnTo>
                    <a:lnTo>
                      <a:pt x="5267" y="13121"/>
                    </a:lnTo>
                    <a:lnTo>
                      <a:pt x="5305" y="13291"/>
                    </a:lnTo>
                    <a:lnTo>
                      <a:pt x="5362" y="13480"/>
                    </a:lnTo>
                    <a:lnTo>
                      <a:pt x="5531" y="13839"/>
                    </a:lnTo>
                    <a:lnTo>
                      <a:pt x="5720" y="14197"/>
                    </a:lnTo>
                    <a:lnTo>
                      <a:pt x="5985" y="14575"/>
                    </a:lnTo>
                    <a:lnTo>
                      <a:pt x="6287" y="14915"/>
                    </a:lnTo>
                    <a:lnTo>
                      <a:pt x="6626" y="15254"/>
                    </a:lnTo>
                    <a:lnTo>
                      <a:pt x="7023" y="15575"/>
                    </a:lnTo>
                    <a:lnTo>
                      <a:pt x="7457" y="15877"/>
                    </a:lnTo>
                    <a:lnTo>
                      <a:pt x="7684" y="16028"/>
                    </a:lnTo>
                    <a:lnTo>
                      <a:pt x="7929" y="16161"/>
                    </a:lnTo>
                    <a:lnTo>
                      <a:pt x="8193" y="16274"/>
                    </a:lnTo>
                    <a:lnTo>
                      <a:pt x="8458" y="16406"/>
                    </a:lnTo>
                    <a:lnTo>
                      <a:pt x="8816" y="16179"/>
                    </a:lnTo>
                    <a:lnTo>
                      <a:pt x="9175" y="15953"/>
                    </a:lnTo>
                    <a:lnTo>
                      <a:pt x="9515" y="15689"/>
                    </a:lnTo>
                    <a:lnTo>
                      <a:pt x="9817" y="15424"/>
                    </a:lnTo>
                    <a:lnTo>
                      <a:pt x="10100" y="15122"/>
                    </a:lnTo>
                    <a:lnTo>
                      <a:pt x="10364" y="14839"/>
                    </a:lnTo>
                    <a:lnTo>
                      <a:pt x="10610" y="14518"/>
                    </a:lnTo>
                    <a:lnTo>
                      <a:pt x="10817" y="14197"/>
                    </a:lnTo>
                    <a:lnTo>
                      <a:pt x="10987" y="13876"/>
                    </a:lnTo>
                    <a:lnTo>
                      <a:pt x="11119" y="13555"/>
                    </a:lnTo>
                    <a:lnTo>
                      <a:pt x="11233" y="13234"/>
                    </a:lnTo>
                    <a:lnTo>
                      <a:pt x="11308" y="12913"/>
                    </a:lnTo>
                    <a:lnTo>
                      <a:pt x="11327" y="12611"/>
                    </a:lnTo>
                    <a:lnTo>
                      <a:pt x="11308" y="12309"/>
                    </a:lnTo>
                    <a:lnTo>
                      <a:pt x="11289" y="12158"/>
                    </a:lnTo>
                    <a:lnTo>
                      <a:pt x="11252" y="12026"/>
                    </a:lnTo>
                    <a:lnTo>
                      <a:pt x="11214" y="11894"/>
                    </a:lnTo>
                    <a:lnTo>
                      <a:pt x="11157" y="11762"/>
                    </a:lnTo>
                    <a:lnTo>
                      <a:pt x="11270" y="11856"/>
                    </a:lnTo>
                    <a:lnTo>
                      <a:pt x="11384" y="11951"/>
                    </a:lnTo>
                    <a:lnTo>
                      <a:pt x="11516" y="12045"/>
                    </a:lnTo>
                    <a:lnTo>
                      <a:pt x="11648" y="12121"/>
                    </a:lnTo>
                    <a:lnTo>
                      <a:pt x="11780" y="12177"/>
                    </a:lnTo>
                    <a:lnTo>
                      <a:pt x="11931" y="12234"/>
                    </a:lnTo>
                    <a:lnTo>
                      <a:pt x="12082" y="12272"/>
                    </a:lnTo>
                    <a:lnTo>
                      <a:pt x="12233" y="12309"/>
                    </a:lnTo>
                    <a:lnTo>
                      <a:pt x="12573" y="12347"/>
                    </a:lnTo>
                    <a:lnTo>
                      <a:pt x="12913" y="12328"/>
                    </a:lnTo>
                    <a:lnTo>
                      <a:pt x="13290" y="12272"/>
                    </a:lnTo>
                    <a:lnTo>
                      <a:pt x="13668" y="12177"/>
                    </a:lnTo>
                    <a:lnTo>
                      <a:pt x="14064" y="12026"/>
                    </a:lnTo>
                    <a:lnTo>
                      <a:pt x="14461" y="11837"/>
                    </a:lnTo>
                    <a:lnTo>
                      <a:pt x="14876" y="11592"/>
                    </a:lnTo>
                    <a:lnTo>
                      <a:pt x="15292" y="11309"/>
                    </a:lnTo>
                    <a:lnTo>
                      <a:pt x="15707" y="10950"/>
                    </a:lnTo>
                    <a:lnTo>
                      <a:pt x="16103" y="10554"/>
                    </a:lnTo>
                    <a:lnTo>
                      <a:pt x="16519" y="10119"/>
                    </a:lnTo>
                    <a:lnTo>
                      <a:pt x="16915" y="9610"/>
                    </a:lnTo>
                    <a:lnTo>
                      <a:pt x="16726" y="9289"/>
                    </a:lnTo>
                    <a:lnTo>
                      <a:pt x="16519" y="8987"/>
                    </a:lnTo>
                    <a:lnTo>
                      <a:pt x="16311" y="8685"/>
                    </a:lnTo>
                    <a:lnTo>
                      <a:pt x="16084" y="8402"/>
                    </a:lnTo>
                    <a:lnTo>
                      <a:pt x="15858" y="8118"/>
                    </a:lnTo>
                    <a:lnTo>
                      <a:pt x="15631" y="7873"/>
                    </a:lnTo>
                    <a:lnTo>
                      <a:pt x="15386" y="7628"/>
                    </a:lnTo>
                    <a:lnTo>
                      <a:pt x="15141" y="7401"/>
                    </a:lnTo>
                    <a:lnTo>
                      <a:pt x="14895" y="7212"/>
                    </a:lnTo>
                    <a:lnTo>
                      <a:pt x="14650" y="7023"/>
                    </a:lnTo>
                    <a:lnTo>
                      <a:pt x="14385" y="6854"/>
                    </a:lnTo>
                    <a:lnTo>
                      <a:pt x="14121" y="6721"/>
                    </a:lnTo>
                    <a:lnTo>
                      <a:pt x="13876" y="6608"/>
                    </a:lnTo>
                    <a:lnTo>
                      <a:pt x="13611" y="6533"/>
                    </a:lnTo>
                    <a:lnTo>
                      <a:pt x="13366" y="6476"/>
                    </a:lnTo>
                    <a:lnTo>
                      <a:pt x="13121" y="6457"/>
                    </a:lnTo>
                    <a:lnTo>
                      <a:pt x="13309" y="6268"/>
                    </a:lnTo>
                    <a:lnTo>
                      <a:pt x="13479" y="6079"/>
                    </a:lnTo>
                    <a:lnTo>
                      <a:pt x="13649" y="5853"/>
                    </a:lnTo>
                    <a:lnTo>
                      <a:pt x="13800" y="5608"/>
                    </a:lnTo>
                    <a:lnTo>
                      <a:pt x="13951" y="5343"/>
                    </a:lnTo>
                    <a:lnTo>
                      <a:pt x="14083" y="5041"/>
                    </a:lnTo>
                    <a:lnTo>
                      <a:pt x="14197" y="4739"/>
                    </a:lnTo>
                    <a:lnTo>
                      <a:pt x="14291" y="4399"/>
                    </a:lnTo>
                    <a:lnTo>
                      <a:pt x="14385" y="4041"/>
                    </a:lnTo>
                    <a:lnTo>
                      <a:pt x="14442" y="3682"/>
                    </a:lnTo>
                    <a:lnTo>
                      <a:pt x="14499" y="3285"/>
                    </a:lnTo>
                    <a:lnTo>
                      <a:pt x="14536" y="2870"/>
                    </a:lnTo>
                    <a:lnTo>
                      <a:pt x="14555" y="2455"/>
                    </a:lnTo>
                    <a:lnTo>
                      <a:pt x="14555" y="2021"/>
                    </a:lnTo>
                    <a:lnTo>
                      <a:pt x="14536" y="1568"/>
                    </a:lnTo>
                    <a:lnTo>
                      <a:pt x="14499" y="1096"/>
                    </a:lnTo>
                    <a:lnTo>
                      <a:pt x="13970" y="1039"/>
                    </a:lnTo>
                    <a:lnTo>
                      <a:pt x="13460" y="1020"/>
                    </a:lnTo>
                    <a:lnTo>
                      <a:pt x="12970" y="1020"/>
                    </a:lnTo>
                    <a:lnTo>
                      <a:pt x="12498" y="1039"/>
                    </a:lnTo>
                    <a:lnTo>
                      <a:pt x="12026" y="1077"/>
                    </a:lnTo>
                    <a:lnTo>
                      <a:pt x="11591" y="1133"/>
                    </a:lnTo>
                    <a:lnTo>
                      <a:pt x="11176" y="1228"/>
                    </a:lnTo>
                    <a:lnTo>
                      <a:pt x="10780" y="1322"/>
                    </a:lnTo>
                    <a:lnTo>
                      <a:pt x="10421" y="1435"/>
                    </a:lnTo>
                    <a:lnTo>
                      <a:pt x="10081" y="1568"/>
                    </a:lnTo>
                    <a:lnTo>
                      <a:pt x="9779" y="1737"/>
                    </a:lnTo>
                    <a:lnTo>
                      <a:pt x="9496" y="1907"/>
                    </a:lnTo>
                    <a:lnTo>
                      <a:pt x="9251" y="2096"/>
                    </a:lnTo>
                    <a:lnTo>
                      <a:pt x="9024" y="2304"/>
                    </a:lnTo>
                    <a:lnTo>
                      <a:pt x="8854" y="2511"/>
                    </a:lnTo>
                    <a:lnTo>
                      <a:pt x="8722" y="2757"/>
                    </a:lnTo>
                    <a:lnTo>
                      <a:pt x="8628" y="2530"/>
                    </a:lnTo>
                    <a:lnTo>
                      <a:pt x="8495" y="2323"/>
                    </a:lnTo>
                    <a:lnTo>
                      <a:pt x="8325" y="2115"/>
                    </a:lnTo>
                    <a:lnTo>
                      <a:pt x="8156" y="1888"/>
                    </a:lnTo>
                    <a:lnTo>
                      <a:pt x="7929" y="1700"/>
                    </a:lnTo>
                    <a:lnTo>
                      <a:pt x="7684" y="1492"/>
                    </a:lnTo>
                    <a:lnTo>
                      <a:pt x="7419" y="1303"/>
                    </a:lnTo>
                    <a:lnTo>
                      <a:pt x="7117" y="1114"/>
                    </a:lnTo>
                    <a:lnTo>
                      <a:pt x="6777" y="945"/>
                    </a:lnTo>
                    <a:lnTo>
                      <a:pt x="6419" y="775"/>
                    </a:lnTo>
                    <a:lnTo>
                      <a:pt x="6022" y="624"/>
                    </a:lnTo>
                    <a:lnTo>
                      <a:pt x="5607" y="473"/>
                    </a:lnTo>
                    <a:lnTo>
                      <a:pt x="5154" y="340"/>
                    </a:lnTo>
                    <a:lnTo>
                      <a:pt x="4682" y="208"/>
                    </a:lnTo>
                    <a:lnTo>
                      <a:pt x="4172" y="95"/>
                    </a:lnTo>
                    <a:lnTo>
                      <a:pt x="3644" y="1"/>
                    </a:lnTo>
                    <a:close/>
                  </a:path>
                </a:pathLst>
              </a:custGeom>
              <a:solidFill>
                <a:srgbClr val="F01C4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47" name="Google Shape;2675;p35"/>
              <p:cNvSpPr/>
              <p:nvPr/>
            </p:nvSpPr>
            <p:spPr>
              <a:xfrm>
                <a:off x="1132654" y="2884883"/>
                <a:ext cx="210872" cy="178078"/>
              </a:xfrm>
              <a:custGeom>
                <a:avLst/>
                <a:gdLst/>
                <a:ahLst/>
                <a:cxnLst/>
                <a:rect l="l" t="t" r="r" b="b"/>
                <a:pathLst>
                  <a:path w="3172" h="3154" extrusionOk="0">
                    <a:moveTo>
                      <a:pt x="1397" y="0"/>
                    </a:moveTo>
                    <a:lnTo>
                      <a:pt x="1227" y="38"/>
                    </a:lnTo>
                    <a:lnTo>
                      <a:pt x="1076" y="76"/>
                    </a:lnTo>
                    <a:lnTo>
                      <a:pt x="925" y="133"/>
                    </a:lnTo>
                    <a:lnTo>
                      <a:pt x="793" y="208"/>
                    </a:lnTo>
                    <a:lnTo>
                      <a:pt x="661" y="284"/>
                    </a:lnTo>
                    <a:lnTo>
                      <a:pt x="548" y="397"/>
                    </a:lnTo>
                    <a:lnTo>
                      <a:pt x="435" y="491"/>
                    </a:lnTo>
                    <a:lnTo>
                      <a:pt x="340" y="605"/>
                    </a:lnTo>
                    <a:lnTo>
                      <a:pt x="246" y="737"/>
                    </a:lnTo>
                    <a:lnTo>
                      <a:pt x="170" y="869"/>
                    </a:lnTo>
                    <a:lnTo>
                      <a:pt x="114" y="1001"/>
                    </a:lnTo>
                    <a:lnTo>
                      <a:pt x="57" y="1152"/>
                    </a:lnTo>
                    <a:lnTo>
                      <a:pt x="38" y="1303"/>
                    </a:lnTo>
                    <a:lnTo>
                      <a:pt x="19" y="1454"/>
                    </a:lnTo>
                    <a:lnTo>
                      <a:pt x="0" y="1605"/>
                    </a:lnTo>
                    <a:lnTo>
                      <a:pt x="19" y="1775"/>
                    </a:lnTo>
                    <a:lnTo>
                      <a:pt x="38" y="1926"/>
                    </a:lnTo>
                    <a:lnTo>
                      <a:pt x="95" y="2077"/>
                    </a:lnTo>
                    <a:lnTo>
                      <a:pt x="151" y="2228"/>
                    </a:lnTo>
                    <a:lnTo>
                      <a:pt x="227" y="2379"/>
                    </a:lnTo>
                    <a:lnTo>
                      <a:pt x="302" y="2511"/>
                    </a:lnTo>
                    <a:lnTo>
                      <a:pt x="397" y="2625"/>
                    </a:lnTo>
                    <a:lnTo>
                      <a:pt x="510" y="2738"/>
                    </a:lnTo>
                    <a:lnTo>
                      <a:pt x="623" y="2832"/>
                    </a:lnTo>
                    <a:lnTo>
                      <a:pt x="755" y="2908"/>
                    </a:lnTo>
                    <a:lnTo>
                      <a:pt x="888" y="2983"/>
                    </a:lnTo>
                    <a:lnTo>
                      <a:pt x="1020" y="3059"/>
                    </a:lnTo>
                    <a:lnTo>
                      <a:pt x="1171" y="3096"/>
                    </a:lnTo>
                    <a:lnTo>
                      <a:pt x="1322" y="3134"/>
                    </a:lnTo>
                    <a:lnTo>
                      <a:pt x="1473" y="3153"/>
                    </a:lnTo>
                    <a:lnTo>
                      <a:pt x="1775" y="3153"/>
                    </a:lnTo>
                    <a:lnTo>
                      <a:pt x="1945" y="3115"/>
                    </a:lnTo>
                    <a:lnTo>
                      <a:pt x="2096" y="3078"/>
                    </a:lnTo>
                    <a:lnTo>
                      <a:pt x="2247" y="3021"/>
                    </a:lnTo>
                    <a:lnTo>
                      <a:pt x="2379" y="2945"/>
                    </a:lnTo>
                    <a:lnTo>
                      <a:pt x="2511" y="2851"/>
                    </a:lnTo>
                    <a:lnTo>
                      <a:pt x="2643" y="2757"/>
                    </a:lnTo>
                    <a:lnTo>
                      <a:pt x="2738" y="2662"/>
                    </a:lnTo>
                    <a:lnTo>
                      <a:pt x="2851" y="2549"/>
                    </a:lnTo>
                    <a:lnTo>
                      <a:pt x="2926" y="2417"/>
                    </a:lnTo>
                    <a:lnTo>
                      <a:pt x="3002" y="2285"/>
                    </a:lnTo>
                    <a:lnTo>
                      <a:pt x="3059" y="2153"/>
                    </a:lnTo>
                    <a:lnTo>
                      <a:pt x="3115" y="2002"/>
                    </a:lnTo>
                    <a:lnTo>
                      <a:pt x="3153" y="1851"/>
                    </a:lnTo>
                    <a:lnTo>
                      <a:pt x="3172" y="1699"/>
                    </a:lnTo>
                    <a:lnTo>
                      <a:pt x="3172" y="1530"/>
                    </a:lnTo>
                    <a:lnTo>
                      <a:pt x="3153" y="1379"/>
                    </a:lnTo>
                    <a:lnTo>
                      <a:pt x="3134" y="1228"/>
                    </a:lnTo>
                    <a:lnTo>
                      <a:pt x="3096" y="1058"/>
                    </a:lnTo>
                    <a:lnTo>
                      <a:pt x="3021" y="925"/>
                    </a:lnTo>
                    <a:lnTo>
                      <a:pt x="2964" y="774"/>
                    </a:lnTo>
                    <a:lnTo>
                      <a:pt x="2870" y="642"/>
                    </a:lnTo>
                    <a:lnTo>
                      <a:pt x="2775" y="529"/>
                    </a:lnTo>
                    <a:lnTo>
                      <a:pt x="2662" y="416"/>
                    </a:lnTo>
                    <a:lnTo>
                      <a:pt x="2549" y="321"/>
                    </a:lnTo>
                    <a:lnTo>
                      <a:pt x="2436" y="227"/>
                    </a:lnTo>
                    <a:lnTo>
                      <a:pt x="2303" y="151"/>
                    </a:lnTo>
                    <a:lnTo>
                      <a:pt x="2152" y="95"/>
                    </a:lnTo>
                    <a:lnTo>
                      <a:pt x="2020" y="57"/>
                    </a:lnTo>
                    <a:lnTo>
                      <a:pt x="1869" y="19"/>
                    </a:lnTo>
                    <a:lnTo>
                      <a:pt x="171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grpSp>
      </p:grpSp>
      <p:pic>
        <p:nvPicPr>
          <p:cNvPr id="32" name="Picture 2" descr="Green Tick Icon Png, Cliparts &amp;amp; Cartoons - Jing.fm">
            <a:extLst>
              <a:ext uri="{FF2B5EF4-FFF2-40B4-BE49-F238E27FC236}">
                <a16:creationId xmlns:a16="http://schemas.microsoft.com/office/drawing/2014/main" id="{BA88A050-B47E-4E04-90D4-335B359E1626}"/>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foregroundMark x1="35814" y1="50258" x2="44186" y2="61211"/>
                        <a14:foregroundMark x1="44186" y1="61211" x2="70465" y2="32861"/>
                      </a14:backgroundRemoval>
                    </a14:imgEffect>
                  </a14:imgLayer>
                </a14:imgProps>
              </a:ext>
              <a:ext uri="{28A0092B-C50C-407E-A947-70E740481C1C}">
                <a14:useLocalDpi xmlns:a14="http://schemas.microsoft.com/office/drawing/2010/main" val="0"/>
              </a:ext>
            </a:extLst>
          </a:blip>
          <a:srcRect/>
          <a:stretch>
            <a:fillRect/>
          </a:stretch>
        </p:blipFill>
        <p:spPr bwMode="auto">
          <a:xfrm>
            <a:off x="235543" y="1122122"/>
            <a:ext cx="693109" cy="625361"/>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descr="Green Tick Icon Png, Cliparts &amp;amp; Cartoons - Jing.fm">
            <a:extLst>
              <a:ext uri="{FF2B5EF4-FFF2-40B4-BE49-F238E27FC236}">
                <a16:creationId xmlns:a16="http://schemas.microsoft.com/office/drawing/2014/main" id="{BA88A050-B47E-4E04-90D4-335B359E1626}"/>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foregroundMark x1="35814" y1="50258" x2="44186" y2="61211"/>
                        <a14:foregroundMark x1="44186" y1="61211" x2="70465" y2="32861"/>
                      </a14:backgroundRemoval>
                    </a14:imgEffect>
                  </a14:imgLayer>
                </a14:imgProps>
              </a:ext>
              <a:ext uri="{28A0092B-C50C-407E-A947-70E740481C1C}">
                <a14:useLocalDpi xmlns:a14="http://schemas.microsoft.com/office/drawing/2010/main" val="0"/>
              </a:ext>
            </a:extLst>
          </a:blip>
          <a:srcRect/>
          <a:stretch>
            <a:fillRect/>
          </a:stretch>
        </p:blipFill>
        <p:spPr bwMode="auto">
          <a:xfrm>
            <a:off x="227725" y="2176527"/>
            <a:ext cx="693109" cy="625361"/>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 descr="Green Tick Icon Png, Cliparts &amp;amp; Cartoons - Jing.fm">
            <a:extLst>
              <a:ext uri="{FF2B5EF4-FFF2-40B4-BE49-F238E27FC236}">
                <a16:creationId xmlns:a16="http://schemas.microsoft.com/office/drawing/2014/main" id="{BA88A050-B47E-4E04-90D4-335B359E1626}"/>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foregroundMark x1="35814" y1="50258" x2="44186" y2="61211"/>
                        <a14:foregroundMark x1="44186" y1="61211" x2="70465" y2="32861"/>
                      </a14:backgroundRemoval>
                    </a14:imgEffect>
                  </a14:imgLayer>
                </a14:imgProps>
              </a:ext>
              <a:ext uri="{28A0092B-C50C-407E-A947-70E740481C1C}">
                <a14:useLocalDpi xmlns:a14="http://schemas.microsoft.com/office/drawing/2010/main" val="0"/>
              </a:ext>
            </a:extLst>
          </a:blip>
          <a:srcRect/>
          <a:stretch>
            <a:fillRect/>
          </a:stretch>
        </p:blipFill>
        <p:spPr bwMode="auto">
          <a:xfrm>
            <a:off x="258920" y="3108273"/>
            <a:ext cx="693109" cy="625361"/>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 descr="Green Tick Icon Png, Cliparts &amp;amp; Cartoons - Jing.fm">
            <a:extLst>
              <a:ext uri="{FF2B5EF4-FFF2-40B4-BE49-F238E27FC236}">
                <a16:creationId xmlns:a16="http://schemas.microsoft.com/office/drawing/2014/main" id="{BA88A050-B47E-4E04-90D4-335B359E1626}"/>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foregroundMark x1="35814" y1="50258" x2="44186" y2="61211"/>
                        <a14:foregroundMark x1="44186" y1="61211" x2="70465" y2="32861"/>
                      </a14:backgroundRemoval>
                    </a14:imgEffect>
                  </a14:imgLayer>
                </a14:imgProps>
              </a:ext>
              <a:ext uri="{28A0092B-C50C-407E-A947-70E740481C1C}">
                <a14:useLocalDpi xmlns:a14="http://schemas.microsoft.com/office/drawing/2010/main" val="0"/>
              </a:ext>
            </a:extLst>
          </a:blip>
          <a:srcRect/>
          <a:stretch>
            <a:fillRect/>
          </a:stretch>
        </p:blipFill>
        <p:spPr bwMode="auto">
          <a:xfrm>
            <a:off x="297683" y="4089425"/>
            <a:ext cx="693109" cy="6253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219202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32" presetClass="emph" presetSubtype="0" fill="hold" nodeType="afterEffect">
                                  <p:stCondLst>
                                    <p:cond delay="0"/>
                                  </p:stCondLst>
                                  <p:childTnLst>
                                    <p:animRot by="120000">
                                      <p:cBhvr>
                                        <p:cTn id="11" dur="100" fill="hold">
                                          <p:stCondLst>
                                            <p:cond delay="0"/>
                                          </p:stCondLst>
                                        </p:cTn>
                                        <p:tgtEl>
                                          <p:spTgt spid="6"/>
                                        </p:tgtEl>
                                        <p:attrNameLst>
                                          <p:attrName>r</p:attrName>
                                        </p:attrNameLst>
                                      </p:cBhvr>
                                    </p:animRot>
                                    <p:animRot by="-240000">
                                      <p:cBhvr>
                                        <p:cTn id="12" dur="200" fill="hold">
                                          <p:stCondLst>
                                            <p:cond delay="200"/>
                                          </p:stCondLst>
                                        </p:cTn>
                                        <p:tgtEl>
                                          <p:spTgt spid="6"/>
                                        </p:tgtEl>
                                        <p:attrNameLst>
                                          <p:attrName>r</p:attrName>
                                        </p:attrNameLst>
                                      </p:cBhvr>
                                    </p:animRot>
                                    <p:animRot by="240000">
                                      <p:cBhvr>
                                        <p:cTn id="13" dur="200" fill="hold">
                                          <p:stCondLst>
                                            <p:cond delay="400"/>
                                          </p:stCondLst>
                                        </p:cTn>
                                        <p:tgtEl>
                                          <p:spTgt spid="6"/>
                                        </p:tgtEl>
                                        <p:attrNameLst>
                                          <p:attrName>r</p:attrName>
                                        </p:attrNameLst>
                                      </p:cBhvr>
                                    </p:animRot>
                                    <p:animRot by="-240000">
                                      <p:cBhvr>
                                        <p:cTn id="14" dur="200" fill="hold">
                                          <p:stCondLst>
                                            <p:cond delay="600"/>
                                          </p:stCondLst>
                                        </p:cTn>
                                        <p:tgtEl>
                                          <p:spTgt spid="6"/>
                                        </p:tgtEl>
                                        <p:attrNameLst>
                                          <p:attrName>r</p:attrName>
                                        </p:attrNameLst>
                                      </p:cBhvr>
                                    </p:animRot>
                                    <p:animRot by="120000">
                                      <p:cBhvr>
                                        <p:cTn id="15" dur="200" fill="hold">
                                          <p:stCondLst>
                                            <p:cond delay="800"/>
                                          </p:stCondLst>
                                        </p:cTn>
                                        <p:tgtEl>
                                          <p:spTgt spid="6"/>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ppt_x"/>
                                          </p:val>
                                        </p:tav>
                                        <p:tav tm="100000">
                                          <p:val>
                                            <p:strVal val="#ppt_x"/>
                                          </p:val>
                                        </p:tav>
                                      </p:tavLst>
                                    </p:anim>
                                    <p:anim calcmode="lin" valueType="num">
                                      <p:cBhvr additive="base">
                                        <p:cTn id="21" dur="500" fill="hold"/>
                                        <p:tgtEl>
                                          <p:spTgt spid="7"/>
                                        </p:tgtEl>
                                        <p:attrNameLst>
                                          <p:attrName>ppt_y</p:attrName>
                                        </p:attrNameLst>
                                      </p:cBhvr>
                                      <p:tavLst>
                                        <p:tav tm="0">
                                          <p:val>
                                            <p:strVal val="1+#ppt_h/2"/>
                                          </p:val>
                                        </p:tav>
                                        <p:tav tm="100000">
                                          <p:val>
                                            <p:strVal val="#ppt_y"/>
                                          </p:val>
                                        </p:tav>
                                      </p:tavLst>
                                    </p:anim>
                                  </p:childTnLst>
                                </p:cTn>
                              </p:par>
                            </p:childTnLst>
                          </p:cTn>
                        </p:par>
                        <p:par>
                          <p:cTn id="22" fill="hold">
                            <p:stCondLst>
                              <p:cond delay="500"/>
                            </p:stCondLst>
                            <p:childTnLst>
                              <p:par>
                                <p:cTn id="23" presetID="32" presetClass="emph" presetSubtype="0" fill="hold" nodeType="afterEffect">
                                  <p:stCondLst>
                                    <p:cond delay="0"/>
                                  </p:stCondLst>
                                  <p:childTnLst>
                                    <p:animRot by="120000">
                                      <p:cBhvr>
                                        <p:cTn id="24" dur="100" fill="hold">
                                          <p:stCondLst>
                                            <p:cond delay="0"/>
                                          </p:stCondLst>
                                        </p:cTn>
                                        <p:tgtEl>
                                          <p:spTgt spid="7"/>
                                        </p:tgtEl>
                                        <p:attrNameLst>
                                          <p:attrName>r</p:attrName>
                                        </p:attrNameLst>
                                      </p:cBhvr>
                                    </p:animRot>
                                    <p:animRot by="-240000">
                                      <p:cBhvr>
                                        <p:cTn id="25" dur="200" fill="hold">
                                          <p:stCondLst>
                                            <p:cond delay="200"/>
                                          </p:stCondLst>
                                        </p:cTn>
                                        <p:tgtEl>
                                          <p:spTgt spid="7"/>
                                        </p:tgtEl>
                                        <p:attrNameLst>
                                          <p:attrName>r</p:attrName>
                                        </p:attrNameLst>
                                      </p:cBhvr>
                                    </p:animRot>
                                    <p:animRot by="240000">
                                      <p:cBhvr>
                                        <p:cTn id="26" dur="200" fill="hold">
                                          <p:stCondLst>
                                            <p:cond delay="400"/>
                                          </p:stCondLst>
                                        </p:cTn>
                                        <p:tgtEl>
                                          <p:spTgt spid="7"/>
                                        </p:tgtEl>
                                        <p:attrNameLst>
                                          <p:attrName>r</p:attrName>
                                        </p:attrNameLst>
                                      </p:cBhvr>
                                    </p:animRot>
                                    <p:animRot by="-240000">
                                      <p:cBhvr>
                                        <p:cTn id="27" dur="200" fill="hold">
                                          <p:stCondLst>
                                            <p:cond delay="600"/>
                                          </p:stCondLst>
                                        </p:cTn>
                                        <p:tgtEl>
                                          <p:spTgt spid="7"/>
                                        </p:tgtEl>
                                        <p:attrNameLst>
                                          <p:attrName>r</p:attrName>
                                        </p:attrNameLst>
                                      </p:cBhvr>
                                    </p:animRot>
                                    <p:animRot by="120000">
                                      <p:cBhvr>
                                        <p:cTn id="28" dur="200" fill="hold">
                                          <p:stCondLst>
                                            <p:cond delay="800"/>
                                          </p:stCondLst>
                                        </p:cTn>
                                        <p:tgtEl>
                                          <p:spTgt spid="7"/>
                                        </p:tgtEl>
                                        <p:attrNameLst>
                                          <p:attrName>r</p:attrName>
                                        </p:attrNameLst>
                                      </p:cBhvr>
                                    </p:animRo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additive="base">
                                        <p:cTn id="33" dur="500" fill="hold"/>
                                        <p:tgtEl>
                                          <p:spTgt spid="8"/>
                                        </p:tgtEl>
                                        <p:attrNameLst>
                                          <p:attrName>ppt_x</p:attrName>
                                        </p:attrNameLst>
                                      </p:cBhvr>
                                      <p:tavLst>
                                        <p:tav tm="0">
                                          <p:val>
                                            <p:strVal val="#ppt_x"/>
                                          </p:val>
                                        </p:tav>
                                        <p:tav tm="100000">
                                          <p:val>
                                            <p:strVal val="#ppt_x"/>
                                          </p:val>
                                        </p:tav>
                                      </p:tavLst>
                                    </p:anim>
                                    <p:anim calcmode="lin" valueType="num">
                                      <p:cBhvr additive="base">
                                        <p:cTn id="34" dur="500" fill="hold"/>
                                        <p:tgtEl>
                                          <p:spTgt spid="8"/>
                                        </p:tgtEl>
                                        <p:attrNameLst>
                                          <p:attrName>ppt_y</p:attrName>
                                        </p:attrNameLst>
                                      </p:cBhvr>
                                      <p:tavLst>
                                        <p:tav tm="0">
                                          <p:val>
                                            <p:strVal val="1+#ppt_h/2"/>
                                          </p:val>
                                        </p:tav>
                                        <p:tav tm="100000">
                                          <p:val>
                                            <p:strVal val="#ppt_y"/>
                                          </p:val>
                                        </p:tav>
                                      </p:tavLst>
                                    </p:anim>
                                  </p:childTnLst>
                                </p:cTn>
                              </p:par>
                            </p:childTnLst>
                          </p:cTn>
                        </p:par>
                        <p:par>
                          <p:cTn id="35" fill="hold">
                            <p:stCondLst>
                              <p:cond delay="500"/>
                            </p:stCondLst>
                            <p:childTnLst>
                              <p:par>
                                <p:cTn id="36" presetID="32" presetClass="emph" presetSubtype="0" fill="hold" nodeType="afterEffect">
                                  <p:stCondLst>
                                    <p:cond delay="0"/>
                                  </p:stCondLst>
                                  <p:childTnLst>
                                    <p:animRot by="120000">
                                      <p:cBhvr>
                                        <p:cTn id="37" dur="100" fill="hold">
                                          <p:stCondLst>
                                            <p:cond delay="0"/>
                                          </p:stCondLst>
                                        </p:cTn>
                                        <p:tgtEl>
                                          <p:spTgt spid="8"/>
                                        </p:tgtEl>
                                        <p:attrNameLst>
                                          <p:attrName>r</p:attrName>
                                        </p:attrNameLst>
                                      </p:cBhvr>
                                    </p:animRot>
                                    <p:animRot by="-240000">
                                      <p:cBhvr>
                                        <p:cTn id="38" dur="200" fill="hold">
                                          <p:stCondLst>
                                            <p:cond delay="200"/>
                                          </p:stCondLst>
                                        </p:cTn>
                                        <p:tgtEl>
                                          <p:spTgt spid="8"/>
                                        </p:tgtEl>
                                        <p:attrNameLst>
                                          <p:attrName>r</p:attrName>
                                        </p:attrNameLst>
                                      </p:cBhvr>
                                    </p:animRot>
                                    <p:animRot by="240000">
                                      <p:cBhvr>
                                        <p:cTn id="39" dur="200" fill="hold">
                                          <p:stCondLst>
                                            <p:cond delay="400"/>
                                          </p:stCondLst>
                                        </p:cTn>
                                        <p:tgtEl>
                                          <p:spTgt spid="8"/>
                                        </p:tgtEl>
                                        <p:attrNameLst>
                                          <p:attrName>r</p:attrName>
                                        </p:attrNameLst>
                                      </p:cBhvr>
                                    </p:animRot>
                                    <p:animRot by="-240000">
                                      <p:cBhvr>
                                        <p:cTn id="40" dur="200" fill="hold">
                                          <p:stCondLst>
                                            <p:cond delay="600"/>
                                          </p:stCondLst>
                                        </p:cTn>
                                        <p:tgtEl>
                                          <p:spTgt spid="8"/>
                                        </p:tgtEl>
                                        <p:attrNameLst>
                                          <p:attrName>r</p:attrName>
                                        </p:attrNameLst>
                                      </p:cBhvr>
                                    </p:animRot>
                                    <p:animRot by="120000">
                                      <p:cBhvr>
                                        <p:cTn id="41" dur="200" fill="hold">
                                          <p:stCondLst>
                                            <p:cond delay="800"/>
                                          </p:stCondLst>
                                        </p:cTn>
                                        <p:tgtEl>
                                          <p:spTgt spid="8"/>
                                        </p:tgtEl>
                                        <p:attrNameLst>
                                          <p:attrName>r</p:attrName>
                                        </p:attrNameLst>
                                      </p:cBhvr>
                                    </p:animRot>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nodeType="clickEffect">
                                  <p:stCondLst>
                                    <p:cond delay="0"/>
                                  </p:stCondLst>
                                  <p:childTnLst>
                                    <p:set>
                                      <p:cBhvr>
                                        <p:cTn id="45" dur="1" fill="hold">
                                          <p:stCondLst>
                                            <p:cond delay="0"/>
                                          </p:stCondLst>
                                        </p:cTn>
                                        <p:tgtEl>
                                          <p:spTgt spid="9"/>
                                        </p:tgtEl>
                                        <p:attrNameLst>
                                          <p:attrName>style.visibility</p:attrName>
                                        </p:attrNameLst>
                                      </p:cBhvr>
                                      <p:to>
                                        <p:strVal val="visible"/>
                                      </p:to>
                                    </p:set>
                                    <p:anim calcmode="lin" valueType="num">
                                      <p:cBhvr additive="base">
                                        <p:cTn id="46" dur="500" fill="hold"/>
                                        <p:tgtEl>
                                          <p:spTgt spid="9"/>
                                        </p:tgtEl>
                                        <p:attrNameLst>
                                          <p:attrName>ppt_x</p:attrName>
                                        </p:attrNameLst>
                                      </p:cBhvr>
                                      <p:tavLst>
                                        <p:tav tm="0">
                                          <p:val>
                                            <p:strVal val="#ppt_x"/>
                                          </p:val>
                                        </p:tav>
                                        <p:tav tm="100000">
                                          <p:val>
                                            <p:strVal val="#ppt_x"/>
                                          </p:val>
                                        </p:tav>
                                      </p:tavLst>
                                    </p:anim>
                                    <p:anim calcmode="lin" valueType="num">
                                      <p:cBhvr additive="base">
                                        <p:cTn id="47" dur="500" fill="hold"/>
                                        <p:tgtEl>
                                          <p:spTgt spid="9"/>
                                        </p:tgtEl>
                                        <p:attrNameLst>
                                          <p:attrName>ppt_y</p:attrName>
                                        </p:attrNameLst>
                                      </p:cBhvr>
                                      <p:tavLst>
                                        <p:tav tm="0">
                                          <p:val>
                                            <p:strVal val="1+#ppt_h/2"/>
                                          </p:val>
                                        </p:tav>
                                        <p:tav tm="100000">
                                          <p:val>
                                            <p:strVal val="#ppt_y"/>
                                          </p:val>
                                        </p:tav>
                                      </p:tavLst>
                                    </p:anim>
                                  </p:childTnLst>
                                </p:cTn>
                              </p:par>
                            </p:childTnLst>
                          </p:cTn>
                        </p:par>
                        <p:par>
                          <p:cTn id="48" fill="hold">
                            <p:stCondLst>
                              <p:cond delay="500"/>
                            </p:stCondLst>
                            <p:childTnLst>
                              <p:par>
                                <p:cTn id="49" presetID="32" presetClass="emph" presetSubtype="0" fill="hold" nodeType="afterEffect">
                                  <p:stCondLst>
                                    <p:cond delay="0"/>
                                  </p:stCondLst>
                                  <p:childTnLst>
                                    <p:animRot by="120000">
                                      <p:cBhvr>
                                        <p:cTn id="50" dur="100" fill="hold">
                                          <p:stCondLst>
                                            <p:cond delay="0"/>
                                          </p:stCondLst>
                                        </p:cTn>
                                        <p:tgtEl>
                                          <p:spTgt spid="9"/>
                                        </p:tgtEl>
                                        <p:attrNameLst>
                                          <p:attrName>r</p:attrName>
                                        </p:attrNameLst>
                                      </p:cBhvr>
                                    </p:animRot>
                                    <p:animRot by="-240000">
                                      <p:cBhvr>
                                        <p:cTn id="51" dur="200" fill="hold">
                                          <p:stCondLst>
                                            <p:cond delay="200"/>
                                          </p:stCondLst>
                                        </p:cTn>
                                        <p:tgtEl>
                                          <p:spTgt spid="9"/>
                                        </p:tgtEl>
                                        <p:attrNameLst>
                                          <p:attrName>r</p:attrName>
                                        </p:attrNameLst>
                                      </p:cBhvr>
                                    </p:animRot>
                                    <p:animRot by="240000">
                                      <p:cBhvr>
                                        <p:cTn id="52" dur="200" fill="hold">
                                          <p:stCondLst>
                                            <p:cond delay="400"/>
                                          </p:stCondLst>
                                        </p:cTn>
                                        <p:tgtEl>
                                          <p:spTgt spid="9"/>
                                        </p:tgtEl>
                                        <p:attrNameLst>
                                          <p:attrName>r</p:attrName>
                                        </p:attrNameLst>
                                      </p:cBhvr>
                                    </p:animRot>
                                    <p:animRot by="-240000">
                                      <p:cBhvr>
                                        <p:cTn id="53" dur="200" fill="hold">
                                          <p:stCondLst>
                                            <p:cond delay="600"/>
                                          </p:stCondLst>
                                        </p:cTn>
                                        <p:tgtEl>
                                          <p:spTgt spid="9"/>
                                        </p:tgtEl>
                                        <p:attrNameLst>
                                          <p:attrName>r</p:attrName>
                                        </p:attrNameLst>
                                      </p:cBhvr>
                                    </p:animRot>
                                    <p:animRot by="120000">
                                      <p:cBhvr>
                                        <p:cTn id="54" dur="200" fill="hold">
                                          <p:stCondLst>
                                            <p:cond delay="800"/>
                                          </p:stCondLst>
                                        </p:cTn>
                                        <p:tgtEl>
                                          <p:spTgt spid="9"/>
                                        </p:tgtEl>
                                        <p:attrNameLst>
                                          <p:attrName>r</p:attrName>
                                        </p:attrNameLst>
                                      </p:cBhvr>
                                    </p:animRot>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nodeType="clickEffect">
                                  <p:stCondLst>
                                    <p:cond delay="0"/>
                                  </p:stCondLst>
                                  <p:childTnLst>
                                    <p:set>
                                      <p:cBhvr>
                                        <p:cTn id="58" dur="1" fill="hold">
                                          <p:stCondLst>
                                            <p:cond delay="0"/>
                                          </p:stCondLst>
                                        </p:cTn>
                                        <p:tgtEl>
                                          <p:spTgt spid="32"/>
                                        </p:tgtEl>
                                        <p:attrNameLst>
                                          <p:attrName>style.visibility</p:attrName>
                                        </p:attrNameLst>
                                      </p:cBhvr>
                                      <p:to>
                                        <p:strVal val="visible"/>
                                      </p:to>
                                    </p:set>
                                    <p:animEffect transition="in" filter="fade">
                                      <p:cBhvr>
                                        <p:cTn id="59" dur="1000"/>
                                        <p:tgtEl>
                                          <p:spTgt spid="32"/>
                                        </p:tgtEl>
                                      </p:cBhvr>
                                    </p:animEffect>
                                    <p:anim calcmode="lin" valueType="num">
                                      <p:cBhvr>
                                        <p:cTn id="60" dur="1000" fill="hold"/>
                                        <p:tgtEl>
                                          <p:spTgt spid="32"/>
                                        </p:tgtEl>
                                        <p:attrNameLst>
                                          <p:attrName>ppt_x</p:attrName>
                                        </p:attrNameLst>
                                      </p:cBhvr>
                                      <p:tavLst>
                                        <p:tav tm="0">
                                          <p:val>
                                            <p:strVal val="#ppt_x"/>
                                          </p:val>
                                        </p:tav>
                                        <p:tav tm="100000">
                                          <p:val>
                                            <p:strVal val="#ppt_x"/>
                                          </p:val>
                                        </p:tav>
                                      </p:tavLst>
                                    </p:anim>
                                    <p:anim calcmode="lin" valueType="num">
                                      <p:cBhvr>
                                        <p:cTn id="61"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nodeType="clickEffect">
                                  <p:stCondLst>
                                    <p:cond delay="0"/>
                                  </p:stCondLst>
                                  <p:childTnLst>
                                    <p:set>
                                      <p:cBhvr>
                                        <p:cTn id="65" dur="1" fill="hold">
                                          <p:stCondLst>
                                            <p:cond delay="0"/>
                                          </p:stCondLst>
                                        </p:cTn>
                                        <p:tgtEl>
                                          <p:spTgt spid="33"/>
                                        </p:tgtEl>
                                        <p:attrNameLst>
                                          <p:attrName>style.visibility</p:attrName>
                                        </p:attrNameLst>
                                      </p:cBhvr>
                                      <p:to>
                                        <p:strVal val="visible"/>
                                      </p:to>
                                    </p:set>
                                    <p:animEffect transition="in" filter="fade">
                                      <p:cBhvr>
                                        <p:cTn id="66" dur="1000"/>
                                        <p:tgtEl>
                                          <p:spTgt spid="33"/>
                                        </p:tgtEl>
                                      </p:cBhvr>
                                    </p:animEffect>
                                    <p:anim calcmode="lin" valueType="num">
                                      <p:cBhvr>
                                        <p:cTn id="67" dur="1000" fill="hold"/>
                                        <p:tgtEl>
                                          <p:spTgt spid="33"/>
                                        </p:tgtEl>
                                        <p:attrNameLst>
                                          <p:attrName>ppt_x</p:attrName>
                                        </p:attrNameLst>
                                      </p:cBhvr>
                                      <p:tavLst>
                                        <p:tav tm="0">
                                          <p:val>
                                            <p:strVal val="#ppt_x"/>
                                          </p:val>
                                        </p:tav>
                                        <p:tav tm="100000">
                                          <p:val>
                                            <p:strVal val="#ppt_x"/>
                                          </p:val>
                                        </p:tav>
                                      </p:tavLst>
                                    </p:anim>
                                    <p:anim calcmode="lin" valueType="num">
                                      <p:cBhvr>
                                        <p:cTn id="68"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nodeType="clickEffect">
                                  <p:stCondLst>
                                    <p:cond delay="0"/>
                                  </p:stCondLst>
                                  <p:childTnLst>
                                    <p:set>
                                      <p:cBhvr>
                                        <p:cTn id="72" dur="1" fill="hold">
                                          <p:stCondLst>
                                            <p:cond delay="0"/>
                                          </p:stCondLst>
                                        </p:cTn>
                                        <p:tgtEl>
                                          <p:spTgt spid="34"/>
                                        </p:tgtEl>
                                        <p:attrNameLst>
                                          <p:attrName>style.visibility</p:attrName>
                                        </p:attrNameLst>
                                      </p:cBhvr>
                                      <p:to>
                                        <p:strVal val="visible"/>
                                      </p:to>
                                    </p:set>
                                    <p:animEffect transition="in" filter="fade">
                                      <p:cBhvr>
                                        <p:cTn id="73" dur="1000"/>
                                        <p:tgtEl>
                                          <p:spTgt spid="34"/>
                                        </p:tgtEl>
                                      </p:cBhvr>
                                    </p:animEffect>
                                    <p:anim calcmode="lin" valueType="num">
                                      <p:cBhvr>
                                        <p:cTn id="74" dur="1000" fill="hold"/>
                                        <p:tgtEl>
                                          <p:spTgt spid="34"/>
                                        </p:tgtEl>
                                        <p:attrNameLst>
                                          <p:attrName>ppt_x</p:attrName>
                                        </p:attrNameLst>
                                      </p:cBhvr>
                                      <p:tavLst>
                                        <p:tav tm="0">
                                          <p:val>
                                            <p:strVal val="#ppt_x"/>
                                          </p:val>
                                        </p:tav>
                                        <p:tav tm="100000">
                                          <p:val>
                                            <p:strVal val="#ppt_x"/>
                                          </p:val>
                                        </p:tav>
                                      </p:tavLst>
                                    </p:anim>
                                    <p:anim calcmode="lin" valueType="num">
                                      <p:cBhvr>
                                        <p:cTn id="75"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42" presetClass="entr" presetSubtype="0" fill="hold" nodeType="clickEffect">
                                  <p:stCondLst>
                                    <p:cond delay="0"/>
                                  </p:stCondLst>
                                  <p:childTnLst>
                                    <p:set>
                                      <p:cBhvr>
                                        <p:cTn id="79" dur="1" fill="hold">
                                          <p:stCondLst>
                                            <p:cond delay="0"/>
                                          </p:stCondLst>
                                        </p:cTn>
                                        <p:tgtEl>
                                          <p:spTgt spid="35"/>
                                        </p:tgtEl>
                                        <p:attrNameLst>
                                          <p:attrName>style.visibility</p:attrName>
                                        </p:attrNameLst>
                                      </p:cBhvr>
                                      <p:to>
                                        <p:strVal val="visible"/>
                                      </p:to>
                                    </p:set>
                                    <p:animEffect transition="in" filter="fade">
                                      <p:cBhvr>
                                        <p:cTn id="80" dur="1000"/>
                                        <p:tgtEl>
                                          <p:spTgt spid="35"/>
                                        </p:tgtEl>
                                      </p:cBhvr>
                                    </p:animEffect>
                                    <p:anim calcmode="lin" valueType="num">
                                      <p:cBhvr>
                                        <p:cTn id="81" dur="1000" fill="hold"/>
                                        <p:tgtEl>
                                          <p:spTgt spid="35"/>
                                        </p:tgtEl>
                                        <p:attrNameLst>
                                          <p:attrName>ppt_x</p:attrName>
                                        </p:attrNameLst>
                                      </p:cBhvr>
                                      <p:tavLst>
                                        <p:tav tm="0">
                                          <p:val>
                                            <p:strVal val="#ppt_x"/>
                                          </p:val>
                                        </p:tav>
                                        <p:tav tm="100000">
                                          <p:val>
                                            <p:strVal val="#ppt_x"/>
                                          </p:val>
                                        </p:tav>
                                      </p:tavLst>
                                    </p:anim>
                                    <p:anim calcmode="lin" valueType="num">
                                      <p:cBhvr>
                                        <p:cTn id="82"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565"/>
        <p:cNvGrpSpPr/>
        <p:nvPr/>
      </p:nvGrpSpPr>
      <p:grpSpPr>
        <a:xfrm>
          <a:off x="0" y="0"/>
          <a:ext cx="0" cy="0"/>
          <a:chOff x="0" y="0"/>
          <a:chExt cx="0" cy="0"/>
        </a:xfrm>
      </p:grpSpPr>
      <p:grpSp>
        <p:nvGrpSpPr>
          <p:cNvPr id="7569" name="Google Shape;7569;p75"/>
          <p:cNvGrpSpPr/>
          <p:nvPr/>
        </p:nvGrpSpPr>
        <p:grpSpPr>
          <a:xfrm>
            <a:off x="8353196" y="537004"/>
            <a:ext cx="155400" cy="155400"/>
            <a:chOff x="1666623" y="2623621"/>
            <a:chExt cx="155400" cy="155400"/>
          </a:xfrm>
        </p:grpSpPr>
        <p:sp>
          <p:nvSpPr>
            <p:cNvPr id="7570" name="Google Shape;7570;p75"/>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7571" name="Google Shape;7571;p75"/>
            <p:cNvSpPr/>
            <p:nvPr/>
          </p:nvSpPr>
          <p:spPr>
            <a:xfrm>
              <a:off x="1666623" y="2623621"/>
              <a:ext cx="155400" cy="155400"/>
            </a:xfrm>
            <a:prstGeom prst="star4">
              <a:avLst>
                <a:gd name="adj" fmla="val 23855"/>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7578" name="Google Shape;7578;p75"/>
          <p:cNvGrpSpPr/>
          <p:nvPr/>
        </p:nvGrpSpPr>
        <p:grpSpPr>
          <a:xfrm>
            <a:off x="7810146" y="4175354"/>
            <a:ext cx="155400" cy="155400"/>
            <a:chOff x="1666623" y="2623621"/>
            <a:chExt cx="155400" cy="155400"/>
          </a:xfrm>
        </p:grpSpPr>
        <p:sp>
          <p:nvSpPr>
            <p:cNvPr id="7579" name="Google Shape;7579;p75"/>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7580" name="Google Shape;7580;p75"/>
            <p:cNvSpPr/>
            <p:nvPr/>
          </p:nvSpPr>
          <p:spPr>
            <a:xfrm>
              <a:off x="1666623" y="2623621"/>
              <a:ext cx="155400" cy="155400"/>
            </a:xfrm>
            <a:prstGeom prst="star4">
              <a:avLst>
                <a:gd name="adj" fmla="val 23855"/>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7581" name="Google Shape;7581;p75"/>
          <p:cNvGrpSpPr/>
          <p:nvPr/>
        </p:nvGrpSpPr>
        <p:grpSpPr>
          <a:xfrm rot="5741575">
            <a:off x="300720" y="4612218"/>
            <a:ext cx="450624" cy="494107"/>
            <a:chOff x="1584644" y="2497374"/>
            <a:chExt cx="450609" cy="494091"/>
          </a:xfrm>
        </p:grpSpPr>
        <p:sp>
          <p:nvSpPr>
            <p:cNvPr id="7582" name="Google Shape;7582;p75"/>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3" name="Google Shape;7583;p75"/>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Google Shape;2234;p45"/>
          <p:cNvSpPr/>
          <p:nvPr/>
        </p:nvSpPr>
        <p:spPr>
          <a:xfrm>
            <a:off x="3796461" y="371580"/>
            <a:ext cx="1913039" cy="560148"/>
          </a:xfrm>
          <a:custGeom>
            <a:avLst/>
            <a:gdLst/>
            <a:ahLst/>
            <a:cxnLst/>
            <a:rect l="l" t="t" r="r" b="b"/>
            <a:pathLst>
              <a:path w="32194" h="6987" extrusionOk="0">
                <a:moveTo>
                  <a:pt x="720" y="0"/>
                </a:moveTo>
                <a:lnTo>
                  <a:pt x="1450" y="643"/>
                </a:lnTo>
                <a:lnTo>
                  <a:pt x="1" y="2191"/>
                </a:lnTo>
                <a:lnTo>
                  <a:pt x="1995" y="3368"/>
                </a:lnTo>
                <a:lnTo>
                  <a:pt x="1265" y="4501"/>
                </a:lnTo>
                <a:lnTo>
                  <a:pt x="1537" y="5406"/>
                </a:lnTo>
                <a:lnTo>
                  <a:pt x="447" y="6986"/>
                </a:lnTo>
                <a:lnTo>
                  <a:pt x="30832" y="6986"/>
                </a:lnTo>
                <a:lnTo>
                  <a:pt x="32194" y="5362"/>
                </a:lnTo>
                <a:lnTo>
                  <a:pt x="30243" y="3488"/>
                </a:lnTo>
                <a:lnTo>
                  <a:pt x="30919" y="2594"/>
                </a:lnTo>
                <a:lnTo>
                  <a:pt x="29426" y="1592"/>
                </a:lnTo>
                <a:lnTo>
                  <a:pt x="30690" y="0"/>
                </a:lnTo>
                <a:close/>
              </a:path>
            </a:pathLst>
          </a:custGeom>
          <a:solidFill>
            <a:schemeClr val="accent2">
              <a:lumMod val="9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FC1037"/>
              </a:solidFill>
            </a:endParaRPr>
          </a:p>
        </p:txBody>
      </p:sp>
      <p:sp>
        <p:nvSpPr>
          <p:cNvPr id="29" name="Google Shape;4349;p63"/>
          <p:cNvSpPr txBox="1">
            <a:spLocks noGrp="1"/>
          </p:cNvSpPr>
          <p:nvPr>
            <p:ph type="title"/>
          </p:nvPr>
        </p:nvSpPr>
        <p:spPr>
          <a:xfrm>
            <a:off x="3725852" y="479426"/>
            <a:ext cx="2043288" cy="36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3600" dirty="0" smtClean="0">
                <a:solidFill>
                  <a:schemeClr val="bg2"/>
                </a:solidFill>
                <a:latin typeface="Pattaya" panose="00000500000000000000" pitchFamily="2" charset="-34"/>
                <a:cs typeface="Pattaya" panose="00000500000000000000" pitchFamily="2" charset="-34"/>
              </a:rPr>
              <a:t>Dặn dò</a:t>
            </a:r>
            <a:endParaRPr sz="3600" dirty="0">
              <a:solidFill>
                <a:schemeClr val="bg2"/>
              </a:solidFill>
              <a:latin typeface="Pattaya" panose="00000500000000000000" pitchFamily="2" charset="-34"/>
              <a:cs typeface="Pattaya" panose="00000500000000000000" pitchFamily="2" charset="-34"/>
            </a:endParaRPr>
          </a:p>
        </p:txBody>
      </p:sp>
      <p:grpSp>
        <p:nvGrpSpPr>
          <p:cNvPr id="7572" name="Google Shape;7572;p75"/>
          <p:cNvGrpSpPr/>
          <p:nvPr/>
        </p:nvGrpSpPr>
        <p:grpSpPr>
          <a:xfrm>
            <a:off x="986396" y="588616"/>
            <a:ext cx="155400" cy="155400"/>
            <a:chOff x="1666623" y="2623621"/>
            <a:chExt cx="155400" cy="155400"/>
          </a:xfrm>
        </p:grpSpPr>
        <p:sp>
          <p:nvSpPr>
            <p:cNvPr id="7573" name="Google Shape;7573;p75"/>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7574" name="Google Shape;7574;p75"/>
            <p:cNvSpPr/>
            <p:nvPr/>
          </p:nvSpPr>
          <p:spPr>
            <a:xfrm>
              <a:off x="1666623" y="2623621"/>
              <a:ext cx="155400" cy="155400"/>
            </a:xfrm>
            <a:prstGeom prst="star4">
              <a:avLst>
                <a:gd name="adj" fmla="val 23855"/>
              </a:avLst>
            </a:pr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7575" name="Google Shape;7575;p75"/>
          <p:cNvGrpSpPr/>
          <p:nvPr/>
        </p:nvGrpSpPr>
        <p:grpSpPr>
          <a:xfrm>
            <a:off x="1455271" y="818379"/>
            <a:ext cx="155400" cy="155400"/>
            <a:chOff x="1666623" y="2623621"/>
            <a:chExt cx="155400" cy="155400"/>
          </a:xfrm>
        </p:grpSpPr>
        <p:sp>
          <p:nvSpPr>
            <p:cNvPr id="7576" name="Google Shape;7576;p75"/>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7577" name="Google Shape;7577;p75"/>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69" name="Group 68"/>
          <p:cNvGrpSpPr/>
          <p:nvPr/>
        </p:nvGrpSpPr>
        <p:grpSpPr>
          <a:xfrm>
            <a:off x="986396" y="976006"/>
            <a:ext cx="7632335" cy="3705436"/>
            <a:chOff x="339046" y="287676"/>
            <a:chExt cx="8404147" cy="4292100"/>
          </a:xfrm>
        </p:grpSpPr>
        <p:pic>
          <p:nvPicPr>
            <p:cNvPr id="70" name="Picture 69"/>
            <p:cNvPicPr>
              <a:picLocks noChangeAspect="1"/>
            </p:cNvPicPr>
            <p:nvPr/>
          </p:nvPicPr>
          <p:blipFill rotWithShape="1">
            <a:blip r:embed="rId3">
              <a:extLst>
                <a:ext uri="{BEBA8EAE-BF5A-486C-A8C5-ECC9F3942E4B}">
                  <a14:imgProps xmlns:a14="http://schemas.microsoft.com/office/drawing/2010/main">
                    <a14:imgLayer r:embed="rId4">
                      <a14:imgEffect>
                        <a14:backgroundRemoval t="9808" b="95000" l="33523" r="96364"/>
                      </a14:imgEffect>
                    </a14:imgLayer>
                  </a14:imgProps>
                </a:ext>
                <a:ext uri="{28A0092B-C50C-407E-A947-70E740481C1C}">
                  <a14:useLocalDpi xmlns:a14="http://schemas.microsoft.com/office/drawing/2010/main" val="0"/>
                </a:ext>
              </a:extLst>
            </a:blip>
            <a:srcRect l="33339" t="12541" r="5128" b="8634"/>
            <a:stretch/>
          </p:blipFill>
          <p:spPr>
            <a:xfrm>
              <a:off x="2747808" y="588700"/>
              <a:ext cx="5995385" cy="3991076"/>
            </a:xfrm>
            <a:prstGeom prst="rect">
              <a:avLst/>
            </a:prstGeom>
          </p:spPr>
        </p:pic>
        <p:pic>
          <p:nvPicPr>
            <p:cNvPr id="71" name="Picture 70"/>
            <p:cNvPicPr>
              <a:picLocks noChangeAspect="1"/>
            </p:cNvPicPr>
            <p:nvPr/>
          </p:nvPicPr>
          <p:blipFill rotWithShape="1">
            <a:blip r:embed="rId5">
              <a:extLst>
                <a:ext uri="{BEBA8EAE-BF5A-486C-A8C5-ECC9F3942E4B}">
                  <a14:imgProps xmlns:a14="http://schemas.microsoft.com/office/drawing/2010/main">
                    <a14:imgLayer r:embed="rId4">
                      <a14:imgEffect>
                        <a14:backgroundRemoval t="0" b="100000" l="2386" r="96250">
                          <a14:backgroundMark x1="29545" y1="55385" x2="29432" y2="85385"/>
                        </a14:backgroundRemoval>
                      </a14:imgEffect>
                    </a14:imgLayer>
                  </a14:imgProps>
                </a:ext>
                <a:ext uri="{28A0092B-C50C-407E-A947-70E740481C1C}">
                  <a14:useLocalDpi xmlns:a14="http://schemas.microsoft.com/office/drawing/2010/main" val="0"/>
                </a:ext>
              </a:extLst>
            </a:blip>
            <a:srcRect l="3677" t="6526" r="49868" b="39127"/>
            <a:stretch/>
          </p:blipFill>
          <p:spPr>
            <a:xfrm>
              <a:off x="339046" y="287676"/>
              <a:ext cx="3893905" cy="2691830"/>
            </a:xfrm>
            <a:prstGeom prst="rect">
              <a:avLst/>
            </a:prstGeom>
          </p:spPr>
        </p:pic>
      </p:grpSp>
      <p:sp>
        <p:nvSpPr>
          <p:cNvPr id="137" name="圆角矩形 7"/>
          <p:cNvSpPr/>
          <p:nvPr/>
        </p:nvSpPr>
        <p:spPr>
          <a:xfrm>
            <a:off x="3570452" y="2434377"/>
            <a:ext cx="4782744" cy="1256286"/>
          </a:xfrm>
          <a:prstGeom prst="roundRect">
            <a:avLst>
              <a:gd name="adj" fmla="val 22936"/>
            </a:avLst>
          </a:prstGeom>
          <a:noFill/>
          <a:ln w="285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buClrTx/>
              <a:defRPr/>
            </a:pPr>
            <a:r>
              <a:rPr lang="vi-VN" altLang="zh-CN" sz="2800" b="1" kern="1200" dirty="0" smtClean="0">
                <a:solidFill>
                  <a:schemeClr val="accent1">
                    <a:lumMod val="50000"/>
                  </a:schemeClr>
                </a:solidFill>
                <a:latin typeface="Pattaya" panose="00000500000000000000" pitchFamily="2" charset="-34"/>
                <a:ea typeface="黑体" panose="02010609060101010101" pitchFamily="49" charset="-122"/>
                <a:cs typeface="Pattaya" panose="00000500000000000000" pitchFamily="2" charset="-34"/>
              </a:rPr>
              <a:t>Chuẩn bị cho tiết lịch sử tuần 28 “Tiến vào Dinh Độc Lập”.</a:t>
            </a:r>
            <a:endParaRPr kumimoji="0" lang="zh-CN" altLang="en-US" sz="2800" b="1" i="0" u="none" strike="noStrike" kern="1200" cap="none" spc="0" normalizeH="0" baseline="0" noProof="0" dirty="0">
              <a:ln>
                <a:noFill/>
              </a:ln>
              <a:solidFill>
                <a:schemeClr val="accent1">
                  <a:lumMod val="50000"/>
                </a:schemeClr>
              </a:solidFill>
              <a:effectLst/>
              <a:uLnTx/>
              <a:uFillTx/>
              <a:latin typeface="Pattaya" panose="00000500000000000000" pitchFamily="2" charset="-34"/>
              <a:ea typeface="黑体" panose="02010609060101010101" pitchFamily="49" charset="-122"/>
              <a:cs typeface="Pattaya" panose="00000500000000000000" pitchFamily="2" charset="-34"/>
            </a:endParaRPr>
          </a:p>
        </p:txBody>
      </p:sp>
    </p:spTree>
    <p:extLst>
      <p:ext uri="{BB962C8B-B14F-4D97-AF65-F5344CB8AC3E}">
        <p14:creationId xmlns:p14="http://schemas.microsoft.com/office/powerpoint/2010/main" val="132922612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500"/>
                                        <p:tgtEl>
                                          <p:spTgt spid="2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barn(inVertical)">
                                      <p:cBhvr>
                                        <p:cTn id="10" dur="500"/>
                                        <p:tgtEl>
                                          <p:spTgt spid="29"/>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69"/>
                                        </p:tgtEl>
                                        <p:attrNameLst>
                                          <p:attrName>style.visibility</p:attrName>
                                        </p:attrNameLst>
                                      </p:cBhvr>
                                      <p:to>
                                        <p:strVal val="visible"/>
                                      </p:to>
                                    </p:set>
                                    <p:anim calcmode="lin" valueType="num">
                                      <p:cBhvr>
                                        <p:cTn id="15" dur="1000" fill="hold"/>
                                        <p:tgtEl>
                                          <p:spTgt spid="69"/>
                                        </p:tgtEl>
                                        <p:attrNameLst>
                                          <p:attrName>ppt_w</p:attrName>
                                        </p:attrNameLst>
                                      </p:cBhvr>
                                      <p:tavLst>
                                        <p:tav tm="0">
                                          <p:val>
                                            <p:fltVal val="0"/>
                                          </p:val>
                                        </p:tav>
                                        <p:tav tm="100000">
                                          <p:val>
                                            <p:strVal val="#ppt_w"/>
                                          </p:val>
                                        </p:tav>
                                      </p:tavLst>
                                    </p:anim>
                                    <p:anim calcmode="lin" valueType="num">
                                      <p:cBhvr>
                                        <p:cTn id="16" dur="1000" fill="hold"/>
                                        <p:tgtEl>
                                          <p:spTgt spid="69"/>
                                        </p:tgtEl>
                                        <p:attrNameLst>
                                          <p:attrName>ppt_h</p:attrName>
                                        </p:attrNameLst>
                                      </p:cBhvr>
                                      <p:tavLst>
                                        <p:tav tm="0">
                                          <p:val>
                                            <p:fltVal val="0"/>
                                          </p:val>
                                        </p:tav>
                                        <p:tav tm="100000">
                                          <p:val>
                                            <p:strVal val="#ppt_h"/>
                                          </p:val>
                                        </p:tav>
                                      </p:tavLst>
                                    </p:anim>
                                    <p:anim calcmode="lin" valueType="num">
                                      <p:cBhvr>
                                        <p:cTn id="17" dur="1000" fill="hold"/>
                                        <p:tgtEl>
                                          <p:spTgt spid="69"/>
                                        </p:tgtEl>
                                        <p:attrNameLst>
                                          <p:attrName>style.rotation</p:attrName>
                                        </p:attrNameLst>
                                      </p:cBhvr>
                                      <p:tavLst>
                                        <p:tav tm="0">
                                          <p:val>
                                            <p:fltVal val="90"/>
                                          </p:val>
                                        </p:tav>
                                        <p:tav tm="100000">
                                          <p:val>
                                            <p:fltVal val="0"/>
                                          </p:val>
                                        </p:tav>
                                      </p:tavLst>
                                    </p:anim>
                                    <p:animEffect transition="in" filter="fade">
                                      <p:cBhvr>
                                        <p:cTn id="18" dur="1000"/>
                                        <p:tgtEl>
                                          <p:spTgt spid="69"/>
                                        </p:tgtEl>
                                      </p:cBhvr>
                                    </p:animEffect>
                                  </p:childTnLst>
                                </p:cTn>
                              </p:par>
                            </p:childTnLst>
                          </p:cTn>
                        </p:par>
                        <p:par>
                          <p:cTn id="19" fill="hold">
                            <p:stCondLst>
                              <p:cond delay="1000"/>
                            </p:stCondLst>
                            <p:childTnLst>
                              <p:par>
                                <p:cTn id="20" presetID="10" presetClass="entr" presetSubtype="0" fill="hold" grpId="0" nodeType="afterEffect">
                                  <p:stCondLst>
                                    <p:cond delay="0"/>
                                  </p:stCondLst>
                                  <p:childTnLst>
                                    <p:set>
                                      <p:cBhvr>
                                        <p:cTn id="21" dur="1" fill="hold">
                                          <p:stCondLst>
                                            <p:cond delay="0"/>
                                          </p:stCondLst>
                                        </p:cTn>
                                        <p:tgtEl>
                                          <p:spTgt spid="137"/>
                                        </p:tgtEl>
                                        <p:attrNameLst>
                                          <p:attrName>style.visibility</p:attrName>
                                        </p:attrNameLst>
                                      </p:cBhvr>
                                      <p:to>
                                        <p:strVal val="visible"/>
                                      </p:to>
                                    </p:set>
                                    <p:animEffect transition="in" filter="fade">
                                      <p:cBhvr>
                                        <p:cTn id="22" dur="500"/>
                                        <p:tgtEl>
                                          <p:spTgt spid="1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p:bldP spid="13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oogle Shape;1301;p77"/>
          <p:cNvPicPr preferRelativeResize="0"/>
          <p:nvPr/>
        </p:nvPicPr>
        <p:blipFill>
          <a:blip r:embed="rId4">
            <a:alphaModFix/>
          </a:blip>
          <a:stretch>
            <a:fillRect/>
          </a:stretch>
        </p:blipFill>
        <p:spPr>
          <a:xfrm>
            <a:off x="8379575" y="4171562"/>
            <a:ext cx="1528849" cy="1590700"/>
          </a:xfrm>
          <a:prstGeom prst="rect">
            <a:avLst/>
          </a:prstGeom>
          <a:noFill/>
          <a:ln>
            <a:noFill/>
          </a:ln>
        </p:spPr>
      </p:pic>
      <p:pic>
        <p:nvPicPr>
          <p:cNvPr id="4" name="Google Shape;1302;p77"/>
          <p:cNvPicPr preferRelativeResize="0"/>
          <p:nvPr/>
        </p:nvPicPr>
        <p:blipFill>
          <a:blip r:embed="rId5">
            <a:alphaModFix/>
          </a:blip>
          <a:stretch>
            <a:fillRect/>
          </a:stretch>
        </p:blipFill>
        <p:spPr>
          <a:xfrm rot="3173775">
            <a:off x="-262839" y="-922482"/>
            <a:ext cx="779875" cy="2193326"/>
          </a:xfrm>
          <a:prstGeom prst="rect">
            <a:avLst/>
          </a:prstGeom>
          <a:noFill/>
          <a:ln>
            <a:noFill/>
          </a:ln>
        </p:spPr>
      </p:pic>
      <p:pic>
        <p:nvPicPr>
          <p:cNvPr id="5" name="Google Shape;1303;p77"/>
          <p:cNvPicPr preferRelativeResize="0"/>
          <p:nvPr/>
        </p:nvPicPr>
        <p:blipFill>
          <a:blip r:embed="rId6">
            <a:alphaModFix/>
          </a:blip>
          <a:stretch>
            <a:fillRect/>
          </a:stretch>
        </p:blipFill>
        <p:spPr>
          <a:xfrm rot="2340642">
            <a:off x="7509940" y="-522977"/>
            <a:ext cx="2795177" cy="1572293"/>
          </a:xfrm>
          <a:prstGeom prst="rect">
            <a:avLst/>
          </a:prstGeom>
          <a:noFill/>
          <a:ln>
            <a:noFill/>
          </a:ln>
        </p:spPr>
      </p:pic>
      <p:pic>
        <p:nvPicPr>
          <p:cNvPr id="6" name="Google Shape;1308;p77"/>
          <p:cNvPicPr preferRelativeResize="0"/>
          <p:nvPr/>
        </p:nvPicPr>
        <p:blipFill>
          <a:blip r:embed="rId7">
            <a:alphaModFix amt="78000"/>
          </a:blip>
          <a:stretch>
            <a:fillRect/>
          </a:stretch>
        </p:blipFill>
        <p:spPr>
          <a:xfrm rot="17920394">
            <a:off x="91422" y="4016471"/>
            <a:ext cx="592225" cy="1612445"/>
          </a:xfrm>
          <a:prstGeom prst="rect">
            <a:avLst/>
          </a:prstGeom>
          <a:noFill/>
          <a:ln>
            <a:noFill/>
          </a:ln>
        </p:spPr>
      </p:pic>
      <p:grpSp>
        <p:nvGrpSpPr>
          <p:cNvPr id="11" name="Group 10"/>
          <p:cNvGrpSpPr/>
          <p:nvPr/>
        </p:nvGrpSpPr>
        <p:grpSpPr>
          <a:xfrm>
            <a:off x="422981" y="137328"/>
            <a:ext cx="7956594" cy="884352"/>
            <a:chOff x="213236" y="174181"/>
            <a:chExt cx="7956594" cy="884352"/>
          </a:xfrm>
        </p:grpSpPr>
        <p:sp>
          <p:nvSpPr>
            <p:cNvPr id="8" name="Google Shape;719;p43"/>
            <p:cNvSpPr txBox="1">
              <a:spLocks/>
            </p:cNvSpPr>
            <p:nvPr/>
          </p:nvSpPr>
          <p:spPr>
            <a:xfrm>
              <a:off x="1013836" y="405889"/>
              <a:ext cx="7155994" cy="5277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vi-VN" sz="2800" dirty="0" smtClean="0">
                  <a:solidFill>
                    <a:srgbClr val="FC1037"/>
                  </a:solidFill>
                  <a:latin typeface="Pattaya" panose="00000500000000000000" pitchFamily="2" charset="-34"/>
                  <a:cs typeface="Pattaya" panose="00000500000000000000" pitchFamily="2" charset="-34"/>
                </a:rPr>
                <a:t>Nguyên nhân buộc Mĩ phải kí Hiệp định Pa-ri:</a:t>
              </a:r>
              <a:endParaRPr lang="en-US" sz="2800" dirty="0">
                <a:solidFill>
                  <a:srgbClr val="FC1037"/>
                </a:solidFill>
                <a:latin typeface="Pattaya" panose="00000500000000000000" pitchFamily="2" charset="-34"/>
                <a:cs typeface="Pattaya" panose="00000500000000000000" pitchFamily="2" charset="-34"/>
              </a:endParaRPr>
            </a:p>
          </p:txBody>
        </p:sp>
        <p:grpSp>
          <p:nvGrpSpPr>
            <p:cNvPr id="10" name="Group 9"/>
            <p:cNvGrpSpPr/>
            <p:nvPr/>
          </p:nvGrpSpPr>
          <p:grpSpPr>
            <a:xfrm>
              <a:off x="213236" y="174181"/>
              <a:ext cx="863948" cy="884352"/>
              <a:chOff x="634477" y="674401"/>
              <a:chExt cx="863948" cy="884352"/>
            </a:xfrm>
          </p:grpSpPr>
          <p:pic>
            <p:nvPicPr>
              <p:cNvPr id="7" name="Google Shape;718;p43"/>
              <p:cNvPicPr preferRelativeResize="0"/>
              <p:nvPr/>
            </p:nvPicPr>
            <p:blipFill>
              <a:blip r:embed="rId8">
                <a:alphaModFix amt="78000"/>
              </a:blip>
              <a:stretch>
                <a:fillRect/>
              </a:stretch>
            </p:blipFill>
            <p:spPr>
              <a:xfrm rot="-5400000">
                <a:off x="592601" y="716277"/>
                <a:ext cx="884352" cy="800599"/>
              </a:xfrm>
              <a:prstGeom prst="rect">
                <a:avLst/>
              </a:prstGeom>
              <a:noFill/>
              <a:ln>
                <a:noFill/>
              </a:ln>
            </p:spPr>
          </p:pic>
          <p:sp>
            <p:nvSpPr>
              <p:cNvPr id="9" name="Google Shape;720;p43"/>
              <p:cNvSpPr txBox="1">
                <a:spLocks/>
              </p:cNvSpPr>
              <p:nvPr/>
            </p:nvSpPr>
            <p:spPr>
              <a:xfrm>
                <a:off x="636825" y="796302"/>
                <a:ext cx="861600" cy="5934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3600" b="1" dirty="0" smtClean="0">
                    <a:solidFill>
                      <a:srgbClr val="002060"/>
                    </a:solidFill>
                    <a:effectLst>
                      <a:outerShdw blurRad="38100" dist="38100" dir="2700000" algn="tl">
                        <a:srgbClr val="000000">
                          <a:alpha val="43137"/>
                        </a:srgbClr>
                      </a:outerShdw>
                    </a:effectLst>
                  </a:rPr>
                  <a:t>01</a:t>
                </a:r>
                <a:endParaRPr lang="en" sz="3600" b="1" dirty="0">
                  <a:solidFill>
                    <a:srgbClr val="002060"/>
                  </a:solidFill>
                  <a:effectLst>
                    <a:outerShdw blurRad="38100" dist="38100" dir="2700000" algn="tl">
                      <a:srgbClr val="000000">
                        <a:alpha val="43137"/>
                      </a:srgbClr>
                    </a:outerShdw>
                  </a:effectLst>
                </a:endParaRPr>
              </a:p>
            </p:txBody>
          </p:sp>
        </p:grpSp>
      </p:grpSp>
      <p:sp>
        <p:nvSpPr>
          <p:cNvPr id="29" name="Google Shape;635;p47">
            <a:extLst>
              <a:ext uri="{FF2B5EF4-FFF2-40B4-BE49-F238E27FC236}">
                <a16:creationId xmlns:a16="http://schemas.microsoft.com/office/drawing/2014/main" id="{32DBE555-AF40-4482-8FCA-2EBF32311781}"/>
              </a:ext>
            </a:extLst>
          </p:cNvPr>
          <p:cNvSpPr txBox="1">
            <a:spLocks/>
          </p:cNvSpPr>
          <p:nvPr/>
        </p:nvSpPr>
        <p:spPr>
          <a:xfrm>
            <a:off x="241540" y="1173951"/>
            <a:ext cx="6565359" cy="1349324"/>
          </a:xfrm>
          <a:prstGeom prst="doubleWave">
            <a:avLst/>
          </a:prstGeom>
          <a:solidFill>
            <a:schemeClr val="accent1">
              <a:lumMod val="75000"/>
            </a:schemeClr>
          </a:solidFill>
          <a:ln w="57150">
            <a:solidFill>
              <a:schemeClr val="accent3"/>
            </a:solidFill>
          </a:ln>
        </p:spPr>
        <p:txBody>
          <a:bodyPr spcFirstLastPara="1" wrap="square" lIns="0" tIns="91425" rIns="0" bIns="91425" anchor="ctr"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Quicksand Medium"/>
              <a:buChar char="●"/>
              <a:defRPr sz="1800" b="0" i="0" u="none" strike="noStrike" cap="none">
                <a:solidFill>
                  <a:schemeClr val="dk2"/>
                </a:solidFill>
                <a:latin typeface="Quicksand Medium"/>
                <a:ea typeface="Quicksand Medium"/>
                <a:cs typeface="Quicksand Medium"/>
                <a:sym typeface="Quicksand Medium"/>
              </a:defRPr>
            </a:lvl1pPr>
            <a:lvl2pPr marL="914400" marR="0" lvl="1" indent="-317500" algn="l" rtl="0">
              <a:lnSpc>
                <a:spcPct val="115000"/>
              </a:lnSpc>
              <a:spcBef>
                <a:spcPts val="1600"/>
              </a:spcBef>
              <a:spcAft>
                <a:spcPts val="0"/>
              </a:spcAft>
              <a:buClr>
                <a:schemeClr val="dk2"/>
              </a:buClr>
              <a:buSzPts val="1400"/>
              <a:buFont typeface="Quicksand Medium"/>
              <a:buChar char="○"/>
              <a:defRPr sz="1400" b="0" i="0" u="none" strike="noStrike" cap="none">
                <a:solidFill>
                  <a:schemeClr val="dk2"/>
                </a:solidFill>
                <a:latin typeface="Quicksand Medium"/>
                <a:ea typeface="Quicksand Medium"/>
                <a:cs typeface="Quicksand Medium"/>
                <a:sym typeface="Quicksand Medium"/>
              </a:defRPr>
            </a:lvl2pPr>
            <a:lvl3pPr marL="1371600" marR="0" lvl="2" indent="-317500" algn="l" rtl="0">
              <a:lnSpc>
                <a:spcPct val="115000"/>
              </a:lnSpc>
              <a:spcBef>
                <a:spcPts val="1600"/>
              </a:spcBef>
              <a:spcAft>
                <a:spcPts val="0"/>
              </a:spcAft>
              <a:buClr>
                <a:schemeClr val="dk2"/>
              </a:buClr>
              <a:buSzPts val="1400"/>
              <a:buFont typeface="Quicksand Medium"/>
              <a:buChar char="■"/>
              <a:defRPr sz="1400" b="0" i="0" u="none" strike="noStrike" cap="none">
                <a:solidFill>
                  <a:schemeClr val="dk2"/>
                </a:solidFill>
                <a:latin typeface="Quicksand Medium"/>
                <a:ea typeface="Quicksand Medium"/>
                <a:cs typeface="Quicksand Medium"/>
                <a:sym typeface="Quicksand Medium"/>
              </a:defRPr>
            </a:lvl3pPr>
            <a:lvl4pPr marL="1828800" marR="0" lvl="3" indent="-317500" algn="l" rtl="0">
              <a:lnSpc>
                <a:spcPct val="115000"/>
              </a:lnSpc>
              <a:spcBef>
                <a:spcPts val="1600"/>
              </a:spcBef>
              <a:spcAft>
                <a:spcPts val="0"/>
              </a:spcAft>
              <a:buClr>
                <a:schemeClr val="dk2"/>
              </a:buClr>
              <a:buSzPts val="1400"/>
              <a:buFont typeface="Quicksand Medium"/>
              <a:buChar char="●"/>
              <a:defRPr sz="1400" b="0" i="0" u="none" strike="noStrike" cap="none">
                <a:solidFill>
                  <a:schemeClr val="dk2"/>
                </a:solidFill>
                <a:latin typeface="Quicksand Medium"/>
                <a:ea typeface="Quicksand Medium"/>
                <a:cs typeface="Quicksand Medium"/>
                <a:sym typeface="Quicksand Medium"/>
              </a:defRPr>
            </a:lvl4pPr>
            <a:lvl5pPr marL="2286000" marR="0" lvl="4" indent="-317500" algn="l" rtl="0">
              <a:lnSpc>
                <a:spcPct val="115000"/>
              </a:lnSpc>
              <a:spcBef>
                <a:spcPts val="1600"/>
              </a:spcBef>
              <a:spcAft>
                <a:spcPts val="0"/>
              </a:spcAft>
              <a:buClr>
                <a:schemeClr val="dk2"/>
              </a:buClr>
              <a:buSzPts val="1400"/>
              <a:buFont typeface="Quicksand Medium"/>
              <a:buChar char="○"/>
              <a:defRPr sz="1400" b="0" i="0" u="none" strike="noStrike" cap="none">
                <a:solidFill>
                  <a:schemeClr val="dk2"/>
                </a:solidFill>
                <a:latin typeface="Quicksand Medium"/>
                <a:ea typeface="Quicksand Medium"/>
                <a:cs typeface="Quicksand Medium"/>
                <a:sym typeface="Quicksand Medium"/>
              </a:defRPr>
            </a:lvl5pPr>
            <a:lvl6pPr marL="2743200" marR="0" lvl="5" indent="-317500" algn="l" rtl="0">
              <a:lnSpc>
                <a:spcPct val="115000"/>
              </a:lnSpc>
              <a:spcBef>
                <a:spcPts val="1600"/>
              </a:spcBef>
              <a:spcAft>
                <a:spcPts val="0"/>
              </a:spcAft>
              <a:buClr>
                <a:schemeClr val="dk2"/>
              </a:buClr>
              <a:buSzPts val="1400"/>
              <a:buFont typeface="Quicksand Medium"/>
              <a:buChar char="■"/>
              <a:defRPr sz="1400" b="0" i="0" u="none" strike="noStrike" cap="none">
                <a:solidFill>
                  <a:schemeClr val="dk2"/>
                </a:solidFill>
                <a:latin typeface="Quicksand Medium"/>
                <a:ea typeface="Quicksand Medium"/>
                <a:cs typeface="Quicksand Medium"/>
                <a:sym typeface="Quicksand Medium"/>
              </a:defRPr>
            </a:lvl6pPr>
            <a:lvl7pPr marL="3200400" marR="0" lvl="6" indent="-317500" algn="l" rtl="0">
              <a:lnSpc>
                <a:spcPct val="115000"/>
              </a:lnSpc>
              <a:spcBef>
                <a:spcPts val="1600"/>
              </a:spcBef>
              <a:spcAft>
                <a:spcPts val="0"/>
              </a:spcAft>
              <a:buClr>
                <a:schemeClr val="dk2"/>
              </a:buClr>
              <a:buSzPts val="1400"/>
              <a:buFont typeface="Quicksand Medium"/>
              <a:buChar char="●"/>
              <a:defRPr sz="1400" b="0" i="0" u="none" strike="noStrike" cap="none">
                <a:solidFill>
                  <a:schemeClr val="dk2"/>
                </a:solidFill>
                <a:latin typeface="Quicksand Medium"/>
                <a:ea typeface="Quicksand Medium"/>
                <a:cs typeface="Quicksand Medium"/>
                <a:sym typeface="Quicksand Medium"/>
              </a:defRPr>
            </a:lvl7pPr>
            <a:lvl8pPr marL="3657600" marR="0" lvl="7" indent="-317500" algn="l" rtl="0">
              <a:lnSpc>
                <a:spcPct val="115000"/>
              </a:lnSpc>
              <a:spcBef>
                <a:spcPts val="1600"/>
              </a:spcBef>
              <a:spcAft>
                <a:spcPts val="0"/>
              </a:spcAft>
              <a:buClr>
                <a:schemeClr val="dk2"/>
              </a:buClr>
              <a:buSzPts val="1400"/>
              <a:buFont typeface="Quicksand Medium"/>
              <a:buChar char="○"/>
              <a:defRPr sz="1400" b="0" i="0" u="none" strike="noStrike" cap="none">
                <a:solidFill>
                  <a:schemeClr val="dk2"/>
                </a:solidFill>
                <a:latin typeface="Quicksand Medium"/>
                <a:ea typeface="Quicksand Medium"/>
                <a:cs typeface="Quicksand Medium"/>
                <a:sym typeface="Quicksand Medium"/>
              </a:defRPr>
            </a:lvl8pPr>
            <a:lvl9pPr marL="4114800" marR="0" lvl="8" indent="-317500" algn="l" rtl="0">
              <a:lnSpc>
                <a:spcPct val="115000"/>
              </a:lnSpc>
              <a:spcBef>
                <a:spcPts val="1600"/>
              </a:spcBef>
              <a:spcAft>
                <a:spcPts val="1600"/>
              </a:spcAft>
              <a:buClr>
                <a:schemeClr val="dk2"/>
              </a:buClr>
              <a:buSzPts val="1400"/>
              <a:buFont typeface="Quicksand Medium"/>
              <a:buChar char="■"/>
              <a:defRPr sz="1400" b="0" i="0" u="none" strike="noStrike" cap="none">
                <a:solidFill>
                  <a:schemeClr val="dk2"/>
                </a:solidFill>
                <a:latin typeface="Quicksand Medium"/>
                <a:ea typeface="Quicksand Medium"/>
                <a:cs typeface="Quicksand Medium"/>
                <a:sym typeface="Quicksand Medium"/>
              </a:defRPr>
            </a:lvl9pPr>
          </a:lstStyle>
          <a:p>
            <a:pPr marL="0" indent="0" algn="ctr">
              <a:lnSpc>
                <a:spcPct val="100000"/>
              </a:lnSpc>
              <a:buFont typeface="Quicksand Medium"/>
              <a:buNone/>
            </a:pPr>
            <a:r>
              <a:rPr lang="vi-VN" sz="2600" b="1" dirty="0" smtClean="0">
                <a:solidFill>
                  <a:schemeClr val="bg1"/>
                </a:solidFill>
                <a:latin typeface="Candara" panose="020E0502030303020204" pitchFamily="34" charset="0"/>
                <a:ea typeface="Quicksand"/>
                <a:cs typeface="Quicksand"/>
                <a:sym typeface="Quicksand"/>
              </a:rPr>
              <a:t>Vì sao Mĩ buộc phải kí Hiệp định Pa-ri về chấm dứt chiến tranh, lập lại hòa bình ở Việt Nam</a:t>
            </a:r>
            <a:r>
              <a:rPr lang="en-US" sz="2600" b="1" dirty="0" smtClean="0">
                <a:solidFill>
                  <a:schemeClr val="bg1"/>
                </a:solidFill>
                <a:latin typeface="Candara" panose="020E0502030303020204" pitchFamily="34" charset="0"/>
                <a:ea typeface="Quicksand"/>
                <a:cs typeface="Quicksand"/>
                <a:sym typeface="Quicksand"/>
              </a:rPr>
              <a:t>?</a:t>
            </a:r>
            <a:endParaRPr lang="en-US" sz="2600" b="1" dirty="0">
              <a:solidFill>
                <a:schemeClr val="bg1"/>
              </a:solidFill>
              <a:latin typeface="Candara" panose="020E0502030303020204" pitchFamily="34" charset="0"/>
              <a:ea typeface="Quicksand"/>
              <a:cs typeface="Quicksand"/>
              <a:sym typeface="Quicksand"/>
            </a:endParaRPr>
          </a:p>
        </p:txBody>
      </p:sp>
      <p:pic>
        <p:nvPicPr>
          <p:cNvPr id="30" name="Picture 2" descr="32 Super cute little girl emoji iphone emoticons downloads | Cute gif,  Emoticon, Cute cartoon wallpapers"/>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6600693" y="1753761"/>
            <a:ext cx="2520754" cy="2218797"/>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Google Shape;1244;p73"/>
          <p:cNvGrpSpPr/>
          <p:nvPr/>
        </p:nvGrpSpPr>
        <p:grpSpPr>
          <a:xfrm>
            <a:off x="1102929" y="852629"/>
            <a:ext cx="6778442" cy="4197836"/>
            <a:chOff x="4874925" y="1667061"/>
            <a:chExt cx="3325849" cy="2551344"/>
          </a:xfrm>
        </p:grpSpPr>
        <p:sp>
          <p:nvSpPr>
            <p:cNvPr id="32" name="Google Shape;1245;p73"/>
            <p:cNvSpPr/>
            <p:nvPr/>
          </p:nvSpPr>
          <p:spPr>
            <a:xfrm>
              <a:off x="4874925" y="1667061"/>
              <a:ext cx="3325849" cy="2183799"/>
            </a:xfrm>
            <a:custGeom>
              <a:avLst/>
              <a:gdLst/>
              <a:ahLst/>
              <a:cxnLst/>
              <a:rect l="l" t="t" r="r" b="b"/>
              <a:pathLst>
                <a:path w="159494" h="104726" extrusionOk="0">
                  <a:moveTo>
                    <a:pt x="8571" y="0"/>
                  </a:moveTo>
                  <a:lnTo>
                    <a:pt x="7682" y="52"/>
                  </a:lnTo>
                  <a:lnTo>
                    <a:pt x="6846" y="157"/>
                  </a:lnTo>
                  <a:lnTo>
                    <a:pt x="6010" y="366"/>
                  </a:lnTo>
                  <a:lnTo>
                    <a:pt x="5226" y="679"/>
                  </a:lnTo>
                  <a:lnTo>
                    <a:pt x="4442" y="1045"/>
                  </a:lnTo>
                  <a:lnTo>
                    <a:pt x="3763" y="1463"/>
                  </a:lnTo>
                  <a:lnTo>
                    <a:pt x="3084" y="1934"/>
                  </a:lnTo>
                  <a:lnTo>
                    <a:pt x="2509" y="2508"/>
                  </a:lnTo>
                  <a:lnTo>
                    <a:pt x="1934" y="3136"/>
                  </a:lnTo>
                  <a:lnTo>
                    <a:pt x="1464" y="3763"/>
                  </a:lnTo>
                  <a:lnTo>
                    <a:pt x="1045" y="4494"/>
                  </a:lnTo>
                  <a:lnTo>
                    <a:pt x="680" y="5226"/>
                  </a:lnTo>
                  <a:lnTo>
                    <a:pt x="366" y="6010"/>
                  </a:lnTo>
                  <a:lnTo>
                    <a:pt x="157" y="6846"/>
                  </a:lnTo>
                  <a:lnTo>
                    <a:pt x="53" y="7682"/>
                  </a:lnTo>
                  <a:lnTo>
                    <a:pt x="0" y="8570"/>
                  </a:lnTo>
                  <a:lnTo>
                    <a:pt x="0" y="96156"/>
                  </a:lnTo>
                  <a:lnTo>
                    <a:pt x="53" y="97044"/>
                  </a:lnTo>
                  <a:lnTo>
                    <a:pt x="157" y="97880"/>
                  </a:lnTo>
                  <a:lnTo>
                    <a:pt x="366" y="98716"/>
                  </a:lnTo>
                  <a:lnTo>
                    <a:pt x="680" y="99500"/>
                  </a:lnTo>
                  <a:lnTo>
                    <a:pt x="1045" y="100232"/>
                  </a:lnTo>
                  <a:lnTo>
                    <a:pt x="1464" y="100963"/>
                  </a:lnTo>
                  <a:lnTo>
                    <a:pt x="1934" y="101590"/>
                  </a:lnTo>
                  <a:lnTo>
                    <a:pt x="2509" y="102218"/>
                  </a:lnTo>
                  <a:lnTo>
                    <a:pt x="3084" y="102792"/>
                  </a:lnTo>
                  <a:lnTo>
                    <a:pt x="3763" y="103263"/>
                  </a:lnTo>
                  <a:lnTo>
                    <a:pt x="4442" y="103681"/>
                  </a:lnTo>
                  <a:lnTo>
                    <a:pt x="5226" y="104047"/>
                  </a:lnTo>
                  <a:lnTo>
                    <a:pt x="6010" y="104360"/>
                  </a:lnTo>
                  <a:lnTo>
                    <a:pt x="6846" y="104569"/>
                  </a:lnTo>
                  <a:lnTo>
                    <a:pt x="7682" y="104674"/>
                  </a:lnTo>
                  <a:lnTo>
                    <a:pt x="8571" y="104726"/>
                  </a:lnTo>
                  <a:lnTo>
                    <a:pt x="150923" y="104726"/>
                  </a:lnTo>
                  <a:lnTo>
                    <a:pt x="151811" y="104674"/>
                  </a:lnTo>
                  <a:lnTo>
                    <a:pt x="152648" y="104569"/>
                  </a:lnTo>
                  <a:lnTo>
                    <a:pt x="153484" y="104360"/>
                  </a:lnTo>
                  <a:lnTo>
                    <a:pt x="154268" y="104047"/>
                  </a:lnTo>
                  <a:lnTo>
                    <a:pt x="154999" y="103681"/>
                  </a:lnTo>
                  <a:lnTo>
                    <a:pt x="155679" y="103263"/>
                  </a:lnTo>
                  <a:lnTo>
                    <a:pt x="156358" y="102792"/>
                  </a:lnTo>
                  <a:lnTo>
                    <a:pt x="156985" y="102218"/>
                  </a:lnTo>
                  <a:lnTo>
                    <a:pt x="157508" y="101590"/>
                  </a:lnTo>
                  <a:lnTo>
                    <a:pt x="158030" y="100963"/>
                  </a:lnTo>
                  <a:lnTo>
                    <a:pt x="158448" y="100232"/>
                  </a:lnTo>
                  <a:lnTo>
                    <a:pt x="158814" y="99500"/>
                  </a:lnTo>
                  <a:lnTo>
                    <a:pt x="159075" y="98716"/>
                  </a:lnTo>
                  <a:lnTo>
                    <a:pt x="159284" y="97880"/>
                  </a:lnTo>
                  <a:lnTo>
                    <a:pt x="159441" y="97044"/>
                  </a:lnTo>
                  <a:lnTo>
                    <a:pt x="159493" y="96156"/>
                  </a:lnTo>
                  <a:lnTo>
                    <a:pt x="159493" y="8570"/>
                  </a:lnTo>
                  <a:lnTo>
                    <a:pt x="159441" y="7682"/>
                  </a:lnTo>
                  <a:lnTo>
                    <a:pt x="159284" y="6846"/>
                  </a:lnTo>
                  <a:lnTo>
                    <a:pt x="159075" y="6010"/>
                  </a:lnTo>
                  <a:lnTo>
                    <a:pt x="158814" y="5226"/>
                  </a:lnTo>
                  <a:lnTo>
                    <a:pt x="158448" y="4494"/>
                  </a:lnTo>
                  <a:lnTo>
                    <a:pt x="158030" y="3763"/>
                  </a:lnTo>
                  <a:lnTo>
                    <a:pt x="157508" y="3136"/>
                  </a:lnTo>
                  <a:lnTo>
                    <a:pt x="156985" y="2508"/>
                  </a:lnTo>
                  <a:lnTo>
                    <a:pt x="156358" y="1934"/>
                  </a:lnTo>
                  <a:lnTo>
                    <a:pt x="155679" y="1463"/>
                  </a:lnTo>
                  <a:lnTo>
                    <a:pt x="154999" y="1045"/>
                  </a:lnTo>
                  <a:lnTo>
                    <a:pt x="154268" y="679"/>
                  </a:lnTo>
                  <a:lnTo>
                    <a:pt x="153484" y="366"/>
                  </a:lnTo>
                  <a:lnTo>
                    <a:pt x="152648" y="157"/>
                  </a:lnTo>
                  <a:lnTo>
                    <a:pt x="151811" y="52"/>
                  </a:lnTo>
                  <a:lnTo>
                    <a:pt x="150923" y="0"/>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 name="Google Shape;1246;p73"/>
            <p:cNvSpPr/>
            <p:nvPr/>
          </p:nvSpPr>
          <p:spPr>
            <a:xfrm>
              <a:off x="4874925" y="1667061"/>
              <a:ext cx="3325849" cy="1961511"/>
            </a:xfrm>
            <a:custGeom>
              <a:avLst/>
              <a:gdLst/>
              <a:ahLst/>
              <a:cxnLst/>
              <a:rect l="l" t="t" r="r" b="b"/>
              <a:pathLst>
                <a:path w="159494" h="94066" extrusionOk="0">
                  <a:moveTo>
                    <a:pt x="8571" y="0"/>
                  </a:moveTo>
                  <a:lnTo>
                    <a:pt x="7682" y="52"/>
                  </a:lnTo>
                  <a:lnTo>
                    <a:pt x="6846" y="157"/>
                  </a:lnTo>
                  <a:lnTo>
                    <a:pt x="6010" y="366"/>
                  </a:lnTo>
                  <a:lnTo>
                    <a:pt x="5226" y="679"/>
                  </a:lnTo>
                  <a:lnTo>
                    <a:pt x="4442" y="1045"/>
                  </a:lnTo>
                  <a:lnTo>
                    <a:pt x="3763" y="1463"/>
                  </a:lnTo>
                  <a:lnTo>
                    <a:pt x="3084" y="1934"/>
                  </a:lnTo>
                  <a:lnTo>
                    <a:pt x="2509" y="2508"/>
                  </a:lnTo>
                  <a:lnTo>
                    <a:pt x="1934" y="3136"/>
                  </a:lnTo>
                  <a:lnTo>
                    <a:pt x="1464" y="3763"/>
                  </a:lnTo>
                  <a:lnTo>
                    <a:pt x="1045" y="4494"/>
                  </a:lnTo>
                  <a:lnTo>
                    <a:pt x="680" y="5226"/>
                  </a:lnTo>
                  <a:lnTo>
                    <a:pt x="366" y="6010"/>
                  </a:lnTo>
                  <a:lnTo>
                    <a:pt x="157" y="6846"/>
                  </a:lnTo>
                  <a:lnTo>
                    <a:pt x="53" y="7682"/>
                  </a:lnTo>
                  <a:lnTo>
                    <a:pt x="0" y="8570"/>
                  </a:lnTo>
                  <a:lnTo>
                    <a:pt x="0" y="94065"/>
                  </a:lnTo>
                  <a:lnTo>
                    <a:pt x="159493" y="94065"/>
                  </a:lnTo>
                  <a:lnTo>
                    <a:pt x="159493" y="8570"/>
                  </a:lnTo>
                  <a:lnTo>
                    <a:pt x="159441" y="7682"/>
                  </a:lnTo>
                  <a:lnTo>
                    <a:pt x="159284" y="6846"/>
                  </a:lnTo>
                  <a:lnTo>
                    <a:pt x="159075" y="6010"/>
                  </a:lnTo>
                  <a:lnTo>
                    <a:pt x="158814" y="5226"/>
                  </a:lnTo>
                  <a:lnTo>
                    <a:pt x="158448" y="4494"/>
                  </a:lnTo>
                  <a:lnTo>
                    <a:pt x="158030" y="3763"/>
                  </a:lnTo>
                  <a:lnTo>
                    <a:pt x="157508" y="3136"/>
                  </a:lnTo>
                  <a:lnTo>
                    <a:pt x="156985" y="2508"/>
                  </a:lnTo>
                  <a:lnTo>
                    <a:pt x="156358" y="1934"/>
                  </a:lnTo>
                  <a:lnTo>
                    <a:pt x="155679" y="1463"/>
                  </a:lnTo>
                  <a:lnTo>
                    <a:pt x="154999" y="1045"/>
                  </a:lnTo>
                  <a:lnTo>
                    <a:pt x="154268" y="679"/>
                  </a:lnTo>
                  <a:lnTo>
                    <a:pt x="153484" y="366"/>
                  </a:lnTo>
                  <a:lnTo>
                    <a:pt x="152648" y="157"/>
                  </a:lnTo>
                  <a:lnTo>
                    <a:pt x="151811" y="52"/>
                  </a:lnTo>
                  <a:lnTo>
                    <a:pt x="150923" y="0"/>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4" name="Google Shape;1247;p73"/>
            <p:cNvSpPr/>
            <p:nvPr/>
          </p:nvSpPr>
          <p:spPr>
            <a:xfrm>
              <a:off x="6481396" y="3676759"/>
              <a:ext cx="113354" cy="113354"/>
            </a:xfrm>
            <a:custGeom>
              <a:avLst/>
              <a:gdLst/>
              <a:ahLst/>
              <a:cxnLst/>
              <a:rect l="l" t="t" r="r" b="b"/>
              <a:pathLst>
                <a:path w="5436" h="5436" extrusionOk="0">
                  <a:moveTo>
                    <a:pt x="2718" y="1"/>
                  </a:moveTo>
                  <a:lnTo>
                    <a:pt x="2143" y="53"/>
                  </a:lnTo>
                  <a:lnTo>
                    <a:pt x="1620" y="210"/>
                  </a:lnTo>
                  <a:lnTo>
                    <a:pt x="1202" y="471"/>
                  </a:lnTo>
                  <a:lnTo>
                    <a:pt x="784" y="784"/>
                  </a:lnTo>
                  <a:lnTo>
                    <a:pt x="471" y="1203"/>
                  </a:lnTo>
                  <a:lnTo>
                    <a:pt x="209" y="1673"/>
                  </a:lnTo>
                  <a:lnTo>
                    <a:pt x="53" y="2195"/>
                  </a:lnTo>
                  <a:lnTo>
                    <a:pt x="0" y="2718"/>
                  </a:lnTo>
                  <a:lnTo>
                    <a:pt x="53" y="3241"/>
                  </a:lnTo>
                  <a:lnTo>
                    <a:pt x="209" y="3763"/>
                  </a:lnTo>
                  <a:lnTo>
                    <a:pt x="471" y="4234"/>
                  </a:lnTo>
                  <a:lnTo>
                    <a:pt x="784" y="4652"/>
                  </a:lnTo>
                  <a:lnTo>
                    <a:pt x="1202" y="4965"/>
                  </a:lnTo>
                  <a:lnTo>
                    <a:pt x="1620" y="5226"/>
                  </a:lnTo>
                  <a:lnTo>
                    <a:pt x="2143" y="5383"/>
                  </a:lnTo>
                  <a:lnTo>
                    <a:pt x="2718" y="5435"/>
                  </a:lnTo>
                  <a:lnTo>
                    <a:pt x="3240" y="5383"/>
                  </a:lnTo>
                  <a:lnTo>
                    <a:pt x="3763" y="5226"/>
                  </a:lnTo>
                  <a:lnTo>
                    <a:pt x="4233" y="4965"/>
                  </a:lnTo>
                  <a:lnTo>
                    <a:pt x="4651" y="4652"/>
                  </a:lnTo>
                  <a:lnTo>
                    <a:pt x="4965" y="4234"/>
                  </a:lnTo>
                  <a:lnTo>
                    <a:pt x="5226" y="3763"/>
                  </a:lnTo>
                  <a:lnTo>
                    <a:pt x="5383" y="3241"/>
                  </a:lnTo>
                  <a:lnTo>
                    <a:pt x="5435" y="2718"/>
                  </a:lnTo>
                  <a:lnTo>
                    <a:pt x="5383" y="2195"/>
                  </a:lnTo>
                  <a:lnTo>
                    <a:pt x="5226" y="1673"/>
                  </a:lnTo>
                  <a:lnTo>
                    <a:pt x="4965" y="1203"/>
                  </a:lnTo>
                  <a:lnTo>
                    <a:pt x="4651" y="784"/>
                  </a:lnTo>
                  <a:lnTo>
                    <a:pt x="4233" y="471"/>
                  </a:lnTo>
                  <a:lnTo>
                    <a:pt x="3763" y="210"/>
                  </a:lnTo>
                  <a:lnTo>
                    <a:pt x="3240" y="53"/>
                  </a:lnTo>
                  <a:lnTo>
                    <a:pt x="2718" y="1"/>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5" name="Google Shape;1248;p73"/>
            <p:cNvSpPr/>
            <p:nvPr/>
          </p:nvSpPr>
          <p:spPr>
            <a:xfrm>
              <a:off x="6041076" y="3851130"/>
              <a:ext cx="993851" cy="367275"/>
            </a:xfrm>
            <a:custGeom>
              <a:avLst/>
              <a:gdLst/>
              <a:ahLst/>
              <a:cxnLst/>
              <a:rect l="l" t="t" r="r" b="b"/>
              <a:pathLst>
                <a:path w="47661" h="17613" extrusionOk="0">
                  <a:moveTo>
                    <a:pt x="7056" y="1"/>
                  </a:moveTo>
                  <a:lnTo>
                    <a:pt x="7056" y="8624"/>
                  </a:lnTo>
                  <a:lnTo>
                    <a:pt x="1" y="15940"/>
                  </a:lnTo>
                  <a:lnTo>
                    <a:pt x="1" y="17612"/>
                  </a:lnTo>
                  <a:lnTo>
                    <a:pt x="47661" y="17612"/>
                  </a:lnTo>
                  <a:lnTo>
                    <a:pt x="47661" y="15940"/>
                  </a:lnTo>
                  <a:lnTo>
                    <a:pt x="40345" y="8624"/>
                  </a:lnTo>
                  <a:lnTo>
                    <a:pt x="40345" y="1"/>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pic>
        <p:nvPicPr>
          <p:cNvPr id="12" name="Lớp 5 - Lịch sử - Bài- Lễ kí hiệp định Pari (online-video-cutter.co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0"/>
          <a:stretch>
            <a:fillRect/>
          </a:stretch>
        </p:blipFill>
        <p:spPr>
          <a:xfrm>
            <a:off x="1102929" y="852195"/>
            <a:ext cx="6725061" cy="3228736"/>
          </a:xfrm>
          <a:prstGeom prst="rect">
            <a:avLst/>
          </a:prstGeom>
          <a:ln>
            <a:noFill/>
          </a:ln>
          <a:effectLst>
            <a:softEdge rad="112500"/>
          </a:effectLst>
        </p:spPr>
      </p:pic>
    </p:spTree>
    <p:extLst>
      <p:ext uri="{BB962C8B-B14F-4D97-AF65-F5344CB8AC3E}">
        <p14:creationId xmlns:p14="http://schemas.microsoft.com/office/powerpoint/2010/main" val="403079746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37" fill="hold" grpId="0" nodeType="clickEffect">
                                  <p:stCondLst>
                                    <p:cond delay="0"/>
                                  </p:stCondLst>
                                  <p:childTnLst>
                                    <p:set>
                                      <p:cBhvr>
                                        <p:cTn id="13" dur="1" fill="hold">
                                          <p:stCondLst>
                                            <p:cond delay="0"/>
                                          </p:stCondLst>
                                        </p:cTn>
                                        <p:tgtEl>
                                          <p:spTgt spid="29"/>
                                        </p:tgtEl>
                                        <p:attrNameLst>
                                          <p:attrName>style.visibility</p:attrName>
                                        </p:attrNameLst>
                                      </p:cBhvr>
                                      <p:to>
                                        <p:strVal val="visible"/>
                                      </p:to>
                                    </p:set>
                                    <p:animEffect transition="in" filter="barn(outVertical)">
                                      <p:cBhvr>
                                        <p:cTn id="14" dur="500"/>
                                        <p:tgtEl>
                                          <p:spTgt spid="29"/>
                                        </p:tgtEl>
                                      </p:cBhvr>
                                    </p:animEffect>
                                  </p:childTnLst>
                                </p:cTn>
                              </p:par>
                              <p:par>
                                <p:cTn id="15" presetID="10" presetClass="entr" presetSubtype="0" fill="hold" nodeType="with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fade">
                                      <p:cBhvr>
                                        <p:cTn id="17" dur="500"/>
                                        <p:tgtEl>
                                          <p:spTgt spid="30"/>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xit" presetSubtype="0" fill="hold" grpId="1" nodeType="clickEffect">
                                  <p:stCondLst>
                                    <p:cond delay="0"/>
                                  </p:stCondLst>
                                  <p:childTnLst>
                                    <p:set>
                                      <p:cBhvr>
                                        <p:cTn id="21" dur="1" fill="hold">
                                          <p:stCondLst>
                                            <p:cond delay="0"/>
                                          </p:stCondLst>
                                        </p:cTn>
                                        <p:tgtEl>
                                          <p:spTgt spid="29"/>
                                        </p:tgtEl>
                                        <p:attrNameLst>
                                          <p:attrName>style.visibility</p:attrName>
                                        </p:attrNameLst>
                                      </p:cBhvr>
                                      <p:to>
                                        <p:strVal val="hidden"/>
                                      </p:to>
                                    </p:set>
                                  </p:childTnLst>
                                </p:cTn>
                              </p:par>
                              <p:par>
                                <p:cTn id="22" presetID="1" presetClass="exit" presetSubtype="0" fill="hold" nodeType="withEffect">
                                  <p:stCondLst>
                                    <p:cond delay="0"/>
                                  </p:stCondLst>
                                  <p:childTnLst>
                                    <p:set>
                                      <p:cBhvr>
                                        <p:cTn id="23" dur="1" fill="hold">
                                          <p:stCondLst>
                                            <p:cond delay="0"/>
                                          </p:stCondLst>
                                        </p:cTn>
                                        <p:tgtEl>
                                          <p:spTgt spid="30"/>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barn(inVertical)">
                                      <p:cBhvr>
                                        <p:cTn id="28" dur="500"/>
                                        <p:tgtEl>
                                          <p:spTgt spid="31"/>
                                        </p:tgtEl>
                                      </p:cBhvr>
                                    </p:animEffect>
                                  </p:childTnLst>
                                </p:cTn>
                              </p:par>
                            </p:childTnLst>
                          </p:cTn>
                        </p:par>
                        <p:par>
                          <p:cTn id="29" fill="hold">
                            <p:stCondLst>
                              <p:cond delay="500"/>
                            </p:stCondLst>
                            <p:childTnLst>
                              <p:par>
                                <p:cTn id="30" presetID="14" presetClass="entr" presetSubtype="10" fill="hold" nodeType="after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randombar(horizontal)">
                                      <p:cBhvr>
                                        <p:cTn id="3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33" fill="hold" display="0">
                  <p:stCondLst>
                    <p:cond delay="indefinite"/>
                  </p:stCondLst>
                </p:cTn>
                <p:tgtEl>
                  <p:spTgt spid="12"/>
                </p:tgtEl>
              </p:cMediaNode>
            </p:video>
          </p:childTnLst>
        </p:cTn>
      </p:par>
    </p:tnLst>
    <p:bldLst>
      <p:bldP spid="29" grpId="0" animBg="1"/>
      <p:bldP spid="29"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oogle Shape;1301;p77"/>
          <p:cNvPicPr preferRelativeResize="0"/>
          <p:nvPr/>
        </p:nvPicPr>
        <p:blipFill>
          <a:blip r:embed="rId2">
            <a:alphaModFix/>
          </a:blip>
          <a:stretch>
            <a:fillRect/>
          </a:stretch>
        </p:blipFill>
        <p:spPr>
          <a:xfrm>
            <a:off x="8379575" y="4171562"/>
            <a:ext cx="1528849" cy="1590700"/>
          </a:xfrm>
          <a:prstGeom prst="rect">
            <a:avLst/>
          </a:prstGeom>
          <a:noFill/>
          <a:ln>
            <a:noFill/>
          </a:ln>
        </p:spPr>
      </p:pic>
      <p:pic>
        <p:nvPicPr>
          <p:cNvPr id="4" name="Google Shape;1302;p77"/>
          <p:cNvPicPr preferRelativeResize="0"/>
          <p:nvPr/>
        </p:nvPicPr>
        <p:blipFill>
          <a:blip r:embed="rId3">
            <a:alphaModFix/>
          </a:blip>
          <a:stretch>
            <a:fillRect/>
          </a:stretch>
        </p:blipFill>
        <p:spPr>
          <a:xfrm rot="3173775">
            <a:off x="-262839" y="-922482"/>
            <a:ext cx="779875" cy="2193326"/>
          </a:xfrm>
          <a:prstGeom prst="rect">
            <a:avLst/>
          </a:prstGeom>
          <a:noFill/>
          <a:ln>
            <a:noFill/>
          </a:ln>
        </p:spPr>
      </p:pic>
      <p:pic>
        <p:nvPicPr>
          <p:cNvPr id="5" name="Google Shape;1303;p77"/>
          <p:cNvPicPr preferRelativeResize="0"/>
          <p:nvPr/>
        </p:nvPicPr>
        <p:blipFill>
          <a:blip r:embed="rId4">
            <a:alphaModFix/>
          </a:blip>
          <a:stretch>
            <a:fillRect/>
          </a:stretch>
        </p:blipFill>
        <p:spPr>
          <a:xfrm rot="2340642">
            <a:off x="7509940" y="-522977"/>
            <a:ext cx="2795177" cy="1572293"/>
          </a:xfrm>
          <a:prstGeom prst="rect">
            <a:avLst/>
          </a:prstGeom>
          <a:noFill/>
          <a:ln>
            <a:noFill/>
          </a:ln>
        </p:spPr>
      </p:pic>
      <p:pic>
        <p:nvPicPr>
          <p:cNvPr id="6" name="Google Shape;1308;p77"/>
          <p:cNvPicPr preferRelativeResize="0"/>
          <p:nvPr/>
        </p:nvPicPr>
        <p:blipFill>
          <a:blip r:embed="rId5">
            <a:alphaModFix amt="78000"/>
          </a:blip>
          <a:stretch>
            <a:fillRect/>
          </a:stretch>
        </p:blipFill>
        <p:spPr>
          <a:xfrm rot="17920394">
            <a:off x="91422" y="4016471"/>
            <a:ext cx="592225" cy="1612445"/>
          </a:xfrm>
          <a:prstGeom prst="rect">
            <a:avLst/>
          </a:prstGeom>
          <a:noFill/>
          <a:ln>
            <a:noFill/>
          </a:ln>
        </p:spPr>
      </p:pic>
      <p:grpSp>
        <p:nvGrpSpPr>
          <p:cNvPr id="11" name="Group 10"/>
          <p:cNvGrpSpPr/>
          <p:nvPr/>
        </p:nvGrpSpPr>
        <p:grpSpPr>
          <a:xfrm>
            <a:off x="422981" y="0"/>
            <a:ext cx="7956594" cy="884352"/>
            <a:chOff x="213236" y="174181"/>
            <a:chExt cx="7956594" cy="884352"/>
          </a:xfrm>
        </p:grpSpPr>
        <p:sp>
          <p:nvSpPr>
            <p:cNvPr id="8" name="Google Shape;719;p43"/>
            <p:cNvSpPr txBox="1">
              <a:spLocks/>
            </p:cNvSpPr>
            <p:nvPr/>
          </p:nvSpPr>
          <p:spPr>
            <a:xfrm>
              <a:off x="1013836" y="405889"/>
              <a:ext cx="7155994" cy="5277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vi-VN" sz="2800" dirty="0" smtClean="0">
                  <a:solidFill>
                    <a:srgbClr val="FC1037"/>
                  </a:solidFill>
                  <a:latin typeface="Pattaya" panose="00000500000000000000" pitchFamily="2" charset="-34"/>
                  <a:cs typeface="Pattaya" panose="00000500000000000000" pitchFamily="2" charset="-34"/>
                </a:rPr>
                <a:t>Nguyên nhân buộc Mĩ phải kí </a:t>
              </a:r>
              <a:r>
                <a:rPr lang="vi-VN" sz="2800" dirty="0">
                  <a:solidFill>
                    <a:srgbClr val="FC1037"/>
                  </a:solidFill>
                  <a:latin typeface="Pattaya" panose="00000500000000000000" pitchFamily="2" charset="-34"/>
                  <a:cs typeface="Pattaya" panose="00000500000000000000" pitchFamily="2" charset="-34"/>
                </a:rPr>
                <a:t>H</a:t>
              </a:r>
              <a:r>
                <a:rPr lang="vi-VN" sz="2800" dirty="0" smtClean="0">
                  <a:solidFill>
                    <a:srgbClr val="FC1037"/>
                  </a:solidFill>
                  <a:latin typeface="Pattaya" panose="00000500000000000000" pitchFamily="2" charset="-34"/>
                  <a:cs typeface="Pattaya" panose="00000500000000000000" pitchFamily="2" charset="-34"/>
                </a:rPr>
                <a:t>iệp định Pa-ri:</a:t>
              </a:r>
              <a:endParaRPr lang="en-US" sz="2800" dirty="0">
                <a:solidFill>
                  <a:srgbClr val="FC1037"/>
                </a:solidFill>
                <a:latin typeface="Pattaya" panose="00000500000000000000" pitchFamily="2" charset="-34"/>
                <a:cs typeface="Pattaya" panose="00000500000000000000" pitchFamily="2" charset="-34"/>
              </a:endParaRPr>
            </a:p>
          </p:txBody>
        </p:sp>
        <p:grpSp>
          <p:nvGrpSpPr>
            <p:cNvPr id="10" name="Group 9"/>
            <p:cNvGrpSpPr/>
            <p:nvPr/>
          </p:nvGrpSpPr>
          <p:grpSpPr>
            <a:xfrm>
              <a:off x="213236" y="174181"/>
              <a:ext cx="863948" cy="884352"/>
              <a:chOff x="634477" y="674401"/>
              <a:chExt cx="863948" cy="884352"/>
            </a:xfrm>
          </p:grpSpPr>
          <p:pic>
            <p:nvPicPr>
              <p:cNvPr id="7" name="Google Shape;718;p43"/>
              <p:cNvPicPr preferRelativeResize="0"/>
              <p:nvPr/>
            </p:nvPicPr>
            <p:blipFill>
              <a:blip r:embed="rId6">
                <a:alphaModFix amt="78000"/>
              </a:blip>
              <a:stretch>
                <a:fillRect/>
              </a:stretch>
            </p:blipFill>
            <p:spPr>
              <a:xfrm rot="-5400000">
                <a:off x="592601" y="716277"/>
                <a:ext cx="884352" cy="800599"/>
              </a:xfrm>
              <a:prstGeom prst="rect">
                <a:avLst/>
              </a:prstGeom>
              <a:noFill/>
              <a:ln>
                <a:noFill/>
              </a:ln>
            </p:spPr>
          </p:pic>
          <p:sp>
            <p:nvSpPr>
              <p:cNvPr id="9" name="Google Shape;720;p43"/>
              <p:cNvSpPr txBox="1">
                <a:spLocks/>
              </p:cNvSpPr>
              <p:nvPr/>
            </p:nvSpPr>
            <p:spPr>
              <a:xfrm>
                <a:off x="636825" y="796302"/>
                <a:ext cx="861600" cy="5934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3600" b="1" dirty="0" smtClean="0">
                    <a:solidFill>
                      <a:srgbClr val="002060"/>
                    </a:solidFill>
                    <a:effectLst>
                      <a:outerShdw blurRad="38100" dist="38100" dir="2700000" algn="tl">
                        <a:srgbClr val="000000">
                          <a:alpha val="43137"/>
                        </a:srgbClr>
                      </a:outerShdw>
                    </a:effectLst>
                  </a:rPr>
                  <a:t>01</a:t>
                </a:r>
                <a:endParaRPr lang="en" sz="3600" b="1" dirty="0">
                  <a:solidFill>
                    <a:srgbClr val="002060"/>
                  </a:solidFill>
                  <a:effectLst>
                    <a:outerShdw blurRad="38100" dist="38100" dir="2700000" algn="tl">
                      <a:srgbClr val="000000">
                        <a:alpha val="43137"/>
                      </a:srgbClr>
                    </a:outerShdw>
                  </a:effectLst>
                </a:endParaRPr>
              </a:p>
            </p:txBody>
          </p:sp>
        </p:grpSp>
      </p:grpSp>
      <p:sp>
        <p:nvSpPr>
          <p:cNvPr id="14" name="Google Shape;4411;p63"/>
          <p:cNvSpPr/>
          <p:nvPr/>
        </p:nvSpPr>
        <p:spPr>
          <a:xfrm>
            <a:off x="6267693" y="2411911"/>
            <a:ext cx="2674843" cy="785066"/>
          </a:xfrm>
          <a:custGeom>
            <a:avLst/>
            <a:gdLst/>
            <a:ahLst/>
            <a:cxnLst/>
            <a:rect l="l" t="t" r="r" b="b"/>
            <a:pathLst>
              <a:path w="270658" h="38392" extrusionOk="0">
                <a:moveTo>
                  <a:pt x="1498" y="0"/>
                </a:moveTo>
                <a:lnTo>
                  <a:pt x="10721" y="12698"/>
                </a:lnTo>
                <a:lnTo>
                  <a:pt x="5990" y="15692"/>
                </a:lnTo>
                <a:lnTo>
                  <a:pt x="11500" y="20424"/>
                </a:lnTo>
                <a:lnTo>
                  <a:pt x="1" y="24916"/>
                </a:lnTo>
                <a:lnTo>
                  <a:pt x="8984" y="31444"/>
                </a:lnTo>
                <a:lnTo>
                  <a:pt x="1" y="38392"/>
                </a:lnTo>
                <a:lnTo>
                  <a:pt x="270657" y="38392"/>
                </a:lnTo>
                <a:lnTo>
                  <a:pt x="258918" y="34199"/>
                </a:lnTo>
                <a:lnTo>
                  <a:pt x="268921" y="29947"/>
                </a:lnTo>
                <a:lnTo>
                  <a:pt x="257421" y="25215"/>
                </a:lnTo>
                <a:lnTo>
                  <a:pt x="268921" y="19465"/>
                </a:lnTo>
                <a:lnTo>
                  <a:pt x="258679" y="12458"/>
                </a:lnTo>
                <a:lnTo>
                  <a:pt x="268921" y="0"/>
                </a:lnTo>
                <a:close/>
              </a:path>
            </a:pathLst>
          </a:custGeom>
          <a:solidFill>
            <a:schemeClr val="accent3">
              <a:lumMod val="95000"/>
            </a:schemeClr>
          </a:solidFill>
          <a:ln w="28575">
            <a:solidFill>
              <a:schemeClr val="accent1"/>
            </a:solidFill>
          </a:ln>
        </p:spPr>
        <p:txBody>
          <a:bodyPr spcFirstLastPara="1" wrap="square" lIns="0" tIns="91425" rIns="0" bIns="91425" anchor="ctr" anchorCtr="0">
            <a:noAutofit/>
          </a:bodyPr>
          <a:lstStyle/>
          <a:p>
            <a:pPr marL="0" lvl="0" indent="0" algn="ctr" rtl="0">
              <a:spcBef>
                <a:spcPts val="0"/>
              </a:spcBef>
              <a:spcAft>
                <a:spcPts val="0"/>
              </a:spcAft>
              <a:buNone/>
            </a:pPr>
            <a:r>
              <a:rPr lang="vi-VN" sz="2600" dirty="0" smtClean="0">
                <a:solidFill>
                  <a:srgbClr val="FF0000"/>
                </a:solidFill>
                <a:latin typeface="+mn-lt"/>
                <a:ea typeface="Londrina Solid"/>
                <a:cs typeface="Pattaya" panose="00000500000000000000" pitchFamily="2" charset="-34"/>
                <a:sym typeface="Londrina Solid"/>
              </a:rPr>
              <a:t>Mĩ buộc phải kí Hiệp định Pa-ri</a:t>
            </a:r>
            <a:endParaRPr sz="2600" dirty="0">
              <a:solidFill>
                <a:srgbClr val="FF0000"/>
              </a:solidFill>
              <a:latin typeface="+mn-lt"/>
              <a:ea typeface="Londrina Solid"/>
              <a:cs typeface="Pattaya" panose="00000500000000000000" pitchFamily="2" charset="-34"/>
              <a:sym typeface="Londrina Solid"/>
            </a:endParaRPr>
          </a:p>
        </p:txBody>
      </p:sp>
      <p:grpSp>
        <p:nvGrpSpPr>
          <p:cNvPr id="17" name="Group 16"/>
          <p:cNvGrpSpPr/>
          <p:nvPr/>
        </p:nvGrpSpPr>
        <p:grpSpPr>
          <a:xfrm>
            <a:off x="96918" y="860777"/>
            <a:ext cx="5260174" cy="2092881"/>
            <a:chOff x="96918" y="860777"/>
            <a:chExt cx="5260174" cy="2092881"/>
          </a:xfrm>
        </p:grpSpPr>
        <p:sp>
          <p:nvSpPr>
            <p:cNvPr id="13" name="Google Shape;4409;p63"/>
            <p:cNvSpPr/>
            <p:nvPr/>
          </p:nvSpPr>
          <p:spPr>
            <a:xfrm>
              <a:off x="127098" y="884352"/>
              <a:ext cx="5199814" cy="2045732"/>
            </a:xfrm>
            <a:custGeom>
              <a:avLst/>
              <a:gdLst/>
              <a:ahLst/>
              <a:cxnLst/>
              <a:rect l="l" t="t" r="r" b="b"/>
              <a:pathLst>
                <a:path w="270658" h="38392" extrusionOk="0">
                  <a:moveTo>
                    <a:pt x="1498" y="0"/>
                  </a:moveTo>
                  <a:lnTo>
                    <a:pt x="10721" y="12698"/>
                  </a:lnTo>
                  <a:lnTo>
                    <a:pt x="5990" y="15692"/>
                  </a:lnTo>
                  <a:lnTo>
                    <a:pt x="11500" y="20424"/>
                  </a:lnTo>
                  <a:lnTo>
                    <a:pt x="1" y="24916"/>
                  </a:lnTo>
                  <a:lnTo>
                    <a:pt x="8984" y="31444"/>
                  </a:lnTo>
                  <a:lnTo>
                    <a:pt x="1" y="38392"/>
                  </a:lnTo>
                  <a:lnTo>
                    <a:pt x="270657" y="38392"/>
                  </a:lnTo>
                  <a:lnTo>
                    <a:pt x="258918" y="34199"/>
                  </a:lnTo>
                  <a:lnTo>
                    <a:pt x="268921" y="29947"/>
                  </a:lnTo>
                  <a:lnTo>
                    <a:pt x="257421" y="25215"/>
                  </a:lnTo>
                  <a:lnTo>
                    <a:pt x="268921" y="19465"/>
                  </a:lnTo>
                  <a:lnTo>
                    <a:pt x="258679" y="12458"/>
                  </a:lnTo>
                  <a:lnTo>
                    <a:pt x="268921" y="0"/>
                  </a:lnTo>
                  <a:close/>
                </a:path>
              </a:pathLst>
            </a:custGeom>
            <a:solidFill>
              <a:schemeClr val="bg1">
                <a:lumMod val="75000"/>
              </a:schemeClr>
            </a:solidFill>
            <a:ln>
              <a:noFill/>
            </a:ln>
          </p:spPr>
          <p:txBody>
            <a:bodyPr spcFirstLastPara="1" wrap="square" lIns="0" tIns="91425" rIns="0" bIns="91425" anchor="ctr" anchorCtr="0">
              <a:noAutofit/>
            </a:bodyPr>
            <a:lstStyle/>
            <a:p>
              <a:pPr marL="0" lvl="0" indent="0" algn="ctr" rtl="0">
                <a:spcBef>
                  <a:spcPts val="0"/>
                </a:spcBef>
                <a:spcAft>
                  <a:spcPts val="0"/>
                </a:spcAft>
                <a:buNone/>
              </a:pPr>
              <a:endParaRPr sz="2600" b="1" dirty="0">
                <a:solidFill>
                  <a:schemeClr val="accent3"/>
                </a:solidFill>
                <a:latin typeface="+mn-lt"/>
                <a:ea typeface="Londrina Solid"/>
                <a:cs typeface="Pattaya" panose="00000500000000000000" pitchFamily="2" charset="-34"/>
                <a:sym typeface="Londrina Solid"/>
              </a:endParaRPr>
            </a:p>
          </p:txBody>
        </p:sp>
        <p:sp>
          <p:nvSpPr>
            <p:cNvPr id="16" name="TextBox 15"/>
            <p:cNvSpPr txBox="1"/>
            <p:nvPr/>
          </p:nvSpPr>
          <p:spPr>
            <a:xfrm>
              <a:off x="96918" y="860777"/>
              <a:ext cx="5260174" cy="2092881"/>
            </a:xfrm>
            <a:prstGeom prst="rect">
              <a:avLst/>
            </a:prstGeom>
            <a:noFill/>
          </p:spPr>
          <p:txBody>
            <a:bodyPr wrap="square" rtlCol="0">
              <a:spAutoFit/>
            </a:bodyPr>
            <a:lstStyle/>
            <a:p>
              <a:pPr lvl="0" algn="ctr"/>
              <a:r>
                <a:rPr lang="vi-VN" sz="2600" b="1" dirty="0">
                  <a:solidFill>
                    <a:schemeClr val="accent3"/>
                  </a:solidFill>
                  <a:ea typeface="Londrina Solid"/>
                  <a:cs typeface="Pattaya" panose="00000500000000000000" pitchFamily="2" charset="-34"/>
                  <a:sym typeface="Londrina Solid"/>
                </a:rPr>
                <a:t>Mĩ bị thất bại nặng nề trên chiến trường cả hai miền Nam </a:t>
              </a:r>
              <a:r>
                <a:rPr lang="vi-VN" sz="2600" b="1" dirty="0" smtClean="0">
                  <a:solidFill>
                    <a:schemeClr val="accent3"/>
                  </a:solidFill>
                  <a:ea typeface="Londrina Solid"/>
                  <a:cs typeface="Pattaya" panose="00000500000000000000" pitchFamily="2" charset="-34"/>
                  <a:sym typeface="Londrina Solid"/>
                </a:rPr>
                <a:t>- </a:t>
              </a:r>
              <a:r>
                <a:rPr lang="vi-VN" sz="2600" b="1" dirty="0">
                  <a:solidFill>
                    <a:schemeClr val="accent3"/>
                  </a:solidFill>
                  <a:ea typeface="Londrina Solid"/>
                  <a:cs typeface="Pattaya" panose="00000500000000000000" pitchFamily="2" charset="-34"/>
                  <a:sym typeface="Londrina Solid"/>
                </a:rPr>
                <a:t>Bắc (Tết Mậu Thân 1968) và chiến thắng “Điện Biên Phủ trên không” (năm 1972</a:t>
              </a:r>
              <a:r>
                <a:rPr lang="vi-VN" sz="2600" b="1" dirty="0" smtClean="0">
                  <a:solidFill>
                    <a:schemeClr val="accent3"/>
                  </a:solidFill>
                  <a:ea typeface="Londrina Solid"/>
                  <a:cs typeface="Pattaya" panose="00000500000000000000" pitchFamily="2" charset="-34"/>
                  <a:sym typeface="Londrina Solid"/>
                </a:rPr>
                <a:t>).</a:t>
              </a:r>
              <a:endParaRPr lang="vi-VN" sz="2600" b="1" dirty="0">
                <a:solidFill>
                  <a:schemeClr val="accent3"/>
                </a:solidFill>
                <a:ea typeface="Londrina Solid"/>
                <a:cs typeface="Pattaya" panose="00000500000000000000" pitchFamily="2" charset="-34"/>
                <a:sym typeface="Londrina Solid"/>
              </a:endParaRPr>
            </a:p>
          </p:txBody>
        </p:sp>
      </p:grpSp>
      <p:grpSp>
        <p:nvGrpSpPr>
          <p:cNvPr id="18" name="Group 17"/>
          <p:cNvGrpSpPr/>
          <p:nvPr/>
        </p:nvGrpSpPr>
        <p:grpSpPr>
          <a:xfrm>
            <a:off x="66738" y="3267330"/>
            <a:ext cx="5260174" cy="1292662"/>
            <a:chOff x="96918" y="860777"/>
            <a:chExt cx="5260174" cy="1292662"/>
          </a:xfrm>
        </p:grpSpPr>
        <p:sp>
          <p:nvSpPr>
            <p:cNvPr id="19" name="Google Shape;4409;p63"/>
            <p:cNvSpPr/>
            <p:nvPr/>
          </p:nvSpPr>
          <p:spPr>
            <a:xfrm>
              <a:off x="127098" y="884352"/>
              <a:ext cx="5199814" cy="1269087"/>
            </a:xfrm>
            <a:custGeom>
              <a:avLst/>
              <a:gdLst/>
              <a:ahLst/>
              <a:cxnLst/>
              <a:rect l="l" t="t" r="r" b="b"/>
              <a:pathLst>
                <a:path w="270658" h="38392" extrusionOk="0">
                  <a:moveTo>
                    <a:pt x="1498" y="0"/>
                  </a:moveTo>
                  <a:lnTo>
                    <a:pt x="10721" y="12698"/>
                  </a:lnTo>
                  <a:lnTo>
                    <a:pt x="5990" y="15692"/>
                  </a:lnTo>
                  <a:lnTo>
                    <a:pt x="11500" y="20424"/>
                  </a:lnTo>
                  <a:lnTo>
                    <a:pt x="1" y="24916"/>
                  </a:lnTo>
                  <a:lnTo>
                    <a:pt x="8984" y="31444"/>
                  </a:lnTo>
                  <a:lnTo>
                    <a:pt x="1" y="38392"/>
                  </a:lnTo>
                  <a:lnTo>
                    <a:pt x="270657" y="38392"/>
                  </a:lnTo>
                  <a:lnTo>
                    <a:pt x="258918" y="34199"/>
                  </a:lnTo>
                  <a:lnTo>
                    <a:pt x="268921" y="29947"/>
                  </a:lnTo>
                  <a:lnTo>
                    <a:pt x="257421" y="25215"/>
                  </a:lnTo>
                  <a:lnTo>
                    <a:pt x="268921" y="19465"/>
                  </a:lnTo>
                  <a:lnTo>
                    <a:pt x="258679" y="12458"/>
                  </a:lnTo>
                  <a:lnTo>
                    <a:pt x="268921" y="0"/>
                  </a:lnTo>
                  <a:close/>
                </a:path>
              </a:pathLst>
            </a:custGeom>
            <a:solidFill>
              <a:schemeClr val="bg1">
                <a:lumMod val="75000"/>
              </a:schemeClr>
            </a:solidFill>
            <a:ln>
              <a:noFill/>
            </a:ln>
          </p:spPr>
          <p:txBody>
            <a:bodyPr spcFirstLastPara="1" wrap="square" lIns="0" tIns="91425" rIns="0" bIns="91425" anchor="ctr" anchorCtr="0">
              <a:noAutofit/>
            </a:bodyPr>
            <a:lstStyle/>
            <a:p>
              <a:pPr marL="0" lvl="0" indent="0" algn="ctr" rtl="0">
                <a:spcBef>
                  <a:spcPts val="0"/>
                </a:spcBef>
                <a:spcAft>
                  <a:spcPts val="0"/>
                </a:spcAft>
                <a:buNone/>
              </a:pPr>
              <a:endParaRPr sz="2600" b="1" dirty="0">
                <a:solidFill>
                  <a:schemeClr val="accent3"/>
                </a:solidFill>
                <a:latin typeface="+mn-lt"/>
                <a:ea typeface="Londrina Solid"/>
                <a:cs typeface="Pattaya" panose="00000500000000000000" pitchFamily="2" charset="-34"/>
                <a:sym typeface="Londrina Solid"/>
              </a:endParaRPr>
            </a:p>
          </p:txBody>
        </p:sp>
        <p:sp>
          <p:nvSpPr>
            <p:cNvPr id="20" name="TextBox 19"/>
            <p:cNvSpPr txBox="1"/>
            <p:nvPr/>
          </p:nvSpPr>
          <p:spPr>
            <a:xfrm>
              <a:off x="96918" y="860777"/>
              <a:ext cx="5260174" cy="1292662"/>
            </a:xfrm>
            <a:prstGeom prst="rect">
              <a:avLst/>
            </a:prstGeom>
            <a:noFill/>
          </p:spPr>
          <p:txBody>
            <a:bodyPr wrap="square" rtlCol="0">
              <a:spAutoFit/>
            </a:bodyPr>
            <a:lstStyle/>
            <a:p>
              <a:pPr lvl="0" algn="ctr"/>
              <a:r>
                <a:rPr lang="vi-VN" sz="2600" b="1" dirty="0" smtClean="0">
                  <a:solidFill>
                    <a:schemeClr val="accent3"/>
                  </a:solidFill>
                  <a:ea typeface="Londrina Solid"/>
                  <a:cs typeface="Pattaya" panose="00000500000000000000" pitchFamily="2" charset="-34"/>
                  <a:sym typeface="Londrina Solid"/>
                </a:rPr>
                <a:t>Nhân dân Mĩ và nhân dân thế giới phản đối chiến tranh của Mĩ ở Việt Nam.</a:t>
              </a:r>
              <a:endParaRPr lang="vi-VN" sz="2600" b="1" dirty="0">
                <a:solidFill>
                  <a:schemeClr val="accent3"/>
                </a:solidFill>
                <a:ea typeface="Londrina Solid"/>
                <a:cs typeface="Pattaya" panose="00000500000000000000" pitchFamily="2" charset="-34"/>
                <a:sym typeface="Londrina Solid"/>
              </a:endParaRPr>
            </a:p>
          </p:txBody>
        </p:sp>
      </p:grpSp>
      <p:grpSp>
        <p:nvGrpSpPr>
          <p:cNvPr id="21" name="Google Shape;610;p25"/>
          <p:cNvGrpSpPr/>
          <p:nvPr/>
        </p:nvGrpSpPr>
        <p:grpSpPr>
          <a:xfrm rot="6982917" flipV="1">
            <a:off x="5475348" y="1460684"/>
            <a:ext cx="472257" cy="1245187"/>
            <a:chOff x="3270375" y="3436275"/>
            <a:chExt cx="218918" cy="577215"/>
          </a:xfrm>
        </p:grpSpPr>
        <p:sp>
          <p:nvSpPr>
            <p:cNvPr id="22" name="Google Shape;611;p25"/>
            <p:cNvSpPr/>
            <p:nvPr/>
          </p:nvSpPr>
          <p:spPr>
            <a:xfrm>
              <a:off x="3270375" y="3436275"/>
              <a:ext cx="218918" cy="577215"/>
            </a:xfrm>
            <a:custGeom>
              <a:avLst/>
              <a:gdLst/>
              <a:ahLst/>
              <a:cxnLst/>
              <a:rect l="l" t="t" r="r" b="b"/>
              <a:pathLst>
                <a:path w="14956" h="39434" extrusionOk="0">
                  <a:moveTo>
                    <a:pt x="5006" y="1930"/>
                  </a:moveTo>
                  <a:lnTo>
                    <a:pt x="5006" y="1931"/>
                  </a:lnTo>
                  <a:cubicBezTo>
                    <a:pt x="5256" y="2638"/>
                    <a:pt x="5658" y="3258"/>
                    <a:pt x="5824" y="3950"/>
                  </a:cubicBezTo>
                  <a:cubicBezTo>
                    <a:pt x="5971" y="4557"/>
                    <a:pt x="6397" y="4810"/>
                    <a:pt x="6833" y="4810"/>
                  </a:cubicBezTo>
                  <a:cubicBezTo>
                    <a:pt x="7138" y="4810"/>
                    <a:pt x="7449" y="4686"/>
                    <a:pt x="7673" y="4472"/>
                  </a:cubicBezTo>
                  <a:cubicBezTo>
                    <a:pt x="8319" y="3855"/>
                    <a:pt x="9163" y="3816"/>
                    <a:pt x="9944" y="3626"/>
                  </a:cubicBezTo>
                  <a:cubicBezTo>
                    <a:pt x="10118" y="3583"/>
                    <a:pt x="10268" y="3421"/>
                    <a:pt x="10478" y="3421"/>
                  </a:cubicBezTo>
                  <a:cubicBezTo>
                    <a:pt x="10537" y="3421"/>
                    <a:pt x="10600" y="3433"/>
                    <a:pt x="10670" y="3465"/>
                  </a:cubicBezTo>
                  <a:cubicBezTo>
                    <a:pt x="10429" y="4028"/>
                    <a:pt x="10213" y="4615"/>
                    <a:pt x="9932" y="5172"/>
                  </a:cubicBezTo>
                  <a:cubicBezTo>
                    <a:pt x="9216" y="6594"/>
                    <a:pt x="8813" y="8123"/>
                    <a:pt x="8199" y="9577"/>
                  </a:cubicBezTo>
                  <a:cubicBezTo>
                    <a:pt x="7821" y="10469"/>
                    <a:pt x="7713" y="11424"/>
                    <a:pt x="7407" y="12335"/>
                  </a:cubicBezTo>
                  <a:cubicBezTo>
                    <a:pt x="7184" y="12992"/>
                    <a:pt x="7310" y="13746"/>
                    <a:pt x="7204" y="14446"/>
                  </a:cubicBezTo>
                  <a:cubicBezTo>
                    <a:pt x="7054" y="15437"/>
                    <a:pt x="7006" y="16439"/>
                    <a:pt x="7060" y="17439"/>
                  </a:cubicBezTo>
                  <a:cubicBezTo>
                    <a:pt x="7126" y="18636"/>
                    <a:pt x="6919" y="19837"/>
                    <a:pt x="7204" y="21038"/>
                  </a:cubicBezTo>
                  <a:cubicBezTo>
                    <a:pt x="7303" y="21458"/>
                    <a:pt x="7381" y="21930"/>
                    <a:pt x="7377" y="22373"/>
                  </a:cubicBezTo>
                  <a:cubicBezTo>
                    <a:pt x="7371" y="23073"/>
                    <a:pt x="7701" y="23695"/>
                    <a:pt x="7802" y="24372"/>
                  </a:cubicBezTo>
                  <a:cubicBezTo>
                    <a:pt x="7979" y="25565"/>
                    <a:pt x="8288" y="26757"/>
                    <a:pt x="8812" y="27877"/>
                  </a:cubicBezTo>
                  <a:cubicBezTo>
                    <a:pt x="9314" y="28948"/>
                    <a:pt x="9759" y="30045"/>
                    <a:pt x="10482" y="31015"/>
                  </a:cubicBezTo>
                  <a:cubicBezTo>
                    <a:pt x="10683" y="31286"/>
                    <a:pt x="10867" y="31428"/>
                    <a:pt x="11061" y="31428"/>
                  </a:cubicBezTo>
                  <a:cubicBezTo>
                    <a:pt x="11231" y="31428"/>
                    <a:pt x="11409" y="31318"/>
                    <a:pt x="11613" y="31093"/>
                  </a:cubicBezTo>
                  <a:cubicBezTo>
                    <a:pt x="11924" y="30747"/>
                    <a:pt x="12361" y="30632"/>
                    <a:pt x="12767" y="30494"/>
                  </a:cubicBezTo>
                  <a:cubicBezTo>
                    <a:pt x="12840" y="30469"/>
                    <a:pt x="12909" y="30458"/>
                    <a:pt x="12974" y="30458"/>
                  </a:cubicBezTo>
                  <a:cubicBezTo>
                    <a:pt x="13252" y="30458"/>
                    <a:pt x="13433" y="30678"/>
                    <a:pt x="13433" y="30998"/>
                  </a:cubicBezTo>
                  <a:cubicBezTo>
                    <a:pt x="13433" y="31950"/>
                    <a:pt x="13460" y="32906"/>
                    <a:pt x="13369" y="33853"/>
                  </a:cubicBezTo>
                  <a:cubicBezTo>
                    <a:pt x="13237" y="35219"/>
                    <a:pt x="12868" y="36543"/>
                    <a:pt x="12355" y="37828"/>
                  </a:cubicBezTo>
                  <a:cubicBezTo>
                    <a:pt x="12299" y="37970"/>
                    <a:pt x="12273" y="38090"/>
                    <a:pt x="12085" y="38104"/>
                  </a:cubicBezTo>
                  <a:cubicBezTo>
                    <a:pt x="11730" y="38131"/>
                    <a:pt x="11359" y="38229"/>
                    <a:pt x="11012" y="38229"/>
                  </a:cubicBezTo>
                  <a:cubicBezTo>
                    <a:pt x="10910" y="38229"/>
                    <a:pt x="10811" y="38220"/>
                    <a:pt x="10714" y="38199"/>
                  </a:cubicBezTo>
                  <a:cubicBezTo>
                    <a:pt x="9313" y="37891"/>
                    <a:pt x="7873" y="37706"/>
                    <a:pt x="6527" y="37217"/>
                  </a:cubicBezTo>
                  <a:cubicBezTo>
                    <a:pt x="5868" y="36978"/>
                    <a:pt x="5153" y="36791"/>
                    <a:pt x="4614" y="36306"/>
                  </a:cubicBezTo>
                  <a:cubicBezTo>
                    <a:pt x="4296" y="36022"/>
                    <a:pt x="4156" y="35784"/>
                    <a:pt x="4614" y="35462"/>
                  </a:cubicBezTo>
                  <a:cubicBezTo>
                    <a:pt x="5181" y="35063"/>
                    <a:pt x="5573" y="34467"/>
                    <a:pt x="6206" y="34131"/>
                  </a:cubicBezTo>
                  <a:cubicBezTo>
                    <a:pt x="6333" y="34063"/>
                    <a:pt x="6438" y="33998"/>
                    <a:pt x="6340" y="33863"/>
                  </a:cubicBezTo>
                  <a:cubicBezTo>
                    <a:pt x="6101" y="33524"/>
                    <a:pt x="6066" y="33127"/>
                    <a:pt x="5933" y="32767"/>
                  </a:cubicBezTo>
                  <a:cubicBezTo>
                    <a:pt x="5769" y="32323"/>
                    <a:pt x="5664" y="31818"/>
                    <a:pt x="5392" y="31436"/>
                  </a:cubicBezTo>
                  <a:cubicBezTo>
                    <a:pt x="4882" y="30720"/>
                    <a:pt x="4675" y="29901"/>
                    <a:pt x="4328" y="29133"/>
                  </a:cubicBezTo>
                  <a:cubicBezTo>
                    <a:pt x="3817" y="27997"/>
                    <a:pt x="3460" y="26803"/>
                    <a:pt x="3025" y="25638"/>
                  </a:cubicBezTo>
                  <a:cubicBezTo>
                    <a:pt x="2588" y="24465"/>
                    <a:pt x="2214" y="23281"/>
                    <a:pt x="1944" y="22069"/>
                  </a:cubicBezTo>
                  <a:cubicBezTo>
                    <a:pt x="1666" y="20820"/>
                    <a:pt x="1457" y="19561"/>
                    <a:pt x="1379" y="18278"/>
                  </a:cubicBezTo>
                  <a:cubicBezTo>
                    <a:pt x="1296" y="16911"/>
                    <a:pt x="1233" y="15546"/>
                    <a:pt x="1379" y="14187"/>
                  </a:cubicBezTo>
                  <a:cubicBezTo>
                    <a:pt x="1454" y="13484"/>
                    <a:pt x="1617" y="12782"/>
                    <a:pt x="1706" y="12083"/>
                  </a:cubicBezTo>
                  <a:cubicBezTo>
                    <a:pt x="1839" y="11030"/>
                    <a:pt x="2018" y="9989"/>
                    <a:pt x="2287" y="8969"/>
                  </a:cubicBezTo>
                  <a:cubicBezTo>
                    <a:pt x="2634" y="7649"/>
                    <a:pt x="3027" y="6344"/>
                    <a:pt x="3598" y="5078"/>
                  </a:cubicBezTo>
                  <a:cubicBezTo>
                    <a:pt x="4003" y="4180"/>
                    <a:pt x="4528" y="3317"/>
                    <a:pt x="4778" y="2353"/>
                  </a:cubicBezTo>
                  <a:cubicBezTo>
                    <a:pt x="4818" y="2204"/>
                    <a:pt x="4929" y="2071"/>
                    <a:pt x="5006" y="1930"/>
                  </a:cubicBezTo>
                  <a:close/>
                  <a:moveTo>
                    <a:pt x="5247" y="1"/>
                  </a:moveTo>
                  <a:cubicBezTo>
                    <a:pt x="5196" y="1"/>
                    <a:pt x="5141" y="18"/>
                    <a:pt x="5080" y="59"/>
                  </a:cubicBezTo>
                  <a:cubicBezTo>
                    <a:pt x="4765" y="270"/>
                    <a:pt x="4406" y="440"/>
                    <a:pt x="4248" y="822"/>
                  </a:cubicBezTo>
                  <a:cubicBezTo>
                    <a:pt x="4007" y="1412"/>
                    <a:pt x="3605" y="1925"/>
                    <a:pt x="3308" y="2493"/>
                  </a:cubicBezTo>
                  <a:cubicBezTo>
                    <a:pt x="2962" y="3155"/>
                    <a:pt x="2699" y="3847"/>
                    <a:pt x="2364" y="4513"/>
                  </a:cubicBezTo>
                  <a:cubicBezTo>
                    <a:pt x="1934" y="5365"/>
                    <a:pt x="1729" y="6281"/>
                    <a:pt x="1556" y="7214"/>
                  </a:cubicBezTo>
                  <a:cubicBezTo>
                    <a:pt x="1382" y="8142"/>
                    <a:pt x="1020" y="9023"/>
                    <a:pt x="883" y="9980"/>
                  </a:cubicBezTo>
                  <a:cubicBezTo>
                    <a:pt x="679" y="11392"/>
                    <a:pt x="327" y="12782"/>
                    <a:pt x="256" y="14219"/>
                  </a:cubicBezTo>
                  <a:cubicBezTo>
                    <a:pt x="207" y="15215"/>
                    <a:pt x="170" y="16213"/>
                    <a:pt x="124" y="17210"/>
                  </a:cubicBezTo>
                  <a:cubicBezTo>
                    <a:pt x="113" y="17475"/>
                    <a:pt x="309" y="17693"/>
                    <a:pt x="235" y="17973"/>
                  </a:cubicBezTo>
                  <a:cubicBezTo>
                    <a:pt x="1" y="18856"/>
                    <a:pt x="395" y="19707"/>
                    <a:pt x="442" y="20578"/>
                  </a:cubicBezTo>
                  <a:cubicBezTo>
                    <a:pt x="476" y="21233"/>
                    <a:pt x="635" y="21888"/>
                    <a:pt x="724" y="22532"/>
                  </a:cubicBezTo>
                  <a:cubicBezTo>
                    <a:pt x="819" y="23229"/>
                    <a:pt x="958" y="23935"/>
                    <a:pt x="1160" y="24582"/>
                  </a:cubicBezTo>
                  <a:cubicBezTo>
                    <a:pt x="1448" y="25511"/>
                    <a:pt x="1763" y="26439"/>
                    <a:pt x="2093" y="27359"/>
                  </a:cubicBezTo>
                  <a:cubicBezTo>
                    <a:pt x="2231" y="27745"/>
                    <a:pt x="2290" y="28162"/>
                    <a:pt x="2452" y="28520"/>
                  </a:cubicBezTo>
                  <a:cubicBezTo>
                    <a:pt x="2757" y="29190"/>
                    <a:pt x="2986" y="29890"/>
                    <a:pt x="3400" y="30529"/>
                  </a:cubicBezTo>
                  <a:cubicBezTo>
                    <a:pt x="3925" y="31338"/>
                    <a:pt x="4196" y="32309"/>
                    <a:pt x="4888" y="33006"/>
                  </a:cubicBezTo>
                  <a:cubicBezTo>
                    <a:pt x="5378" y="33499"/>
                    <a:pt x="5208" y="33681"/>
                    <a:pt x="4763" y="34014"/>
                  </a:cubicBezTo>
                  <a:cubicBezTo>
                    <a:pt x="4262" y="34389"/>
                    <a:pt x="3617" y="34645"/>
                    <a:pt x="3323" y="35216"/>
                  </a:cubicBezTo>
                  <a:cubicBezTo>
                    <a:pt x="2746" y="36333"/>
                    <a:pt x="3372" y="37232"/>
                    <a:pt x="4575" y="37692"/>
                  </a:cubicBezTo>
                  <a:cubicBezTo>
                    <a:pt x="5150" y="37912"/>
                    <a:pt x="5765" y="38066"/>
                    <a:pt x="6325" y="38291"/>
                  </a:cubicBezTo>
                  <a:cubicBezTo>
                    <a:pt x="7219" y="38649"/>
                    <a:pt x="9523" y="39433"/>
                    <a:pt x="11215" y="39433"/>
                  </a:cubicBezTo>
                  <a:cubicBezTo>
                    <a:pt x="11277" y="39433"/>
                    <a:pt x="11338" y="39432"/>
                    <a:pt x="11398" y="39430"/>
                  </a:cubicBezTo>
                  <a:cubicBezTo>
                    <a:pt x="11987" y="39408"/>
                    <a:pt x="12489" y="39280"/>
                    <a:pt x="12809" y="38988"/>
                  </a:cubicBezTo>
                  <a:cubicBezTo>
                    <a:pt x="13687" y="38186"/>
                    <a:pt x="14348" y="36173"/>
                    <a:pt x="14503" y="35024"/>
                  </a:cubicBezTo>
                  <a:cubicBezTo>
                    <a:pt x="14735" y="33320"/>
                    <a:pt x="14955" y="31600"/>
                    <a:pt x="14635" y="29867"/>
                  </a:cubicBezTo>
                  <a:cubicBezTo>
                    <a:pt x="14547" y="29393"/>
                    <a:pt x="14291" y="29052"/>
                    <a:pt x="13906" y="28907"/>
                  </a:cubicBezTo>
                  <a:cubicBezTo>
                    <a:pt x="13762" y="28852"/>
                    <a:pt x="13613" y="28827"/>
                    <a:pt x="13466" y="28827"/>
                  </a:cubicBezTo>
                  <a:cubicBezTo>
                    <a:pt x="13081" y="28827"/>
                    <a:pt x="12708" y="29003"/>
                    <a:pt x="12477" y="29299"/>
                  </a:cubicBezTo>
                  <a:cubicBezTo>
                    <a:pt x="12230" y="29615"/>
                    <a:pt x="11781" y="29587"/>
                    <a:pt x="11593" y="29944"/>
                  </a:cubicBezTo>
                  <a:cubicBezTo>
                    <a:pt x="11571" y="29986"/>
                    <a:pt x="11529" y="30003"/>
                    <a:pt x="11481" y="30003"/>
                  </a:cubicBezTo>
                  <a:cubicBezTo>
                    <a:pt x="11378" y="30003"/>
                    <a:pt x="11248" y="29922"/>
                    <a:pt x="11234" y="29840"/>
                  </a:cubicBezTo>
                  <a:cubicBezTo>
                    <a:pt x="11126" y="29207"/>
                    <a:pt x="10546" y="28826"/>
                    <a:pt x="10333" y="28244"/>
                  </a:cubicBezTo>
                  <a:cubicBezTo>
                    <a:pt x="9975" y="27270"/>
                    <a:pt x="9567" y="26321"/>
                    <a:pt x="9273" y="25318"/>
                  </a:cubicBezTo>
                  <a:cubicBezTo>
                    <a:pt x="8954" y="24225"/>
                    <a:pt x="8824" y="23110"/>
                    <a:pt x="8534" y="22020"/>
                  </a:cubicBezTo>
                  <a:cubicBezTo>
                    <a:pt x="8308" y="21170"/>
                    <a:pt x="8439" y="20280"/>
                    <a:pt x="8298" y="19443"/>
                  </a:cubicBezTo>
                  <a:cubicBezTo>
                    <a:pt x="8073" y="18105"/>
                    <a:pt x="8290" y="16802"/>
                    <a:pt x="8310" y="15487"/>
                  </a:cubicBezTo>
                  <a:cubicBezTo>
                    <a:pt x="8332" y="14114"/>
                    <a:pt x="8629" y="12763"/>
                    <a:pt x="8874" y="11414"/>
                  </a:cubicBezTo>
                  <a:cubicBezTo>
                    <a:pt x="9017" y="10627"/>
                    <a:pt x="9194" y="9820"/>
                    <a:pt x="9544" y="9103"/>
                  </a:cubicBezTo>
                  <a:cubicBezTo>
                    <a:pt x="9886" y="8399"/>
                    <a:pt x="10125" y="7667"/>
                    <a:pt x="10421" y="6951"/>
                  </a:cubicBezTo>
                  <a:cubicBezTo>
                    <a:pt x="10944" y="5686"/>
                    <a:pt x="11428" y="4405"/>
                    <a:pt x="11978" y="3151"/>
                  </a:cubicBezTo>
                  <a:cubicBezTo>
                    <a:pt x="12187" y="2673"/>
                    <a:pt x="11919" y="1970"/>
                    <a:pt x="11440" y="1970"/>
                  </a:cubicBezTo>
                  <a:cubicBezTo>
                    <a:pt x="11406" y="1970"/>
                    <a:pt x="11370" y="1973"/>
                    <a:pt x="11334" y="1981"/>
                  </a:cubicBezTo>
                  <a:cubicBezTo>
                    <a:pt x="10129" y="2230"/>
                    <a:pt x="8904" y="2522"/>
                    <a:pt x="7791" y="3008"/>
                  </a:cubicBezTo>
                  <a:cubicBezTo>
                    <a:pt x="7431" y="3165"/>
                    <a:pt x="7230" y="3268"/>
                    <a:pt x="7093" y="3268"/>
                  </a:cubicBezTo>
                  <a:cubicBezTo>
                    <a:pt x="6912" y="3268"/>
                    <a:pt x="6842" y="3090"/>
                    <a:pt x="6669" y="2622"/>
                  </a:cubicBezTo>
                  <a:cubicBezTo>
                    <a:pt x="6369" y="1812"/>
                    <a:pt x="6227" y="927"/>
                    <a:pt x="5599" y="236"/>
                  </a:cubicBezTo>
                  <a:cubicBezTo>
                    <a:pt x="5486" y="112"/>
                    <a:pt x="5378" y="1"/>
                    <a:pt x="5247"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23" name="Google Shape;612;p25"/>
            <p:cNvSpPr/>
            <p:nvPr/>
          </p:nvSpPr>
          <p:spPr>
            <a:xfrm>
              <a:off x="3288423" y="3464525"/>
              <a:ext cx="178987" cy="531341"/>
            </a:xfrm>
            <a:custGeom>
              <a:avLst/>
              <a:gdLst/>
              <a:ahLst/>
              <a:cxnLst/>
              <a:rect l="l" t="t" r="r" b="b"/>
              <a:pathLst>
                <a:path w="12228" h="36300" extrusionOk="0">
                  <a:moveTo>
                    <a:pt x="3773" y="1"/>
                  </a:moveTo>
                  <a:cubicBezTo>
                    <a:pt x="3696" y="141"/>
                    <a:pt x="3585" y="274"/>
                    <a:pt x="3545" y="425"/>
                  </a:cubicBezTo>
                  <a:cubicBezTo>
                    <a:pt x="3295" y="1387"/>
                    <a:pt x="2770" y="2250"/>
                    <a:pt x="2365" y="3148"/>
                  </a:cubicBezTo>
                  <a:cubicBezTo>
                    <a:pt x="1794" y="4416"/>
                    <a:pt x="1401" y="5720"/>
                    <a:pt x="1054" y="7039"/>
                  </a:cubicBezTo>
                  <a:cubicBezTo>
                    <a:pt x="785" y="8059"/>
                    <a:pt x="606" y="9100"/>
                    <a:pt x="473" y="10153"/>
                  </a:cubicBezTo>
                  <a:cubicBezTo>
                    <a:pt x="384" y="10853"/>
                    <a:pt x="221" y="11555"/>
                    <a:pt x="146" y="12257"/>
                  </a:cubicBezTo>
                  <a:cubicBezTo>
                    <a:pt x="0" y="13616"/>
                    <a:pt x="63" y="14981"/>
                    <a:pt x="146" y="16348"/>
                  </a:cubicBezTo>
                  <a:cubicBezTo>
                    <a:pt x="224" y="17632"/>
                    <a:pt x="433" y="18890"/>
                    <a:pt x="711" y="20140"/>
                  </a:cubicBezTo>
                  <a:cubicBezTo>
                    <a:pt x="981" y="21352"/>
                    <a:pt x="1355" y="22535"/>
                    <a:pt x="1792" y="23709"/>
                  </a:cubicBezTo>
                  <a:cubicBezTo>
                    <a:pt x="2227" y="24873"/>
                    <a:pt x="2584" y="26067"/>
                    <a:pt x="3095" y="27203"/>
                  </a:cubicBezTo>
                  <a:cubicBezTo>
                    <a:pt x="3442" y="27971"/>
                    <a:pt x="3649" y="28790"/>
                    <a:pt x="4159" y="29506"/>
                  </a:cubicBezTo>
                  <a:cubicBezTo>
                    <a:pt x="4431" y="29889"/>
                    <a:pt x="4536" y="30393"/>
                    <a:pt x="4700" y="30837"/>
                  </a:cubicBezTo>
                  <a:cubicBezTo>
                    <a:pt x="4833" y="31197"/>
                    <a:pt x="4868" y="31594"/>
                    <a:pt x="5107" y="31933"/>
                  </a:cubicBezTo>
                  <a:cubicBezTo>
                    <a:pt x="5205" y="32069"/>
                    <a:pt x="5100" y="32133"/>
                    <a:pt x="4973" y="32201"/>
                  </a:cubicBezTo>
                  <a:cubicBezTo>
                    <a:pt x="4340" y="32537"/>
                    <a:pt x="3948" y="33134"/>
                    <a:pt x="3381" y="33532"/>
                  </a:cubicBezTo>
                  <a:cubicBezTo>
                    <a:pt x="2923" y="33854"/>
                    <a:pt x="3063" y="34092"/>
                    <a:pt x="3381" y="34376"/>
                  </a:cubicBezTo>
                  <a:cubicBezTo>
                    <a:pt x="3920" y="34861"/>
                    <a:pt x="4635" y="35048"/>
                    <a:pt x="5294" y="35287"/>
                  </a:cubicBezTo>
                  <a:cubicBezTo>
                    <a:pt x="6640" y="35776"/>
                    <a:pt x="8080" y="35961"/>
                    <a:pt x="9481" y="36269"/>
                  </a:cubicBezTo>
                  <a:cubicBezTo>
                    <a:pt x="9578" y="36291"/>
                    <a:pt x="9678" y="36299"/>
                    <a:pt x="9781" y="36299"/>
                  </a:cubicBezTo>
                  <a:cubicBezTo>
                    <a:pt x="10127" y="36299"/>
                    <a:pt x="10498" y="36201"/>
                    <a:pt x="10852" y="36174"/>
                  </a:cubicBezTo>
                  <a:cubicBezTo>
                    <a:pt x="11040" y="36160"/>
                    <a:pt x="11066" y="36041"/>
                    <a:pt x="11122" y="35899"/>
                  </a:cubicBezTo>
                  <a:cubicBezTo>
                    <a:pt x="11635" y="34613"/>
                    <a:pt x="12004" y="33289"/>
                    <a:pt x="12136" y="31924"/>
                  </a:cubicBezTo>
                  <a:cubicBezTo>
                    <a:pt x="12227" y="30978"/>
                    <a:pt x="12200" y="30020"/>
                    <a:pt x="12200" y="29068"/>
                  </a:cubicBezTo>
                  <a:cubicBezTo>
                    <a:pt x="12200" y="28749"/>
                    <a:pt x="12020" y="28528"/>
                    <a:pt x="11742" y="28528"/>
                  </a:cubicBezTo>
                  <a:cubicBezTo>
                    <a:pt x="11677" y="28528"/>
                    <a:pt x="11608" y="28540"/>
                    <a:pt x="11534" y="28566"/>
                  </a:cubicBezTo>
                  <a:cubicBezTo>
                    <a:pt x="11128" y="28702"/>
                    <a:pt x="10691" y="28818"/>
                    <a:pt x="10380" y="29163"/>
                  </a:cubicBezTo>
                  <a:cubicBezTo>
                    <a:pt x="10175" y="29389"/>
                    <a:pt x="9998" y="29498"/>
                    <a:pt x="9827" y="29498"/>
                  </a:cubicBezTo>
                  <a:cubicBezTo>
                    <a:pt x="9634" y="29498"/>
                    <a:pt x="9450" y="29357"/>
                    <a:pt x="9249" y="29086"/>
                  </a:cubicBezTo>
                  <a:cubicBezTo>
                    <a:pt x="8526" y="28115"/>
                    <a:pt x="8081" y="27018"/>
                    <a:pt x="7579" y="25947"/>
                  </a:cubicBezTo>
                  <a:cubicBezTo>
                    <a:pt x="7055" y="24829"/>
                    <a:pt x="6746" y="23635"/>
                    <a:pt x="6569" y="22444"/>
                  </a:cubicBezTo>
                  <a:cubicBezTo>
                    <a:pt x="6468" y="21765"/>
                    <a:pt x="6138" y="21143"/>
                    <a:pt x="6144" y="20443"/>
                  </a:cubicBezTo>
                  <a:cubicBezTo>
                    <a:pt x="6148" y="20001"/>
                    <a:pt x="6070" y="19528"/>
                    <a:pt x="5971" y="19108"/>
                  </a:cubicBezTo>
                  <a:cubicBezTo>
                    <a:pt x="5686" y="17908"/>
                    <a:pt x="5893" y="16706"/>
                    <a:pt x="5827" y="15509"/>
                  </a:cubicBezTo>
                  <a:cubicBezTo>
                    <a:pt x="5773" y="14510"/>
                    <a:pt x="5821" y="13507"/>
                    <a:pt x="5971" y="12517"/>
                  </a:cubicBezTo>
                  <a:cubicBezTo>
                    <a:pt x="6077" y="11816"/>
                    <a:pt x="5951" y="11062"/>
                    <a:pt x="6174" y="10405"/>
                  </a:cubicBezTo>
                  <a:cubicBezTo>
                    <a:pt x="6480" y="9494"/>
                    <a:pt x="6588" y="8539"/>
                    <a:pt x="6966" y="7647"/>
                  </a:cubicBezTo>
                  <a:cubicBezTo>
                    <a:pt x="7580" y="6193"/>
                    <a:pt x="7983" y="4664"/>
                    <a:pt x="8699" y="3242"/>
                  </a:cubicBezTo>
                  <a:cubicBezTo>
                    <a:pt x="8980" y="2685"/>
                    <a:pt x="9196" y="2098"/>
                    <a:pt x="9437" y="1535"/>
                  </a:cubicBezTo>
                  <a:cubicBezTo>
                    <a:pt x="9367" y="1503"/>
                    <a:pt x="9304" y="1491"/>
                    <a:pt x="9245" y="1491"/>
                  </a:cubicBezTo>
                  <a:cubicBezTo>
                    <a:pt x="9035" y="1491"/>
                    <a:pt x="8885" y="1654"/>
                    <a:pt x="8711" y="1696"/>
                  </a:cubicBezTo>
                  <a:cubicBezTo>
                    <a:pt x="7930" y="1886"/>
                    <a:pt x="7086" y="1925"/>
                    <a:pt x="6440" y="2542"/>
                  </a:cubicBezTo>
                  <a:cubicBezTo>
                    <a:pt x="6216" y="2756"/>
                    <a:pt x="5905" y="2880"/>
                    <a:pt x="5600" y="2880"/>
                  </a:cubicBezTo>
                  <a:cubicBezTo>
                    <a:pt x="5164" y="2880"/>
                    <a:pt x="4738" y="2627"/>
                    <a:pt x="4591" y="2020"/>
                  </a:cubicBezTo>
                  <a:cubicBezTo>
                    <a:pt x="4425" y="1328"/>
                    <a:pt x="4023" y="708"/>
                    <a:pt x="3773" y="1"/>
                  </a:cubicBezTo>
                  <a:close/>
                </a:path>
              </a:pathLst>
            </a:custGeom>
            <a:solidFill>
              <a:srgbClr val="A6DFD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grpSp>
      <p:grpSp>
        <p:nvGrpSpPr>
          <p:cNvPr id="24" name="Google Shape;616;p25"/>
          <p:cNvGrpSpPr/>
          <p:nvPr/>
        </p:nvGrpSpPr>
        <p:grpSpPr>
          <a:xfrm rot="3911903" flipV="1">
            <a:off x="5497755" y="3099966"/>
            <a:ext cx="624539" cy="1222038"/>
            <a:chOff x="5349941" y="3093980"/>
            <a:chExt cx="233161" cy="539699"/>
          </a:xfrm>
        </p:grpSpPr>
        <p:sp>
          <p:nvSpPr>
            <p:cNvPr id="25" name="Google Shape;617;p25"/>
            <p:cNvSpPr/>
            <p:nvPr/>
          </p:nvSpPr>
          <p:spPr>
            <a:xfrm>
              <a:off x="5349941" y="3093980"/>
              <a:ext cx="233161" cy="539699"/>
            </a:xfrm>
            <a:custGeom>
              <a:avLst/>
              <a:gdLst/>
              <a:ahLst/>
              <a:cxnLst/>
              <a:rect l="l" t="t" r="r" b="b"/>
              <a:pathLst>
                <a:path w="15929" h="36871" extrusionOk="0">
                  <a:moveTo>
                    <a:pt x="12927" y="1310"/>
                  </a:moveTo>
                  <a:cubicBezTo>
                    <a:pt x="13059" y="1310"/>
                    <a:pt x="13190" y="1410"/>
                    <a:pt x="13270" y="1603"/>
                  </a:cubicBezTo>
                  <a:cubicBezTo>
                    <a:pt x="14037" y="3447"/>
                    <a:pt x="14481" y="5410"/>
                    <a:pt x="14579" y="7405"/>
                  </a:cubicBezTo>
                  <a:cubicBezTo>
                    <a:pt x="14631" y="8401"/>
                    <a:pt x="14727" y="9404"/>
                    <a:pt x="14650" y="10394"/>
                  </a:cubicBezTo>
                  <a:cubicBezTo>
                    <a:pt x="14570" y="11450"/>
                    <a:pt x="14306" y="12494"/>
                    <a:pt x="14131" y="13546"/>
                  </a:cubicBezTo>
                  <a:cubicBezTo>
                    <a:pt x="13982" y="14438"/>
                    <a:pt x="13803" y="15329"/>
                    <a:pt x="13656" y="16221"/>
                  </a:cubicBezTo>
                  <a:cubicBezTo>
                    <a:pt x="13593" y="16615"/>
                    <a:pt x="13280" y="17030"/>
                    <a:pt x="13228" y="17476"/>
                  </a:cubicBezTo>
                  <a:cubicBezTo>
                    <a:pt x="13137" y="18254"/>
                    <a:pt x="12729" y="18969"/>
                    <a:pt x="12744" y="19765"/>
                  </a:cubicBezTo>
                  <a:cubicBezTo>
                    <a:pt x="12748" y="19962"/>
                    <a:pt x="12605" y="20084"/>
                    <a:pt x="12506" y="20227"/>
                  </a:cubicBezTo>
                  <a:cubicBezTo>
                    <a:pt x="12152" y="20745"/>
                    <a:pt x="12117" y="21370"/>
                    <a:pt x="11878" y="21917"/>
                  </a:cubicBezTo>
                  <a:cubicBezTo>
                    <a:pt x="11669" y="22395"/>
                    <a:pt x="11403" y="22852"/>
                    <a:pt x="11197" y="23339"/>
                  </a:cubicBezTo>
                  <a:cubicBezTo>
                    <a:pt x="10774" y="24333"/>
                    <a:pt x="10336" y="25329"/>
                    <a:pt x="9801" y="26271"/>
                  </a:cubicBezTo>
                  <a:cubicBezTo>
                    <a:pt x="9476" y="26843"/>
                    <a:pt x="9152" y="27421"/>
                    <a:pt x="8703" y="27949"/>
                  </a:cubicBezTo>
                  <a:cubicBezTo>
                    <a:pt x="8295" y="28429"/>
                    <a:pt x="8018" y="29096"/>
                    <a:pt x="7980" y="29777"/>
                  </a:cubicBezTo>
                  <a:cubicBezTo>
                    <a:pt x="7976" y="29848"/>
                    <a:pt x="8039" y="29955"/>
                    <a:pt x="8103" y="29991"/>
                  </a:cubicBezTo>
                  <a:cubicBezTo>
                    <a:pt x="8653" y="30287"/>
                    <a:pt x="9265" y="30417"/>
                    <a:pt x="9863" y="30417"/>
                  </a:cubicBezTo>
                  <a:cubicBezTo>
                    <a:pt x="10029" y="30417"/>
                    <a:pt x="10194" y="30407"/>
                    <a:pt x="10356" y="30388"/>
                  </a:cubicBezTo>
                  <a:cubicBezTo>
                    <a:pt x="10403" y="30382"/>
                    <a:pt x="10446" y="30380"/>
                    <a:pt x="10486" y="30380"/>
                  </a:cubicBezTo>
                  <a:cubicBezTo>
                    <a:pt x="10845" y="30380"/>
                    <a:pt x="10963" y="30592"/>
                    <a:pt x="11120" y="30749"/>
                  </a:cubicBezTo>
                  <a:cubicBezTo>
                    <a:pt x="11379" y="31008"/>
                    <a:pt x="11197" y="31415"/>
                    <a:pt x="11012" y="31581"/>
                  </a:cubicBezTo>
                  <a:cubicBezTo>
                    <a:pt x="10601" y="31950"/>
                    <a:pt x="10266" y="32382"/>
                    <a:pt x="9933" y="32794"/>
                  </a:cubicBezTo>
                  <a:cubicBezTo>
                    <a:pt x="9462" y="33377"/>
                    <a:pt x="8653" y="33346"/>
                    <a:pt x="8173" y="33865"/>
                  </a:cubicBezTo>
                  <a:cubicBezTo>
                    <a:pt x="7504" y="34590"/>
                    <a:pt x="6473" y="34738"/>
                    <a:pt x="5638" y="35201"/>
                  </a:cubicBezTo>
                  <a:cubicBezTo>
                    <a:pt x="5236" y="35424"/>
                    <a:pt x="4663" y="35606"/>
                    <a:pt x="4139" y="35715"/>
                  </a:cubicBezTo>
                  <a:cubicBezTo>
                    <a:pt x="4051" y="35733"/>
                    <a:pt x="3965" y="35742"/>
                    <a:pt x="3882" y="35742"/>
                  </a:cubicBezTo>
                  <a:cubicBezTo>
                    <a:pt x="3305" y="35742"/>
                    <a:pt x="2864" y="35319"/>
                    <a:pt x="2635" y="34737"/>
                  </a:cubicBezTo>
                  <a:cubicBezTo>
                    <a:pt x="2359" y="34039"/>
                    <a:pt x="2036" y="33360"/>
                    <a:pt x="1840" y="32632"/>
                  </a:cubicBezTo>
                  <a:cubicBezTo>
                    <a:pt x="1529" y="31483"/>
                    <a:pt x="1307" y="30321"/>
                    <a:pt x="1148" y="29146"/>
                  </a:cubicBezTo>
                  <a:cubicBezTo>
                    <a:pt x="1174" y="28775"/>
                    <a:pt x="1008" y="28419"/>
                    <a:pt x="1097" y="28043"/>
                  </a:cubicBezTo>
                  <a:cubicBezTo>
                    <a:pt x="1157" y="27799"/>
                    <a:pt x="1142" y="27603"/>
                    <a:pt x="1483" y="27443"/>
                  </a:cubicBezTo>
                  <a:cubicBezTo>
                    <a:pt x="1591" y="27393"/>
                    <a:pt x="1677" y="27372"/>
                    <a:pt x="1749" y="27372"/>
                  </a:cubicBezTo>
                  <a:cubicBezTo>
                    <a:pt x="1929" y="27372"/>
                    <a:pt x="2027" y="27499"/>
                    <a:pt x="2173" y="27605"/>
                  </a:cubicBezTo>
                  <a:cubicBezTo>
                    <a:pt x="2562" y="27884"/>
                    <a:pt x="2989" y="28107"/>
                    <a:pt x="3305" y="28491"/>
                  </a:cubicBezTo>
                  <a:cubicBezTo>
                    <a:pt x="3370" y="28570"/>
                    <a:pt x="3467" y="28604"/>
                    <a:pt x="3578" y="28604"/>
                  </a:cubicBezTo>
                  <a:cubicBezTo>
                    <a:pt x="3907" y="28604"/>
                    <a:pt x="4366" y="28308"/>
                    <a:pt x="4536" y="27980"/>
                  </a:cubicBezTo>
                  <a:cubicBezTo>
                    <a:pt x="4977" y="27132"/>
                    <a:pt x="5231" y="26216"/>
                    <a:pt x="5696" y="25369"/>
                  </a:cubicBezTo>
                  <a:cubicBezTo>
                    <a:pt x="5998" y="24820"/>
                    <a:pt x="6213" y="24169"/>
                    <a:pt x="6373" y="23540"/>
                  </a:cubicBezTo>
                  <a:cubicBezTo>
                    <a:pt x="6578" y="22733"/>
                    <a:pt x="6987" y="21995"/>
                    <a:pt x="7202" y="21198"/>
                  </a:cubicBezTo>
                  <a:cubicBezTo>
                    <a:pt x="7513" y="20044"/>
                    <a:pt x="7832" y="18890"/>
                    <a:pt x="8063" y="17721"/>
                  </a:cubicBezTo>
                  <a:cubicBezTo>
                    <a:pt x="8290" y="16565"/>
                    <a:pt x="8346" y="15382"/>
                    <a:pt x="8548" y="14217"/>
                  </a:cubicBezTo>
                  <a:cubicBezTo>
                    <a:pt x="8669" y="13519"/>
                    <a:pt x="8479" y="12782"/>
                    <a:pt x="8636" y="12077"/>
                  </a:cubicBezTo>
                  <a:cubicBezTo>
                    <a:pt x="8845" y="11130"/>
                    <a:pt x="8470" y="10201"/>
                    <a:pt x="8591" y="9254"/>
                  </a:cubicBezTo>
                  <a:cubicBezTo>
                    <a:pt x="8628" y="8964"/>
                    <a:pt x="8495" y="8640"/>
                    <a:pt x="8393" y="8347"/>
                  </a:cubicBezTo>
                  <a:cubicBezTo>
                    <a:pt x="8063" y="7404"/>
                    <a:pt x="8069" y="6405"/>
                    <a:pt x="7855" y="5440"/>
                  </a:cubicBezTo>
                  <a:cubicBezTo>
                    <a:pt x="7688" y="4686"/>
                    <a:pt x="7361" y="3983"/>
                    <a:pt x="7190" y="3230"/>
                  </a:cubicBezTo>
                  <a:cubicBezTo>
                    <a:pt x="7114" y="2892"/>
                    <a:pt x="7181" y="2640"/>
                    <a:pt x="7353" y="2457"/>
                  </a:cubicBezTo>
                  <a:cubicBezTo>
                    <a:pt x="7403" y="2403"/>
                    <a:pt x="7456" y="2383"/>
                    <a:pt x="7508" y="2383"/>
                  </a:cubicBezTo>
                  <a:cubicBezTo>
                    <a:pt x="7677" y="2383"/>
                    <a:pt x="7848" y="2592"/>
                    <a:pt x="7955" y="2592"/>
                  </a:cubicBezTo>
                  <a:cubicBezTo>
                    <a:pt x="7956" y="2592"/>
                    <a:pt x="7956" y="2592"/>
                    <a:pt x="7957" y="2592"/>
                  </a:cubicBezTo>
                  <a:cubicBezTo>
                    <a:pt x="7962" y="2592"/>
                    <a:pt x="7967" y="2592"/>
                    <a:pt x="7972" y="2592"/>
                  </a:cubicBezTo>
                  <a:cubicBezTo>
                    <a:pt x="8540" y="2592"/>
                    <a:pt x="8708" y="3323"/>
                    <a:pt x="9238" y="3323"/>
                  </a:cubicBezTo>
                  <a:cubicBezTo>
                    <a:pt x="9303" y="3323"/>
                    <a:pt x="9374" y="3311"/>
                    <a:pt x="9453" y="3286"/>
                  </a:cubicBezTo>
                  <a:lnTo>
                    <a:pt x="9453" y="3286"/>
                  </a:lnTo>
                  <a:cubicBezTo>
                    <a:pt x="9313" y="3820"/>
                    <a:pt x="10190" y="3615"/>
                    <a:pt x="10117" y="4113"/>
                  </a:cubicBezTo>
                  <a:cubicBezTo>
                    <a:pt x="10115" y="4128"/>
                    <a:pt x="10277" y="4185"/>
                    <a:pt x="10364" y="4186"/>
                  </a:cubicBezTo>
                  <a:cubicBezTo>
                    <a:pt x="10367" y="4186"/>
                    <a:pt x="10369" y="4186"/>
                    <a:pt x="10372" y="4186"/>
                  </a:cubicBezTo>
                  <a:cubicBezTo>
                    <a:pt x="10862" y="4186"/>
                    <a:pt x="11564" y="3564"/>
                    <a:pt x="11752" y="3116"/>
                  </a:cubicBezTo>
                  <a:cubicBezTo>
                    <a:pt x="11995" y="2544"/>
                    <a:pt x="12296" y="1996"/>
                    <a:pt x="12647" y="1484"/>
                  </a:cubicBezTo>
                  <a:cubicBezTo>
                    <a:pt x="12727" y="1367"/>
                    <a:pt x="12827" y="1310"/>
                    <a:pt x="12927" y="1310"/>
                  </a:cubicBezTo>
                  <a:close/>
                  <a:moveTo>
                    <a:pt x="12887" y="1"/>
                  </a:moveTo>
                  <a:cubicBezTo>
                    <a:pt x="12771" y="1"/>
                    <a:pt x="12650" y="41"/>
                    <a:pt x="12523" y="140"/>
                  </a:cubicBezTo>
                  <a:cubicBezTo>
                    <a:pt x="11957" y="581"/>
                    <a:pt x="11346" y="1034"/>
                    <a:pt x="11223" y="1824"/>
                  </a:cubicBezTo>
                  <a:cubicBezTo>
                    <a:pt x="11154" y="2269"/>
                    <a:pt x="10693" y="2710"/>
                    <a:pt x="10406" y="2710"/>
                  </a:cubicBezTo>
                  <a:cubicBezTo>
                    <a:pt x="10348" y="2710"/>
                    <a:pt x="10297" y="2692"/>
                    <a:pt x="10257" y="2652"/>
                  </a:cubicBezTo>
                  <a:cubicBezTo>
                    <a:pt x="9907" y="2293"/>
                    <a:pt x="9388" y="2203"/>
                    <a:pt x="9062" y="1830"/>
                  </a:cubicBezTo>
                  <a:cubicBezTo>
                    <a:pt x="8642" y="1350"/>
                    <a:pt x="8099" y="1195"/>
                    <a:pt x="7526" y="1195"/>
                  </a:cubicBezTo>
                  <a:cubicBezTo>
                    <a:pt x="7343" y="1195"/>
                    <a:pt x="7156" y="1210"/>
                    <a:pt x="6970" y="1237"/>
                  </a:cubicBezTo>
                  <a:cubicBezTo>
                    <a:pt x="6277" y="1333"/>
                    <a:pt x="5810" y="2349"/>
                    <a:pt x="6088" y="3136"/>
                  </a:cubicBezTo>
                  <a:cubicBezTo>
                    <a:pt x="6742" y="4984"/>
                    <a:pt x="7086" y="6890"/>
                    <a:pt x="7331" y="8817"/>
                  </a:cubicBezTo>
                  <a:cubicBezTo>
                    <a:pt x="7603" y="10944"/>
                    <a:pt x="7501" y="13074"/>
                    <a:pt x="7295" y="15197"/>
                  </a:cubicBezTo>
                  <a:cubicBezTo>
                    <a:pt x="7024" y="17985"/>
                    <a:pt x="6143" y="20642"/>
                    <a:pt x="5214" y="23277"/>
                  </a:cubicBezTo>
                  <a:cubicBezTo>
                    <a:pt x="4791" y="24475"/>
                    <a:pt x="4192" y="25614"/>
                    <a:pt x="3739" y="26803"/>
                  </a:cubicBezTo>
                  <a:cubicBezTo>
                    <a:pt x="3651" y="27033"/>
                    <a:pt x="3591" y="27123"/>
                    <a:pt x="3515" y="27123"/>
                  </a:cubicBezTo>
                  <a:cubicBezTo>
                    <a:pt x="3439" y="27123"/>
                    <a:pt x="3348" y="27036"/>
                    <a:pt x="3198" y="26910"/>
                  </a:cubicBezTo>
                  <a:cubicBezTo>
                    <a:pt x="2859" y="26625"/>
                    <a:pt x="2448" y="26398"/>
                    <a:pt x="2030" y="26234"/>
                  </a:cubicBezTo>
                  <a:cubicBezTo>
                    <a:pt x="1831" y="26156"/>
                    <a:pt x="1632" y="26109"/>
                    <a:pt x="1439" y="26109"/>
                  </a:cubicBezTo>
                  <a:cubicBezTo>
                    <a:pt x="1143" y="26109"/>
                    <a:pt x="859" y="26220"/>
                    <a:pt x="605" y="26501"/>
                  </a:cubicBezTo>
                  <a:cubicBezTo>
                    <a:pt x="136" y="27020"/>
                    <a:pt x="108" y="27630"/>
                    <a:pt x="61" y="28260"/>
                  </a:cubicBezTo>
                  <a:cubicBezTo>
                    <a:pt x="0" y="29096"/>
                    <a:pt x="120" y="29893"/>
                    <a:pt x="335" y="30707"/>
                  </a:cubicBezTo>
                  <a:cubicBezTo>
                    <a:pt x="804" y="32483"/>
                    <a:pt x="983" y="34337"/>
                    <a:pt x="2140" y="35903"/>
                  </a:cubicBezTo>
                  <a:cubicBezTo>
                    <a:pt x="2602" y="36528"/>
                    <a:pt x="3179" y="36870"/>
                    <a:pt x="3835" y="36870"/>
                  </a:cubicBezTo>
                  <a:cubicBezTo>
                    <a:pt x="4087" y="36870"/>
                    <a:pt x="4351" y="36820"/>
                    <a:pt x="4625" y="36715"/>
                  </a:cubicBezTo>
                  <a:cubicBezTo>
                    <a:pt x="4713" y="36681"/>
                    <a:pt x="4821" y="36622"/>
                    <a:pt x="4903" y="36622"/>
                  </a:cubicBezTo>
                  <a:cubicBezTo>
                    <a:pt x="4918" y="36622"/>
                    <a:pt x="4933" y="36625"/>
                    <a:pt x="4946" y="36630"/>
                  </a:cubicBezTo>
                  <a:cubicBezTo>
                    <a:pt x="5045" y="36666"/>
                    <a:pt x="5141" y="36681"/>
                    <a:pt x="5234" y="36681"/>
                  </a:cubicBezTo>
                  <a:cubicBezTo>
                    <a:pt x="5533" y="36681"/>
                    <a:pt x="5801" y="36526"/>
                    <a:pt x="6052" y="36426"/>
                  </a:cubicBezTo>
                  <a:cubicBezTo>
                    <a:pt x="7247" y="35943"/>
                    <a:pt x="8409" y="35368"/>
                    <a:pt x="9415" y="34583"/>
                  </a:cubicBezTo>
                  <a:cubicBezTo>
                    <a:pt x="9843" y="34248"/>
                    <a:pt x="10371" y="34059"/>
                    <a:pt x="10742" y="33679"/>
                  </a:cubicBezTo>
                  <a:cubicBezTo>
                    <a:pt x="11260" y="33149"/>
                    <a:pt x="11734" y="32578"/>
                    <a:pt x="12221" y="32019"/>
                  </a:cubicBezTo>
                  <a:cubicBezTo>
                    <a:pt x="12704" y="31466"/>
                    <a:pt x="12594" y="30289"/>
                    <a:pt x="12125" y="29759"/>
                  </a:cubicBezTo>
                  <a:cubicBezTo>
                    <a:pt x="11458" y="29005"/>
                    <a:pt x="10487" y="29296"/>
                    <a:pt x="9674" y="28966"/>
                  </a:cubicBezTo>
                  <a:cubicBezTo>
                    <a:pt x="10067" y="28223"/>
                    <a:pt x="10499" y="27502"/>
                    <a:pt x="10969" y="26805"/>
                  </a:cubicBezTo>
                  <a:cubicBezTo>
                    <a:pt x="11890" y="25436"/>
                    <a:pt x="12447" y="23934"/>
                    <a:pt x="13058" y="22452"/>
                  </a:cubicBezTo>
                  <a:cubicBezTo>
                    <a:pt x="13312" y="21834"/>
                    <a:pt x="13390" y="21105"/>
                    <a:pt x="13682" y="20514"/>
                  </a:cubicBezTo>
                  <a:cubicBezTo>
                    <a:pt x="14169" y="19526"/>
                    <a:pt x="14222" y="18455"/>
                    <a:pt x="14564" y="17445"/>
                  </a:cubicBezTo>
                  <a:cubicBezTo>
                    <a:pt x="14800" y="16742"/>
                    <a:pt x="14681" y="15916"/>
                    <a:pt x="14969" y="15241"/>
                  </a:cubicBezTo>
                  <a:cubicBezTo>
                    <a:pt x="15522" y="13946"/>
                    <a:pt x="15189" y="12538"/>
                    <a:pt x="15697" y="11240"/>
                  </a:cubicBezTo>
                  <a:cubicBezTo>
                    <a:pt x="15929" y="10648"/>
                    <a:pt x="15914" y="9967"/>
                    <a:pt x="15738" y="9296"/>
                  </a:cubicBezTo>
                  <a:cubicBezTo>
                    <a:pt x="15592" y="8741"/>
                    <a:pt x="15753" y="8143"/>
                    <a:pt x="15712" y="7553"/>
                  </a:cubicBezTo>
                  <a:cubicBezTo>
                    <a:pt x="15649" y="6681"/>
                    <a:pt x="15621" y="5792"/>
                    <a:pt x="15477" y="4936"/>
                  </a:cubicBezTo>
                  <a:cubicBezTo>
                    <a:pt x="15338" y="4101"/>
                    <a:pt x="14989" y="3286"/>
                    <a:pt x="14650" y="2495"/>
                  </a:cubicBezTo>
                  <a:cubicBezTo>
                    <a:pt x="14362" y="1822"/>
                    <a:pt x="14323" y="1029"/>
                    <a:pt x="13715" y="503"/>
                  </a:cubicBezTo>
                  <a:cubicBezTo>
                    <a:pt x="13473" y="293"/>
                    <a:pt x="13200" y="1"/>
                    <a:pt x="12887"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26" name="Google Shape;618;p25"/>
            <p:cNvSpPr/>
            <p:nvPr/>
          </p:nvSpPr>
          <p:spPr>
            <a:xfrm>
              <a:off x="5364681" y="3113155"/>
              <a:ext cx="200841" cy="503998"/>
            </a:xfrm>
            <a:custGeom>
              <a:avLst/>
              <a:gdLst/>
              <a:ahLst/>
              <a:cxnLst/>
              <a:rect l="l" t="t" r="r" b="b"/>
              <a:pathLst>
                <a:path w="13721" h="34432" extrusionOk="0">
                  <a:moveTo>
                    <a:pt x="11920" y="0"/>
                  </a:moveTo>
                  <a:cubicBezTo>
                    <a:pt x="11820" y="0"/>
                    <a:pt x="11720" y="57"/>
                    <a:pt x="11640" y="174"/>
                  </a:cubicBezTo>
                  <a:cubicBezTo>
                    <a:pt x="11289" y="686"/>
                    <a:pt x="10988" y="1234"/>
                    <a:pt x="10745" y="1808"/>
                  </a:cubicBezTo>
                  <a:cubicBezTo>
                    <a:pt x="10557" y="2254"/>
                    <a:pt x="9855" y="2877"/>
                    <a:pt x="9365" y="2877"/>
                  </a:cubicBezTo>
                  <a:cubicBezTo>
                    <a:pt x="9362" y="2877"/>
                    <a:pt x="9360" y="2877"/>
                    <a:pt x="9357" y="2877"/>
                  </a:cubicBezTo>
                  <a:cubicBezTo>
                    <a:pt x="9270" y="2876"/>
                    <a:pt x="9108" y="2818"/>
                    <a:pt x="9110" y="2803"/>
                  </a:cubicBezTo>
                  <a:cubicBezTo>
                    <a:pt x="9183" y="2306"/>
                    <a:pt x="8306" y="2510"/>
                    <a:pt x="8446" y="1976"/>
                  </a:cubicBezTo>
                  <a:lnTo>
                    <a:pt x="8446" y="1976"/>
                  </a:lnTo>
                  <a:cubicBezTo>
                    <a:pt x="8367" y="2001"/>
                    <a:pt x="8296" y="2013"/>
                    <a:pt x="8231" y="2013"/>
                  </a:cubicBezTo>
                  <a:cubicBezTo>
                    <a:pt x="7701" y="2013"/>
                    <a:pt x="7533" y="1282"/>
                    <a:pt x="6965" y="1282"/>
                  </a:cubicBezTo>
                  <a:cubicBezTo>
                    <a:pt x="6960" y="1282"/>
                    <a:pt x="6955" y="1282"/>
                    <a:pt x="6950" y="1282"/>
                  </a:cubicBezTo>
                  <a:cubicBezTo>
                    <a:pt x="6949" y="1282"/>
                    <a:pt x="6949" y="1282"/>
                    <a:pt x="6948" y="1282"/>
                  </a:cubicBezTo>
                  <a:cubicBezTo>
                    <a:pt x="6841" y="1282"/>
                    <a:pt x="6670" y="1074"/>
                    <a:pt x="6502" y="1074"/>
                  </a:cubicBezTo>
                  <a:cubicBezTo>
                    <a:pt x="6449" y="1074"/>
                    <a:pt x="6397" y="1094"/>
                    <a:pt x="6346" y="1148"/>
                  </a:cubicBezTo>
                  <a:cubicBezTo>
                    <a:pt x="6174" y="1331"/>
                    <a:pt x="6107" y="1582"/>
                    <a:pt x="6183" y="1920"/>
                  </a:cubicBezTo>
                  <a:cubicBezTo>
                    <a:pt x="6354" y="2673"/>
                    <a:pt x="6681" y="3376"/>
                    <a:pt x="6848" y="4132"/>
                  </a:cubicBezTo>
                  <a:cubicBezTo>
                    <a:pt x="7062" y="5095"/>
                    <a:pt x="7056" y="6094"/>
                    <a:pt x="7386" y="7037"/>
                  </a:cubicBezTo>
                  <a:cubicBezTo>
                    <a:pt x="7488" y="7330"/>
                    <a:pt x="7621" y="7654"/>
                    <a:pt x="7584" y="7944"/>
                  </a:cubicBezTo>
                  <a:cubicBezTo>
                    <a:pt x="7463" y="8891"/>
                    <a:pt x="7838" y="9820"/>
                    <a:pt x="7629" y="10767"/>
                  </a:cubicBezTo>
                  <a:cubicBezTo>
                    <a:pt x="7472" y="11472"/>
                    <a:pt x="7662" y="12210"/>
                    <a:pt x="7541" y="12907"/>
                  </a:cubicBezTo>
                  <a:cubicBezTo>
                    <a:pt x="7339" y="14072"/>
                    <a:pt x="7283" y="15255"/>
                    <a:pt x="7056" y="16411"/>
                  </a:cubicBezTo>
                  <a:cubicBezTo>
                    <a:pt x="6825" y="17580"/>
                    <a:pt x="6506" y="18735"/>
                    <a:pt x="6195" y="19888"/>
                  </a:cubicBezTo>
                  <a:cubicBezTo>
                    <a:pt x="5980" y="20687"/>
                    <a:pt x="5571" y="21423"/>
                    <a:pt x="5366" y="22230"/>
                  </a:cubicBezTo>
                  <a:cubicBezTo>
                    <a:pt x="5206" y="22859"/>
                    <a:pt x="4991" y="23510"/>
                    <a:pt x="4689" y="24060"/>
                  </a:cubicBezTo>
                  <a:cubicBezTo>
                    <a:pt x="4224" y="24906"/>
                    <a:pt x="3970" y="25822"/>
                    <a:pt x="3529" y="26670"/>
                  </a:cubicBezTo>
                  <a:cubicBezTo>
                    <a:pt x="3359" y="26998"/>
                    <a:pt x="2900" y="27295"/>
                    <a:pt x="2571" y="27295"/>
                  </a:cubicBezTo>
                  <a:cubicBezTo>
                    <a:pt x="2460" y="27295"/>
                    <a:pt x="2363" y="27260"/>
                    <a:pt x="2298" y="27181"/>
                  </a:cubicBezTo>
                  <a:cubicBezTo>
                    <a:pt x="1982" y="26797"/>
                    <a:pt x="1555" y="26575"/>
                    <a:pt x="1166" y="26295"/>
                  </a:cubicBezTo>
                  <a:cubicBezTo>
                    <a:pt x="1020" y="26189"/>
                    <a:pt x="922" y="26062"/>
                    <a:pt x="742" y="26062"/>
                  </a:cubicBezTo>
                  <a:cubicBezTo>
                    <a:pt x="670" y="26062"/>
                    <a:pt x="584" y="26083"/>
                    <a:pt x="476" y="26133"/>
                  </a:cubicBezTo>
                  <a:cubicBezTo>
                    <a:pt x="135" y="26295"/>
                    <a:pt x="150" y="26489"/>
                    <a:pt x="90" y="26733"/>
                  </a:cubicBezTo>
                  <a:cubicBezTo>
                    <a:pt x="1" y="27109"/>
                    <a:pt x="167" y="27465"/>
                    <a:pt x="141" y="27836"/>
                  </a:cubicBezTo>
                  <a:cubicBezTo>
                    <a:pt x="300" y="29011"/>
                    <a:pt x="522" y="30173"/>
                    <a:pt x="833" y="31324"/>
                  </a:cubicBezTo>
                  <a:cubicBezTo>
                    <a:pt x="1029" y="32052"/>
                    <a:pt x="1352" y="32729"/>
                    <a:pt x="1628" y="33427"/>
                  </a:cubicBezTo>
                  <a:cubicBezTo>
                    <a:pt x="1857" y="34010"/>
                    <a:pt x="2297" y="34432"/>
                    <a:pt x="2875" y="34432"/>
                  </a:cubicBezTo>
                  <a:cubicBezTo>
                    <a:pt x="2958" y="34432"/>
                    <a:pt x="3044" y="34423"/>
                    <a:pt x="3132" y="34405"/>
                  </a:cubicBezTo>
                  <a:cubicBezTo>
                    <a:pt x="3656" y="34296"/>
                    <a:pt x="4229" y="34115"/>
                    <a:pt x="4631" y="33892"/>
                  </a:cubicBezTo>
                  <a:cubicBezTo>
                    <a:pt x="5466" y="33428"/>
                    <a:pt x="6497" y="33280"/>
                    <a:pt x="7166" y="32555"/>
                  </a:cubicBezTo>
                  <a:cubicBezTo>
                    <a:pt x="7646" y="32036"/>
                    <a:pt x="8455" y="32067"/>
                    <a:pt x="8927" y="31485"/>
                  </a:cubicBezTo>
                  <a:cubicBezTo>
                    <a:pt x="9259" y="31072"/>
                    <a:pt x="9594" y="30641"/>
                    <a:pt x="10005" y="30272"/>
                  </a:cubicBezTo>
                  <a:cubicBezTo>
                    <a:pt x="10191" y="30106"/>
                    <a:pt x="10372" y="29698"/>
                    <a:pt x="10114" y="29439"/>
                  </a:cubicBezTo>
                  <a:cubicBezTo>
                    <a:pt x="9955" y="29282"/>
                    <a:pt x="9838" y="29070"/>
                    <a:pt x="9478" y="29070"/>
                  </a:cubicBezTo>
                  <a:cubicBezTo>
                    <a:pt x="9438" y="29070"/>
                    <a:pt x="9396" y="29072"/>
                    <a:pt x="9351" y="29078"/>
                  </a:cubicBezTo>
                  <a:cubicBezTo>
                    <a:pt x="9188" y="29097"/>
                    <a:pt x="9023" y="29107"/>
                    <a:pt x="8856" y="29107"/>
                  </a:cubicBezTo>
                  <a:cubicBezTo>
                    <a:pt x="8258" y="29107"/>
                    <a:pt x="7646" y="28977"/>
                    <a:pt x="7096" y="28681"/>
                  </a:cubicBezTo>
                  <a:cubicBezTo>
                    <a:pt x="7032" y="28645"/>
                    <a:pt x="6969" y="28538"/>
                    <a:pt x="6973" y="28467"/>
                  </a:cubicBezTo>
                  <a:cubicBezTo>
                    <a:pt x="7011" y="27786"/>
                    <a:pt x="7288" y="27119"/>
                    <a:pt x="7696" y="26639"/>
                  </a:cubicBezTo>
                  <a:cubicBezTo>
                    <a:pt x="8145" y="26113"/>
                    <a:pt x="8469" y="25534"/>
                    <a:pt x="8794" y="24961"/>
                  </a:cubicBezTo>
                  <a:cubicBezTo>
                    <a:pt x="9329" y="24019"/>
                    <a:pt x="9767" y="23024"/>
                    <a:pt x="10190" y="22029"/>
                  </a:cubicBezTo>
                  <a:cubicBezTo>
                    <a:pt x="10396" y="21542"/>
                    <a:pt x="10662" y="21086"/>
                    <a:pt x="10871" y="20607"/>
                  </a:cubicBezTo>
                  <a:cubicBezTo>
                    <a:pt x="11110" y="20060"/>
                    <a:pt x="11145" y="19435"/>
                    <a:pt x="11499" y="18918"/>
                  </a:cubicBezTo>
                  <a:cubicBezTo>
                    <a:pt x="11598" y="18774"/>
                    <a:pt x="11741" y="18652"/>
                    <a:pt x="11737" y="18455"/>
                  </a:cubicBezTo>
                  <a:cubicBezTo>
                    <a:pt x="11722" y="17659"/>
                    <a:pt x="12130" y="16944"/>
                    <a:pt x="12221" y="16166"/>
                  </a:cubicBezTo>
                  <a:cubicBezTo>
                    <a:pt x="12273" y="15720"/>
                    <a:pt x="12586" y="15306"/>
                    <a:pt x="12649" y="14911"/>
                  </a:cubicBezTo>
                  <a:cubicBezTo>
                    <a:pt x="12796" y="14019"/>
                    <a:pt x="12975" y="13130"/>
                    <a:pt x="13124" y="12236"/>
                  </a:cubicBezTo>
                  <a:cubicBezTo>
                    <a:pt x="13299" y="11185"/>
                    <a:pt x="13563" y="10141"/>
                    <a:pt x="13643" y="9084"/>
                  </a:cubicBezTo>
                  <a:cubicBezTo>
                    <a:pt x="13720" y="8094"/>
                    <a:pt x="13624" y="7091"/>
                    <a:pt x="13572" y="6095"/>
                  </a:cubicBezTo>
                  <a:cubicBezTo>
                    <a:pt x="13474" y="4100"/>
                    <a:pt x="13030" y="2137"/>
                    <a:pt x="12263" y="293"/>
                  </a:cubicBezTo>
                  <a:cubicBezTo>
                    <a:pt x="12183" y="100"/>
                    <a:pt x="12052" y="0"/>
                    <a:pt x="11920" y="0"/>
                  </a:cubicBezTo>
                  <a:close/>
                </a:path>
              </a:pathLst>
            </a:custGeom>
            <a:solidFill>
              <a:srgbClr val="FED58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grpSp>
      <p:pic>
        <p:nvPicPr>
          <p:cNvPr id="27" name="Picture 2" descr="Writing Cartoon"/>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0" b="100000" l="10000" r="90000"/>
                    </a14:imgEffect>
                  </a14:imgLayer>
                </a14:imgProps>
              </a:ext>
              <a:ext uri="{28A0092B-C50C-407E-A947-70E740481C1C}">
                <a14:useLocalDpi xmlns:a14="http://schemas.microsoft.com/office/drawing/2010/main" val="0"/>
              </a:ext>
            </a:extLst>
          </a:blip>
          <a:srcRect l="12825" r="15580"/>
          <a:stretch/>
        </p:blipFill>
        <p:spPr bwMode="auto">
          <a:xfrm>
            <a:off x="6860836" y="3333558"/>
            <a:ext cx="1741834" cy="16760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61914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randombar(horizontal)">
                                      <p:cBhvr>
                                        <p:cTn id="14" dur="500"/>
                                        <p:tgtEl>
                                          <p:spTgt spid="17"/>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randombar(horizontal)">
                                      <p:cBhvr>
                                        <p:cTn id="19" dur="500"/>
                                        <p:tgtEl>
                                          <p:spTgt spid="1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wipe(left)">
                                      <p:cBhvr>
                                        <p:cTn id="24" dur="500"/>
                                        <p:tgtEl>
                                          <p:spTgt spid="21"/>
                                        </p:tgtEl>
                                      </p:cBhvr>
                                    </p:animEffect>
                                  </p:childTnLst>
                                </p:cTn>
                              </p:par>
                              <p:par>
                                <p:cTn id="25" presetID="22" presetClass="entr" presetSubtype="8" fill="hold" nodeType="with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wipe(left)">
                                      <p:cBhvr>
                                        <p:cTn id="27" dur="500"/>
                                        <p:tgtEl>
                                          <p:spTgt spid="24"/>
                                        </p:tgtEl>
                                      </p:cBhvr>
                                    </p:animEffect>
                                  </p:childTnLst>
                                </p:cTn>
                              </p:par>
                            </p:childTnLst>
                          </p:cTn>
                        </p:par>
                        <p:par>
                          <p:cTn id="28" fill="hold">
                            <p:stCondLst>
                              <p:cond delay="500"/>
                            </p:stCondLst>
                            <p:childTnLst>
                              <p:par>
                                <p:cTn id="29" presetID="16" presetClass="entr" presetSubtype="21" fill="hold" grpId="0" nodeType="after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barn(inVertical)">
                                      <p:cBhvr>
                                        <p:cTn id="31" dur="500"/>
                                        <p:tgtEl>
                                          <p:spTgt spid="14"/>
                                        </p:tgtEl>
                                      </p:cBhvr>
                                    </p:animEffect>
                                  </p:childTnLst>
                                </p:cTn>
                              </p:par>
                            </p:childTnLst>
                          </p:cTn>
                        </p:par>
                        <p:par>
                          <p:cTn id="32" fill="hold">
                            <p:stCondLst>
                              <p:cond delay="1000"/>
                            </p:stCondLst>
                            <p:childTnLst>
                              <p:par>
                                <p:cTn id="33" presetID="16" presetClass="entr" presetSubtype="21" fill="hold" nodeType="after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barn(inVertical)">
                                      <p:cBhvr>
                                        <p:cTn id="35"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26"/>
        <p:cNvGrpSpPr/>
        <p:nvPr/>
      </p:nvGrpSpPr>
      <p:grpSpPr>
        <a:xfrm>
          <a:off x="0" y="0"/>
          <a:ext cx="0" cy="0"/>
          <a:chOff x="0" y="0"/>
          <a:chExt cx="0" cy="0"/>
        </a:xfrm>
      </p:grpSpPr>
      <p:pic>
        <p:nvPicPr>
          <p:cNvPr id="1227" name="Google Shape;1227;p72"/>
          <p:cNvPicPr preferRelativeResize="0"/>
          <p:nvPr/>
        </p:nvPicPr>
        <p:blipFill>
          <a:blip r:embed="rId3">
            <a:alphaModFix/>
          </a:blip>
          <a:stretch>
            <a:fillRect/>
          </a:stretch>
        </p:blipFill>
        <p:spPr>
          <a:xfrm rot="-4499986">
            <a:off x="269329" y="1233201"/>
            <a:ext cx="2081612" cy="1987786"/>
          </a:xfrm>
          <a:prstGeom prst="rect">
            <a:avLst/>
          </a:prstGeom>
          <a:noFill/>
          <a:ln>
            <a:noFill/>
          </a:ln>
        </p:spPr>
      </p:pic>
      <p:pic>
        <p:nvPicPr>
          <p:cNvPr id="1228" name="Google Shape;1228;p72"/>
          <p:cNvPicPr preferRelativeResize="0"/>
          <p:nvPr/>
        </p:nvPicPr>
        <p:blipFill>
          <a:blip r:embed="rId3">
            <a:alphaModFix/>
          </a:blip>
          <a:stretch>
            <a:fillRect/>
          </a:stretch>
        </p:blipFill>
        <p:spPr>
          <a:xfrm rot="4499986" flipH="1">
            <a:off x="6873783" y="1233202"/>
            <a:ext cx="2081612" cy="1987786"/>
          </a:xfrm>
          <a:prstGeom prst="rect">
            <a:avLst/>
          </a:prstGeom>
          <a:noFill/>
          <a:ln>
            <a:noFill/>
          </a:ln>
        </p:spPr>
      </p:pic>
      <p:sp>
        <p:nvSpPr>
          <p:cNvPr id="1229" name="Google Shape;1229;p72"/>
          <p:cNvSpPr txBox="1">
            <a:spLocks noGrp="1"/>
          </p:cNvSpPr>
          <p:nvPr>
            <p:ph type="subTitle" idx="1"/>
          </p:nvPr>
        </p:nvSpPr>
        <p:spPr>
          <a:xfrm>
            <a:off x="484824" y="3316420"/>
            <a:ext cx="3906438" cy="1617087"/>
          </a:xfrm>
          <a:prstGeom prst="rect">
            <a:avLst/>
          </a:prstGeom>
          <a:noFill/>
        </p:spPr>
        <p:txBody>
          <a:bodyPr spcFirstLastPara="1" wrap="square" lIns="91425" tIns="91425" rIns="91425" bIns="91425" anchor="ctr" anchorCtr="0">
            <a:noAutofit/>
          </a:bodyPr>
          <a:lstStyle/>
          <a:p>
            <a:pPr marL="0" lvl="0" indent="0" algn="ctr" rtl="0">
              <a:spcBef>
                <a:spcPts val="0"/>
              </a:spcBef>
              <a:spcAft>
                <a:spcPts val="0"/>
              </a:spcAft>
              <a:buNone/>
            </a:pPr>
            <a:r>
              <a:rPr lang="vi-VN" dirty="0" smtClean="0">
                <a:solidFill>
                  <a:srgbClr val="002060"/>
                </a:solidFill>
              </a:rPr>
              <a:t>Ngày 15/11/1969, hơn 500.000 người đổ xuống đường phố ở Thủ đô Washington DC để lên án hành động quân sự của Mĩ tại Việt Nam.</a:t>
            </a:r>
            <a:endParaRPr dirty="0">
              <a:solidFill>
                <a:srgbClr val="002060"/>
              </a:solidFill>
            </a:endParaRPr>
          </a:p>
        </p:txBody>
      </p:sp>
      <p:pic>
        <p:nvPicPr>
          <p:cNvPr id="1236" name="Google Shape;1236;p72"/>
          <p:cNvPicPr preferRelativeResize="0"/>
          <p:nvPr/>
        </p:nvPicPr>
        <p:blipFill>
          <a:blip r:embed="rId3">
            <a:alphaModFix/>
          </a:blip>
          <a:stretch>
            <a:fillRect/>
          </a:stretch>
        </p:blipFill>
        <p:spPr>
          <a:xfrm rot="864916">
            <a:off x="8576242" y="2917807"/>
            <a:ext cx="374546" cy="357622"/>
          </a:xfrm>
          <a:prstGeom prst="rect">
            <a:avLst/>
          </a:prstGeom>
          <a:noFill/>
          <a:ln>
            <a:noFill/>
          </a:ln>
        </p:spPr>
      </p:pic>
      <p:pic>
        <p:nvPicPr>
          <p:cNvPr id="1237" name="Google Shape;1237;p72"/>
          <p:cNvPicPr preferRelativeResize="0"/>
          <p:nvPr/>
        </p:nvPicPr>
        <p:blipFill>
          <a:blip r:embed="rId3">
            <a:alphaModFix/>
          </a:blip>
          <a:stretch>
            <a:fillRect/>
          </a:stretch>
        </p:blipFill>
        <p:spPr>
          <a:xfrm rot="-864916" flipH="1">
            <a:off x="347973" y="2917806"/>
            <a:ext cx="374546" cy="357622"/>
          </a:xfrm>
          <a:prstGeom prst="rect">
            <a:avLst/>
          </a:prstGeom>
          <a:noFill/>
          <a:ln>
            <a:noFill/>
          </a:ln>
        </p:spPr>
      </p:pic>
      <p:pic>
        <p:nvPicPr>
          <p:cNvPr id="13" name="Picture 2" descr="https://lh5.googleusercontent.com/ijQB6a0MmmndVsxe-NqFhbJcycP2DwXVZ6RAyuTi-ZsBaM0O23hBTWHGGW7xvWoRz14ObQYFy2LJfukHWpF8gpJovfGT5q9yCRb5DQZS2eVJgqPcqnEqpV8Hil0gq0IfszmEdnBJ"/>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4824" y="516777"/>
            <a:ext cx="3906438" cy="261021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050" name="Picture 2" descr="https://lh3.googleusercontent.com/AFOWAcwlhnw52YZXR-2ulTqzzB4E-pBbHHK4P6onE75w9r-6YmdWgPzlsoeHurHYoazdsb7Npi0AHlCMVDPjUwdhsSCtJNZsSFT8qoKfVrnTWYsvUyuPxOmw704j6jX0eIF9le4S"/>
          <p:cNvPicPr>
            <a:picLocks noChangeAspect="1" noChangeArrowheads="1"/>
          </p:cNvPicPr>
          <p:nvPr/>
        </p:nvPicPr>
        <p:blipFill rotWithShape="1">
          <a:blip r:embed="rId5">
            <a:extLst>
              <a:ext uri="{28A0092B-C50C-407E-A947-70E740481C1C}">
                <a14:useLocalDpi xmlns:a14="http://schemas.microsoft.com/office/drawing/2010/main" val="0"/>
              </a:ext>
            </a:extLst>
          </a:blip>
          <a:srcRect b="7611"/>
          <a:stretch/>
        </p:blipFill>
        <p:spPr bwMode="auto">
          <a:xfrm>
            <a:off x="4643859" y="516777"/>
            <a:ext cx="4082638" cy="2610211"/>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
        <p:nvSpPr>
          <p:cNvPr id="19" name="Google Shape;1229;p72"/>
          <p:cNvSpPr txBox="1">
            <a:spLocks noGrp="1"/>
          </p:cNvSpPr>
          <p:nvPr>
            <p:ph type="subTitle" idx="1"/>
          </p:nvPr>
        </p:nvSpPr>
        <p:spPr>
          <a:xfrm>
            <a:off x="4731959" y="3316420"/>
            <a:ext cx="3906438" cy="1011031"/>
          </a:xfrm>
          <a:prstGeom prst="rect">
            <a:avLst/>
          </a:prstGeom>
          <a:noFill/>
        </p:spPr>
        <p:txBody>
          <a:bodyPr spcFirstLastPara="1" wrap="square" lIns="91425" tIns="91425" rIns="91425" bIns="91425" anchor="ctr" anchorCtr="0">
            <a:noAutofit/>
          </a:bodyPr>
          <a:lstStyle/>
          <a:p>
            <a:pPr marL="0" lvl="0" indent="0" algn="ctr" rtl="0">
              <a:spcBef>
                <a:spcPts val="0"/>
              </a:spcBef>
              <a:spcAft>
                <a:spcPts val="0"/>
              </a:spcAft>
              <a:buNone/>
            </a:pPr>
            <a:r>
              <a:rPr lang="vi-VN" dirty="0" smtClean="0">
                <a:solidFill>
                  <a:srgbClr val="002060"/>
                </a:solidFill>
              </a:rPr>
              <a:t>Làn sóng phản đối của nhân dân thế giới buộc Mĩ phải kí Hiệp định Pa-ri.</a:t>
            </a:r>
            <a:endParaRPr dirty="0">
              <a:solidFill>
                <a:srgbClr val="002060"/>
              </a:solidFill>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4" presetClass="entr" presetSubtype="10" fill="hold" grpId="0" nodeType="afterEffect">
                                  <p:stCondLst>
                                    <p:cond delay="0"/>
                                  </p:stCondLst>
                                  <p:childTnLst>
                                    <p:set>
                                      <p:cBhvr>
                                        <p:cTn id="12" dur="1" fill="hold">
                                          <p:stCondLst>
                                            <p:cond delay="0"/>
                                          </p:stCondLst>
                                        </p:cTn>
                                        <p:tgtEl>
                                          <p:spTgt spid="1229">
                                            <p:txEl>
                                              <p:pRg st="0" end="0"/>
                                            </p:txEl>
                                          </p:spTgt>
                                        </p:tgtEl>
                                        <p:attrNameLst>
                                          <p:attrName>style.visibility</p:attrName>
                                        </p:attrNameLst>
                                      </p:cBhvr>
                                      <p:to>
                                        <p:strVal val="visible"/>
                                      </p:to>
                                    </p:set>
                                    <p:animEffect transition="in" filter="randombar(horizontal)">
                                      <p:cBhvr>
                                        <p:cTn id="13" dur="500"/>
                                        <p:tgtEl>
                                          <p:spTgt spid="1229">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2050"/>
                                        </p:tgtEl>
                                        <p:attrNameLst>
                                          <p:attrName>style.visibility</p:attrName>
                                        </p:attrNameLst>
                                      </p:cBhvr>
                                      <p:to>
                                        <p:strVal val="visible"/>
                                      </p:to>
                                    </p:set>
                                    <p:animEffect transition="in" filter="fade">
                                      <p:cBhvr>
                                        <p:cTn id="18" dur="1000"/>
                                        <p:tgtEl>
                                          <p:spTgt spid="2050"/>
                                        </p:tgtEl>
                                      </p:cBhvr>
                                    </p:animEffect>
                                    <p:anim calcmode="lin" valueType="num">
                                      <p:cBhvr>
                                        <p:cTn id="19" dur="1000" fill="hold"/>
                                        <p:tgtEl>
                                          <p:spTgt spid="2050"/>
                                        </p:tgtEl>
                                        <p:attrNameLst>
                                          <p:attrName>ppt_x</p:attrName>
                                        </p:attrNameLst>
                                      </p:cBhvr>
                                      <p:tavLst>
                                        <p:tav tm="0">
                                          <p:val>
                                            <p:strVal val="#ppt_x"/>
                                          </p:val>
                                        </p:tav>
                                        <p:tav tm="100000">
                                          <p:val>
                                            <p:strVal val="#ppt_x"/>
                                          </p:val>
                                        </p:tav>
                                      </p:tavLst>
                                    </p:anim>
                                    <p:anim calcmode="lin" valueType="num">
                                      <p:cBhvr>
                                        <p:cTn id="20" dur="1000" fill="hold"/>
                                        <p:tgtEl>
                                          <p:spTgt spid="2050"/>
                                        </p:tgtEl>
                                        <p:attrNameLst>
                                          <p:attrName>ppt_y</p:attrName>
                                        </p:attrNameLst>
                                      </p:cBhvr>
                                      <p:tavLst>
                                        <p:tav tm="0">
                                          <p:val>
                                            <p:strVal val="#ppt_y+.1"/>
                                          </p:val>
                                        </p:tav>
                                        <p:tav tm="100000">
                                          <p:val>
                                            <p:strVal val="#ppt_y"/>
                                          </p:val>
                                        </p:tav>
                                      </p:tavLst>
                                    </p:anim>
                                  </p:childTnLst>
                                </p:cTn>
                              </p:par>
                            </p:childTnLst>
                          </p:cTn>
                        </p:par>
                        <p:par>
                          <p:cTn id="21" fill="hold">
                            <p:stCondLst>
                              <p:cond delay="1000"/>
                            </p:stCondLst>
                            <p:childTnLst>
                              <p:par>
                                <p:cTn id="22" presetID="14" presetClass="entr" presetSubtype="10" fill="hold" grpId="0" nodeType="afterEffect">
                                  <p:stCondLst>
                                    <p:cond delay="0"/>
                                  </p:stCondLst>
                                  <p:childTnLst>
                                    <p:set>
                                      <p:cBhvr>
                                        <p:cTn id="23" dur="1" fill="hold">
                                          <p:stCondLst>
                                            <p:cond delay="0"/>
                                          </p:stCondLst>
                                        </p:cTn>
                                        <p:tgtEl>
                                          <p:spTgt spid="19">
                                            <p:txEl>
                                              <p:pRg st="0" end="0"/>
                                            </p:txEl>
                                          </p:spTgt>
                                        </p:tgtEl>
                                        <p:attrNameLst>
                                          <p:attrName>style.visibility</p:attrName>
                                        </p:attrNameLst>
                                      </p:cBhvr>
                                      <p:to>
                                        <p:strVal val="visible"/>
                                      </p:to>
                                    </p:set>
                                    <p:animEffect transition="in" filter="randombar(horizontal)">
                                      <p:cBhvr>
                                        <p:cTn id="24" dur="5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 grpId="0" build="p"/>
      <p:bldP spid="19"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99"/>
        <p:cNvGrpSpPr/>
        <p:nvPr/>
      </p:nvGrpSpPr>
      <p:grpSpPr>
        <a:xfrm>
          <a:off x="0" y="0"/>
          <a:ext cx="0" cy="0"/>
          <a:chOff x="0" y="0"/>
          <a:chExt cx="0" cy="0"/>
        </a:xfrm>
      </p:grpSpPr>
      <p:grpSp>
        <p:nvGrpSpPr>
          <p:cNvPr id="5" name="Group 4"/>
          <p:cNvGrpSpPr/>
          <p:nvPr/>
        </p:nvGrpSpPr>
        <p:grpSpPr>
          <a:xfrm>
            <a:off x="795120" y="105430"/>
            <a:ext cx="7956594" cy="884352"/>
            <a:chOff x="213236" y="174181"/>
            <a:chExt cx="7956594" cy="884352"/>
          </a:xfrm>
        </p:grpSpPr>
        <p:sp>
          <p:nvSpPr>
            <p:cNvPr id="6" name="Google Shape;719;p43"/>
            <p:cNvSpPr txBox="1">
              <a:spLocks/>
            </p:cNvSpPr>
            <p:nvPr/>
          </p:nvSpPr>
          <p:spPr>
            <a:xfrm>
              <a:off x="1013836" y="405889"/>
              <a:ext cx="7155994" cy="5277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vi-VN" sz="2800" dirty="0" smtClean="0">
                  <a:solidFill>
                    <a:srgbClr val="FC1037"/>
                  </a:solidFill>
                  <a:latin typeface="Pattaya" panose="00000500000000000000" pitchFamily="2" charset="-34"/>
                  <a:cs typeface="Pattaya" panose="00000500000000000000" pitchFamily="2" charset="-34"/>
                </a:rPr>
                <a:t>Diễn biến của buổi lễ kí Hiệp định Pa-ri:</a:t>
              </a:r>
              <a:endParaRPr lang="en-US" sz="2800" dirty="0">
                <a:solidFill>
                  <a:srgbClr val="FC1037"/>
                </a:solidFill>
                <a:latin typeface="Pattaya" panose="00000500000000000000" pitchFamily="2" charset="-34"/>
                <a:cs typeface="Pattaya" panose="00000500000000000000" pitchFamily="2" charset="-34"/>
              </a:endParaRPr>
            </a:p>
          </p:txBody>
        </p:sp>
        <p:grpSp>
          <p:nvGrpSpPr>
            <p:cNvPr id="7" name="Group 6"/>
            <p:cNvGrpSpPr/>
            <p:nvPr/>
          </p:nvGrpSpPr>
          <p:grpSpPr>
            <a:xfrm>
              <a:off x="213236" y="174181"/>
              <a:ext cx="863948" cy="884352"/>
              <a:chOff x="634477" y="674401"/>
              <a:chExt cx="863948" cy="884352"/>
            </a:xfrm>
          </p:grpSpPr>
          <p:pic>
            <p:nvPicPr>
              <p:cNvPr id="8" name="Google Shape;718;p43"/>
              <p:cNvPicPr preferRelativeResize="0"/>
              <p:nvPr/>
            </p:nvPicPr>
            <p:blipFill>
              <a:blip r:embed="rId3">
                <a:alphaModFix amt="78000"/>
              </a:blip>
              <a:stretch>
                <a:fillRect/>
              </a:stretch>
            </p:blipFill>
            <p:spPr>
              <a:xfrm rot="-5400000">
                <a:off x="592601" y="716277"/>
                <a:ext cx="884352" cy="800599"/>
              </a:xfrm>
              <a:prstGeom prst="rect">
                <a:avLst/>
              </a:prstGeom>
              <a:noFill/>
              <a:ln>
                <a:noFill/>
              </a:ln>
            </p:spPr>
          </p:pic>
          <p:sp>
            <p:nvSpPr>
              <p:cNvPr id="9" name="Google Shape;720;p43"/>
              <p:cNvSpPr txBox="1">
                <a:spLocks/>
              </p:cNvSpPr>
              <p:nvPr/>
            </p:nvSpPr>
            <p:spPr>
              <a:xfrm>
                <a:off x="636825" y="796302"/>
                <a:ext cx="861600" cy="5934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3600" b="1" dirty="0" smtClean="0">
                    <a:solidFill>
                      <a:srgbClr val="002060"/>
                    </a:solidFill>
                    <a:effectLst>
                      <a:outerShdw blurRad="38100" dist="38100" dir="2700000" algn="tl">
                        <a:srgbClr val="000000">
                          <a:alpha val="43137"/>
                        </a:srgbClr>
                      </a:outerShdw>
                    </a:effectLst>
                  </a:rPr>
                  <a:t>0</a:t>
                </a:r>
                <a:r>
                  <a:rPr lang="vi-VN" sz="3600" b="1" dirty="0" smtClean="0">
                    <a:solidFill>
                      <a:srgbClr val="002060"/>
                    </a:solidFill>
                    <a:effectLst>
                      <a:outerShdw blurRad="38100" dist="38100" dir="2700000" algn="tl">
                        <a:srgbClr val="000000">
                          <a:alpha val="43137"/>
                        </a:srgbClr>
                      </a:outerShdw>
                    </a:effectLst>
                  </a:rPr>
                  <a:t>2</a:t>
                </a:r>
                <a:endParaRPr lang="en" sz="3600" b="1" dirty="0">
                  <a:solidFill>
                    <a:srgbClr val="002060"/>
                  </a:solidFill>
                  <a:effectLst>
                    <a:outerShdw blurRad="38100" dist="38100" dir="2700000" algn="tl">
                      <a:srgbClr val="000000">
                        <a:alpha val="43137"/>
                      </a:srgbClr>
                    </a:outerShdw>
                  </a:effectLst>
                </a:endParaRPr>
              </a:p>
            </p:txBody>
          </p:sp>
        </p:grpSp>
      </p:grpSp>
      <p:sp>
        <p:nvSpPr>
          <p:cNvPr id="10" name="Google Shape;635;p47">
            <a:extLst>
              <a:ext uri="{FF2B5EF4-FFF2-40B4-BE49-F238E27FC236}">
                <a16:creationId xmlns:a16="http://schemas.microsoft.com/office/drawing/2014/main" id="{32DBE555-AF40-4482-8FCA-2EBF32311781}"/>
              </a:ext>
            </a:extLst>
          </p:cNvPr>
          <p:cNvSpPr txBox="1">
            <a:spLocks/>
          </p:cNvSpPr>
          <p:nvPr/>
        </p:nvSpPr>
        <p:spPr>
          <a:xfrm>
            <a:off x="241540" y="1173951"/>
            <a:ext cx="6565359" cy="1349324"/>
          </a:xfrm>
          <a:prstGeom prst="doubleWave">
            <a:avLst/>
          </a:prstGeom>
          <a:solidFill>
            <a:schemeClr val="accent1">
              <a:lumMod val="75000"/>
            </a:schemeClr>
          </a:solidFill>
          <a:ln w="57150">
            <a:solidFill>
              <a:schemeClr val="accent3"/>
            </a:solidFill>
          </a:ln>
        </p:spPr>
        <p:txBody>
          <a:bodyPr spcFirstLastPara="1" wrap="square" lIns="0" tIns="91425" rIns="0" bIns="91425" anchor="ctr"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Quicksand Medium"/>
              <a:buChar char="●"/>
              <a:defRPr sz="1800" b="0" i="0" u="none" strike="noStrike" cap="none">
                <a:solidFill>
                  <a:schemeClr val="dk2"/>
                </a:solidFill>
                <a:latin typeface="Quicksand Medium"/>
                <a:ea typeface="Quicksand Medium"/>
                <a:cs typeface="Quicksand Medium"/>
                <a:sym typeface="Quicksand Medium"/>
              </a:defRPr>
            </a:lvl1pPr>
            <a:lvl2pPr marL="914400" marR="0" lvl="1" indent="-317500" algn="l" rtl="0">
              <a:lnSpc>
                <a:spcPct val="115000"/>
              </a:lnSpc>
              <a:spcBef>
                <a:spcPts val="1600"/>
              </a:spcBef>
              <a:spcAft>
                <a:spcPts val="0"/>
              </a:spcAft>
              <a:buClr>
                <a:schemeClr val="dk2"/>
              </a:buClr>
              <a:buSzPts val="1400"/>
              <a:buFont typeface="Quicksand Medium"/>
              <a:buChar char="○"/>
              <a:defRPr sz="1400" b="0" i="0" u="none" strike="noStrike" cap="none">
                <a:solidFill>
                  <a:schemeClr val="dk2"/>
                </a:solidFill>
                <a:latin typeface="Quicksand Medium"/>
                <a:ea typeface="Quicksand Medium"/>
                <a:cs typeface="Quicksand Medium"/>
                <a:sym typeface="Quicksand Medium"/>
              </a:defRPr>
            </a:lvl2pPr>
            <a:lvl3pPr marL="1371600" marR="0" lvl="2" indent="-317500" algn="l" rtl="0">
              <a:lnSpc>
                <a:spcPct val="115000"/>
              </a:lnSpc>
              <a:spcBef>
                <a:spcPts val="1600"/>
              </a:spcBef>
              <a:spcAft>
                <a:spcPts val="0"/>
              </a:spcAft>
              <a:buClr>
                <a:schemeClr val="dk2"/>
              </a:buClr>
              <a:buSzPts val="1400"/>
              <a:buFont typeface="Quicksand Medium"/>
              <a:buChar char="■"/>
              <a:defRPr sz="1400" b="0" i="0" u="none" strike="noStrike" cap="none">
                <a:solidFill>
                  <a:schemeClr val="dk2"/>
                </a:solidFill>
                <a:latin typeface="Quicksand Medium"/>
                <a:ea typeface="Quicksand Medium"/>
                <a:cs typeface="Quicksand Medium"/>
                <a:sym typeface="Quicksand Medium"/>
              </a:defRPr>
            </a:lvl3pPr>
            <a:lvl4pPr marL="1828800" marR="0" lvl="3" indent="-317500" algn="l" rtl="0">
              <a:lnSpc>
                <a:spcPct val="115000"/>
              </a:lnSpc>
              <a:spcBef>
                <a:spcPts val="1600"/>
              </a:spcBef>
              <a:spcAft>
                <a:spcPts val="0"/>
              </a:spcAft>
              <a:buClr>
                <a:schemeClr val="dk2"/>
              </a:buClr>
              <a:buSzPts val="1400"/>
              <a:buFont typeface="Quicksand Medium"/>
              <a:buChar char="●"/>
              <a:defRPr sz="1400" b="0" i="0" u="none" strike="noStrike" cap="none">
                <a:solidFill>
                  <a:schemeClr val="dk2"/>
                </a:solidFill>
                <a:latin typeface="Quicksand Medium"/>
                <a:ea typeface="Quicksand Medium"/>
                <a:cs typeface="Quicksand Medium"/>
                <a:sym typeface="Quicksand Medium"/>
              </a:defRPr>
            </a:lvl4pPr>
            <a:lvl5pPr marL="2286000" marR="0" lvl="4" indent="-317500" algn="l" rtl="0">
              <a:lnSpc>
                <a:spcPct val="115000"/>
              </a:lnSpc>
              <a:spcBef>
                <a:spcPts val="1600"/>
              </a:spcBef>
              <a:spcAft>
                <a:spcPts val="0"/>
              </a:spcAft>
              <a:buClr>
                <a:schemeClr val="dk2"/>
              </a:buClr>
              <a:buSzPts val="1400"/>
              <a:buFont typeface="Quicksand Medium"/>
              <a:buChar char="○"/>
              <a:defRPr sz="1400" b="0" i="0" u="none" strike="noStrike" cap="none">
                <a:solidFill>
                  <a:schemeClr val="dk2"/>
                </a:solidFill>
                <a:latin typeface="Quicksand Medium"/>
                <a:ea typeface="Quicksand Medium"/>
                <a:cs typeface="Quicksand Medium"/>
                <a:sym typeface="Quicksand Medium"/>
              </a:defRPr>
            </a:lvl5pPr>
            <a:lvl6pPr marL="2743200" marR="0" lvl="5" indent="-317500" algn="l" rtl="0">
              <a:lnSpc>
                <a:spcPct val="115000"/>
              </a:lnSpc>
              <a:spcBef>
                <a:spcPts val="1600"/>
              </a:spcBef>
              <a:spcAft>
                <a:spcPts val="0"/>
              </a:spcAft>
              <a:buClr>
                <a:schemeClr val="dk2"/>
              </a:buClr>
              <a:buSzPts val="1400"/>
              <a:buFont typeface="Quicksand Medium"/>
              <a:buChar char="■"/>
              <a:defRPr sz="1400" b="0" i="0" u="none" strike="noStrike" cap="none">
                <a:solidFill>
                  <a:schemeClr val="dk2"/>
                </a:solidFill>
                <a:latin typeface="Quicksand Medium"/>
                <a:ea typeface="Quicksand Medium"/>
                <a:cs typeface="Quicksand Medium"/>
                <a:sym typeface="Quicksand Medium"/>
              </a:defRPr>
            </a:lvl6pPr>
            <a:lvl7pPr marL="3200400" marR="0" lvl="6" indent="-317500" algn="l" rtl="0">
              <a:lnSpc>
                <a:spcPct val="115000"/>
              </a:lnSpc>
              <a:spcBef>
                <a:spcPts val="1600"/>
              </a:spcBef>
              <a:spcAft>
                <a:spcPts val="0"/>
              </a:spcAft>
              <a:buClr>
                <a:schemeClr val="dk2"/>
              </a:buClr>
              <a:buSzPts val="1400"/>
              <a:buFont typeface="Quicksand Medium"/>
              <a:buChar char="●"/>
              <a:defRPr sz="1400" b="0" i="0" u="none" strike="noStrike" cap="none">
                <a:solidFill>
                  <a:schemeClr val="dk2"/>
                </a:solidFill>
                <a:latin typeface="Quicksand Medium"/>
                <a:ea typeface="Quicksand Medium"/>
                <a:cs typeface="Quicksand Medium"/>
                <a:sym typeface="Quicksand Medium"/>
              </a:defRPr>
            </a:lvl7pPr>
            <a:lvl8pPr marL="3657600" marR="0" lvl="7" indent="-317500" algn="l" rtl="0">
              <a:lnSpc>
                <a:spcPct val="115000"/>
              </a:lnSpc>
              <a:spcBef>
                <a:spcPts val="1600"/>
              </a:spcBef>
              <a:spcAft>
                <a:spcPts val="0"/>
              </a:spcAft>
              <a:buClr>
                <a:schemeClr val="dk2"/>
              </a:buClr>
              <a:buSzPts val="1400"/>
              <a:buFont typeface="Quicksand Medium"/>
              <a:buChar char="○"/>
              <a:defRPr sz="1400" b="0" i="0" u="none" strike="noStrike" cap="none">
                <a:solidFill>
                  <a:schemeClr val="dk2"/>
                </a:solidFill>
                <a:latin typeface="Quicksand Medium"/>
                <a:ea typeface="Quicksand Medium"/>
                <a:cs typeface="Quicksand Medium"/>
                <a:sym typeface="Quicksand Medium"/>
              </a:defRPr>
            </a:lvl8pPr>
            <a:lvl9pPr marL="4114800" marR="0" lvl="8" indent="-317500" algn="l" rtl="0">
              <a:lnSpc>
                <a:spcPct val="115000"/>
              </a:lnSpc>
              <a:spcBef>
                <a:spcPts val="1600"/>
              </a:spcBef>
              <a:spcAft>
                <a:spcPts val="1600"/>
              </a:spcAft>
              <a:buClr>
                <a:schemeClr val="dk2"/>
              </a:buClr>
              <a:buSzPts val="1400"/>
              <a:buFont typeface="Quicksand Medium"/>
              <a:buChar char="■"/>
              <a:defRPr sz="1400" b="0" i="0" u="none" strike="noStrike" cap="none">
                <a:solidFill>
                  <a:schemeClr val="dk2"/>
                </a:solidFill>
                <a:latin typeface="Quicksand Medium"/>
                <a:ea typeface="Quicksand Medium"/>
                <a:cs typeface="Quicksand Medium"/>
                <a:sym typeface="Quicksand Medium"/>
              </a:defRPr>
            </a:lvl9pPr>
          </a:lstStyle>
          <a:p>
            <a:pPr marL="0" indent="0" algn="ctr">
              <a:lnSpc>
                <a:spcPct val="100000"/>
              </a:lnSpc>
              <a:buFont typeface="Quicksand Medium"/>
              <a:buNone/>
            </a:pPr>
            <a:r>
              <a:rPr lang="en-US" sz="2600" b="1" dirty="0" err="1" smtClean="0">
                <a:solidFill>
                  <a:schemeClr val="bg1"/>
                </a:solidFill>
                <a:latin typeface="Candara" panose="020E0502030303020204" pitchFamily="34" charset="0"/>
                <a:ea typeface="Quicksand"/>
                <a:cs typeface="Quicksand"/>
                <a:sym typeface="Quicksand"/>
              </a:rPr>
              <a:t>Hiệp</a:t>
            </a:r>
            <a:r>
              <a:rPr lang="en-US" sz="2600" b="1" dirty="0" smtClean="0">
                <a:solidFill>
                  <a:schemeClr val="bg1"/>
                </a:solidFill>
                <a:latin typeface="Candara" panose="020E0502030303020204" pitchFamily="34" charset="0"/>
                <a:ea typeface="Quicksand"/>
                <a:cs typeface="Quicksand"/>
                <a:sym typeface="Quicksand"/>
              </a:rPr>
              <a:t> </a:t>
            </a:r>
            <a:r>
              <a:rPr lang="vi-VN" sz="2600" b="1" dirty="0" smtClean="0">
                <a:solidFill>
                  <a:schemeClr val="bg1"/>
                </a:solidFill>
                <a:latin typeface="Candara" panose="020E0502030303020204" pitchFamily="34" charset="0"/>
                <a:ea typeface="Quicksand"/>
                <a:cs typeface="Quicksand"/>
                <a:sym typeface="Quicksand"/>
              </a:rPr>
              <a:t>định Pa-ri được kí ở đâu và vào thời gian nào</a:t>
            </a:r>
            <a:r>
              <a:rPr lang="en-US" sz="2600" b="1" dirty="0" smtClean="0">
                <a:solidFill>
                  <a:schemeClr val="bg1"/>
                </a:solidFill>
                <a:latin typeface="Candara" panose="020E0502030303020204" pitchFamily="34" charset="0"/>
                <a:ea typeface="Quicksand"/>
                <a:cs typeface="Quicksand"/>
                <a:sym typeface="Quicksand"/>
              </a:rPr>
              <a:t>?</a:t>
            </a:r>
            <a:endParaRPr lang="en-US" sz="2600" b="1" dirty="0">
              <a:solidFill>
                <a:schemeClr val="bg1"/>
              </a:solidFill>
              <a:latin typeface="Candara" panose="020E0502030303020204" pitchFamily="34" charset="0"/>
              <a:ea typeface="Quicksand"/>
              <a:cs typeface="Quicksand"/>
              <a:sym typeface="Quicksand"/>
            </a:endParaRPr>
          </a:p>
        </p:txBody>
      </p:sp>
      <p:pic>
        <p:nvPicPr>
          <p:cNvPr id="11" name="Picture 2" descr="32 Super cute little girl emoji iphone emoticons downloads | Cute gif,  Emoticon, Cute cartoon wallpaper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6623246" y="2116071"/>
            <a:ext cx="2520754" cy="2218797"/>
          </a:xfrm>
          <a:prstGeom prst="rect">
            <a:avLst/>
          </a:prstGeom>
          <a:noFill/>
          <a:extLst>
            <a:ext uri="{909E8E84-426E-40DD-AFC4-6F175D3DCCD1}">
              <a14:hiddenFill xmlns:a14="http://schemas.microsoft.com/office/drawing/2010/main">
                <a:solidFill>
                  <a:srgbClr val="FFFFFF"/>
                </a:solidFill>
              </a14:hiddenFill>
            </a:ext>
          </a:extLst>
        </p:spPr>
      </p:pic>
      <p:sp>
        <p:nvSpPr>
          <p:cNvPr id="12" name="Google Shape;635;p47">
            <a:extLst>
              <a:ext uri="{FF2B5EF4-FFF2-40B4-BE49-F238E27FC236}">
                <a16:creationId xmlns:a16="http://schemas.microsoft.com/office/drawing/2014/main" id="{32DBE555-AF40-4482-8FCA-2EBF32311781}"/>
              </a:ext>
            </a:extLst>
          </p:cNvPr>
          <p:cNvSpPr txBox="1">
            <a:spLocks/>
          </p:cNvSpPr>
          <p:nvPr/>
        </p:nvSpPr>
        <p:spPr>
          <a:xfrm>
            <a:off x="241539" y="2707444"/>
            <a:ext cx="6565359" cy="1349324"/>
          </a:xfrm>
          <a:prstGeom prst="doubleWave">
            <a:avLst/>
          </a:prstGeom>
          <a:solidFill>
            <a:schemeClr val="accent1">
              <a:lumMod val="75000"/>
            </a:schemeClr>
          </a:solidFill>
          <a:ln w="57150">
            <a:solidFill>
              <a:schemeClr val="accent3"/>
            </a:solidFill>
          </a:ln>
        </p:spPr>
        <p:txBody>
          <a:bodyPr spcFirstLastPara="1" wrap="square" lIns="0" tIns="91425" rIns="0" bIns="91425" anchor="ctr"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Quicksand Medium"/>
              <a:buChar char="●"/>
              <a:defRPr sz="1800" b="0" i="0" u="none" strike="noStrike" cap="none">
                <a:solidFill>
                  <a:schemeClr val="dk2"/>
                </a:solidFill>
                <a:latin typeface="Quicksand Medium"/>
                <a:ea typeface="Quicksand Medium"/>
                <a:cs typeface="Quicksand Medium"/>
                <a:sym typeface="Quicksand Medium"/>
              </a:defRPr>
            </a:lvl1pPr>
            <a:lvl2pPr marL="914400" marR="0" lvl="1" indent="-317500" algn="l" rtl="0">
              <a:lnSpc>
                <a:spcPct val="115000"/>
              </a:lnSpc>
              <a:spcBef>
                <a:spcPts val="1600"/>
              </a:spcBef>
              <a:spcAft>
                <a:spcPts val="0"/>
              </a:spcAft>
              <a:buClr>
                <a:schemeClr val="dk2"/>
              </a:buClr>
              <a:buSzPts val="1400"/>
              <a:buFont typeface="Quicksand Medium"/>
              <a:buChar char="○"/>
              <a:defRPr sz="1400" b="0" i="0" u="none" strike="noStrike" cap="none">
                <a:solidFill>
                  <a:schemeClr val="dk2"/>
                </a:solidFill>
                <a:latin typeface="Quicksand Medium"/>
                <a:ea typeface="Quicksand Medium"/>
                <a:cs typeface="Quicksand Medium"/>
                <a:sym typeface="Quicksand Medium"/>
              </a:defRPr>
            </a:lvl2pPr>
            <a:lvl3pPr marL="1371600" marR="0" lvl="2" indent="-317500" algn="l" rtl="0">
              <a:lnSpc>
                <a:spcPct val="115000"/>
              </a:lnSpc>
              <a:spcBef>
                <a:spcPts val="1600"/>
              </a:spcBef>
              <a:spcAft>
                <a:spcPts val="0"/>
              </a:spcAft>
              <a:buClr>
                <a:schemeClr val="dk2"/>
              </a:buClr>
              <a:buSzPts val="1400"/>
              <a:buFont typeface="Quicksand Medium"/>
              <a:buChar char="■"/>
              <a:defRPr sz="1400" b="0" i="0" u="none" strike="noStrike" cap="none">
                <a:solidFill>
                  <a:schemeClr val="dk2"/>
                </a:solidFill>
                <a:latin typeface="Quicksand Medium"/>
                <a:ea typeface="Quicksand Medium"/>
                <a:cs typeface="Quicksand Medium"/>
                <a:sym typeface="Quicksand Medium"/>
              </a:defRPr>
            </a:lvl3pPr>
            <a:lvl4pPr marL="1828800" marR="0" lvl="3" indent="-317500" algn="l" rtl="0">
              <a:lnSpc>
                <a:spcPct val="115000"/>
              </a:lnSpc>
              <a:spcBef>
                <a:spcPts val="1600"/>
              </a:spcBef>
              <a:spcAft>
                <a:spcPts val="0"/>
              </a:spcAft>
              <a:buClr>
                <a:schemeClr val="dk2"/>
              </a:buClr>
              <a:buSzPts val="1400"/>
              <a:buFont typeface="Quicksand Medium"/>
              <a:buChar char="●"/>
              <a:defRPr sz="1400" b="0" i="0" u="none" strike="noStrike" cap="none">
                <a:solidFill>
                  <a:schemeClr val="dk2"/>
                </a:solidFill>
                <a:latin typeface="Quicksand Medium"/>
                <a:ea typeface="Quicksand Medium"/>
                <a:cs typeface="Quicksand Medium"/>
                <a:sym typeface="Quicksand Medium"/>
              </a:defRPr>
            </a:lvl4pPr>
            <a:lvl5pPr marL="2286000" marR="0" lvl="4" indent="-317500" algn="l" rtl="0">
              <a:lnSpc>
                <a:spcPct val="115000"/>
              </a:lnSpc>
              <a:spcBef>
                <a:spcPts val="1600"/>
              </a:spcBef>
              <a:spcAft>
                <a:spcPts val="0"/>
              </a:spcAft>
              <a:buClr>
                <a:schemeClr val="dk2"/>
              </a:buClr>
              <a:buSzPts val="1400"/>
              <a:buFont typeface="Quicksand Medium"/>
              <a:buChar char="○"/>
              <a:defRPr sz="1400" b="0" i="0" u="none" strike="noStrike" cap="none">
                <a:solidFill>
                  <a:schemeClr val="dk2"/>
                </a:solidFill>
                <a:latin typeface="Quicksand Medium"/>
                <a:ea typeface="Quicksand Medium"/>
                <a:cs typeface="Quicksand Medium"/>
                <a:sym typeface="Quicksand Medium"/>
              </a:defRPr>
            </a:lvl5pPr>
            <a:lvl6pPr marL="2743200" marR="0" lvl="5" indent="-317500" algn="l" rtl="0">
              <a:lnSpc>
                <a:spcPct val="115000"/>
              </a:lnSpc>
              <a:spcBef>
                <a:spcPts val="1600"/>
              </a:spcBef>
              <a:spcAft>
                <a:spcPts val="0"/>
              </a:spcAft>
              <a:buClr>
                <a:schemeClr val="dk2"/>
              </a:buClr>
              <a:buSzPts val="1400"/>
              <a:buFont typeface="Quicksand Medium"/>
              <a:buChar char="■"/>
              <a:defRPr sz="1400" b="0" i="0" u="none" strike="noStrike" cap="none">
                <a:solidFill>
                  <a:schemeClr val="dk2"/>
                </a:solidFill>
                <a:latin typeface="Quicksand Medium"/>
                <a:ea typeface="Quicksand Medium"/>
                <a:cs typeface="Quicksand Medium"/>
                <a:sym typeface="Quicksand Medium"/>
              </a:defRPr>
            </a:lvl6pPr>
            <a:lvl7pPr marL="3200400" marR="0" lvl="6" indent="-317500" algn="l" rtl="0">
              <a:lnSpc>
                <a:spcPct val="115000"/>
              </a:lnSpc>
              <a:spcBef>
                <a:spcPts val="1600"/>
              </a:spcBef>
              <a:spcAft>
                <a:spcPts val="0"/>
              </a:spcAft>
              <a:buClr>
                <a:schemeClr val="dk2"/>
              </a:buClr>
              <a:buSzPts val="1400"/>
              <a:buFont typeface="Quicksand Medium"/>
              <a:buChar char="●"/>
              <a:defRPr sz="1400" b="0" i="0" u="none" strike="noStrike" cap="none">
                <a:solidFill>
                  <a:schemeClr val="dk2"/>
                </a:solidFill>
                <a:latin typeface="Quicksand Medium"/>
                <a:ea typeface="Quicksand Medium"/>
                <a:cs typeface="Quicksand Medium"/>
                <a:sym typeface="Quicksand Medium"/>
              </a:defRPr>
            </a:lvl7pPr>
            <a:lvl8pPr marL="3657600" marR="0" lvl="7" indent="-317500" algn="l" rtl="0">
              <a:lnSpc>
                <a:spcPct val="115000"/>
              </a:lnSpc>
              <a:spcBef>
                <a:spcPts val="1600"/>
              </a:spcBef>
              <a:spcAft>
                <a:spcPts val="0"/>
              </a:spcAft>
              <a:buClr>
                <a:schemeClr val="dk2"/>
              </a:buClr>
              <a:buSzPts val="1400"/>
              <a:buFont typeface="Quicksand Medium"/>
              <a:buChar char="○"/>
              <a:defRPr sz="1400" b="0" i="0" u="none" strike="noStrike" cap="none">
                <a:solidFill>
                  <a:schemeClr val="dk2"/>
                </a:solidFill>
                <a:latin typeface="Quicksand Medium"/>
                <a:ea typeface="Quicksand Medium"/>
                <a:cs typeface="Quicksand Medium"/>
                <a:sym typeface="Quicksand Medium"/>
              </a:defRPr>
            </a:lvl8pPr>
            <a:lvl9pPr marL="4114800" marR="0" lvl="8" indent="-317500" algn="l" rtl="0">
              <a:lnSpc>
                <a:spcPct val="115000"/>
              </a:lnSpc>
              <a:spcBef>
                <a:spcPts val="1600"/>
              </a:spcBef>
              <a:spcAft>
                <a:spcPts val="1600"/>
              </a:spcAft>
              <a:buClr>
                <a:schemeClr val="dk2"/>
              </a:buClr>
              <a:buSzPts val="1400"/>
              <a:buFont typeface="Quicksand Medium"/>
              <a:buChar char="■"/>
              <a:defRPr sz="1400" b="0" i="0" u="none" strike="noStrike" cap="none">
                <a:solidFill>
                  <a:schemeClr val="dk2"/>
                </a:solidFill>
                <a:latin typeface="Quicksand Medium"/>
                <a:ea typeface="Quicksand Medium"/>
                <a:cs typeface="Quicksand Medium"/>
                <a:sym typeface="Quicksand Medium"/>
              </a:defRPr>
            </a:lvl9pPr>
          </a:lstStyle>
          <a:p>
            <a:pPr marL="0" indent="0" algn="ctr">
              <a:lnSpc>
                <a:spcPct val="100000"/>
              </a:lnSpc>
              <a:buFont typeface="Quicksand Medium"/>
              <a:buNone/>
            </a:pPr>
            <a:r>
              <a:rPr lang="vi-VN" sz="2600" b="1" dirty="0" smtClean="0">
                <a:solidFill>
                  <a:schemeClr val="bg1"/>
                </a:solidFill>
                <a:latin typeface="Candara" panose="020E0502030303020204" pitchFamily="34" charset="0"/>
                <a:ea typeface="Quicksand"/>
                <a:cs typeface="Quicksand"/>
                <a:sym typeface="Quicksand"/>
              </a:rPr>
              <a:t>Khung cảnh lễ kí Hiệp định Pa-ri diễn ra như thế nào</a:t>
            </a:r>
            <a:r>
              <a:rPr lang="en-US" sz="2600" b="1" dirty="0" smtClean="0">
                <a:solidFill>
                  <a:schemeClr val="bg1"/>
                </a:solidFill>
                <a:latin typeface="Candara" panose="020E0502030303020204" pitchFamily="34" charset="0"/>
                <a:ea typeface="Quicksand"/>
                <a:cs typeface="Quicksand"/>
                <a:sym typeface="Quicksand"/>
              </a:rPr>
              <a:t>?</a:t>
            </a:r>
            <a:endParaRPr lang="en-US" sz="2600" b="1" dirty="0">
              <a:solidFill>
                <a:schemeClr val="bg1"/>
              </a:solidFill>
              <a:latin typeface="Candara" panose="020E0502030303020204" pitchFamily="34" charset="0"/>
              <a:ea typeface="Quicksand"/>
              <a:cs typeface="Quicksand"/>
              <a:sym typeface="Quicksand"/>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37"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barn(outVertical)">
                                      <p:cBhvr>
                                        <p:cTn id="14" dur="500"/>
                                        <p:tgtEl>
                                          <p:spTgt spid="10"/>
                                        </p:tgtEl>
                                      </p:cBhvr>
                                    </p:animEffect>
                                  </p:childTnLst>
                                </p:cTn>
                              </p:par>
                              <p:par>
                                <p:cTn id="15" presetID="10"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xit" presetSubtype="0" fill="hold" grpId="1" nodeType="clickEffect">
                                  <p:stCondLst>
                                    <p:cond delay="0"/>
                                  </p:stCondLst>
                                  <p:childTnLst>
                                    <p:set>
                                      <p:cBhvr>
                                        <p:cTn id="21" dur="1" fill="hold">
                                          <p:stCondLst>
                                            <p:cond delay="0"/>
                                          </p:stCondLst>
                                        </p:cTn>
                                        <p:tgtEl>
                                          <p:spTgt spid="10"/>
                                        </p:tgtEl>
                                        <p:attrNameLst>
                                          <p:attrName>style.visibility</p:attrName>
                                        </p:attrNameLst>
                                      </p:cBhvr>
                                      <p:to>
                                        <p:strVal val="hidden"/>
                                      </p:to>
                                    </p:set>
                                  </p:childTnLst>
                                </p:cTn>
                              </p:par>
                              <p:par>
                                <p:cTn id="22" presetID="1" presetClass="exit" presetSubtype="0" fill="hold" nodeType="withEffect">
                                  <p:stCondLst>
                                    <p:cond delay="0"/>
                                  </p:stCondLst>
                                  <p:childTnLst>
                                    <p:set>
                                      <p:cBhvr>
                                        <p:cTn id="23" dur="1" fill="hold">
                                          <p:stCondLst>
                                            <p:cond delay="0"/>
                                          </p:stCondLst>
                                        </p:cTn>
                                        <p:tgtEl>
                                          <p:spTgt spid="11"/>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6" presetClass="entr" presetSubtype="37"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barn(outVertical)">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grpId="1" nodeType="clickEffect">
                                  <p:stCondLst>
                                    <p:cond delay="0"/>
                                  </p:stCondLst>
                                  <p:childTnLst>
                                    <p:set>
                                      <p:cBhvr>
                                        <p:cTn id="32" dur="1" fill="hold">
                                          <p:stCondLst>
                                            <p:cond delay="0"/>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2" grpId="0" animBg="1"/>
      <p:bldP spid="12"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14"/>
        <p:cNvGrpSpPr/>
        <p:nvPr/>
      </p:nvGrpSpPr>
      <p:grpSpPr>
        <a:xfrm>
          <a:off x="0" y="0"/>
          <a:ext cx="0" cy="0"/>
          <a:chOff x="0" y="0"/>
          <a:chExt cx="0" cy="0"/>
        </a:xfrm>
      </p:grpSpPr>
      <p:grpSp>
        <p:nvGrpSpPr>
          <p:cNvPr id="2" name="Google Shape;1244;p73"/>
          <p:cNvGrpSpPr/>
          <p:nvPr/>
        </p:nvGrpSpPr>
        <p:grpSpPr>
          <a:xfrm>
            <a:off x="745120" y="310551"/>
            <a:ext cx="7653761" cy="4739914"/>
            <a:chOff x="4874925" y="1667061"/>
            <a:chExt cx="3325849" cy="2551344"/>
          </a:xfrm>
        </p:grpSpPr>
        <p:sp>
          <p:nvSpPr>
            <p:cNvPr id="3" name="Google Shape;1245;p73"/>
            <p:cNvSpPr/>
            <p:nvPr/>
          </p:nvSpPr>
          <p:spPr>
            <a:xfrm>
              <a:off x="4874925" y="1667061"/>
              <a:ext cx="3325849" cy="2183799"/>
            </a:xfrm>
            <a:custGeom>
              <a:avLst/>
              <a:gdLst/>
              <a:ahLst/>
              <a:cxnLst/>
              <a:rect l="l" t="t" r="r" b="b"/>
              <a:pathLst>
                <a:path w="159494" h="104726" extrusionOk="0">
                  <a:moveTo>
                    <a:pt x="8571" y="0"/>
                  </a:moveTo>
                  <a:lnTo>
                    <a:pt x="7682" y="52"/>
                  </a:lnTo>
                  <a:lnTo>
                    <a:pt x="6846" y="157"/>
                  </a:lnTo>
                  <a:lnTo>
                    <a:pt x="6010" y="366"/>
                  </a:lnTo>
                  <a:lnTo>
                    <a:pt x="5226" y="679"/>
                  </a:lnTo>
                  <a:lnTo>
                    <a:pt x="4442" y="1045"/>
                  </a:lnTo>
                  <a:lnTo>
                    <a:pt x="3763" y="1463"/>
                  </a:lnTo>
                  <a:lnTo>
                    <a:pt x="3084" y="1934"/>
                  </a:lnTo>
                  <a:lnTo>
                    <a:pt x="2509" y="2508"/>
                  </a:lnTo>
                  <a:lnTo>
                    <a:pt x="1934" y="3136"/>
                  </a:lnTo>
                  <a:lnTo>
                    <a:pt x="1464" y="3763"/>
                  </a:lnTo>
                  <a:lnTo>
                    <a:pt x="1045" y="4494"/>
                  </a:lnTo>
                  <a:lnTo>
                    <a:pt x="680" y="5226"/>
                  </a:lnTo>
                  <a:lnTo>
                    <a:pt x="366" y="6010"/>
                  </a:lnTo>
                  <a:lnTo>
                    <a:pt x="157" y="6846"/>
                  </a:lnTo>
                  <a:lnTo>
                    <a:pt x="53" y="7682"/>
                  </a:lnTo>
                  <a:lnTo>
                    <a:pt x="0" y="8570"/>
                  </a:lnTo>
                  <a:lnTo>
                    <a:pt x="0" y="96156"/>
                  </a:lnTo>
                  <a:lnTo>
                    <a:pt x="53" y="97044"/>
                  </a:lnTo>
                  <a:lnTo>
                    <a:pt x="157" y="97880"/>
                  </a:lnTo>
                  <a:lnTo>
                    <a:pt x="366" y="98716"/>
                  </a:lnTo>
                  <a:lnTo>
                    <a:pt x="680" y="99500"/>
                  </a:lnTo>
                  <a:lnTo>
                    <a:pt x="1045" y="100232"/>
                  </a:lnTo>
                  <a:lnTo>
                    <a:pt x="1464" y="100963"/>
                  </a:lnTo>
                  <a:lnTo>
                    <a:pt x="1934" y="101590"/>
                  </a:lnTo>
                  <a:lnTo>
                    <a:pt x="2509" y="102218"/>
                  </a:lnTo>
                  <a:lnTo>
                    <a:pt x="3084" y="102792"/>
                  </a:lnTo>
                  <a:lnTo>
                    <a:pt x="3763" y="103263"/>
                  </a:lnTo>
                  <a:lnTo>
                    <a:pt x="4442" y="103681"/>
                  </a:lnTo>
                  <a:lnTo>
                    <a:pt x="5226" y="104047"/>
                  </a:lnTo>
                  <a:lnTo>
                    <a:pt x="6010" y="104360"/>
                  </a:lnTo>
                  <a:lnTo>
                    <a:pt x="6846" y="104569"/>
                  </a:lnTo>
                  <a:lnTo>
                    <a:pt x="7682" y="104674"/>
                  </a:lnTo>
                  <a:lnTo>
                    <a:pt x="8571" y="104726"/>
                  </a:lnTo>
                  <a:lnTo>
                    <a:pt x="150923" y="104726"/>
                  </a:lnTo>
                  <a:lnTo>
                    <a:pt x="151811" y="104674"/>
                  </a:lnTo>
                  <a:lnTo>
                    <a:pt x="152648" y="104569"/>
                  </a:lnTo>
                  <a:lnTo>
                    <a:pt x="153484" y="104360"/>
                  </a:lnTo>
                  <a:lnTo>
                    <a:pt x="154268" y="104047"/>
                  </a:lnTo>
                  <a:lnTo>
                    <a:pt x="154999" y="103681"/>
                  </a:lnTo>
                  <a:lnTo>
                    <a:pt x="155679" y="103263"/>
                  </a:lnTo>
                  <a:lnTo>
                    <a:pt x="156358" y="102792"/>
                  </a:lnTo>
                  <a:lnTo>
                    <a:pt x="156985" y="102218"/>
                  </a:lnTo>
                  <a:lnTo>
                    <a:pt x="157508" y="101590"/>
                  </a:lnTo>
                  <a:lnTo>
                    <a:pt x="158030" y="100963"/>
                  </a:lnTo>
                  <a:lnTo>
                    <a:pt x="158448" y="100232"/>
                  </a:lnTo>
                  <a:lnTo>
                    <a:pt x="158814" y="99500"/>
                  </a:lnTo>
                  <a:lnTo>
                    <a:pt x="159075" y="98716"/>
                  </a:lnTo>
                  <a:lnTo>
                    <a:pt x="159284" y="97880"/>
                  </a:lnTo>
                  <a:lnTo>
                    <a:pt x="159441" y="97044"/>
                  </a:lnTo>
                  <a:lnTo>
                    <a:pt x="159493" y="96156"/>
                  </a:lnTo>
                  <a:lnTo>
                    <a:pt x="159493" y="8570"/>
                  </a:lnTo>
                  <a:lnTo>
                    <a:pt x="159441" y="7682"/>
                  </a:lnTo>
                  <a:lnTo>
                    <a:pt x="159284" y="6846"/>
                  </a:lnTo>
                  <a:lnTo>
                    <a:pt x="159075" y="6010"/>
                  </a:lnTo>
                  <a:lnTo>
                    <a:pt x="158814" y="5226"/>
                  </a:lnTo>
                  <a:lnTo>
                    <a:pt x="158448" y="4494"/>
                  </a:lnTo>
                  <a:lnTo>
                    <a:pt x="158030" y="3763"/>
                  </a:lnTo>
                  <a:lnTo>
                    <a:pt x="157508" y="3136"/>
                  </a:lnTo>
                  <a:lnTo>
                    <a:pt x="156985" y="2508"/>
                  </a:lnTo>
                  <a:lnTo>
                    <a:pt x="156358" y="1934"/>
                  </a:lnTo>
                  <a:lnTo>
                    <a:pt x="155679" y="1463"/>
                  </a:lnTo>
                  <a:lnTo>
                    <a:pt x="154999" y="1045"/>
                  </a:lnTo>
                  <a:lnTo>
                    <a:pt x="154268" y="679"/>
                  </a:lnTo>
                  <a:lnTo>
                    <a:pt x="153484" y="366"/>
                  </a:lnTo>
                  <a:lnTo>
                    <a:pt x="152648" y="157"/>
                  </a:lnTo>
                  <a:lnTo>
                    <a:pt x="151811" y="52"/>
                  </a:lnTo>
                  <a:lnTo>
                    <a:pt x="150923" y="0"/>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1246;p73"/>
            <p:cNvSpPr/>
            <p:nvPr/>
          </p:nvSpPr>
          <p:spPr>
            <a:xfrm>
              <a:off x="4874925" y="1667061"/>
              <a:ext cx="3325849" cy="1961511"/>
            </a:xfrm>
            <a:custGeom>
              <a:avLst/>
              <a:gdLst/>
              <a:ahLst/>
              <a:cxnLst/>
              <a:rect l="l" t="t" r="r" b="b"/>
              <a:pathLst>
                <a:path w="159494" h="94066" extrusionOk="0">
                  <a:moveTo>
                    <a:pt x="8571" y="0"/>
                  </a:moveTo>
                  <a:lnTo>
                    <a:pt x="7682" y="52"/>
                  </a:lnTo>
                  <a:lnTo>
                    <a:pt x="6846" y="157"/>
                  </a:lnTo>
                  <a:lnTo>
                    <a:pt x="6010" y="366"/>
                  </a:lnTo>
                  <a:lnTo>
                    <a:pt x="5226" y="679"/>
                  </a:lnTo>
                  <a:lnTo>
                    <a:pt x="4442" y="1045"/>
                  </a:lnTo>
                  <a:lnTo>
                    <a:pt x="3763" y="1463"/>
                  </a:lnTo>
                  <a:lnTo>
                    <a:pt x="3084" y="1934"/>
                  </a:lnTo>
                  <a:lnTo>
                    <a:pt x="2509" y="2508"/>
                  </a:lnTo>
                  <a:lnTo>
                    <a:pt x="1934" y="3136"/>
                  </a:lnTo>
                  <a:lnTo>
                    <a:pt x="1464" y="3763"/>
                  </a:lnTo>
                  <a:lnTo>
                    <a:pt x="1045" y="4494"/>
                  </a:lnTo>
                  <a:lnTo>
                    <a:pt x="680" y="5226"/>
                  </a:lnTo>
                  <a:lnTo>
                    <a:pt x="366" y="6010"/>
                  </a:lnTo>
                  <a:lnTo>
                    <a:pt x="157" y="6846"/>
                  </a:lnTo>
                  <a:lnTo>
                    <a:pt x="53" y="7682"/>
                  </a:lnTo>
                  <a:lnTo>
                    <a:pt x="0" y="8570"/>
                  </a:lnTo>
                  <a:lnTo>
                    <a:pt x="0" y="94065"/>
                  </a:lnTo>
                  <a:lnTo>
                    <a:pt x="159493" y="94065"/>
                  </a:lnTo>
                  <a:lnTo>
                    <a:pt x="159493" y="8570"/>
                  </a:lnTo>
                  <a:lnTo>
                    <a:pt x="159441" y="7682"/>
                  </a:lnTo>
                  <a:lnTo>
                    <a:pt x="159284" y="6846"/>
                  </a:lnTo>
                  <a:lnTo>
                    <a:pt x="159075" y="6010"/>
                  </a:lnTo>
                  <a:lnTo>
                    <a:pt x="158814" y="5226"/>
                  </a:lnTo>
                  <a:lnTo>
                    <a:pt x="158448" y="4494"/>
                  </a:lnTo>
                  <a:lnTo>
                    <a:pt x="158030" y="3763"/>
                  </a:lnTo>
                  <a:lnTo>
                    <a:pt x="157508" y="3136"/>
                  </a:lnTo>
                  <a:lnTo>
                    <a:pt x="156985" y="2508"/>
                  </a:lnTo>
                  <a:lnTo>
                    <a:pt x="156358" y="1934"/>
                  </a:lnTo>
                  <a:lnTo>
                    <a:pt x="155679" y="1463"/>
                  </a:lnTo>
                  <a:lnTo>
                    <a:pt x="154999" y="1045"/>
                  </a:lnTo>
                  <a:lnTo>
                    <a:pt x="154268" y="679"/>
                  </a:lnTo>
                  <a:lnTo>
                    <a:pt x="153484" y="366"/>
                  </a:lnTo>
                  <a:lnTo>
                    <a:pt x="152648" y="157"/>
                  </a:lnTo>
                  <a:lnTo>
                    <a:pt x="151811" y="52"/>
                  </a:lnTo>
                  <a:lnTo>
                    <a:pt x="150923" y="0"/>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1247;p73"/>
            <p:cNvSpPr/>
            <p:nvPr/>
          </p:nvSpPr>
          <p:spPr>
            <a:xfrm>
              <a:off x="6481396" y="3676759"/>
              <a:ext cx="113354" cy="113354"/>
            </a:xfrm>
            <a:custGeom>
              <a:avLst/>
              <a:gdLst/>
              <a:ahLst/>
              <a:cxnLst/>
              <a:rect l="l" t="t" r="r" b="b"/>
              <a:pathLst>
                <a:path w="5436" h="5436" extrusionOk="0">
                  <a:moveTo>
                    <a:pt x="2718" y="1"/>
                  </a:moveTo>
                  <a:lnTo>
                    <a:pt x="2143" y="53"/>
                  </a:lnTo>
                  <a:lnTo>
                    <a:pt x="1620" y="210"/>
                  </a:lnTo>
                  <a:lnTo>
                    <a:pt x="1202" y="471"/>
                  </a:lnTo>
                  <a:lnTo>
                    <a:pt x="784" y="784"/>
                  </a:lnTo>
                  <a:lnTo>
                    <a:pt x="471" y="1203"/>
                  </a:lnTo>
                  <a:lnTo>
                    <a:pt x="209" y="1673"/>
                  </a:lnTo>
                  <a:lnTo>
                    <a:pt x="53" y="2195"/>
                  </a:lnTo>
                  <a:lnTo>
                    <a:pt x="0" y="2718"/>
                  </a:lnTo>
                  <a:lnTo>
                    <a:pt x="53" y="3241"/>
                  </a:lnTo>
                  <a:lnTo>
                    <a:pt x="209" y="3763"/>
                  </a:lnTo>
                  <a:lnTo>
                    <a:pt x="471" y="4234"/>
                  </a:lnTo>
                  <a:lnTo>
                    <a:pt x="784" y="4652"/>
                  </a:lnTo>
                  <a:lnTo>
                    <a:pt x="1202" y="4965"/>
                  </a:lnTo>
                  <a:lnTo>
                    <a:pt x="1620" y="5226"/>
                  </a:lnTo>
                  <a:lnTo>
                    <a:pt x="2143" y="5383"/>
                  </a:lnTo>
                  <a:lnTo>
                    <a:pt x="2718" y="5435"/>
                  </a:lnTo>
                  <a:lnTo>
                    <a:pt x="3240" y="5383"/>
                  </a:lnTo>
                  <a:lnTo>
                    <a:pt x="3763" y="5226"/>
                  </a:lnTo>
                  <a:lnTo>
                    <a:pt x="4233" y="4965"/>
                  </a:lnTo>
                  <a:lnTo>
                    <a:pt x="4651" y="4652"/>
                  </a:lnTo>
                  <a:lnTo>
                    <a:pt x="4965" y="4234"/>
                  </a:lnTo>
                  <a:lnTo>
                    <a:pt x="5226" y="3763"/>
                  </a:lnTo>
                  <a:lnTo>
                    <a:pt x="5383" y="3241"/>
                  </a:lnTo>
                  <a:lnTo>
                    <a:pt x="5435" y="2718"/>
                  </a:lnTo>
                  <a:lnTo>
                    <a:pt x="5383" y="2195"/>
                  </a:lnTo>
                  <a:lnTo>
                    <a:pt x="5226" y="1673"/>
                  </a:lnTo>
                  <a:lnTo>
                    <a:pt x="4965" y="1203"/>
                  </a:lnTo>
                  <a:lnTo>
                    <a:pt x="4651" y="784"/>
                  </a:lnTo>
                  <a:lnTo>
                    <a:pt x="4233" y="471"/>
                  </a:lnTo>
                  <a:lnTo>
                    <a:pt x="3763" y="210"/>
                  </a:lnTo>
                  <a:lnTo>
                    <a:pt x="3240" y="53"/>
                  </a:lnTo>
                  <a:lnTo>
                    <a:pt x="2718" y="1"/>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248;p73"/>
            <p:cNvSpPr/>
            <p:nvPr/>
          </p:nvSpPr>
          <p:spPr>
            <a:xfrm>
              <a:off x="6041076" y="3851130"/>
              <a:ext cx="993851" cy="367275"/>
            </a:xfrm>
            <a:custGeom>
              <a:avLst/>
              <a:gdLst/>
              <a:ahLst/>
              <a:cxnLst/>
              <a:rect l="l" t="t" r="r" b="b"/>
              <a:pathLst>
                <a:path w="47661" h="17613" extrusionOk="0">
                  <a:moveTo>
                    <a:pt x="7056" y="1"/>
                  </a:moveTo>
                  <a:lnTo>
                    <a:pt x="7056" y="8624"/>
                  </a:lnTo>
                  <a:lnTo>
                    <a:pt x="1" y="15940"/>
                  </a:lnTo>
                  <a:lnTo>
                    <a:pt x="1" y="17612"/>
                  </a:lnTo>
                  <a:lnTo>
                    <a:pt x="47661" y="17612"/>
                  </a:lnTo>
                  <a:lnTo>
                    <a:pt x="47661" y="15940"/>
                  </a:lnTo>
                  <a:lnTo>
                    <a:pt x="40345" y="8624"/>
                  </a:lnTo>
                  <a:lnTo>
                    <a:pt x="40345" y="1"/>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7" name="Lớp 5 - Lịch sử - Bài- Lễ kí hiệp định Pari (online-video-cutter.com) (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882502" y="310049"/>
            <a:ext cx="7432158" cy="3644617"/>
          </a:xfrm>
          <a:prstGeom prst="rect">
            <a:avLst/>
          </a:prstGeom>
          <a:ln>
            <a:noFill/>
          </a:ln>
          <a:effectLst>
            <a:softEdge rad="112500"/>
          </a:effectLst>
        </p:spPr>
      </p:pic>
    </p:spTree>
    <p:extLst>
      <p:ext uri="{BB962C8B-B14F-4D97-AF65-F5344CB8AC3E}">
        <p14:creationId xmlns:p14="http://schemas.microsoft.com/office/powerpoint/2010/main" val="11555005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video>
              <p:cMediaNode vol="80000">
                <p:cTn id="13" fill="hold" display="0">
                  <p:stCondLst>
                    <p:cond delay="indefinite"/>
                  </p:stCondLst>
                </p:cTn>
                <p:tgtEl>
                  <p:spTgt spid="7"/>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08"/>
        <p:cNvGrpSpPr/>
        <p:nvPr/>
      </p:nvGrpSpPr>
      <p:grpSpPr>
        <a:xfrm>
          <a:off x="0" y="0"/>
          <a:ext cx="0" cy="0"/>
          <a:chOff x="0" y="0"/>
          <a:chExt cx="0" cy="0"/>
        </a:xfrm>
      </p:grpSpPr>
      <p:sp>
        <p:nvSpPr>
          <p:cNvPr id="3" name="Google Shape;1229;p72"/>
          <p:cNvSpPr txBox="1">
            <a:spLocks/>
          </p:cNvSpPr>
          <p:nvPr/>
        </p:nvSpPr>
        <p:spPr>
          <a:xfrm>
            <a:off x="6102849" y="315959"/>
            <a:ext cx="3041151" cy="4440369"/>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rgbClr val="434343"/>
              </a:buClr>
              <a:buSzPts val="1200"/>
              <a:buFont typeface="Poppins"/>
              <a:buAutoNum type="arabicPeriod"/>
              <a:defRPr sz="1250" b="0" i="0" u="none" strike="noStrike" cap="none">
                <a:solidFill>
                  <a:srgbClr val="434343"/>
                </a:solidFill>
                <a:latin typeface="Poppins"/>
                <a:ea typeface="Poppins"/>
                <a:cs typeface="Poppins"/>
                <a:sym typeface="Poppins"/>
              </a:defRPr>
            </a:lvl1pPr>
            <a:lvl2pPr marL="914400" marR="0" lvl="1" indent="-304800" algn="l" rtl="0">
              <a:lnSpc>
                <a:spcPct val="100000"/>
              </a:lnSpc>
              <a:spcBef>
                <a:spcPts val="0"/>
              </a:spcBef>
              <a:spcAft>
                <a:spcPts val="0"/>
              </a:spcAft>
              <a:buClr>
                <a:srgbClr val="434343"/>
              </a:buClr>
              <a:buSzPts val="1200"/>
              <a:buFont typeface="Roboto Condensed Light"/>
              <a:buAutoNum type="alphaLcPeriod"/>
              <a:defRPr sz="1400" b="0" i="0" u="none" strike="noStrike" cap="none">
                <a:solidFill>
                  <a:srgbClr val="434343"/>
                </a:solidFill>
                <a:latin typeface="Poppins"/>
                <a:ea typeface="Poppins"/>
                <a:cs typeface="Poppins"/>
                <a:sym typeface="Poppins"/>
              </a:defRPr>
            </a:lvl2pPr>
            <a:lvl3pPr marL="1371600" marR="0" lvl="2" indent="-304800" algn="l" rtl="0">
              <a:lnSpc>
                <a:spcPct val="100000"/>
              </a:lnSpc>
              <a:spcBef>
                <a:spcPts val="0"/>
              </a:spcBef>
              <a:spcAft>
                <a:spcPts val="0"/>
              </a:spcAft>
              <a:buClr>
                <a:srgbClr val="434343"/>
              </a:buClr>
              <a:buSzPts val="1200"/>
              <a:buFont typeface="Roboto Condensed Light"/>
              <a:buAutoNum type="romanLcPeriod"/>
              <a:defRPr sz="1400" b="0" i="0" u="none" strike="noStrike" cap="none">
                <a:solidFill>
                  <a:srgbClr val="434343"/>
                </a:solidFill>
                <a:latin typeface="Poppins"/>
                <a:ea typeface="Poppins"/>
                <a:cs typeface="Poppins"/>
                <a:sym typeface="Poppins"/>
              </a:defRPr>
            </a:lvl3pPr>
            <a:lvl4pPr marL="1828800" marR="0" lvl="3" indent="-304800" algn="l" rtl="0">
              <a:lnSpc>
                <a:spcPct val="100000"/>
              </a:lnSpc>
              <a:spcBef>
                <a:spcPts val="0"/>
              </a:spcBef>
              <a:spcAft>
                <a:spcPts val="0"/>
              </a:spcAft>
              <a:buClr>
                <a:srgbClr val="434343"/>
              </a:buClr>
              <a:buSzPts val="1200"/>
              <a:buFont typeface="Roboto Condensed Light"/>
              <a:buAutoNum type="arabicPeriod"/>
              <a:defRPr sz="1400" b="0" i="0" u="none" strike="noStrike" cap="none">
                <a:solidFill>
                  <a:srgbClr val="434343"/>
                </a:solidFill>
                <a:latin typeface="Poppins"/>
                <a:ea typeface="Poppins"/>
                <a:cs typeface="Poppins"/>
                <a:sym typeface="Poppins"/>
              </a:defRPr>
            </a:lvl4pPr>
            <a:lvl5pPr marL="2286000" marR="0" lvl="4" indent="-304800" algn="l" rtl="0">
              <a:lnSpc>
                <a:spcPct val="100000"/>
              </a:lnSpc>
              <a:spcBef>
                <a:spcPts val="0"/>
              </a:spcBef>
              <a:spcAft>
                <a:spcPts val="0"/>
              </a:spcAft>
              <a:buClr>
                <a:srgbClr val="434343"/>
              </a:buClr>
              <a:buSzPts val="1200"/>
              <a:buFont typeface="Roboto Condensed Light"/>
              <a:buAutoNum type="alphaLcPeriod"/>
              <a:defRPr sz="1400" b="0" i="0" u="none" strike="noStrike" cap="none">
                <a:solidFill>
                  <a:srgbClr val="434343"/>
                </a:solidFill>
                <a:latin typeface="Poppins"/>
                <a:ea typeface="Poppins"/>
                <a:cs typeface="Poppins"/>
                <a:sym typeface="Poppins"/>
              </a:defRPr>
            </a:lvl5pPr>
            <a:lvl6pPr marL="2743200" marR="0" lvl="5" indent="-304800" algn="l" rtl="0">
              <a:lnSpc>
                <a:spcPct val="100000"/>
              </a:lnSpc>
              <a:spcBef>
                <a:spcPts val="0"/>
              </a:spcBef>
              <a:spcAft>
                <a:spcPts val="0"/>
              </a:spcAft>
              <a:buClr>
                <a:srgbClr val="434343"/>
              </a:buClr>
              <a:buSzPts val="1200"/>
              <a:buFont typeface="Roboto Condensed Light"/>
              <a:buAutoNum type="romanLcPeriod"/>
              <a:defRPr sz="1400" b="0" i="0" u="none" strike="noStrike" cap="none">
                <a:solidFill>
                  <a:srgbClr val="434343"/>
                </a:solidFill>
                <a:latin typeface="Poppins"/>
                <a:ea typeface="Poppins"/>
                <a:cs typeface="Poppins"/>
                <a:sym typeface="Poppins"/>
              </a:defRPr>
            </a:lvl6pPr>
            <a:lvl7pPr marL="3200400" marR="0" lvl="6" indent="-304800" algn="l" rtl="0">
              <a:lnSpc>
                <a:spcPct val="100000"/>
              </a:lnSpc>
              <a:spcBef>
                <a:spcPts val="0"/>
              </a:spcBef>
              <a:spcAft>
                <a:spcPts val="0"/>
              </a:spcAft>
              <a:buClr>
                <a:srgbClr val="434343"/>
              </a:buClr>
              <a:buSzPts val="1200"/>
              <a:buFont typeface="Roboto Condensed Light"/>
              <a:buAutoNum type="arabicPeriod"/>
              <a:defRPr sz="1400" b="0" i="0" u="none" strike="noStrike" cap="none">
                <a:solidFill>
                  <a:srgbClr val="434343"/>
                </a:solidFill>
                <a:latin typeface="Poppins"/>
                <a:ea typeface="Poppins"/>
                <a:cs typeface="Poppins"/>
                <a:sym typeface="Poppins"/>
              </a:defRPr>
            </a:lvl7pPr>
            <a:lvl8pPr marL="3657600" marR="0" lvl="7" indent="-304800" algn="l" rtl="0">
              <a:lnSpc>
                <a:spcPct val="100000"/>
              </a:lnSpc>
              <a:spcBef>
                <a:spcPts val="0"/>
              </a:spcBef>
              <a:spcAft>
                <a:spcPts val="0"/>
              </a:spcAft>
              <a:buClr>
                <a:srgbClr val="434343"/>
              </a:buClr>
              <a:buSzPts val="1200"/>
              <a:buFont typeface="Roboto Condensed Light"/>
              <a:buAutoNum type="alphaLcPeriod"/>
              <a:defRPr sz="1400" b="0" i="0" u="none" strike="noStrike" cap="none">
                <a:solidFill>
                  <a:srgbClr val="434343"/>
                </a:solidFill>
                <a:latin typeface="Poppins"/>
                <a:ea typeface="Poppins"/>
                <a:cs typeface="Poppins"/>
                <a:sym typeface="Poppins"/>
              </a:defRPr>
            </a:lvl8pPr>
            <a:lvl9pPr marL="4114800" marR="0" lvl="8" indent="-304800" algn="l" rtl="0">
              <a:lnSpc>
                <a:spcPct val="100000"/>
              </a:lnSpc>
              <a:spcBef>
                <a:spcPts val="0"/>
              </a:spcBef>
              <a:spcAft>
                <a:spcPts val="0"/>
              </a:spcAft>
              <a:buClr>
                <a:srgbClr val="434343"/>
              </a:buClr>
              <a:buSzPts val="1200"/>
              <a:buFont typeface="Roboto Condensed Light"/>
              <a:buAutoNum type="romanLcPeriod"/>
              <a:defRPr sz="1400" b="0" i="0" u="none" strike="noStrike" cap="none">
                <a:solidFill>
                  <a:srgbClr val="434343"/>
                </a:solidFill>
                <a:latin typeface="Poppins"/>
                <a:ea typeface="Poppins"/>
                <a:cs typeface="Poppins"/>
                <a:sym typeface="Poppins"/>
              </a:defRPr>
            </a:lvl9pPr>
          </a:lstStyle>
          <a:p>
            <a:pPr marL="152400" indent="0" algn="ctr">
              <a:buNone/>
            </a:pPr>
            <a:r>
              <a:rPr lang="vi-VN" sz="2600" b="1" dirty="0">
                <a:solidFill>
                  <a:schemeClr val="accent1">
                    <a:lumMod val="75000"/>
                  </a:schemeClr>
                </a:solidFill>
                <a:latin typeface="+mn-lt"/>
                <a:cs typeface="Pattaya" panose="00000500000000000000" pitchFamily="2" charset="-34"/>
              </a:rPr>
              <a:t>Lễ kí Hiệp định Pa-ri được diễn ra tại tòa nhà Trung tâm các hội nghị quốc tế ở phố Clê-be (Thủ đô Pa-ri của nước Pháp) và được kí chính thức vào ngày 27 /01/ 1973.</a:t>
            </a:r>
            <a:r>
              <a:rPr lang="vi-VN" sz="2600" dirty="0">
                <a:solidFill>
                  <a:schemeClr val="accent1">
                    <a:lumMod val="75000"/>
                  </a:schemeClr>
                </a:solidFill>
                <a:latin typeface="Pattaya" panose="00000500000000000000" pitchFamily="2" charset="-34"/>
                <a:cs typeface="Pattaya" panose="00000500000000000000" pitchFamily="2" charset="-34"/>
              </a:rPr>
              <a:t>  </a:t>
            </a:r>
          </a:p>
        </p:txBody>
      </p:sp>
      <p:pic>
        <p:nvPicPr>
          <p:cNvPr id="2" name="Picture 2" descr="map_of_france"/>
          <p:cNvPicPr>
            <a:picLocks noChangeAspect="1" noChangeArrowheads="1"/>
          </p:cNvPicPr>
          <p:nvPr/>
        </p:nvPicPr>
        <p:blipFill rotWithShape="1">
          <a:blip r:embed="rId3">
            <a:extLst>
              <a:ext uri="{28A0092B-C50C-407E-A947-70E740481C1C}">
                <a14:useLocalDpi xmlns:a14="http://schemas.microsoft.com/office/drawing/2010/main" val="0"/>
              </a:ext>
            </a:extLst>
          </a:blip>
          <a:srcRect l="1029" t="373" r="523" b="599"/>
          <a:stretch/>
        </p:blipFill>
        <p:spPr bwMode="auto">
          <a:xfrm>
            <a:off x="113017" y="89324"/>
            <a:ext cx="6102849" cy="489364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4" name="Oval 3"/>
          <p:cNvSpPr/>
          <p:nvPr/>
        </p:nvSpPr>
        <p:spPr>
          <a:xfrm>
            <a:off x="2003461" y="1448656"/>
            <a:ext cx="1243173" cy="462337"/>
          </a:xfrm>
          <a:prstGeom prst="ellipse">
            <a:avLst/>
          </a:prstGeom>
          <a:noFill/>
          <a:ln>
            <a:solidFill>
              <a:srgbClr val="FC10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heel(1)">
                                      <p:cBhvr>
                                        <p:cTn id="19"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60"/>
        <p:cNvGrpSpPr/>
        <p:nvPr/>
      </p:nvGrpSpPr>
      <p:grpSpPr>
        <a:xfrm>
          <a:off x="0" y="0"/>
          <a:ext cx="0" cy="0"/>
          <a:chOff x="0" y="0"/>
          <a:chExt cx="0" cy="0"/>
        </a:xfrm>
      </p:grpSpPr>
      <p:pic>
        <p:nvPicPr>
          <p:cNvPr id="54" name="Picture 3" descr="200801270843062_2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928" y="692630"/>
            <a:ext cx="4477731" cy="2971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pic>
        <p:nvPicPr>
          <p:cNvPr id="55" name="Picture 4" descr="250px-NguyenThiBinh_Paris197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14085" y="692630"/>
            <a:ext cx="4476750" cy="2971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sp>
        <p:nvSpPr>
          <p:cNvPr id="66" name="Google Shape;1229;p72"/>
          <p:cNvSpPr txBox="1">
            <a:spLocks noGrp="1"/>
          </p:cNvSpPr>
          <p:nvPr>
            <p:ph type="subTitle" idx="1"/>
          </p:nvPr>
        </p:nvSpPr>
        <p:spPr>
          <a:xfrm>
            <a:off x="499131" y="3749217"/>
            <a:ext cx="3603324" cy="1265998"/>
          </a:xfrm>
          <a:prstGeom prst="rect">
            <a:avLst/>
          </a:prstGeom>
          <a:noFill/>
        </p:spPr>
        <p:txBody>
          <a:bodyPr spcFirstLastPara="1" wrap="square" lIns="91425" tIns="91425" rIns="91425" bIns="91425" anchor="ctr" anchorCtr="0">
            <a:noAutofit/>
          </a:bodyPr>
          <a:lstStyle/>
          <a:p>
            <a:pPr marL="0" lvl="0" indent="0" algn="ctr" rtl="0">
              <a:spcBef>
                <a:spcPts val="0"/>
              </a:spcBef>
              <a:spcAft>
                <a:spcPts val="0"/>
              </a:spcAft>
              <a:buNone/>
            </a:pPr>
            <a:r>
              <a:rPr lang="vi-VN" sz="2600" dirty="0" smtClean="0">
                <a:solidFill>
                  <a:srgbClr val="002060"/>
                </a:solidFill>
                <a:latin typeface="Pattaya" panose="00000500000000000000" pitchFamily="2" charset="-34"/>
                <a:cs typeface="Pattaya" panose="00000500000000000000" pitchFamily="2" charset="-34"/>
              </a:rPr>
              <a:t>Bộ trưởng Nguyễn Duy Trinh – Phía Việt Nam Dân chủ Cộng hòa.</a:t>
            </a:r>
            <a:endParaRPr sz="2600" dirty="0">
              <a:solidFill>
                <a:srgbClr val="002060"/>
              </a:solidFill>
              <a:latin typeface="Pattaya" panose="00000500000000000000" pitchFamily="2" charset="-34"/>
              <a:cs typeface="Pattaya" panose="00000500000000000000" pitchFamily="2" charset="-34"/>
            </a:endParaRPr>
          </a:p>
        </p:txBody>
      </p:sp>
      <p:sp>
        <p:nvSpPr>
          <p:cNvPr id="68" name="Google Shape;1229;p72"/>
          <p:cNvSpPr txBox="1">
            <a:spLocks noGrp="1"/>
          </p:cNvSpPr>
          <p:nvPr>
            <p:ph type="subTitle" idx="1"/>
          </p:nvPr>
        </p:nvSpPr>
        <p:spPr>
          <a:xfrm>
            <a:off x="4539658" y="3749217"/>
            <a:ext cx="4660075" cy="1330625"/>
          </a:xfrm>
          <a:prstGeom prst="rect">
            <a:avLst/>
          </a:prstGeom>
          <a:noFill/>
        </p:spPr>
        <p:txBody>
          <a:bodyPr spcFirstLastPara="1" wrap="square" lIns="91425" tIns="91425" rIns="91425" bIns="91425" anchor="ctr" anchorCtr="0">
            <a:noAutofit/>
          </a:bodyPr>
          <a:lstStyle/>
          <a:p>
            <a:pPr marL="0" lvl="0" indent="0" algn="ctr" rtl="0">
              <a:spcBef>
                <a:spcPts val="0"/>
              </a:spcBef>
              <a:spcAft>
                <a:spcPts val="0"/>
              </a:spcAft>
              <a:buNone/>
            </a:pPr>
            <a:r>
              <a:rPr lang="vi-VN" sz="2600" dirty="0" smtClean="0">
                <a:solidFill>
                  <a:srgbClr val="002060"/>
                </a:solidFill>
                <a:latin typeface="Pattaya" panose="00000500000000000000" pitchFamily="2" charset="-34"/>
                <a:cs typeface="Pattaya" panose="00000500000000000000" pitchFamily="2" charset="-34"/>
              </a:rPr>
              <a:t>Bộ trưởng Nguyễn Thị Bình – Phía Chính phủ Cách mạng lâm thời Cộng hòa miền Nam Việt Nam.</a:t>
            </a:r>
            <a:endParaRPr sz="2600" dirty="0">
              <a:solidFill>
                <a:srgbClr val="002060"/>
              </a:solidFill>
              <a:latin typeface="Pattaya" panose="00000500000000000000" pitchFamily="2" charset="-34"/>
              <a:cs typeface="Pattaya" panose="00000500000000000000" pitchFamily="2" charset="-34"/>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after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checkerboard(across)">
                                      <p:cBhvr>
                                        <p:cTn id="7" dur="1000"/>
                                        <p:tgtEl>
                                          <p:spTgt spid="54"/>
                                        </p:tgtEl>
                                      </p:cBhvr>
                                    </p:animEffect>
                                  </p:childTnLst>
                                  <p:subTnLst>
                                    <p:audio>
                                      <p:cMediaNode>
                                        <p:cTn display="0" masterRel="sameClick">
                                          <p:stCondLst>
                                            <p:cond evt="begin" delay="0">
                                              <p:tn val="5"/>
                                            </p:cond>
                                          </p:stCondLst>
                                          <p:endCondLst>
                                            <p:cond evt="onStopAudio" delay="0">
                                              <p:tgtEl>
                                                <p:sldTgt/>
                                              </p:tgtEl>
                                            </p:cond>
                                          </p:endCondLst>
                                        </p:cTn>
                                        <p:tgtEl>
                                          <p:sndTgt r:embed="rId3" name="drumroll.wav"/>
                                        </p:tgtEl>
                                      </p:cMediaNode>
                                    </p:audio>
                                  </p:subTnLst>
                                </p:cTn>
                              </p:par>
                            </p:childTnLst>
                          </p:cTn>
                        </p:par>
                        <p:par>
                          <p:cTn id="8" fill="hold">
                            <p:stCondLst>
                              <p:cond delay="1000"/>
                            </p:stCondLst>
                            <p:childTnLst>
                              <p:par>
                                <p:cTn id="9" presetID="5" presetClass="entr" presetSubtype="10" fill="hold" nodeType="afterEffect">
                                  <p:stCondLst>
                                    <p:cond delay="0"/>
                                  </p:stCondLst>
                                  <p:childTnLst>
                                    <p:set>
                                      <p:cBhvr>
                                        <p:cTn id="10" dur="1" fill="hold">
                                          <p:stCondLst>
                                            <p:cond delay="0"/>
                                          </p:stCondLst>
                                        </p:cTn>
                                        <p:tgtEl>
                                          <p:spTgt spid="55"/>
                                        </p:tgtEl>
                                        <p:attrNameLst>
                                          <p:attrName>style.visibility</p:attrName>
                                        </p:attrNameLst>
                                      </p:cBhvr>
                                      <p:to>
                                        <p:strVal val="visible"/>
                                      </p:to>
                                    </p:set>
                                    <p:animEffect transition="in" filter="checkerboard(across)">
                                      <p:cBhvr>
                                        <p:cTn id="11" dur="1000"/>
                                        <p:tgtEl>
                                          <p:spTgt spid="55"/>
                                        </p:tgtEl>
                                      </p:cBhvr>
                                    </p:animEffect>
                                  </p:childTnLst>
                                </p:cTn>
                              </p:par>
                            </p:childTnLst>
                          </p:cTn>
                        </p:par>
                        <p:par>
                          <p:cTn id="12" fill="hold">
                            <p:stCondLst>
                              <p:cond delay="2000"/>
                            </p:stCondLst>
                            <p:childTnLst>
                              <p:par>
                                <p:cTn id="13" presetID="14" presetClass="entr" presetSubtype="10" fill="hold" grpId="0" nodeType="afterEffect">
                                  <p:stCondLst>
                                    <p:cond delay="0"/>
                                  </p:stCondLst>
                                  <p:childTnLst>
                                    <p:set>
                                      <p:cBhvr>
                                        <p:cTn id="14" dur="1" fill="hold">
                                          <p:stCondLst>
                                            <p:cond delay="0"/>
                                          </p:stCondLst>
                                        </p:cTn>
                                        <p:tgtEl>
                                          <p:spTgt spid="66">
                                            <p:txEl>
                                              <p:pRg st="0" end="0"/>
                                            </p:txEl>
                                          </p:spTgt>
                                        </p:tgtEl>
                                        <p:attrNameLst>
                                          <p:attrName>style.visibility</p:attrName>
                                        </p:attrNameLst>
                                      </p:cBhvr>
                                      <p:to>
                                        <p:strVal val="visible"/>
                                      </p:to>
                                    </p:set>
                                    <p:animEffect transition="in" filter="randombar(horizontal)">
                                      <p:cBhvr>
                                        <p:cTn id="15" dur="500"/>
                                        <p:tgtEl>
                                          <p:spTgt spid="66">
                                            <p:txEl>
                                              <p:pRg st="0" end="0"/>
                                            </p:txEl>
                                          </p:spTgt>
                                        </p:tgtEl>
                                      </p:cBhvr>
                                    </p:animEffect>
                                  </p:childTnLst>
                                </p:cTn>
                              </p:par>
                            </p:childTnLst>
                          </p:cTn>
                        </p:par>
                        <p:par>
                          <p:cTn id="16" fill="hold">
                            <p:stCondLst>
                              <p:cond delay="2500"/>
                            </p:stCondLst>
                            <p:childTnLst>
                              <p:par>
                                <p:cTn id="17" presetID="14" presetClass="entr" presetSubtype="10" fill="hold" grpId="0" nodeType="afterEffect">
                                  <p:stCondLst>
                                    <p:cond delay="0"/>
                                  </p:stCondLst>
                                  <p:childTnLst>
                                    <p:set>
                                      <p:cBhvr>
                                        <p:cTn id="18" dur="1" fill="hold">
                                          <p:stCondLst>
                                            <p:cond delay="0"/>
                                          </p:stCondLst>
                                        </p:cTn>
                                        <p:tgtEl>
                                          <p:spTgt spid="68">
                                            <p:txEl>
                                              <p:pRg st="0" end="0"/>
                                            </p:txEl>
                                          </p:spTgt>
                                        </p:tgtEl>
                                        <p:attrNameLst>
                                          <p:attrName>style.visibility</p:attrName>
                                        </p:attrNameLst>
                                      </p:cBhvr>
                                      <p:to>
                                        <p:strVal val="visible"/>
                                      </p:to>
                                    </p:set>
                                    <p:animEffect transition="in" filter="randombar(horizontal)">
                                      <p:cBhvr>
                                        <p:cTn id="19" dur="500"/>
                                        <p:tgtEl>
                                          <p:spTgt spid="6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build="p"/>
      <p:bldP spid="68"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1422498285"/>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heme/theme1.xml><?xml version="1.0" encoding="utf-8"?>
<a:theme xmlns:a="http://schemas.openxmlformats.org/drawingml/2006/main" name="Art Subject for Elementary - 2nd Grade: Visual Arts by Slidesgo">
  <a:themeElements>
    <a:clrScheme name="Simple Light">
      <a:dk1>
        <a:srgbClr val="30333D"/>
      </a:dk1>
      <a:lt1>
        <a:srgbClr val="FFF4EC"/>
      </a:lt1>
      <a:dk2>
        <a:srgbClr val="4D5364"/>
      </a:dk2>
      <a:lt2>
        <a:srgbClr val="DA6743"/>
      </a:lt2>
      <a:accent1>
        <a:srgbClr val="F68A6E"/>
      </a:accent1>
      <a:accent2>
        <a:srgbClr val="CEB683"/>
      </a:accent2>
      <a:accent3>
        <a:srgbClr val="FFFFFF"/>
      </a:accent3>
      <a:accent4>
        <a:srgbClr val="FFFFFF"/>
      </a:accent4>
      <a:accent5>
        <a:srgbClr val="FFFFFF"/>
      </a:accent5>
      <a:accent6>
        <a:srgbClr val="FFFFFF"/>
      </a:accent6>
      <a:hlink>
        <a:srgbClr val="151F2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hildren's Day by Slidesgo">
  <a:themeElements>
    <a:clrScheme name="Simple Light">
      <a:dk1>
        <a:srgbClr val="413E3E"/>
      </a:dk1>
      <a:lt1>
        <a:srgbClr val="F7F2DD"/>
      </a:lt1>
      <a:dk2>
        <a:srgbClr val="FFFFFF"/>
      </a:dk2>
      <a:lt2>
        <a:srgbClr val="E63813"/>
      </a:lt2>
      <a:accent1>
        <a:srgbClr val="ED8C18"/>
      </a:accent1>
      <a:accent2>
        <a:srgbClr val="FAB919"/>
      </a:accent2>
      <a:accent3>
        <a:srgbClr val="F8CEBB"/>
      </a:accent3>
      <a:accent4>
        <a:srgbClr val="CAB8C5"/>
      </a:accent4>
      <a:accent5>
        <a:srgbClr val="85C5A7"/>
      </a:accent5>
      <a:accent6>
        <a:srgbClr val="4ABACD"/>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351</TotalTime>
  <Words>1086</Words>
  <Application>Microsoft Office PowerPoint</Application>
  <PresentationFormat>On-screen Show (16:9)</PresentationFormat>
  <Paragraphs>99</Paragraphs>
  <Slides>27</Slides>
  <Notes>25</Notes>
  <HiddenSlides>0</HiddenSlides>
  <MMClips>2</MMClips>
  <ScaleCrop>false</ScaleCrop>
  <HeadingPairs>
    <vt:vector size="6" baseType="variant">
      <vt:variant>
        <vt:lpstr>Fonts Used</vt:lpstr>
      </vt:variant>
      <vt:variant>
        <vt:i4>25</vt:i4>
      </vt:variant>
      <vt:variant>
        <vt:lpstr>Theme</vt:lpstr>
      </vt:variant>
      <vt:variant>
        <vt:i4>2</vt:i4>
      </vt:variant>
      <vt:variant>
        <vt:lpstr>Slide Titles</vt:lpstr>
      </vt:variant>
      <vt:variant>
        <vt:i4>27</vt:i4>
      </vt:variant>
    </vt:vector>
  </HeadingPairs>
  <TitlesOfParts>
    <vt:vector size="54" baseType="lpstr">
      <vt:lpstr>Sansita ExtraBold</vt:lpstr>
      <vt:lpstr>Gwendolyn</vt:lpstr>
      <vt:lpstr>黑体</vt:lpstr>
      <vt:lpstr>Sansita</vt:lpstr>
      <vt:lpstr>宋体</vt:lpstr>
      <vt:lpstr>Amatic SC</vt:lpstr>
      <vt:lpstr>Times New Roman</vt:lpstr>
      <vt:lpstr>Great Vibes</vt:lpstr>
      <vt:lpstr>隶书</vt:lpstr>
      <vt:lpstr>Arial</vt:lpstr>
      <vt:lpstr>Poppins</vt:lpstr>
      <vt:lpstr>Life Savers ExtraBold</vt:lpstr>
      <vt:lpstr>Bebas Neue</vt:lpstr>
      <vt:lpstr>Yeseva One</vt:lpstr>
      <vt:lpstr>Nunito</vt:lpstr>
      <vt:lpstr>Quicksand</vt:lpstr>
      <vt:lpstr>Calibri</vt:lpstr>
      <vt:lpstr>Candara</vt:lpstr>
      <vt:lpstr>SVN-Poky's</vt:lpstr>
      <vt:lpstr>Quicksand Medium</vt:lpstr>
      <vt:lpstr>Pattaya</vt:lpstr>
      <vt:lpstr>Roboto Condensed Light</vt:lpstr>
      <vt:lpstr>Wingdings</vt:lpstr>
      <vt:lpstr>字魂130号-快乐俏黑体</vt:lpstr>
      <vt:lpstr>Londrina Solid</vt:lpstr>
      <vt:lpstr>Art Subject for Elementary - 2nd Grade: Visual Arts by Slidesgo</vt:lpstr>
      <vt:lpstr>Children's Day by Slidesgo</vt:lpstr>
      <vt:lpstr>Lễ kí Hiệp định Pa - ri</vt:lpstr>
      <vt:lpstr>Mục tiêu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Ghi nhớ</vt:lpstr>
      <vt:lpstr>Ngăn chặn dịch bệnh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Đánh giá mục tiêu</vt:lpstr>
      <vt:lpstr>Dặn dò</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Lễ kí Hiệp định Pa - ri</dc:title>
  <cp:lastModifiedBy>User</cp:lastModifiedBy>
  <cp:revision>44</cp:revision>
  <dcterms:modified xsi:type="dcterms:W3CDTF">2022-03-18T14:52:52Z</dcterms:modified>
</cp:coreProperties>
</file>