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79ADB-AA08-46C6-8FDF-F11D77D29025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AAE51-C05B-451C-B27D-90EB59444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00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74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86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9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1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8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7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8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5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62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5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2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0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B838F-BF06-41B6-A5FD-210958A107F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C98BA-8D84-4A72-A7FA-844BE103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8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NUL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5.emf"/><Relationship Id="rId5" Type="http://schemas.openxmlformats.org/officeDocument/2006/relationships/image" Target="../media/image6.jfif"/><Relationship Id="rId10" Type="http://schemas.openxmlformats.org/officeDocument/2006/relationships/image" Target="../media/image4.em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fif"/><Relationship Id="rId11" Type="http://schemas.openxmlformats.org/officeDocument/2006/relationships/image" Target="../media/image7.png"/><Relationship Id="rId5" Type="http://schemas.openxmlformats.org/officeDocument/2006/relationships/audio" Target="../media/audio3.wav"/><Relationship Id="rId15" Type="http://schemas.openxmlformats.org/officeDocument/2006/relationships/audio" Target="../media/audio2.wav"/><Relationship Id="rId10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13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fif"/><Relationship Id="rId11" Type="http://schemas.openxmlformats.org/officeDocument/2006/relationships/image" Target="../media/image7.png"/><Relationship Id="rId5" Type="http://schemas.openxmlformats.org/officeDocument/2006/relationships/audio" Target="../media/audio3.wav"/><Relationship Id="rId15" Type="http://schemas.openxmlformats.org/officeDocument/2006/relationships/audio" Target="../media/audio2.wav"/><Relationship Id="rId10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13.png"/><Relationship Id="rId1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fif"/><Relationship Id="rId11" Type="http://schemas.openxmlformats.org/officeDocument/2006/relationships/image" Target="../media/image15.png"/><Relationship Id="rId5" Type="http://schemas.openxmlformats.org/officeDocument/2006/relationships/audio" Target="../media/audio3.wav"/><Relationship Id="rId15" Type="http://schemas.openxmlformats.org/officeDocument/2006/relationships/audio" Target="../media/audio2.wav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slide" Target="slide3.xml"/><Relationship Id="rId1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em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NUL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02BF5425-942E-417D-9146-4FFAAC26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"/>
            <a:ext cx="11125200" cy="70597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25558B-A43C-4558-9D24-4278F9F32D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F8A533-0844-4E20-A93F-3B3F6C164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1"/>
            <a:ext cx="10755201" cy="682469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F9A3D2A-52CC-4DF7-8BE2-63B25DF4C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691016">
            <a:off x="-1456248" y="-3014321"/>
            <a:ext cx="8314247" cy="12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E113A8-4C7F-44D1-B1B3-81A6DD4A0C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85772" flipH="1">
            <a:off x="19509" y="818885"/>
            <a:ext cx="5534371" cy="51869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C418F6-A104-48C2-8D24-C6FEAFEA16E5}"/>
              </a:ext>
            </a:extLst>
          </p:cNvPr>
          <p:cNvSpPr txBox="1"/>
          <p:nvPr/>
        </p:nvSpPr>
        <p:spPr>
          <a:xfrm>
            <a:off x="5781078" y="1342072"/>
            <a:ext cx="5926302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vi-VN" sz="9600" dirty="0">
                <a:solidFill>
                  <a:schemeClr val="tx2">
                    <a:lumMod val="75000"/>
                  </a:schemeClr>
                </a:solidFill>
                <a:latin typeface="iCiel Cadena" panose="02000503000000020004" pitchFamily="50" charset="0"/>
              </a:rPr>
              <a:t>Khởi động</a:t>
            </a:r>
            <a:endParaRPr lang="en-US" sz="9600" dirty="0">
              <a:solidFill>
                <a:schemeClr val="tx2">
                  <a:lumMod val="75000"/>
                </a:schemeClr>
              </a:solidFill>
              <a:latin typeface="iCiel Cadena" panose="02000503000000020004" pitchFamily="50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5D9C77-F313-4E9D-9098-B34455E2A0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40825">
            <a:off x="7443885" y="3762881"/>
            <a:ext cx="1111380" cy="10904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636490-A701-4FD3-A11C-F1D75720D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9719225" y="4826335"/>
            <a:ext cx="696161" cy="6830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EFCE4AA-D7D4-499C-9EFD-559B6997C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0929521" y="3242948"/>
            <a:ext cx="696161" cy="68302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E841150-1BE6-4C06-ADF2-EB738852F0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4788061" y="239279"/>
            <a:ext cx="1071547" cy="10513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95F1095-E3C2-4627-A2C1-692E3D0BB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654046" y="447819"/>
            <a:ext cx="468972" cy="46012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20D723-2411-4E2F-8666-8963C99467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8222271" y="603539"/>
            <a:ext cx="468972" cy="46012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941E43C-FF01-46AB-9C38-30A926EE1E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9414603" y="3587659"/>
            <a:ext cx="468972" cy="46012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D086531-DEED-4041-BBBE-B88102909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838422" y="5711228"/>
            <a:ext cx="1561383" cy="15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4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8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9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 p14:presetBounceEnd="69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 p14:presetBounceEnd="69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7696FA8-EBB7-4698-B866-F6CCFA09A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5A1AB604-F241-4461-A99C-D93568FF1ED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" y="7038975"/>
            <a:ext cx="1800225" cy="1290639"/>
          </a:xfrm>
          <a:prstGeom prst="rect">
            <a:avLst/>
          </a:prstGeom>
        </p:spPr>
      </p:pic>
      <p:pic>
        <p:nvPicPr>
          <p:cNvPr id="12" name="StarWarsMainSong-Williams_3dkp">
            <a:hlinkClick r:id="" action="ppaction://media"/>
            <a:extLst>
              <a:ext uri="{FF2B5EF4-FFF2-40B4-BE49-F238E27FC236}">
                <a16:creationId xmlns:a16="http://schemas.microsoft.com/office/drawing/2014/main" id="{480A3E1C-6B00-429B-A1DA-83DE2479C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70472" y="5867272"/>
            <a:ext cx="776424" cy="776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9B053A-5DD8-4287-8390-32AF6419F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013" y="2198368"/>
            <a:ext cx="5273497" cy="1438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C16779-3042-49D0-B4E3-00A8F1E1F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3413760"/>
            <a:ext cx="6705600" cy="17953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A1E262-1272-4473-832A-F0FA4FFBAF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85772" flipH="1">
            <a:off x="935924" y="914599"/>
            <a:ext cx="4274689" cy="4006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A9D39A-88AE-4C0C-A918-7B97F929F8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808279">
            <a:off x="8538638" y="-2078429"/>
            <a:ext cx="1561383" cy="1531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B747AC-A23C-404B-9F53-97DBDB668D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782908" y="1816428"/>
            <a:ext cx="1561383" cy="1531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461EC5-D54C-4648-89EC-29E6E0626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318983" y="-1820721"/>
            <a:ext cx="1561383" cy="15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209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7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77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77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7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0" presetClass="path" presetSubtype="0" accel="50000" decel="5000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0.11736 0.05216 L -0.17222 0.0642 C -0.1967 0.06945 -0.23038 0.02716 -0.23316 -0.01265 L -0.23924 -0.10154 " pathEditMode="relative" rAng="10380000" ptsTypes="AAAA">
                                          <p:cBhvr>
                                            <p:cTn id="3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094" y="-76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0" presetClass="path" presetSubtype="0" accel="50000" decel="5000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0.11736 0.05216 L -0.17222 0.0642 C -0.1967 0.06945 -0.23038 0.02716 -0.23316 -0.01265 L -0.23924 -0.10154 " pathEditMode="relative" rAng="10380000" ptsTypes="AAAA">
                                          <p:cBhvr>
                                            <p:cTn id="3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094" y="-76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1400971" y="205367"/>
            <a:ext cx="10685408" cy="2883571"/>
          </a:xfrm>
          <a:prstGeom prst="round2DiagRect">
            <a:avLst>
              <a:gd name="adj1" fmla="val 29425"/>
              <a:gd name="adj2" fmla="val 5074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Chọn </a:t>
            </a:r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đáp án đúng để điền vào dấu ba </a:t>
            </a:r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chấm:</a:t>
            </a:r>
            <a:endParaRPr lang="vi-VN" sz="3333" b="1" dirty="0">
              <a:solidFill>
                <a:srgbClr val="E65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Khi các câu trong đoạn văn cùng nói về một người, một vật, một việc ta có thể dùng</a:t>
            </a:r>
            <a:r>
              <a:rPr lang="en-US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  <a:r>
              <a:rPr lang="en-US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hoặc những từ ngữ đồng nghĩa thay thế cho những từ ngữ đã dùng ở câu đứng trước.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500" y="71655"/>
            <a:ext cx="1407136" cy="14071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35" y="1355783"/>
            <a:ext cx="647213" cy="4306615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94" y="1354667"/>
            <a:ext cx="647583" cy="4309071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13" y="5082832"/>
            <a:ext cx="1372764" cy="983309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505482" y="3526236"/>
            <a:ext cx="4801825" cy="794163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A.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ừ thay thế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9986" y="3524138"/>
            <a:ext cx="817321" cy="796261"/>
          </a:xfrm>
          <a:prstGeom prst="rect">
            <a:avLst/>
          </a:prstGeom>
        </p:spPr>
      </p:pic>
      <p:sp>
        <p:nvSpPr>
          <p:cNvPr id="17" name="Dap An B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6884148" y="3533479"/>
            <a:ext cx="4801825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đại từ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529417" y="5183153"/>
            <a:ext cx="4801827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ừ đồng nghĩa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1165" y="3508684"/>
            <a:ext cx="888380" cy="7962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97" y="5150664"/>
            <a:ext cx="817321" cy="796261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4" y="-4611994"/>
            <a:ext cx="7310041" cy="5236265"/>
          </a:xfrm>
          <a:prstGeom prst="rect">
            <a:avLst/>
          </a:prstGeom>
        </p:spPr>
      </p:pic>
      <p:sp>
        <p:nvSpPr>
          <p:cNvPr id="19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6908084" y="5183153"/>
            <a:ext cx="4801827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D</a:t>
            </a: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ặp từ hô ứng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221" y="5150664"/>
            <a:ext cx="817321" cy="79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45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3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2222E-6 -1.11111E-6 L -4.72222E-6 -0.60154 " pathEditMode="relative" rAng="0" ptsTypes="AA">
                                          <p:cBhvr>
                                            <p:cTn id="44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9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2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3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2222E-6 -1.11111E-6 L -4.72222E-6 -0.60154 " pathEditMode="relative" rAng="0" ptsTypes="AA">
                                          <p:cBhvr>
                                            <p:cTn id="44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9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2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  <p:bldP spid="19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aphic 3">
            <a:extLst>
              <a:ext uri="{FF2B5EF4-FFF2-40B4-BE49-F238E27FC236}">
                <a16:creationId xmlns:a16="http://schemas.microsoft.com/office/drawing/2014/main" id="{02993569-6859-4A40-9727-B41288755FF5}"/>
              </a:ext>
            </a:extLst>
          </p:cNvPr>
          <p:cNvGrpSpPr/>
          <p:nvPr/>
        </p:nvGrpSpPr>
        <p:grpSpPr>
          <a:xfrm>
            <a:off x="2001679" y="1905000"/>
            <a:ext cx="8188643" cy="3048000"/>
            <a:chOff x="2001679" y="1905000"/>
            <a:chExt cx="8188642" cy="3048000"/>
          </a:xfrm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4607682" y="1904825"/>
              <a:ext cx="2962821" cy="2857553"/>
              <a:chOff x="4607682" y="1904825"/>
              <a:chExt cx="2962821" cy="285755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154C0A2-308B-42D3-9182-5A9185FA17C4}"/>
                  </a:ext>
                </a:extLst>
              </p:cNvPr>
              <p:cNvSpPr/>
              <p:nvPr/>
            </p:nvSpPr>
            <p:spPr>
              <a:xfrm>
                <a:off x="4607835" y="1905109"/>
                <a:ext cx="2962668" cy="2857270"/>
              </a:xfrm>
              <a:custGeom>
                <a:avLst/>
                <a:gdLst>
                  <a:gd name="connsiteX0" fmla="*/ 2055000 w 2962668"/>
                  <a:gd name="connsiteY0" fmla="*/ 2832256 h 2857270"/>
                  <a:gd name="connsiteX1" fmla="*/ 1605535 w 2962668"/>
                  <a:gd name="connsiteY1" fmla="*/ 2687135 h 2857270"/>
                  <a:gd name="connsiteX2" fmla="*/ 1370794 w 2962668"/>
                  <a:gd name="connsiteY2" fmla="*/ 2688045 h 2857270"/>
                  <a:gd name="connsiteX3" fmla="*/ 922693 w 2962668"/>
                  <a:gd name="connsiteY3" fmla="*/ 2837716 h 2857270"/>
                  <a:gd name="connsiteX4" fmla="*/ 428190 w 2962668"/>
                  <a:gd name="connsiteY4" fmla="*/ 2481964 h 2857270"/>
                  <a:gd name="connsiteX5" fmla="*/ 428190 w 2962668"/>
                  <a:gd name="connsiteY5" fmla="*/ 2009751 h 2857270"/>
                  <a:gd name="connsiteX6" fmla="*/ 354493 w 2962668"/>
                  <a:gd name="connsiteY6" fmla="*/ 1786838 h 2857270"/>
                  <a:gd name="connsiteX7" fmla="*/ 73804 w 2962668"/>
                  <a:gd name="connsiteY7" fmla="*/ 1406975 h 2857270"/>
                  <a:gd name="connsiteX8" fmla="*/ 259413 w 2962668"/>
                  <a:gd name="connsiteY8" fmla="*/ 826945 h 2857270"/>
                  <a:gd name="connsiteX9" fmla="*/ 708424 w 2962668"/>
                  <a:gd name="connsiteY9" fmla="*/ 680459 h 2857270"/>
                  <a:gd name="connsiteX10" fmla="*/ 897672 w 2962668"/>
                  <a:gd name="connsiteY10" fmla="*/ 541707 h 2857270"/>
                  <a:gd name="connsiteX11" fmla="*/ 1171992 w 2962668"/>
                  <a:gd name="connsiteY11" fmla="*/ 157295 h 2857270"/>
                  <a:gd name="connsiteX12" fmla="*/ 1781136 w 2962668"/>
                  <a:gd name="connsiteY12" fmla="*/ 154566 h 2857270"/>
                  <a:gd name="connsiteX13" fmla="*/ 2059095 w 2962668"/>
                  <a:gd name="connsiteY13" fmla="*/ 536248 h 2857270"/>
                  <a:gd name="connsiteX14" fmla="*/ 2249708 w 2962668"/>
                  <a:gd name="connsiteY14" fmla="*/ 673181 h 2857270"/>
                  <a:gd name="connsiteX15" fmla="*/ 2700084 w 2962668"/>
                  <a:gd name="connsiteY15" fmla="*/ 815572 h 2857270"/>
                  <a:gd name="connsiteX16" fmla="*/ 2891152 w 2962668"/>
                  <a:gd name="connsiteY16" fmla="*/ 1393782 h 2857270"/>
                  <a:gd name="connsiteX17" fmla="*/ 2614103 w 2962668"/>
                  <a:gd name="connsiteY17" fmla="*/ 1776375 h 2857270"/>
                  <a:gd name="connsiteX18" fmla="*/ 2542680 w 2962668"/>
                  <a:gd name="connsiteY18" fmla="*/ 1999743 h 2857270"/>
                  <a:gd name="connsiteX19" fmla="*/ 2546774 w 2962668"/>
                  <a:gd name="connsiteY19" fmla="*/ 2471956 h 2857270"/>
                  <a:gd name="connsiteX20" fmla="*/ 2055000 w 2962668"/>
                  <a:gd name="connsiteY20" fmla="*/ 2832256 h 285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62668" h="2857270">
                    <a:moveTo>
                      <a:pt x="2055000" y="2832256"/>
                    </a:moveTo>
                    <a:lnTo>
                      <a:pt x="1605535" y="2687135"/>
                    </a:lnTo>
                    <a:cubicBezTo>
                      <a:pt x="1529108" y="2662569"/>
                      <a:pt x="1447221" y="2663024"/>
                      <a:pt x="1370794" y="2688045"/>
                    </a:cubicBezTo>
                    <a:lnTo>
                      <a:pt x="922693" y="2837716"/>
                    </a:lnTo>
                    <a:cubicBezTo>
                      <a:pt x="679764" y="2918692"/>
                      <a:pt x="428645" y="2738087"/>
                      <a:pt x="428190" y="2481964"/>
                    </a:cubicBezTo>
                    <a:lnTo>
                      <a:pt x="428190" y="2009751"/>
                    </a:lnTo>
                    <a:cubicBezTo>
                      <a:pt x="428190" y="1929684"/>
                      <a:pt x="402259" y="1851437"/>
                      <a:pt x="354493" y="1786838"/>
                    </a:cubicBezTo>
                    <a:lnTo>
                      <a:pt x="73804" y="1406975"/>
                    </a:lnTo>
                    <a:cubicBezTo>
                      <a:pt x="-78596" y="1200894"/>
                      <a:pt x="15574" y="906102"/>
                      <a:pt x="259413" y="826945"/>
                    </a:cubicBezTo>
                    <a:lnTo>
                      <a:pt x="708424" y="680459"/>
                    </a:lnTo>
                    <a:cubicBezTo>
                      <a:pt x="784851" y="655438"/>
                      <a:pt x="850815" y="606761"/>
                      <a:pt x="897672" y="541707"/>
                    </a:cubicBezTo>
                    <a:lnTo>
                      <a:pt x="1171992" y="157295"/>
                    </a:lnTo>
                    <a:cubicBezTo>
                      <a:pt x="1320752" y="-51061"/>
                      <a:pt x="1630101" y="-52880"/>
                      <a:pt x="1781136" y="154566"/>
                    </a:cubicBezTo>
                    <a:lnTo>
                      <a:pt x="2059095" y="536248"/>
                    </a:lnTo>
                    <a:cubicBezTo>
                      <a:pt x="2106407" y="600847"/>
                      <a:pt x="2172826" y="649069"/>
                      <a:pt x="2249708" y="673181"/>
                    </a:cubicBezTo>
                    <a:lnTo>
                      <a:pt x="2700084" y="815572"/>
                    </a:lnTo>
                    <a:cubicBezTo>
                      <a:pt x="2944378" y="892909"/>
                      <a:pt x="3041277" y="1186336"/>
                      <a:pt x="2891152" y="1393782"/>
                    </a:cubicBezTo>
                    <a:lnTo>
                      <a:pt x="2614103" y="1776375"/>
                    </a:lnTo>
                    <a:cubicBezTo>
                      <a:pt x="2567246" y="1841429"/>
                      <a:pt x="2542225" y="1919676"/>
                      <a:pt x="2542680" y="1999743"/>
                    </a:cubicBezTo>
                    <a:lnTo>
                      <a:pt x="2546774" y="2471956"/>
                    </a:lnTo>
                    <a:cubicBezTo>
                      <a:pt x="2548139" y="2728079"/>
                      <a:pt x="2298840" y="2910959"/>
                      <a:pt x="2055000" y="2832256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CEDC6F2-8AC8-4DE6-AF4E-2A24500607A1}"/>
                  </a:ext>
                </a:extLst>
              </p:cNvPr>
              <p:cNvSpPr/>
              <p:nvPr/>
            </p:nvSpPr>
            <p:spPr>
              <a:xfrm>
                <a:off x="5288990" y="4230426"/>
                <a:ext cx="238782" cy="295729"/>
              </a:xfrm>
              <a:custGeom>
                <a:avLst/>
                <a:gdLst>
                  <a:gd name="connsiteX0" fmla="*/ 214243 w 238782"/>
                  <a:gd name="connsiteY0" fmla="*/ 98415 h 295729"/>
                  <a:gd name="connsiteX1" fmla="*/ 191952 w 238782"/>
                  <a:gd name="connsiteY1" fmla="*/ 287210 h 295729"/>
                  <a:gd name="connsiteX2" fmla="*/ 24540 w 238782"/>
                  <a:gd name="connsiteY2" fmla="*/ 197134 h 295729"/>
                  <a:gd name="connsiteX3" fmla="*/ 46831 w 238782"/>
                  <a:gd name="connsiteY3" fmla="*/ 8340 h 295729"/>
                  <a:gd name="connsiteX4" fmla="*/ 214243 w 238782"/>
                  <a:gd name="connsiteY4" fmla="*/ 98415 h 29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782" h="295729">
                    <a:moveTo>
                      <a:pt x="214243" y="98415"/>
                    </a:moveTo>
                    <a:cubicBezTo>
                      <a:pt x="254276" y="175298"/>
                      <a:pt x="244268" y="259914"/>
                      <a:pt x="191952" y="287210"/>
                    </a:cubicBezTo>
                    <a:cubicBezTo>
                      <a:pt x="139635" y="314505"/>
                      <a:pt x="64573" y="274017"/>
                      <a:pt x="24540" y="197134"/>
                    </a:cubicBezTo>
                    <a:cubicBezTo>
                      <a:pt x="-15494" y="120252"/>
                      <a:pt x="-5486" y="35636"/>
                      <a:pt x="46831" y="8340"/>
                    </a:cubicBezTo>
                    <a:cubicBezTo>
                      <a:pt x="99602" y="-18500"/>
                      <a:pt x="174209" y="21533"/>
                      <a:pt x="214243" y="98415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281CE4E-3D36-452A-9F62-647BFDA7D88C}"/>
                  </a:ext>
                </a:extLst>
              </p:cNvPr>
              <p:cNvSpPr/>
              <p:nvPr/>
            </p:nvSpPr>
            <p:spPr>
              <a:xfrm>
                <a:off x="4607682" y="1904825"/>
                <a:ext cx="2962428" cy="2857098"/>
              </a:xfrm>
              <a:custGeom>
                <a:avLst/>
                <a:gdLst>
                  <a:gd name="connsiteX0" fmla="*/ 2699782 w 2962428"/>
                  <a:gd name="connsiteY0" fmla="*/ 815401 h 2857098"/>
                  <a:gd name="connsiteX1" fmla="*/ 2249406 w 2962428"/>
                  <a:gd name="connsiteY1" fmla="*/ 673009 h 2857098"/>
                  <a:gd name="connsiteX2" fmla="*/ 2058793 w 2962428"/>
                  <a:gd name="connsiteY2" fmla="*/ 536076 h 2857098"/>
                  <a:gd name="connsiteX3" fmla="*/ 1780834 w 2962428"/>
                  <a:gd name="connsiteY3" fmla="*/ 154394 h 2857098"/>
                  <a:gd name="connsiteX4" fmla="*/ 1171690 w 2962428"/>
                  <a:gd name="connsiteY4" fmla="*/ 157124 h 2857098"/>
                  <a:gd name="connsiteX5" fmla="*/ 897371 w 2962428"/>
                  <a:gd name="connsiteY5" fmla="*/ 541536 h 2857098"/>
                  <a:gd name="connsiteX6" fmla="*/ 708122 w 2962428"/>
                  <a:gd name="connsiteY6" fmla="*/ 680288 h 2857098"/>
                  <a:gd name="connsiteX7" fmla="*/ 259111 w 2962428"/>
                  <a:gd name="connsiteY7" fmla="*/ 826774 h 2857098"/>
                  <a:gd name="connsiteX8" fmla="*/ 73502 w 2962428"/>
                  <a:gd name="connsiteY8" fmla="*/ 1406804 h 2857098"/>
                  <a:gd name="connsiteX9" fmla="*/ 354191 w 2962428"/>
                  <a:gd name="connsiteY9" fmla="*/ 1786666 h 2857098"/>
                  <a:gd name="connsiteX10" fmla="*/ 427888 w 2962428"/>
                  <a:gd name="connsiteY10" fmla="*/ 2009580 h 2857098"/>
                  <a:gd name="connsiteX11" fmla="*/ 428343 w 2962428"/>
                  <a:gd name="connsiteY11" fmla="*/ 2481792 h 2857098"/>
                  <a:gd name="connsiteX12" fmla="*/ 922846 w 2962428"/>
                  <a:gd name="connsiteY12" fmla="*/ 2837544 h 2857098"/>
                  <a:gd name="connsiteX13" fmla="*/ 1370947 w 2962428"/>
                  <a:gd name="connsiteY13" fmla="*/ 2687874 h 2857098"/>
                  <a:gd name="connsiteX14" fmla="*/ 1605688 w 2962428"/>
                  <a:gd name="connsiteY14" fmla="*/ 2686964 h 2857098"/>
                  <a:gd name="connsiteX15" fmla="*/ 2055153 w 2962428"/>
                  <a:gd name="connsiteY15" fmla="*/ 2832085 h 2857098"/>
                  <a:gd name="connsiteX16" fmla="*/ 2546017 w 2962428"/>
                  <a:gd name="connsiteY16" fmla="*/ 2471784 h 2857098"/>
                  <a:gd name="connsiteX17" fmla="*/ 2541923 w 2962428"/>
                  <a:gd name="connsiteY17" fmla="*/ 1999571 h 2857098"/>
                  <a:gd name="connsiteX18" fmla="*/ 2613346 w 2962428"/>
                  <a:gd name="connsiteY18" fmla="*/ 1776203 h 2857098"/>
                  <a:gd name="connsiteX19" fmla="*/ 2890395 w 2962428"/>
                  <a:gd name="connsiteY19" fmla="*/ 1393611 h 2857098"/>
                  <a:gd name="connsiteX20" fmla="*/ 2699782 w 2962428"/>
                  <a:gd name="connsiteY20" fmla="*/ 815401 h 2857098"/>
                  <a:gd name="connsiteX21" fmla="*/ 2851271 w 2962428"/>
                  <a:gd name="connsiteY21" fmla="*/ 1394976 h 2857098"/>
                  <a:gd name="connsiteX22" fmla="*/ 2581956 w 2962428"/>
                  <a:gd name="connsiteY22" fmla="*/ 1766650 h 2857098"/>
                  <a:gd name="connsiteX23" fmla="*/ 2512353 w 2962428"/>
                  <a:gd name="connsiteY23" fmla="*/ 1983649 h 2857098"/>
                  <a:gd name="connsiteX24" fmla="*/ 2515992 w 2962428"/>
                  <a:gd name="connsiteY24" fmla="*/ 2442669 h 2857098"/>
                  <a:gd name="connsiteX25" fmla="*/ 2038776 w 2962428"/>
                  <a:gd name="connsiteY25" fmla="*/ 2792961 h 2857098"/>
                  <a:gd name="connsiteX26" fmla="*/ 1602049 w 2962428"/>
                  <a:gd name="connsiteY26" fmla="*/ 2651935 h 2857098"/>
                  <a:gd name="connsiteX27" fmla="*/ 1374131 w 2962428"/>
                  <a:gd name="connsiteY27" fmla="*/ 2652844 h 2857098"/>
                  <a:gd name="connsiteX28" fmla="*/ 938769 w 2962428"/>
                  <a:gd name="connsiteY28" fmla="*/ 2798420 h 2857098"/>
                  <a:gd name="connsiteX29" fmla="*/ 458368 w 2962428"/>
                  <a:gd name="connsiteY29" fmla="*/ 2452677 h 2857098"/>
                  <a:gd name="connsiteX30" fmla="*/ 457913 w 2962428"/>
                  <a:gd name="connsiteY30" fmla="*/ 1993657 h 2857098"/>
                  <a:gd name="connsiteX31" fmla="*/ 386490 w 2962428"/>
                  <a:gd name="connsiteY31" fmla="*/ 1777113 h 2857098"/>
                  <a:gd name="connsiteX32" fmla="*/ 113535 w 2962428"/>
                  <a:gd name="connsiteY32" fmla="*/ 1408169 h 2857098"/>
                  <a:gd name="connsiteX33" fmla="*/ 293686 w 2962428"/>
                  <a:gd name="connsiteY33" fmla="*/ 844516 h 2857098"/>
                  <a:gd name="connsiteX34" fmla="*/ 729958 w 2962428"/>
                  <a:gd name="connsiteY34" fmla="*/ 702124 h 2857098"/>
                  <a:gd name="connsiteX35" fmla="*/ 913748 w 2962428"/>
                  <a:gd name="connsiteY35" fmla="*/ 567466 h 2857098"/>
                  <a:gd name="connsiteX36" fmla="*/ 1180334 w 2962428"/>
                  <a:gd name="connsiteY36" fmla="*/ 193973 h 2857098"/>
                  <a:gd name="connsiteX37" fmla="*/ 1772190 w 2962428"/>
                  <a:gd name="connsiteY37" fmla="*/ 191243 h 2857098"/>
                  <a:gd name="connsiteX38" fmla="*/ 2042416 w 2962428"/>
                  <a:gd name="connsiteY38" fmla="*/ 562007 h 2857098"/>
                  <a:gd name="connsiteX39" fmla="*/ 2227570 w 2962428"/>
                  <a:gd name="connsiteY39" fmla="*/ 695300 h 2857098"/>
                  <a:gd name="connsiteX40" fmla="*/ 2665208 w 2962428"/>
                  <a:gd name="connsiteY40" fmla="*/ 833598 h 2857098"/>
                  <a:gd name="connsiteX41" fmla="*/ 2851271 w 2962428"/>
                  <a:gd name="connsiteY41" fmla="*/ 1394976 h 285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62428" h="2857098">
                    <a:moveTo>
                      <a:pt x="2699782" y="815401"/>
                    </a:moveTo>
                    <a:lnTo>
                      <a:pt x="2249406" y="673009"/>
                    </a:lnTo>
                    <a:cubicBezTo>
                      <a:pt x="2172979" y="648898"/>
                      <a:pt x="2106105" y="600676"/>
                      <a:pt x="2058793" y="536076"/>
                    </a:cubicBezTo>
                    <a:lnTo>
                      <a:pt x="1780834" y="154394"/>
                    </a:lnTo>
                    <a:cubicBezTo>
                      <a:pt x="1629799" y="-52597"/>
                      <a:pt x="1320450" y="-51232"/>
                      <a:pt x="1171690" y="157124"/>
                    </a:cubicBezTo>
                    <a:lnTo>
                      <a:pt x="897371" y="541536"/>
                    </a:lnTo>
                    <a:cubicBezTo>
                      <a:pt x="850968" y="606590"/>
                      <a:pt x="784549" y="655267"/>
                      <a:pt x="708122" y="680288"/>
                    </a:cubicBezTo>
                    <a:lnTo>
                      <a:pt x="259111" y="826774"/>
                    </a:lnTo>
                    <a:cubicBezTo>
                      <a:pt x="15727" y="906386"/>
                      <a:pt x="-78443" y="1201177"/>
                      <a:pt x="73502" y="1406804"/>
                    </a:cubicBezTo>
                    <a:lnTo>
                      <a:pt x="354191" y="1786666"/>
                    </a:lnTo>
                    <a:cubicBezTo>
                      <a:pt x="401958" y="1851266"/>
                      <a:pt x="427433" y="1929058"/>
                      <a:pt x="427888" y="2009580"/>
                    </a:cubicBezTo>
                    <a:lnTo>
                      <a:pt x="428343" y="2481792"/>
                    </a:lnTo>
                    <a:cubicBezTo>
                      <a:pt x="428798" y="2737915"/>
                      <a:pt x="679917" y="2918521"/>
                      <a:pt x="922846" y="2837544"/>
                    </a:cubicBezTo>
                    <a:lnTo>
                      <a:pt x="1370947" y="2687874"/>
                    </a:lnTo>
                    <a:cubicBezTo>
                      <a:pt x="1446919" y="2662398"/>
                      <a:pt x="1529261" y="2661943"/>
                      <a:pt x="1605688" y="2686964"/>
                    </a:cubicBezTo>
                    <a:lnTo>
                      <a:pt x="2055153" y="2832085"/>
                    </a:lnTo>
                    <a:cubicBezTo>
                      <a:pt x="2298993" y="2910787"/>
                      <a:pt x="2548292" y="2727907"/>
                      <a:pt x="2546017" y="2471784"/>
                    </a:cubicBezTo>
                    <a:lnTo>
                      <a:pt x="2541923" y="1999571"/>
                    </a:lnTo>
                    <a:cubicBezTo>
                      <a:pt x="2541468" y="1919505"/>
                      <a:pt x="2566489" y="1841257"/>
                      <a:pt x="2613346" y="1776203"/>
                    </a:cubicBezTo>
                    <a:lnTo>
                      <a:pt x="2890395" y="1393611"/>
                    </a:lnTo>
                    <a:cubicBezTo>
                      <a:pt x="3041430" y="1186165"/>
                      <a:pt x="2944076" y="892738"/>
                      <a:pt x="2699782" y="815401"/>
                    </a:cubicBezTo>
                    <a:close/>
                    <a:moveTo>
                      <a:pt x="2851271" y="1394976"/>
                    </a:moveTo>
                    <a:lnTo>
                      <a:pt x="2581956" y="1766650"/>
                    </a:lnTo>
                    <a:cubicBezTo>
                      <a:pt x="2536464" y="1829884"/>
                      <a:pt x="2511898" y="1905857"/>
                      <a:pt x="2512353" y="1983649"/>
                    </a:cubicBezTo>
                    <a:lnTo>
                      <a:pt x="2515992" y="2442669"/>
                    </a:lnTo>
                    <a:cubicBezTo>
                      <a:pt x="2518267" y="2691513"/>
                      <a:pt x="2275792" y="2869389"/>
                      <a:pt x="2038776" y="2792961"/>
                    </a:cubicBezTo>
                    <a:lnTo>
                      <a:pt x="1602049" y="2651935"/>
                    </a:lnTo>
                    <a:cubicBezTo>
                      <a:pt x="1527896" y="2627823"/>
                      <a:pt x="1447829" y="2628278"/>
                      <a:pt x="1374131" y="2652844"/>
                    </a:cubicBezTo>
                    <a:lnTo>
                      <a:pt x="938769" y="2798420"/>
                    </a:lnTo>
                    <a:cubicBezTo>
                      <a:pt x="702663" y="2877123"/>
                      <a:pt x="458368" y="2701976"/>
                      <a:pt x="458368" y="2452677"/>
                    </a:cubicBezTo>
                    <a:lnTo>
                      <a:pt x="457913" y="1993657"/>
                    </a:lnTo>
                    <a:cubicBezTo>
                      <a:pt x="457913" y="1915865"/>
                      <a:pt x="432893" y="1839893"/>
                      <a:pt x="386490" y="1777113"/>
                    </a:cubicBezTo>
                    <a:lnTo>
                      <a:pt x="113535" y="1408169"/>
                    </a:lnTo>
                    <a:cubicBezTo>
                      <a:pt x="-34315" y="1208001"/>
                      <a:pt x="57125" y="921398"/>
                      <a:pt x="293686" y="844516"/>
                    </a:cubicBezTo>
                    <a:lnTo>
                      <a:pt x="729958" y="702124"/>
                    </a:lnTo>
                    <a:cubicBezTo>
                      <a:pt x="804111" y="678013"/>
                      <a:pt x="868255" y="630701"/>
                      <a:pt x="913748" y="567466"/>
                    </a:cubicBezTo>
                    <a:lnTo>
                      <a:pt x="1180334" y="193973"/>
                    </a:lnTo>
                    <a:cubicBezTo>
                      <a:pt x="1325000" y="-8469"/>
                      <a:pt x="1625705" y="-10289"/>
                      <a:pt x="1772190" y="191243"/>
                    </a:cubicBezTo>
                    <a:lnTo>
                      <a:pt x="2042416" y="562007"/>
                    </a:lnTo>
                    <a:cubicBezTo>
                      <a:pt x="2088363" y="624787"/>
                      <a:pt x="2152962" y="671644"/>
                      <a:pt x="2227570" y="695300"/>
                    </a:cubicBezTo>
                    <a:lnTo>
                      <a:pt x="2665208" y="833598"/>
                    </a:lnTo>
                    <a:cubicBezTo>
                      <a:pt x="2902678" y="907751"/>
                      <a:pt x="2997302" y="1193444"/>
                      <a:pt x="2851271" y="1394976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68DA310-612D-45E8-B799-859082C2166D}"/>
                  </a:ext>
                </a:extLst>
              </p:cNvPr>
              <p:cNvSpPr/>
              <p:nvPr/>
            </p:nvSpPr>
            <p:spPr>
              <a:xfrm>
                <a:off x="4652555" y="1936101"/>
                <a:ext cx="2859624" cy="1266184"/>
              </a:xfrm>
              <a:custGeom>
                <a:avLst/>
                <a:gdLst>
                  <a:gd name="connsiteX0" fmla="*/ 2623064 w 2859624"/>
                  <a:gd name="connsiteY0" fmla="*/ 791858 h 1266184"/>
                  <a:gd name="connsiteX1" fmla="*/ 2185427 w 2859624"/>
                  <a:gd name="connsiteY1" fmla="*/ 653561 h 1266184"/>
                  <a:gd name="connsiteX2" fmla="*/ 2000272 w 2859624"/>
                  <a:gd name="connsiteY2" fmla="*/ 520268 h 1266184"/>
                  <a:gd name="connsiteX3" fmla="*/ 1730047 w 2859624"/>
                  <a:gd name="connsiteY3" fmla="*/ 149959 h 1266184"/>
                  <a:gd name="connsiteX4" fmla="*/ 1138190 w 2859624"/>
                  <a:gd name="connsiteY4" fmla="*/ 152688 h 1266184"/>
                  <a:gd name="connsiteX5" fmla="*/ 871605 w 2859624"/>
                  <a:gd name="connsiteY5" fmla="*/ 526182 h 1266184"/>
                  <a:gd name="connsiteX6" fmla="*/ 687815 w 2859624"/>
                  <a:gd name="connsiteY6" fmla="*/ 660840 h 1266184"/>
                  <a:gd name="connsiteX7" fmla="*/ 251542 w 2859624"/>
                  <a:gd name="connsiteY7" fmla="*/ 803232 h 1266184"/>
                  <a:gd name="connsiteX8" fmla="*/ 5883 w 2859624"/>
                  <a:gd name="connsiteY8" fmla="*/ 1215849 h 1266184"/>
                  <a:gd name="connsiteX9" fmla="*/ 814739 w 2859624"/>
                  <a:gd name="connsiteY9" fmla="*/ 1074822 h 1266184"/>
                  <a:gd name="connsiteX10" fmla="*/ 2294609 w 2859624"/>
                  <a:gd name="connsiteY10" fmla="*/ 1259067 h 1266184"/>
                  <a:gd name="connsiteX11" fmla="*/ 2859625 w 2859624"/>
                  <a:gd name="connsiteY11" fmla="*/ 1027055 h 1266184"/>
                  <a:gd name="connsiteX12" fmla="*/ 2623064 w 2859624"/>
                  <a:gd name="connsiteY12" fmla="*/ 791858 h 126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9624" h="1266184">
                    <a:moveTo>
                      <a:pt x="2623064" y="791858"/>
                    </a:moveTo>
                    <a:lnTo>
                      <a:pt x="2185427" y="653561"/>
                    </a:lnTo>
                    <a:cubicBezTo>
                      <a:pt x="2111274" y="629905"/>
                      <a:pt x="2046220" y="583503"/>
                      <a:pt x="2000272" y="520268"/>
                    </a:cubicBezTo>
                    <a:lnTo>
                      <a:pt x="1730047" y="149959"/>
                    </a:lnTo>
                    <a:cubicBezTo>
                      <a:pt x="1583562" y="-51118"/>
                      <a:pt x="1282856" y="-49754"/>
                      <a:pt x="1138190" y="152688"/>
                    </a:cubicBezTo>
                    <a:lnTo>
                      <a:pt x="871605" y="526182"/>
                    </a:lnTo>
                    <a:cubicBezTo>
                      <a:pt x="826112" y="589417"/>
                      <a:pt x="761968" y="636729"/>
                      <a:pt x="687815" y="660840"/>
                    </a:cubicBezTo>
                    <a:lnTo>
                      <a:pt x="251542" y="803232"/>
                    </a:lnTo>
                    <a:cubicBezTo>
                      <a:pt x="70482" y="862372"/>
                      <a:pt x="-25507" y="1043887"/>
                      <a:pt x="5883" y="1215849"/>
                    </a:cubicBezTo>
                    <a:cubicBezTo>
                      <a:pt x="195587" y="1158073"/>
                      <a:pt x="433057" y="1074822"/>
                      <a:pt x="814739" y="1074822"/>
                    </a:cubicBezTo>
                    <a:cubicBezTo>
                      <a:pt x="1351095" y="1074822"/>
                      <a:pt x="1720039" y="1309563"/>
                      <a:pt x="2294609" y="1259067"/>
                    </a:cubicBezTo>
                    <a:cubicBezTo>
                      <a:pt x="2556645" y="1236321"/>
                      <a:pt x="2707680" y="1160803"/>
                      <a:pt x="2859625" y="1027055"/>
                    </a:cubicBezTo>
                    <a:cubicBezTo>
                      <a:pt x="2825051" y="920602"/>
                      <a:pt x="2742255" y="829617"/>
                      <a:pt x="2623064" y="79185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902D25D-A743-4BB4-9FBA-1BE6584D0924}"/>
                  </a:ext>
                </a:extLst>
              </p:cNvPr>
              <p:cNvSpPr/>
              <p:nvPr/>
            </p:nvSpPr>
            <p:spPr>
              <a:xfrm>
                <a:off x="4885957" y="2080984"/>
                <a:ext cx="1239740" cy="982189"/>
              </a:xfrm>
              <a:custGeom>
                <a:avLst/>
                <a:gdLst>
                  <a:gd name="connsiteX0" fmla="*/ 183278 w 1239740"/>
                  <a:gd name="connsiteY0" fmla="*/ 975887 h 982189"/>
                  <a:gd name="connsiteX1" fmla="*/ 53170 w 1239740"/>
                  <a:gd name="connsiteY1" fmla="*/ 757977 h 982189"/>
                  <a:gd name="connsiteX2" fmla="*/ 480799 w 1239740"/>
                  <a:gd name="connsiteY2" fmla="*/ 644701 h 982189"/>
                  <a:gd name="connsiteX3" fmla="*/ 774225 w 1239740"/>
                  <a:gd name="connsiteY3" fmla="*/ 422697 h 982189"/>
                  <a:gd name="connsiteX4" fmla="*/ 1029893 w 1239740"/>
                  <a:gd name="connsiteY4" fmla="*/ 32826 h 982189"/>
                  <a:gd name="connsiteX5" fmla="*/ 1230969 w 1239740"/>
                  <a:gd name="connsiteY5" fmla="*/ 146103 h 982189"/>
                  <a:gd name="connsiteX6" fmla="*/ 992134 w 1239740"/>
                  <a:gd name="connsiteY6" fmla="*/ 552806 h 982189"/>
                  <a:gd name="connsiteX7" fmla="*/ 585431 w 1239740"/>
                  <a:gd name="connsiteY7" fmla="*/ 846233 h 982189"/>
                  <a:gd name="connsiteX8" fmla="*/ 183278 w 1239740"/>
                  <a:gd name="connsiteY8" fmla="*/ 975887 h 98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9740" h="982189">
                    <a:moveTo>
                      <a:pt x="183278" y="975887"/>
                    </a:moveTo>
                    <a:cubicBezTo>
                      <a:pt x="36792" y="1021834"/>
                      <a:pt x="-68295" y="803015"/>
                      <a:pt x="53170" y="757977"/>
                    </a:cubicBezTo>
                    <a:lnTo>
                      <a:pt x="480799" y="644701"/>
                    </a:lnTo>
                    <a:cubicBezTo>
                      <a:pt x="598624" y="601028"/>
                      <a:pt x="696433" y="526875"/>
                      <a:pt x="774225" y="422697"/>
                    </a:cubicBezTo>
                    <a:lnTo>
                      <a:pt x="1029893" y="32826"/>
                    </a:lnTo>
                    <a:cubicBezTo>
                      <a:pt x="1065377" y="-41327"/>
                      <a:pt x="1286015" y="15994"/>
                      <a:pt x="1230969" y="146103"/>
                    </a:cubicBezTo>
                    <a:lnTo>
                      <a:pt x="992134" y="552806"/>
                    </a:lnTo>
                    <a:cubicBezTo>
                      <a:pt x="898875" y="688829"/>
                      <a:pt x="766036" y="788912"/>
                      <a:pt x="585431" y="846233"/>
                    </a:cubicBezTo>
                    <a:lnTo>
                      <a:pt x="183278" y="97588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0E28916-362D-46F6-802A-72A4A3070FDF}"/>
                  </a:ext>
                </a:extLst>
              </p:cNvPr>
              <p:cNvSpPr/>
              <p:nvPr/>
            </p:nvSpPr>
            <p:spPr>
              <a:xfrm>
                <a:off x="4649637" y="1945200"/>
                <a:ext cx="2878594" cy="2776136"/>
              </a:xfrm>
              <a:custGeom>
                <a:avLst/>
                <a:gdLst>
                  <a:gd name="connsiteX0" fmla="*/ 2623252 w 2878594"/>
                  <a:gd name="connsiteY0" fmla="*/ 792313 h 2776136"/>
                  <a:gd name="connsiteX1" fmla="*/ 2185615 w 2878594"/>
                  <a:gd name="connsiteY1" fmla="*/ 654016 h 2776136"/>
                  <a:gd name="connsiteX2" fmla="*/ 2000460 w 2878594"/>
                  <a:gd name="connsiteY2" fmla="*/ 520723 h 2776136"/>
                  <a:gd name="connsiteX3" fmla="*/ 1730235 w 2878594"/>
                  <a:gd name="connsiteY3" fmla="*/ 149959 h 2776136"/>
                  <a:gd name="connsiteX4" fmla="*/ 1138378 w 2878594"/>
                  <a:gd name="connsiteY4" fmla="*/ 152688 h 2776136"/>
                  <a:gd name="connsiteX5" fmla="*/ 871793 w 2878594"/>
                  <a:gd name="connsiteY5" fmla="*/ 526182 h 2776136"/>
                  <a:gd name="connsiteX6" fmla="*/ 688003 w 2878594"/>
                  <a:gd name="connsiteY6" fmla="*/ 660840 h 2776136"/>
                  <a:gd name="connsiteX7" fmla="*/ 251730 w 2878594"/>
                  <a:gd name="connsiteY7" fmla="*/ 803232 h 2776136"/>
                  <a:gd name="connsiteX8" fmla="*/ 71580 w 2878594"/>
                  <a:gd name="connsiteY8" fmla="*/ 1366884 h 2776136"/>
                  <a:gd name="connsiteX9" fmla="*/ 344535 w 2878594"/>
                  <a:gd name="connsiteY9" fmla="*/ 1735829 h 2776136"/>
                  <a:gd name="connsiteX10" fmla="*/ 415958 w 2878594"/>
                  <a:gd name="connsiteY10" fmla="*/ 1952373 h 2776136"/>
                  <a:gd name="connsiteX11" fmla="*/ 416413 w 2878594"/>
                  <a:gd name="connsiteY11" fmla="*/ 2411393 h 2776136"/>
                  <a:gd name="connsiteX12" fmla="*/ 896813 w 2878594"/>
                  <a:gd name="connsiteY12" fmla="*/ 2757136 h 2776136"/>
                  <a:gd name="connsiteX13" fmla="*/ 1332176 w 2878594"/>
                  <a:gd name="connsiteY13" fmla="*/ 2611560 h 2776136"/>
                  <a:gd name="connsiteX14" fmla="*/ 1560093 w 2878594"/>
                  <a:gd name="connsiteY14" fmla="*/ 2610650 h 2776136"/>
                  <a:gd name="connsiteX15" fmla="*/ 1996821 w 2878594"/>
                  <a:gd name="connsiteY15" fmla="*/ 2751677 h 2776136"/>
                  <a:gd name="connsiteX16" fmla="*/ 2474037 w 2878594"/>
                  <a:gd name="connsiteY16" fmla="*/ 2401384 h 2776136"/>
                  <a:gd name="connsiteX17" fmla="*/ 2470398 w 2878594"/>
                  <a:gd name="connsiteY17" fmla="*/ 1942365 h 2776136"/>
                  <a:gd name="connsiteX18" fmla="*/ 2540001 w 2878594"/>
                  <a:gd name="connsiteY18" fmla="*/ 1725365 h 2776136"/>
                  <a:gd name="connsiteX19" fmla="*/ 2809316 w 2878594"/>
                  <a:gd name="connsiteY19" fmla="*/ 1353691 h 2776136"/>
                  <a:gd name="connsiteX20" fmla="*/ 2623252 w 2878594"/>
                  <a:gd name="connsiteY20" fmla="*/ 792313 h 2776136"/>
                  <a:gd name="connsiteX21" fmla="*/ 2698770 w 2878594"/>
                  <a:gd name="connsiteY21" fmla="*/ 1357331 h 2776136"/>
                  <a:gd name="connsiteX22" fmla="*/ 2451290 w 2878594"/>
                  <a:gd name="connsiteY22" fmla="*/ 1698980 h 2776136"/>
                  <a:gd name="connsiteX23" fmla="*/ 2387601 w 2878594"/>
                  <a:gd name="connsiteY23" fmla="*/ 1898692 h 2776136"/>
                  <a:gd name="connsiteX24" fmla="*/ 2391240 w 2878594"/>
                  <a:gd name="connsiteY24" fmla="*/ 2320408 h 2776136"/>
                  <a:gd name="connsiteX25" fmla="*/ 1952693 w 2878594"/>
                  <a:gd name="connsiteY25" fmla="*/ 2642495 h 2776136"/>
                  <a:gd name="connsiteX26" fmla="*/ 1551450 w 2878594"/>
                  <a:gd name="connsiteY26" fmla="*/ 2512841 h 2776136"/>
                  <a:gd name="connsiteX27" fmla="*/ 1341729 w 2878594"/>
                  <a:gd name="connsiteY27" fmla="*/ 2513751 h 2776136"/>
                  <a:gd name="connsiteX28" fmla="*/ 941396 w 2878594"/>
                  <a:gd name="connsiteY28" fmla="*/ 2647499 h 2776136"/>
                  <a:gd name="connsiteX29" fmla="*/ 499664 w 2878594"/>
                  <a:gd name="connsiteY29" fmla="*/ 2329506 h 2776136"/>
                  <a:gd name="connsiteX30" fmla="*/ 499209 w 2878594"/>
                  <a:gd name="connsiteY30" fmla="*/ 1907336 h 2776136"/>
                  <a:gd name="connsiteX31" fmla="*/ 433700 w 2878594"/>
                  <a:gd name="connsiteY31" fmla="*/ 1708533 h 2776136"/>
                  <a:gd name="connsiteX32" fmla="*/ 183037 w 2878594"/>
                  <a:gd name="connsiteY32" fmla="*/ 1369159 h 2776136"/>
                  <a:gd name="connsiteX33" fmla="*/ 348629 w 2878594"/>
                  <a:gd name="connsiteY33" fmla="*/ 850544 h 2776136"/>
                  <a:gd name="connsiteX34" fmla="*/ 749873 w 2878594"/>
                  <a:gd name="connsiteY34" fmla="*/ 719525 h 2776136"/>
                  <a:gd name="connsiteX35" fmla="*/ 918650 w 2878594"/>
                  <a:gd name="connsiteY35" fmla="*/ 595331 h 2776136"/>
                  <a:gd name="connsiteX36" fmla="*/ 1163854 w 2878594"/>
                  <a:gd name="connsiteY36" fmla="*/ 251862 h 2776136"/>
                  <a:gd name="connsiteX37" fmla="*/ 1707944 w 2878594"/>
                  <a:gd name="connsiteY37" fmla="*/ 249132 h 2776136"/>
                  <a:gd name="connsiteX38" fmla="*/ 1956333 w 2878594"/>
                  <a:gd name="connsiteY38" fmla="*/ 590326 h 2776136"/>
                  <a:gd name="connsiteX39" fmla="*/ 2126474 w 2878594"/>
                  <a:gd name="connsiteY39" fmla="*/ 712701 h 2776136"/>
                  <a:gd name="connsiteX40" fmla="*/ 2528628 w 2878594"/>
                  <a:gd name="connsiteY40" fmla="*/ 839626 h 2776136"/>
                  <a:gd name="connsiteX41" fmla="*/ 2698770 w 2878594"/>
                  <a:gd name="connsiteY41" fmla="*/ 1357331 h 2776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8594" h="2776136">
                    <a:moveTo>
                      <a:pt x="2623252" y="792313"/>
                    </a:moveTo>
                    <a:lnTo>
                      <a:pt x="2185615" y="654016"/>
                    </a:lnTo>
                    <a:cubicBezTo>
                      <a:pt x="2111462" y="630360"/>
                      <a:pt x="2046408" y="583958"/>
                      <a:pt x="2000460" y="520723"/>
                    </a:cubicBezTo>
                    <a:lnTo>
                      <a:pt x="1730235" y="149959"/>
                    </a:lnTo>
                    <a:cubicBezTo>
                      <a:pt x="1583749" y="-51118"/>
                      <a:pt x="1283044" y="-49754"/>
                      <a:pt x="1138378" y="152688"/>
                    </a:cubicBezTo>
                    <a:lnTo>
                      <a:pt x="871793" y="526182"/>
                    </a:lnTo>
                    <a:cubicBezTo>
                      <a:pt x="826300" y="589417"/>
                      <a:pt x="762156" y="636729"/>
                      <a:pt x="688003" y="660840"/>
                    </a:cubicBezTo>
                    <a:lnTo>
                      <a:pt x="251730" y="803232"/>
                    </a:lnTo>
                    <a:cubicBezTo>
                      <a:pt x="15170" y="880569"/>
                      <a:pt x="-76270" y="1166717"/>
                      <a:pt x="71580" y="1366884"/>
                    </a:cubicBezTo>
                    <a:lnTo>
                      <a:pt x="344535" y="1735829"/>
                    </a:lnTo>
                    <a:cubicBezTo>
                      <a:pt x="390937" y="1798608"/>
                      <a:pt x="415958" y="1874126"/>
                      <a:pt x="415958" y="1952373"/>
                    </a:cubicBezTo>
                    <a:lnTo>
                      <a:pt x="416413" y="2411393"/>
                    </a:lnTo>
                    <a:cubicBezTo>
                      <a:pt x="416868" y="2660237"/>
                      <a:pt x="660708" y="2835838"/>
                      <a:pt x="896813" y="2757136"/>
                    </a:cubicBezTo>
                    <a:lnTo>
                      <a:pt x="1332176" y="2611560"/>
                    </a:lnTo>
                    <a:cubicBezTo>
                      <a:pt x="1405874" y="2586994"/>
                      <a:pt x="1485941" y="2586539"/>
                      <a:pt x="1560093" y="2610650"/>
                    </a:cubicBezTo>
                    <a:lnTo>
                      <a:pt x="1996821" y="2751677"/>
                    </a:lnTo>
                    <a:cubicBezTo>
                      <a:pt x="2233837" y="2828104"/>
                      <a:pt x="2475856" y="2650229"/>
                      <a:pt x="2474037" y="2401384"/>
                    </a:cubicBezTo>
                    <a:lnTo>
                      <a:pt x="2470398" y="1942365"/>
                    </a:lnTo>
                    <a:cubicBezTo>
                      <a:pt x="2469943" y="1864572"/>
                      <a:pt x="2494053" y="1788600"/>
                      <a:pt x="2540001" y="1725365"/>
                    </a:cubicBezTo>
                    <a:lnTo>
                      <a:pt x="2809316" y="1353691"/>
                    </a:lnTo>
                    <a:cubicBezTo>
                      <a:pt x="2954892" y="1153069"/>
                      <a:pt x="2860723" y="867376"/>
                      <a:pt x="2623252" y="792313"/>
                    </a:cubicBezTo>
                    <a:close/>
                    <a:moveTo>
                      <a:pt x="2698770" y="1357331"/>
                    </a:moveTo>
                    <a:lnTo>
                      <a:pt x="2451290" y="1698980"/>
                    </a:lnTo>
                    <a:cubicBezTo>
                      <a:pt x="2409437" y="1757210"/>
                      <a:pt x="2386691" y="1826814"/>
                      <a:pt x="2387601" y="1898692"/>
                    </a:cubicBezTo>
                    <a:lnTo>
                      <a:pt x="2391240" y="2320408"/>
                    </a:lnTo>
                    <a:cubicBezTo>
                      <a:pt x="2393060" y="2549235"/>
                      <a:pt x="2170147" y="2713008"/>
                      <a:pt x="1952693" y="2642495"/>
                    </a:cubicBezTo>
                    <a:lnTo>
                      <a:pt x="1551450" y="2512841"/>
                    </a:lnTo>
                    <a:cubicBezTo>
                      <a:pt x="1483211" y="2491005"/>
                      <a:pt x="1409968" y="2491005"/>
                      <a:pt x="1341729" y="2513751"/>
                    </a:cubicBezTo>
                    <a:lnTo>
                      <a:pt x="941396" y="2647499"/>
                    </a:lnTo>
                    <a:cubicBezTo>
                      <a:pt x="724397" y="2719832"/>
                      <a:pt x="499664" y="2558789"/>
                      <a:pt x="499664" y="2329506"/>
                    </a:cubicBezTo>
                    <a:lnTo>
                      <a:pt x="499209" y="1907336"/>
                    </a:lnTo>
                    <a:cubicBezTo>
                      <a:pt x="499209" y="1835457"/>
                      <a:pt x="476008" y="1765854"/>
                      <a:pt x="433700" y="1708533"/>
                    </a:cubicBezTo>
                    <a:lnTo>
                      <a:pt x="183037" y="1369159"/>
                    </a:lnTo>
                    <a:cubicBezTo>
                      <a:pt x="47014" y="1184914"/>
                      <a:pt x="131175" y="921967"/>
                      <a:pt x="348629" y="850544"/>
                    </a:cubicBezTo>
                    <a:lnTo>
                      <a:pt x="749873" y="719525"/>
                    </a:lnTo>
                    <a:cubicBezTo>
                      <a:pt x="818111" y="697234"/>
                      <a:pt x="877251" y="654016"/>
                      <a:pt x="918650" y="595331"/>
                    </a:cubicBezTo>
                    <a:lnTo>
                      <a:pt x="1163854" y="251862"/>
                    </a:lnTo>
                    <a:cubicBezTo>
                      <a:pt x="1296692" y="65343"/>
                      <a:pt x="1573286" y="64433"/>
                      <a:pt x="1707944" y="249132"/>
                    </a:cubicBezTo>
                    <a:lnTo>
                      <a:pt x="1956333" y="590326"/>
                    </a:lnTo>
                    <a:cubicBezTo>
                      <a:pt x="1998641" y="648102"/>
                      <a:pt x="2058236" y="691320"/>
                      <a:pt x="2126474" y="712701"/>
                    </a:cubicBezTo>
                    <a:lnTo>
                      <a:pt x="2528628" y="839626"/>
                    </a:lnTo>
                    <a:cubicBezTo>
                      <a:pt x="2746537" y="909229"/>
                      <a:pt x="2832972" y="1171721"/>
                      <a:pt x="2698770" y="1357331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CD9EA3-E104-49E8-ADBF-4EA7C99DD39C}"/>
                  </a:ext>
                </a:extLst>
              </p:cNvPr>
              <p:cNvSpPr/>
              <p:nvPr/>
            </p:nvSpPr>
            <p:spPr>
              <a:xfrm>
                <a:off x="6777570" y="2734311"/>
                <a:ext cx="430172" cy="159257"/>
              </a:xfrm>
              <a:custGeom>
                <a:avLst/>
                <a:gdLst>
                  <a:gd name="connsiteX0" fmla="*/ 429811 w 430172"/>
                  <a:gd name="connsiteY0" fmla="*/ 117388 h 159257"/>
                  <a:gd name="connsiteX1" fmla="*/ 202803 w 430172"/>
                  <a:gd name="connsiteY1" fmla="*/ 149687 h 159257"/>
                  <a:gd name="connsiteX2" fmla="*/ 362 w 430172"/>
                  <a:gd name="connsiteY2" fmla="*/ 41870 h 159257"/>
                  <a:gd name="connsiteX3" fmla="*/ 227369 w 430172"/>
                  <a:gd name="connsiteY3" fmla="*/ 9570 h 159257"/>
                  <a:gd name="connsiteX4" fmla="*/ 429811 w 430172"/>
                  <a:gd name="connsiteY4" fmla="*/ 117388 h 15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72" h="159257">
                    <a:moveTo>
                      <a:pt x="429811" y="117388"/>
                    </a:moveTo>
                    <a:cubicBezTo>
                      <a:pt x="422987" y="156056"/>
                      <a:pt x="321539" y="170614"/>
                      <a:pt x="202803" y="149687"/>
                    </a:cubicBezTo>
                    <a:cubicBezTo>
                      <a:pt x="84068" y="128761"/>
                      <a:pt x="-6462" y="80539"/>
                      <a:pt x="362" y="41870"/>
                    </a:cubicBezTo>
                    <a:cubicBezTo>
                      <a:pt x="7186" y="3201"/>
                      <a:pt x="108634" y="-11356"/>
                      <a:pt x="227369" y="9570"/>
                    </a:cubicBezTo>
                    <a:cubicBezTo>
                      <a:pt x="346104" y="30497"/>
                      <a:pt x="436635" y="78719"/>
                      <a:pt x="429811" y="117388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55A657-FEC9-4AF0-A612-A47728A5933B}"/>
                  </a:ext>
                </a:extLst>
              </p:cNvPr>
              <p:cNvSpPr/>
              <p:nvPr/>
            </p:nvSpPr>
            <p:spPr>
              <a:xfrm>
                <a:off x="5603771" y="4356137"/>
                <a:ext cx="98263" cy="98263"/>
              </a:xfrm>
              <a:custGeom>
                <a:avLst/>
                <a:gdLst>
                  <a:gd name="connsiteX0" fmla="*/ 98264 w 98263"/>
                  <a:gd name="connsiteY0" fmla="*/ 49132 h 98263"/>
                  <a:gd name="connsiteX1" fmla="*/ 49132 w 98263"/>
                  <a:gd name="connsiteY1" fmla="*/ 98264 h 98263"/>
                  <a:gd name="connsiteX2" fmla="*/ 0 w 98263"/>
                  <a:gd name="connsiteY2" fmla="*/ 49132 h 98263"/>
                  <a:gd name="connsiteX3" fmla="*/ 49132 w 98263"/>
                  <a:gd name="connsiteY3" fmla="*/ 0 h 98263"/>
                  <a:gd name="connsiteX4" fmla="*/ 98264 w 98263"/>
                  <a:gd name="connsiteY4" fmla="*/ 49132 h 9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63" h="98263">
                    <a:moveTo>
                      <a:pt x="98264" y="49132"/>
                    </a:moveTo>
                    <a:cubicBezTo>
                      <a:pt x="98264" y="76267"/>
                      <a:pt x="76266" y="98264"/>
                      <a:pt x="49132" y="98264"/>
                    </a:cubicBezTo>
                    <a:cubicBezTo>
                      <a:pt x="21997" y="98264"/>
                      <a:pt x="0" y="76267"/>
                      <a:pt x="0" y="49132"/>
                    </a:cubicBezTo>
                    <a:cubicBezTo>
                      <a:pt x="0" y="21997"/>
                      <a:pt x="21997" y="0"/>
                      <a:pt x="49132" y="0"/>
                    </a:cubicBezTo>
                    <a:cubicBezTo>
                      <a:pt x="76266" y="0"/>
                      <a:pt x="98264" y="21997"/>
                      <a:pt x="98264" y="491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01A9A97-A43B-42F7-852E-D0122382B03E}"/>
                  </a:ext>
                </a:extLst>
              </p:cNvPr>
              <p:cNvSpPr/>
              <p:nvPr/>
            </p:nvSpPr>
            <p:spPr>
              <a:xfrm>
                <a:off x="5505962" y="4201008"/>
                <a:ext cx="72787" cy="46402"/>
              </a:xfrm>
              <a:custGeom>
                <a:avLst/>
                <a:gdLst>
                  <a:gd name="connsiteX0" fmla="*/ 72788 w 72787"/>
                  <a:gd name="connsiteY0" fmla="*/ 23201 h 46402"/>
                  <a:gd name="connsiteX1" fmla="*/ 36394 w 72787"/>
                  <a:gd name="connsiteY1" fmla="*/ 46402 h 46402"/>
                  <a:gd name="connsiteX2" fmla="*/ 0 w 72787"/>
                  <a:gd name="connsiteY2" fmla="*/ 23201 h 46402"/>
                  <a:gd name="connsiteX3" fmla="*/ 36394 w 72787"/>
                  <a:gd name="connsiteY3" fmla="*/ 0 h 46402"/>
                  <a:gd name="connsiteX4" fmla="*/ 72788 w 72787"/>
                  <a:gd name="connsiteY4" fmla="*/ 23201 h 4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87" h="46402">
                    <a:moveTo>
                      <a:pt x="72788" y="23201"/>
                    </a:moveTo>
                    <a:cubicBezTo>
                      <a:pt x="72788" y="35939"/>
                      <a:pt x="56411" y="46402"/>
                      <a:pt x="36394" y="46402"/>
                    </a:cubicBezTo>
                    <a:cubicBezTo>
                      <a:pt x="16377" y="46402"/>
                      <a:pt x="0" y="35939"/>
                      <a:pt x="0" y="23201"/>
                    </a:cubicBezTo>
                    <a:cubicBezTo>
                      <a:pt x="0" y="10463"/>
                      <a:pt x="16377" y="0"/>
                      <a:pt x="36394" y="0"/>
                    </a:cubicBezTo>
                    <a:cubicBezTo>
                      <a:pt x="56411" y="0"/>
                      <a:pt x="72788" y="10463"/>
                      <a:pt x="72788" y="2320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  <p:grpSp>
          <p:nvGrpSpPr>
            <p:cNvPr id="1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2000727" y="2557994"/>
              <a:ext cx="2394819" cy="2401148"/>
              <a:chOff x="2000727" y="2557994"/>
              <a:chExt cx="2394819" cy="2401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CB08326-7EB7-4CC9-B17E-31D73E4F06E3}"/>
                  </a:ext>
                </a:extLst>
              </p:cNvPr>
              <p:cNvSpPr/>
              <p:nvPr/>
            </p:nvSpPr>
            <p:spPr>
              <a:xfrm>
                <a:off x="2001637" y="2558449"/>
                <a:ext cx="2393909" cy="2400693"/>
              </a:xfrm>
              <a:custGeom>
                <a:avLst/>
                <a:gdLst>
                  <a:gd name="connsiteX0" fmla="*/ 1882519 w 2393909"/>
                  <a:gd name="connsiteY0" fmla="*/ 2207121 h 2400693"/>
                  <a:gd name="connsiteX1" fmla="*/ 1500838 w 2393909"/>
                  <a:gd name="connsiteY1" fmla="*/ 2150711 h 2400693"/>
                  <a:gd name="connsiteX2" fmla="*/ 1312044 w 2393909"/>
                  <a:gd name="connsiteY2" fmla="*/ 2183465 h 2400693"/>
                  <a:gd name="connsiteX3" fmla="*/ 971305 w 2393909"/>
                  <a:gd name="connsiteY3" fmla="*/ 2364525 h 2400693"/>
                  <a:gd name="connsiteX4" fmla="*/ 525024 w 2393909"/>
                  <a:gd name="connsiteY4" fmla="*/ 2144797 h 2400693"/>
                  <a:gd name="connsiteX5" fmla="*/ 460425 w 2393909"/>
                  <a:gd name="connsiteY5" fmla="*/ 1764479 h 2400693"/>
                  <a:gd name="connsiteX6" fmla="*/ 371260 w 2393909"/>
                  <a:gd name="connsiteY6" fmla="*/ 1595247 h 2400693"/>
                  <a:gd name="connsiteX7" fmla="*/ 93756 w 2393909"/>
                  <a:gd name="connsiteY7" fmla="*/ 1327296 h 2400693"/>
                  <a:gd name="connsiteX8" fmla="*/ 164724 w 2393909"/>
                  <a:gd name="connsiteY8" fmla="*/ 835066 h 2400693"/>
                  <a:gd name="connsiteX9" fmla="*/ 506372 w 2393909"/>
                  <a:gd name="connsiteY9" fmla="*/ 656281 h 2400693"/>
                  <a:gd name="connsiteX10" fmla="*/ 640120 w 2393909"/>
                  <a:gd name="connsiteY10" fmla="*/ 518893 h 2400693"/>
                  <a:gd name="connsiteX11" fmla="*/ 809352 w 2393909"/>
                  <a:gd name="connsiteY11" fmla="*/ 172240 h 2400693"/>
                  <a:gd name="connsiteX12" fmla="*/ 1299761 w 2393909"/>
                  <a:gd name="connsiteY12" fmla="*/ 87624 h 2400693"/>
                  <a:gd name="connsiteX13" fmla="*/ 1575445 w 2393909"/>
                  <a:gd name="connsiteY13" fmla="*/ 357395 h 2400693"/>
                  <a:gd name="connsiteX14" fmla="*/ 1747407 w 2393909"/>
                  <a:gd name="connsiteY14" fmla="*/ 442011 h 2400693"/>
                  <a:gd name="connsiteX15" fmla="*/ 2129543 w 2393909"/>
                  <a:gd name="connsiteY15" fmla="*/ 495692 h 2400693"/>
                  <a:gd name="connsiteX16" fmla="*/ 2361555 w 2393909"/>
                  <a:gd name="connsiteY16" fmla="*/ 935605 h 2400693"/>
                  <a:gd name="connsiteX17" fmla="*/ 2190048 w 2393909"/>
                  <a:gd name="connsiteY17" fmla="*/ 1281348 h 2400693"/>
                  <a:gd name="connsiteX18" fmla="*/ 2162753 w 2393909"/>
                  <a:gd name="connsiteY18" fmla="*/ 1471052 h 2400693"/>
                  <a:gd name="connsiteX19" fmla="*/ 2229172 w 2393909"/>
                  <a:gd name="connsiteY19" fmla="*/ 1850460 h 2400693"/>
                  <a:gd name="connsiteX20" fmla="*/ 1882519 w 2393909"/>
                  <a:gd name="connsiteY20" fmla="*/ 2207121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93909" h="2400693">
                    <a:moveTo>
                      <a:pt x="1882519" y="2207121"/>
                    </a:moveTo>
                    <a:lnTo>
                      <a:pt x="1500838" y="2150711"/>
                    </a:lnTo>
                    <a:cubicBezTo>
                      <a:pt x="1436238" y="2141157"/>
                      <a:pt x="1369819" y="2152530"/>
                      <a:pt x="1312044" y="2183465"/>
                    </a:cubicBezTo>
                    <a:lnTo>
                      <a:pt x="971305" y="2364525"/>
                    </a:lnTo>
                    <a:cubicBezTo>
                      <a:pt x="786606" y="2462789"/>
                      <a:pt x="559599" y="2351333"/>
                      <a:pt x="525024" y="2144797"/>
                    </a:cubicBezTo>
                    <a:lnTo>
                      <a:pt x="460425" y="1764479"/>
                    </a:lnTo>
                    <a:cubicBezTo>
                      <a:pt x="449507" y="1699880"/>
                      <a:pt x="418117" y="1640739"/>
                      <a:pt x="371260" y="1595247"/>
                    </a:cubicBezTo>
                    <a:lnTo>
                      <a:pt x="93756" y="1327296"/>
                    </a:lnTo>
                    <a:cubicBezTo>
                      <a:pt x="-56824" y="1182174"/>
                      <a:pt x="-20885" y="931965"/>
                      <a:pt x="164724" y="835066"/>
                    </a:cubicBezTo>
                    <a:lnTo>
                      <a:pt x="506372" y="656281"/>
                    </a:lnTo>
                    <a:cubicBezTo>
                      <a:pt x="564603" y="625801"/>
                      <a:pt x="611005" y="577579"/>
                      <a:pt x="640120" y="518893"/>
                    </a:cubicBezTo>
                    <a:lnTo>
                      <a:pt x="809352" y="172240"/>
                    </a:lnTo>
                    <a:cubicBezTo>
                      <a:pt x="901247" y="-15644"/>
                      <a:pt x="1150091" y="-58862"/>
                      <a:pt x="1299761" y="87624"/>
                    </a:cubicBezTo>
                    <a:lnTo>
                      <a:pt x="1575445" y="357395"/>
                    </a:lnTo>
                    <a:cubicBezTo>
                      <a:pt x="1622302" y="403342"/>
                      <a:pt x="1682352" y="432912"/>
                      <a:pt x="1747407" y="442011"/>
                    </a:cubicBezTo>
                    <a:lnTo>
                      <a:pt x="2129543" y="495692"/>
                    </a:lnTo>
                    <a:cubicBezTo>
                      <a:pt x="2336989" y="524807"/>
                      <a:pt x="2454814" y="748176"/>
                      <a:pt x="2361555" y="935605"/>
                    </a:cubicBezTo>
                    <a:lnTo>
                      <a:pt x="2190048" y="1281348"/>
                    </a:lnTo>
                    <a:cubicBezTo>
                      <a:pt x="2160933" y="1340034"/>
                      <a:pt x="2151380" y="1406453"/>
                      <a:pt x="2162753" y="1471052"/>
                    </a:cubicBezTo>
                    <a:lnTo>
                      <a:pt x="2229172" y="1850460"/>
                    </a:lnTo>
                    <a:cubicBezTo>
                      <a:pt x="2265566" y="2056541"/>
                      <a:pt x="2089510" y="2237601"/>
                      <a:pt x="1882519" y="2207121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C79579A-0424-4892-B1A1-6EAFF617DA28}"/>
                  </a:ext>
                </a:extLst>
              </p:cNvPr>
              <p:cNvSpPr/>
              <p:nvPr/>
            </p:nvSpPr>
            <p:spPr>
              <a:xfrm>
                <a:off x="2721117" y="4531072"/>
                <a:ext cx="207948" cy="230444"/>
              </a:xfrm>
              <a:custGeom>
                <a:avLst/>
                <a:gdLst>
                  <a:gd name="connsiteX0" fmla="*/ 173578 w 207948"/>
                  <a:gd name="connsiteY0" fmla="*/ 62536 h 230444"/>
                  <a:gd name="connsiteX1" fmla="*/ 181312 w 207948"/>
                  <a:gd name="connsiteY1" fmla="*/ 217666 h 230444"/>
                  <a:gd name="connsiteX2" fmla="*/ 34371 w 207948"/>
                  <a:gd name="connsiteY2" fmla="*/ 167624 h 230444"/>
                  <a:gd name="connsiteX3" fmla="*/ 26637 w 207948"/>
                  <a:gd name="connsiteY3" fmla="*/ 12494 h 230444"/>
                  <a:gd name="connsiteX4" fmla="*/ 173578 w 207948"/>
                  <a:gd name="connsiteY4" fmla="*/ 62536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948" h="230444">
                    <a:moveTo>
                      <a:pt x="173578" y="62536"/>
                    </a:moveTo>
                    <a:cubicBezTo>
                      <a:pt x="216341" y="118947"/>
                      <a:pt x="219525" y="188550"/>
                      <a:pt x="181312" y="217666"/>
                    </a:cubicBezTo>
                    <a:cubicBezTo>
                      <a:pt x="142643" y="246781"/>
                      <a:pt x="77134" y="224490"/>
                      <a:pt x="34371" y="167624"/>
                    </a:cubicBezTo>
                    <a:cubicBezTo>
                      <a:pt x="-8392" y="111213"/>
                      <a:pt x="-11576" y="41610"/>
                      <a:pt x="26637" y="12494"/>
                    </a:cubicBezTo>
                    <a:cubicBezTo>
                      <a:pt x="65306" y="-16166"/>
                      <a:pt x="131270" y="6125"/>
                      <a:pt x="173578" y="6253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54D661A-9E63-42D4-9C4B-35344F922FA7}"/>
                  </a:ext>
                </a:extLst>
              </p:cNvPr>
              <p:cNvSpPr/>
              <p:nvPr/>
            </p:nvSpPr>
            <p:spPr>
              <a:xfrm>
                <a:off x="2000727" y="2557994"/>
                <a:ext cx="2393708" cy="2400693"/>
              </a:xfrm>
              <a:custGeom>
                <a:avLst/>
                <a:gdLst>
                  <a:gd name="connsiteX0" fmla="*/ 2129543 w 2393708"/>
                  <a:gd name="connsiteY0" fmla="*/ 495692 h 2400693"/>
                  <a:gd name="connsiteX1" fmla="*/ 1747407 w 2393708"/>
                  <a:gd name="connsiteY1" fmla="*/ 442011 h 2400693"/>
                  <a:gd name="connsiteX2" fmla="*/ 1575445 w 2393708"/>
                  <a:gd name="connsiteY2" fmla="*/ 357395 h 2400693"/>
                  <a:gd name="connsiteX3" fmla="*/ 1299761 w 2393708"/>
                  <a:gd name="connsiteY3" fmla="*/ 87624 h 2400693"/>
                  <a:gd name="connsiteX4" fmla="*/ 809352 w 2393708"/>
                  <a:gd name="connsiteY4" fmla="*/ 172240 h 2400693"/>
                  <a:gd name="connsiteX5" fmla="*/ 640120 w 2393708"/>
                  <a:gd name="connsiteY5" fmla="*/ 518893 h 2400693"/>
                  <a:gd name="connsiteX6" fmla="*/ 506372 w 2393708"/>
                  <a:gd name="connsiteY6" fmla="*/ 656281 h 2400693"/>
                  <a:gd name="connsiteX7" fmla="*/ 164724 w 2393708"/>
                  <a:gd name="connsiteY7" fmla="*/ 835066 h 2400693"/>
                  <a:gd name="connsiteX8" fmla="*/ 93756 w 2393708"/>
                  <a:gd name="connsiteY8" fmla="*/ 1327296 h 2400693"/>
                  <a:gd name="connsiteX9" fmla="*/ 371260 w 2393708"/>
                  <a:gd name="connsiteY9" fmla="*/ 1595247 h 2400693"/>
                  <a:gd name="connsiteX10" fmla="*/ 460425 w 2393708"/>
                  <a:gd name="connsiteY10" fmla="*/ 1764479 h 2400693"/>
                  <a:gd name="connsiteX11" fmla="*/ 525024 w 2393708"/>
                  <a:gd name="connsiteY11" fmla="*/ 2144797 h 2400693"/>
                  <a:gd name="connsiteX12" fmla="*/ 971305 w 2393708"/>
                  <a:gd name="connsiteY12" fmla="*/ 2364526 h 2400693"/>
                  <a:gd name="connsiteX13" fmla="*/ 1312044 w 2393708"/>
                  <a:gd name="connsiteY13" fmla="*/ 2183465 h 2400693"/>
                  <a:gd name="connsiteX14" fmla="*/ 1500837 w 2393708"/>
                  <a:gd name="connsiteY14" fmla="*/ 2150711 h 2400693"/>
                  <a:gd name="connsiteX15" fmla="*/ 1882519 w 2393708"/>
                  <a:gd name="connsiteY15" fmla="*/ 2207121 h 2400693"/>
                  <a:gd name="connsiteX16" fmla="*/ 2229172 w 2393708"/>
                  <a:gd name="connsiteY16" fmla="*/ 1850460 h 2400693"/>
                  <a:gd name="connsiteX17" fmla="*/ 2162298 w 2393708"/>
                  <a:gd name="connsiteY17" fmla="*/ 1470597 h 2400693"/>
                  <a:gd name="connsiteX18" fmla="*/ 2189593 w 2393708"/>
                  <a:gd name="connsiteY18" fmla="*/ 1280893 h 2400693"/>
                  <a:gd name="connsiteX19" fmla="*/ 2361100 w 2393708"/>
                  <a:gd name="connsiteY19" fmla="*/ 935150 h 2400693"/>
                  <a:gd name="connsiteX20" fmla="*/ 2129543 w 2393708"/>
                  <a:gd name="connsiteY20" fmla="*/ 495692 h 2400693"/>
                  <a:gd name="connsiteX21" fmla="*/ 2329710 w 2393708"/>
                  <a:gd name="connsiteY21" fmla="*/ 941974 h 2400693"/>
                  <a:gd name="connsiteX22" fmla="*/ 2163208 w 2393708"/>
                  <a:gd name="connsiteY22" fmla="*/ 1277709 h 2400693"/>
                  <a:gd name="connsiteX23" fmla="*/ 2136822 w 2393708"/>
                  <a:gd name="connsiteY23" fmla="*/ 1461954 h 2400693"/>
                  <a:gd name="connsiteX24" fmla="*/ 2201876 w 2393708"/>
                  <a:gd name="connsiteY24" fmla="*/ 1830898 h 2400693"/>
                  <a:gd name="connsiteX25" fmla="*/ 1864777 w 2393708"/>
                  <a:gd name="connsiteY25" fmla="*/ 2177551 h 2400693"/>
                  <a:gd name="connsiteX26" fmla="*/ 1494014 w 2393708"/>
                  <a:gd name="connsiteY26" fmla="*/ 2122960 h 2400693"/>
                  <a:gd name="connsiteX27" fmla="*/ 1310679 w 2393708"/>
                  <a:gd name="connsiteY27" fmla="*/ 2154805 h 2400693"/>
                  <a:gd name="connsiteX28" fmla="*/ 979949 w 2393708"/>
                  <a:gd name="connsiteY28" fmla="*/ 2330861 h 2400693"/>
                  <a:gd name="connsiteX29" fmla="*/ 545951 w 2393708"/>
                  <a:gd name="connsiteY29" fmla="*/ 2117501 h 2400693"/>
                  <a:gd name="connsiteX30" fmla="*/ 483171 w 2393708"/>
                  <a:gd name="connsiteY30" fmla="*/ 1748102 h 2400693"/>
                  <a:gd name="connsiteX31" fmla="*/ 396281 w 2393708"/>
                  <a:gd name="connsiteY31" fmla="*/ 1583419 h 2400693"/>
                  <a:gd name="connsiteX32" fmla="*/ 126510 w 2393708"/>
                  <a:gd name="connsiteY32" fmla="*/ 1323201 h 2400693"/>
                  <a:gd name="connsiteX33" fmla="*/ 195204 w 2393708"/>
                  <a:gd name="connsiteY33" fmla="*/ 844620 h 2400693"/>
                  <a:gd name="connsiteX34" fmla="*/ 527299 w 2393708"/>
                  <a:gd name="connsiteY34" fmla="*/ 670838 h 2400693"/>
                  <a:gd name="connsiteX35" fmla="*/ 656952 w 2393708"/>
                  <a:gd name="connsiteY35" fmla="*/ 537545 h 2400693"/>
                  <a:gd name="connsiteX36" fmla="*/ 821180 w 2393708"/>
                  <a:gd name="connsiteY36" fmla="*/ 200445 h 2400693"/>
                  <a:gd name="connsiteX37" fmla="*/ 1297486 w 2393708"/>
                  <a:gd name="connsiteY37" fmla="*/ 118104 h 2400693"/>
                  <a:gd name="connsiteX38" fmla="*/ 1565437 w 2393708"/>
                  <a:gd name="connsiteY38" fmla="*/ 380141 h 2400693"/>
                  <a:gd name="connsiteX39" fmla="*/ 1732394 w 2393708"/>
                  <a:gd name="connsiteY39" fmla="*/ 462482 h 2400693"/>
                  <a:gd name="connsiteX40" fmla="*/ 2103613 w 2393708"/>
                  <a:gd name="connsiteY40" fmla="*/ 514799 h 2400693"/>
                  <a:gd name="connsiteX41" fmla="*/ 2329710 w 2393708"/>
                  <a:gd name="connsiteY41" fmla="*/ 941974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708" h="2400693">
                    <a:moveTo>
                      <a:pt x="2129543" y="495692"/>
                    </a:moveTo>
                    <a:lnTo>
                      <a:pt x="1747407" y="442011"/>
                    </a:lnTo>
                    <a:cubicBezTo>
                      <a:pt x="1682352" y="432912"/>
                      <a:pt x="1622302" y="403342"/>
                      <a:pt x="1575445" y="357395"/>
                    </a:cubicBezTo>
                    <a:lnTo>
                      <a:pt x="1299761" y="87624"/>
                    </a:lnTo>
                    <a:cubicBezTo>
                      <a:pt x="1150091" y="-58862"/>
                      <a:pt x="901247" y="-15644"/>
                      <a:pt x="809352" y="172240"/>
                    </a:cubicBezTo>
                    <a:lnTo>
                      <a:pt x="640120" y="518893"/>
                    </a:lnTo>
                    <a:cubicBezTo>
                      <a:pt x="611460" y="577579"/>
                      <a:pt x="564603" y="625801"/>
                      <a:pt x="506372" y="656281"/>
                    </a:cubicBezTo>
                    <a:lnTo>
                      <a:pt x="164724" y="835066"/>
                    </a:lnTo>
                    <a:cubicBezTo>
                      <a:pt x="-20885" y="931965"/>
                      <a:pt x="-56824" y="1182174"/>
                      <a:pt x="93756" y="1327296"/>
                    </a:cubicBezTo>
                    <a:lnTo>
                      <a:pt x="371260" y="1595247"/>
                    </a:lnTo>
                    <a:cubicBezTo>
                      <a:pt x="418572" y="1640739"/>
                      <a:pt x="449507" y="1700334"/>
                      <a:pt x="460425" y="1764479"/>
                    </a:cubicBezTo>
                    <a:lnTo>
                      <a:pt x="525024" y="2144797"/>
                    </a:lnTo>
                    <a:cubicBezTo>
                      <a:pt x="560053" y="2351333"/>
                      <a:pt x="786606" y="2462789"/>
                      <a:pt x="971305" y="2364526"/>
                    </a:cubicBezTo>
                    <a:lnTo>
                      <a:pt x="1312044" y="2183465"/>
                    </a:lnTo>
                    <a:cubicBezTo>
                      <a:pt x="1369819" y="2152530"/>
                      <a:pt x="1436238" y="2141157"/>
                      <a:pt x="1500837" y="2150711"/>
                    </a:cubicBezTo>
                    <a:lnTo>
                      <a:pt x="1882519" y="2207121"/>
                    </a:lnTo>
                    <a:cubicBezTo>
                      <a:pt x="2089510" y="2237601"/>
                      <a:pt x="2265566" y="2056541"/>
                      <a:pt x="2229172" y="1850460"/>
                    </a:cubicBezTo>
                    <a:lnTo>
                      <a:pt x="2162298" y="1470597"/>
                    </a:lnTo>
                    <a:cubicBezTo>
                      <a:pt x="2150925" y="1405998"/>
                      <a:pt x="2160478" y="1339579"/>
                      <a:pt x="2189593" y="1280893"/>
                    </a:cubicBezTo>
                    <a:lnTo>
                      <a:pt x="2361100" y="935150"/>
                    </a:lnTo>
                    <a:cubicBezTo>
                      <a:pt x="2454814" y="748631"/>
                      <a:pt x="2336989" y="524807"/>
                      <a:pt x="2129543" y="495692"/>
                    </a:cubicBezTo>
                    <a:close/>
                    <a:moveTo>
                      <a:pt x="2329710" y="941974"/>
                    </a:moveTo>
                    <a:lnTo>
                      <a:pt x="2163208" y="1277709"/>
                    </a:lnTo>
                    <a:cubicBezTo>
                      <a:pt x="2135002" y="1334574"/>
                      <a:pt x="2125449" y="1399174"/>
                      <a:pt x="2136822" y="1461954"/>
                    </a:cubicBezTo>
                    <a:lnTo>
                      <a:pt x="2201876" y="1830898"/>
                    </a:lnTo>
                    <a:cubicBezTo>
                      <a:pt x="2237360" y="2031065"/>
                      <a:pt x="2065854" y="2207121"/>
                      <a:pt x="1864777" y="2177551"/>
                    </a:cubicBezTo>
                    <a:lnTo>
                      <a:pt x="1494014" y="2122960"/>
                    </a:lnTo>
                    <a:cubicBezTo>
                      <a:pt x="1431234" y="2113862"/>
                      <a:pt x="1366635" y="2124780"/>
                      <a:pt x="1310679" y="2154805"/>
                    </a:cubicBezTo>
                    <a:lnTo>
                      <a:pt x="979949" y="2330861"/>
                    </a:lnTo>
                    <a:cubicBezTo>
                      <a:pt x="800254" y="2426396"/>
                      <a:pt x="580070" y="2318123"/>
                      <a:pt x="545951" y="2117501"/>
                    </a:cubicBezTo>
                    <a:lnTo>
                      <a:pt x="483171" y="1748102"/>
                    </a:lnTo>
                    <a:cubicBezTo>
                      <a:pt x="472708" y="1685322"/>
                      <a:pt x="442228" y="1627546"/>
                      <a:pt x="396281" y="1583419"/>
                    </a:cubicBezTo>
                    <a:lnTo>
                      <a:pt x="126510" y="1323201"/>
                    </a:lnTo>
                    <a:cubicBezTo>
                      <a:pt x="-19975" y="1182174"/>
                      <a:pt x="15054" y="938789"/>
                      <a:pt x="195204" y="844620"/>
                    </a:cubicBezTo>
                    <a:lnTo>
                      <a:pt x="527299" y="670838"/>
                    </a:lnTo>
                    <a:cubicBezTo>
                      <a:pt x="583710" y="641268"/>
                      <a:pt x="629202" y="594411"/>
                      <a:pt x="656952" y="537545"/>
                    </a:cubicBezTo>
                    <a:lnTo>
                      <a:pt x="821180" y="200445"/>
                    </a:lnTo>
                    <a:cubicBezTo>
                      <a:pt x="910345" y="17565"/>
                      <a:pt x="1152365" y="-24288"/>
                      <a:pt x="1297486" y="118104"/>
                    </a:cubicBezTo>
                    <a:lnTo>
                      <a:pt x="1565437" y="380141"/>
                    </a:lnTo>
                    <a:cubicBezTo>
                      <a:pt x="1610929" y="424724"/>
                      <a:pt x="1669614" y="453384"/>
                      <a:pt x="1732394" y="462482"/>
                    </a:cubicBezTo>
                    <a:lnTo>
                      <a:pt x="2103613" y="514799"/>
                    </a:lnTo>
                    <a:cubicBezTo>
                      <a:pt x="2305599" y="542549"/>
                      <a:pt x="2420240" y="760004"/>
                      <a:pt x="2329710" y="941974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3C41C-E91D-4BD1-9E55-3BB3B521D7C7}"/>
                  </a:ext>
                </a:extLst>
              </p:cNvPr>
              <p:cNvSpPr/>
              <p:nvPr/>
            </p:nvSpPr>
            <p:spPr>
              <a:xfrm>
                <a:off x="2037609" y="2582695"/>
                <a:ext cx="2290553" cy="1177490"/>
              </a:xfrm>
              <a:custGeom>
                <a:avLst/>
                <a:gdLst>
                  <a:gd name="connsiteX0" fmla="*/ 2068095 w 2290553"/>
                  <a:gd name="connsiteY0" fmla="*/ 481910 h 1177490"/>
                  <a:gd name="connsiteX1" fmla="*/ 1696877 w 2290553"/>
                  <a:gd name="connsiteY1" fmla="*/ 429593 h 1177490"/>
                  <a:gd name="connsiteX2" fmla="*/ 1529919 w 2290553"/>
                  <a:gd name="connsiteY2" fmla="*/ 347252 h 1177490"/>
                  <a:gd name="connsiteX3" fmla="*/ 1261969 w 2290553"/>
                  <a:gd name="connsiteY3" fmla="*/ 85215 h 1177490"/>
                  <a:gd name="connsiteX4" fmla="*/ 785663 w 2290553"/>
                  <a:gd name="connsiteY4" fmla="*/ 167556 h 1177490"/>
                  <a:gd name="connsiteX5" fmla="*/ 621435 w 2290553"/>
                  <a:gd name="connsiteY5" fmla="*/ 504656 h 1177490"/>
                  <a:gd name="connsiteX6" fmla="*/ 491782 w 2290553"/>
                  <a:gd name="connsiteY6" fmla="*/ 637949 h 1177490"/>
                  <a:gd name="connsiteX7" fmla="*/ 159687 w 2290553"/>
                  <a:gd name="connsiteY7" fmla="*/ 811731 h 1177490"/>
                  <a:gd name="connsiteX8" fmla="*/ 17750 w 2290553"/>
                  <a:gd name="connsiteY8" fmla="*/ 1177491 h 1177490"/>
                  <a:gd name="connsiteX9" fmla="*/ 650095 w 2290553"/>
                  <a:gd name="connsiteY9" fmla="*/ 954122 h 1177490"/>
                  <a:gd name="connsiteX10" fmla="*/ 1867019 w 2290553"/>
                  <a:gd name="connsiteY10" fmla="*/ 902261 h 1177490"/>
                  <a:gd name="connsiteX11" fmla="*/ 2290553 w 2290553"/>
                  <a:gd name="connsiteY11" fmla="*/ 638859 h 1177490"/>
                  <a:gd name="connsiteX12" fmla="*/ 2068095 w 2290553"/>
                  <a:gd name="connsiteY12" fmla="*/ 481910 h 117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90553" h="1177490">
                    <a:moveTo>
                      <a:pt x="2068095" y="481910"/>
                    </a:moveTo>
                    <a:lnTo>
                      <a:pt x="1696877" y="429593"/>
                    </a:lnTo>
                    <a:cubicBezTo>
                      <a:pt x="1633642" y="420950"/>
                      <a:pt x="1575412" y="391835"/>
                      <a:pt x="1529919" y="347252"/>
                    </a:cubicBezTo>
                    <a:lnTo>
                      <a:pt x="1261969" y="85215"/>
                    </a:lnTo>
                    <a:cubicBezTo>
                      <a:pt x="1116848" y="-57177"/>
                      <a:pt x="874828" y="-15324"/>
                      <a:pt x="785663" y="167556"/>
                    </a:cubicBezTo>
                    <a:lnTo>
                      <a:pt x="621435" y="504656"/>
                    </a:lnTo>
                    <a:cubicBezTo>
                      <a:pt x="593685" y="561977"/>
                      <a:pt x="548192" y="608834"/>
                      <a:pt x="491782" y="637949"/>
                    </a:cubicBezTo>
                    <a:lnTo>
                      <a:pt x="159687" y="811731"/>
                    </a:lnTo>
                    <a:cubicBezTo>
                      <a:pt x="21844" y="884064"/>
                      <a:pt x="-30927" y="1043288"/>
                      <a:pt x="17750" y="1177491"/>
                    </a:cubicBezTo>
                    <a:cubicBezTo>
                      <a:pt x="162871" y="1105158"/>
                      <a:pt x="342566" y="1005984"/>
                      <a:pt x="650095" y="954122"/>
                    </a:cubicBezTo>
                    <a:cubicBezTo>
                      <a:pt x="1082274" y="881334"/>
                      <a:pt x="1410729" y="1020541"/>
                      <a:pt x="1867019" y="902261"/>
                    </a:cubicBezTo>
                    <a:cubicBezTo>
                      <a:pt x="2074919" y="848125"/>
                      <a:pt x="2186376" y="767148"/>
                      <a:pt x="2290553" y="638859"/>
                    </a:cubicBezTo>
                    <a:cubicBezTo>
                      <a:pt x="2248245" y="557882"/>
                      <a:pt x="2169089" y="496012"/>
                      <a:pt x="2068095" y="481910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6B336EC-BE9C-44E1-A8C1-6D0F520B9808}"/>
                  </a:ext>
                </a:extLst>
              </p:cNvPr>
              <p:cNvSpPr/>
              <p:nvPr/>
            </p:nvSpPr>
            <p:spPr>
              <a:xfrm>
                <a:off x="2205595" y="2716598"/>
                <a:ext cx="901923" cy="923138"/>
              </a:xfrm>
              <a:custGeom>
                <a:avLst/>
                <a:gdLst>
                  <a:gd name="connsiteX0" fmla="*/ 167756 w 901923"/>
                  <a:gd name="connsiteY0" fmla="*/ 911204 h 923138"/>
                  <a:gd name="connsiteX1" fmla="*/ 33554 w 901923"/>
                  <a:gd name="connsiteY1" fmla="*/ 753345 h 923138"/>
                  <a:gd name="connsiteX2" fmla="*/ 362464 w 901923"/>
                  <a:gd name="connsiteY2" fmla="*/ 604584 h 923138"/>
                  <a:gd name="connsiteX3" fmla="*/ 568545 w 901923"/>
                  <a:gd name="connsiteY3" fmla="*/ 386220 h 923138"/>
                  <a:gd name="connsiteX4" fmla="*/ 721855 w 901923"/>
                  <a:gd name="connsiteY4" fmla="*/ 37747 h 923138"/>
                  <a:gd name="connsiteX5" fmla="*/ 899275 w 901923"/>
                  <a:gd name="connsiteY5" fmla="*/ 101892 h 923138"/>
                  <a:gd name="connsiteX6" fmla="*/ 761888 w 901923"/>
                  <a:gd name="connsiteY6" fmla="*/ 461738 h 923138"/>
                  <a:gd name="connsiteX7" fmla="*/ 474376 w 901923"/>
                  <a:gd name="connsiteY7" fmla="*/ 752890 h 923138"/>
                  <a:gd name="connsiteX8" fmla="*/ 167756 w 901923"/>
                  <a:gd name="connsiteY8" fmla="*/ 911204 h 92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1923" h="923138">
                    <a:moveTo>
                      <a:pt x="167756" y="911204"/>
                    </a:moveTo>
                    <a:cubicBezTo>
                      <a:pt x="55845" y="968070"/>
                      <a:pt x="-58341" y="806116"/>
                      <a:pt x="33554" y="753345"/>
                    </a:cubicBezTo>
                    <a:lnTo>
                      <a:pt x="362464" y="604584"/>
                    </a:lnTo>
                    <a:cubicBezTo>
                      <a:pt x="451174" y="553633"/>
                      <a:pt x="519868" y="480845"/>
                      <a:pt x="568545" y="386220"/>
                    </a:cubicBezTo>
                    <a:lnTo>
                      <a:pt x="721855" y="37747"/>
                    </a:lnTo>
                    <a:cubicBezTo>
                      <a:pt x="740506" y="-26852"/>
                      <a:pt x="926116" y="-10475"/>
                      <a:pt x="899275" y="101892"/>
                    </a:cubicBezTo>
                    <a:lnTo>
                      <a:pt x="761888" y="461738"/>
                    </a:lnTo>
                    <a:cubicBezTo>
                      <a:pt x="705477" y="584113"/>
                      <a:pt x="611763" y="682377"/>
                      <a:pt x="474376" y="752890"/>
                    </a:cubicBezTo>
                    <a:lnTo>
                      <a:pt x="167756" y="91120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E0B18EC-4933-4AFE-92A9-4515ECBC31BE}"/>
                  </a:ext>
                </a:extLst>
              </p:cNvPr>
              <p:cNvSpPr/>
              <p:nvPr/>
            </p:nvSpPr>
            <p:spPr>
              <a:xfrm>
                <a:off x="2036481" y="2590428"/>
                <a:ext cx="2325136" cy="2332696"/>
              </a:xfrm>
              <a:custGeom>
                <a:avLst/>
                <a:gdLst>
                  <a:gd name="connsiteX0" fmla="*/ 2068314 w 2325136"/>
                  <a:gd name="connsiteY0" fmla="*/ 481910 h 2332696"/>
                  <a:gd name="connsiteX1" fmla="*/ 1697095 w 2325136"/>
                  <a:gd name="connsiteY1" fmla="*/ 429593 h 2332696"/>
                  <a:gd name="connsiteX2" fmla="*/ 1530138 w 2325136"/>
                  <a:gd name="connsiteY2" fmla="*/ 347252 h 2332696"/>
                  <a:gd name="connsiteX3" fmla="*/ 1262187 w 2325136"/>
                  <a:gd name="connsiteY3" fmla="*/ 85215 h 2332696"/>
                  <a:gd name="connsiteX4" fmla="*/ 785881 w 2325136"/>
                  <a:gd name="connsiteY4" fmla="*/ 167556 h 2332696"/>
                  <a:gd name="connsiteX5" fmla="*/ 621654 w 2325136"/>
                  <a:gd name="connsiteY5" fmla="*/ 504201 h 2332696"/>
                  <a:gd name="connsiteX6" fmla="*/ 492000 w 2325136"/>
                  <a:gd name="connsiteY6" fmla="*/ 637494 h 2332696"/>
                  <a:gd name="connsiteX7" fmla="*/ 159905 w 2325136"/>
                  <a:gd name="connsiteY7" fmla="*/ 811276 h 2332696"/>
                  <a:gd name="connsiteX8" fmla="*/ 91212 w 2325136"/>
                  <a:gd name="connsiteY8" fmla="*/ 1289857 h 2332696"/>
                  <a:gd name="connsiteX9" fmla="*/ 360982 w 2325136"/>
                  <a:gd name="connsiteY9" fmla="*/ 1550075 h 2332696"/>
                  <a:gd name="connsiteX10" fmla="*/ 447872 w 2325136"/>
                  <a:gd name="connsiteY10" fmla="*/ 1714757 h 2332696"/>
                  <a:gd name="connsiteX11" fmla="*/ 510652 w 2325136"/>
                  <a:gd name="connsiteY11" fmla="*/ 2084157 h 2332696"/>
                  <a:gd name="connsiteX12" fmla="*/ 944195 w 2325136"/>
                  <a:gd name="connsiteY12" fmla="*/ 2297517 h 2332696"/>
                  <a:gd name="connsiteX13" fmla="*/ 1274925 w 2325136"/>
                  <a:gd name="connsiteY13" fmla="*/ 2121461 h 2332696"/>
                  <a:gd name="connsiteX14" fmla="*/ 1458260 w 2325136"/>
                  <a:gd name="connsiteY14" fmla="*/ 2089616 h 2332696"/>
                  <a:gd name="connsiteX15" fmla="*/ 1829023 w 2325136"/>
                  <a:gd name="connsiteY15" fmla="*/ 2144207 h 2332696"/>
                  <a:gd name="connsiteX16" fmla="*/ 2166123 w 2325136"/>
                  <a:gd name="connsiteY16" fmla="*/ 1797554 h 2332696"/>
                  <a:gd name="connsiteX17" fmla="*/ 2101068 w 2325136"/>
                  <a:gd name="connsiteY17" fmla="*/ 1428610 h 2332696"/>
                  <a:gd name="connsiteX18" fmla="*/ 2127454 w 2325136"/>
                  <a:gd name="connsiteY18" fmla="*/ 1244365 h 2332696"/>
                  <a:gd name="connsiteX19" fmla="*/ 2293956 w 2325136"/>
                  <a:gd name="connsiteY19" fmla="*/ 908630 h 2332696"/>
                  <a:gd name="connsiteX20" fmla="*/ 2068314 w 2325136"/>
                  <a:gd name="connsiteY20" fmla="*/ 481910 h 2332696"/>
                  <a:gd name="connsiteX21" fmla="*/ 2205701 w 2325136"/>
                  <a:gd name="connsiteY21" fmla="*/ 926827 h 2332696"/>
                  <a:gd name="connsiteX22" fmla="*/ 2052391 w 2325136"/>
                  <a:gd name="connsiteY22" fmla="*/ 1235721 h 2332696"/>
                  <a:gd name="connsiteX23" fmla="*/ 2027825 w 2325136"/>
                  <a:gd name="connsiteY23" fmla="*/ 1404953 h 2332696"/>
                  <a:gd name="connsiteX24" fmla="*/ 2087875 w 2325136"/>
                  <a:gd name="connsiteY24" fmla="*/ 1744328 h 2332696"/>
                  <a:gd name="connsiteX25" fmla="*/ 1778072 w 2325136"/>
                  <a:gd name="connsiteY25" fmla="*/ 2063230 h 2332696"/>
                  <a:gd name="connsiteX26" fmla="*/ 1437333 w 2325136"/>
                  <a:gd name="connsiteY26" fmla="*/ 2012734 h 2332696"/>
                  <a:gd name="connsiteX27" fmla="*/ 1268556 w 2325136"/>
                  <a:gd name="connsiteY27" fmla="*/ 2041849 h 2332696"/>
                  <a:gd name="connsiteX28" fmla="*/ 964212 w 2325136"/>
                  <a:gd name="connsiteY28" fmla="*/ 2203802 h 2332696"/>
                  <a:gd name="connsiteX29" fmla="*/ 565243 w 2325136"/>
                  <a:gd name="connsiteY29" fmla="*/ 2007730 h 2332696"/>
                  <a:gd name="connsiteX30" fmla="*/ 507922 w 2325136"/>
                  <a:gd name="connsiteY30" fmla="*/ 1667900 h 2332696"/>
                  <a:gd name="connsiteX31" fmla="*/ 427856 w 2325136"/>
                  <a:gd name="connsiteY31" fmla="*/ 1516410 h 2332696"/>
                  <a:gd name="connsiteX32" fmla="*/ 179922 w 2325136"/>
                  <a:gd name="connsiteY32" fmla="*/ 1277119 h 2332696"/>
                  <a:gd name="connsiteX33" fmla="*/ 243156 w 2325136"/>
                  <a:gd name="connsiteY33" fmla="*/ 837207 h 2332696"/>
                  <a:gd name="connsiteX34" fmla="*/ 548411 w 2325136"/>
                  <a:gd name="connsiteY34" fmla="*/ 677528 h 2332696"/>
                  <a:gd name="connsiteX35" fmla="*/ 667601 w 2325136"/>
                  <a:gd name="connsiteY35" fmla="*/ 554698 h 2332696"/>
                  <a:gd name="connsiteX36" fmla="*/ 818636 w 2325136"/>
                  <a:gd name="connsiteY36" fmla="*/ 244894 h 2332696"/>
                  <a:gd name="connsiteX37" fmla="*/ 1256728 w 2325136"/>
                  <a:gd name="connsiteY37" fmla="*/ 169376 h 2332696"/>
                  <a:gd name="connsiteX38" fmla="*/ 1502842 w 2325136"/>
                  <a:gd name="connsiteY38" fmla="*/ 410486 h 2332696"/>
                  <a:gd name="connsiteX39" fmla="*/ 1656607 w 2325136"/>
                  <a:gd name="connsiteY39" fmla="*/ 486004 h 2332696"/>
                  <a:gd name="connsiteX40" fmla="*/ 1997800 w 2325136"/>
                  <a:gd name="connsiteY40" fmla="*/ 533771 h 2332696"/>
                  <a:gd name="connsiteX41" fmla="*/ 2205701 w 2325136"/>
                  <a:gd name="connsiteY41" fmla="*/ 926827 h 233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5136" h="2332696">
                    <a:moveTo>
                      <a:pt x="2068314" y="481910"/>
                    </a:moveTo>
                    <a:lnTo>
                      <a:pt x="1697095" y="429593"/>
                    </a:lnTo>
                    <a:cubicBezTo>
                      <a:pt x="1633861" y="420950"/>
                      <a:pt x="1575630" y="391835"/>
                      <a:pt x="1530138" y="347252"/>
                    </a:cubicBezTo>
                    <a:lnTo>
                      <a:pt x="1262187" y="85215"/>
                    </a:lnTo>
                    <a:cubicBezTo>
                      <a:pt x="1117066" y="-57177"/>
                      <a:pt x="875047" y="-15324"/>
                      <a:pt x="785881" y="167556"/>
                    </a:cubicBezTo>
                    <a:lnTo>
                      <a:pt x="621654" y="504201"/>
                    </a:lnTo>
                    <a:cubicBezTo>
                      <a:pt x="593903" y="561522"/>
                      <a:pt x="548411" y="608379"/>
                      <a:pt x="492000" y="637494"/>
                    </a:cubicBezTo>
                    <a:lnTo>
                      <a:pt x="159905" y="811276"/>
                    </a:lnTo>
                    <a:cubicBezTo>
                      <a:pt x="-20245" y="905445"/>
                      <a:pt x="-55274" y="1148376"/>
                      <a:pt x="91212" y="1289857"/>
                    </a:cubicBezTo>
                    <a:lnTo>
                      <a:pt x="360982" y="1550075"/>
                    </a:lnTo>
                    <a:cubicBezTo>
                      <a:pt x="406929" y="1594202"/>
                      <a:pt x="437409" y="1651978"/>
                      <a:pt x="447872" y="1714757"/>
                    </a:cubicBezTo>
                    <a:lnTo>
                      <a:pt x="510652" y="2084157"/>
                    </a:lnTo>
                    <a:cubicBezTo>
                      <a:pt x="544771" y="2284779"/>
                      <a:pt x="764955" y="2393051"/>
                      <a:pt x="944195" y="2297517"/>
                    </a:cubicBezTo>
                    <a:lnTo>
                      <a:pt x="1274925" y="2121461"/>
                    </a:lnTo>
                    <a:cubicBezTo>
                      <a:pt x="1331336" y="2091436"/>
                      <a:pt x="1395480" y="2080518"/>
                      <a:pt x="1458260" y="2089616"/>
                    </a:cubicBezTo>
                    <a:lnTo>
                      <a:pt x="1829023" y="2144207"/>
                    </a:lnTo>
                    <a:cubicBezTo>
                      <a:pt x="2030100" y="2173777"/>
                      <a:pt x="2201152" y="1997721"/>
                      <a:pt x="2166123" y="1797554"/>
                    </a:cubicBezTo>
                    <a:lnTo>
                      <a:pt x="2101068" y="1428610"/>
                    </a:lnTo>
                    <a:cubicBezTo>
                      <a:pt x="2090150" y="1365830"/>
                      <a:pt x="2099249" y="1301230"/>
                      <a:pt x="2127454" y="1244365"/>
                    </a:cubicBezTo>
                    <a:lnTo>
                      <a:pt x="2293956" y="908630"/>
                    </a:lnTo>
                    <a:cubicBezTo>
                      <a:pt x="2384031" y="727569"/>
                      <a:pt x="2269845" y="510570"/>
                      <a:pt x="2068314" y="481910"/>
                    </a:cubicBezTo>
                    <a:close/>
                    <a:moveTo>
                      <a:pt x="2205701" y="926827"/>
                    </a:moveTo>
                    <a:lnTo>
                      <a:pt x="2052391" y="1235721"/>
                    </a:lnTo>
                    <a:cubicBezTo>
                      <a:pt x="2026461" y="1288038"/>
                      <a:pt x="2017817" y="1347633"/>
                      <a:pt x="2027825" y="1404953"/>
                    </a:cubicBezTo>
                    <a:lnTo>
                      <a:pt x="2087875" y="1744328"/>
                    </a:lnTo>
                    <a:cubicBezTo>
                      <a:pt x="2120175" y="1928572"/>
                      <a:pt x="1963226" y="2090526"/>
                      <a:pt x="1778072" y="2063230"/>
                    </a:cubicBezTo>
                    <a:lnTo>
                      <a:pt x="1437333" y="2012734"/>
                    </a:lnTo>
                    <a:cubicBezTo>
                      <a:pt x="1379558" y="2004090"/>
                      <a:pt x="1320418" y="2014553"/>
                      <a:pt x="1268556" y="2041849"/>
                    </a:cubicBezTo>
                    <a:lnTo>
                      <a:pt x="964212" y="2203802"/>
                    </a:lnTo>
                    <a:cubicBezTo>
                      <a:pt x="799074" y="2291603"/>
                      <a:pt x="596633" y="2191974"/>
                      <a:pt x="565243" y="2007730"/>
                    </a:cubicBezTo>
                    <a:lnTo>
                      <a:pt x="507922" y="1667900"/>
                    </a:lnTo>
                    <a:cubicBezTo>
                      <a:pt x="498369" y="1610125"/>
                      <a:pt x="470164" y="1557353"/>
                      <a:pt x="427856" y="1516410"/>
                    </a:cubicBezTo>
                    <a:lnTo>
                      <a:pt x="179922" y="1277119"/>
                    </a:lnTo>
                    <a:cubicBezTo>
                      <a:pt x="45264" y="1147466"/>
                      <a:pt x="77564" y="923642"/>
                      <a:pt x="243156" y="837207"/>
                    </a:cubicBezTo>
                    <a:lnTo>
                      <a:pt x="548411" y="677528"/>
                    </a:lnTo>
                    <a:cubicBezTo>
                      <a:pt x="600272" y="650232"/>
                      <a:pt x="642125" y="607469"/>
                      <a:pt x="667601" y="554698"/>
                    </a:cubicBezTo>
                    <a:lnTo>
                      <a:pt x="818636" y="244894"/>
                    </a:lnTo>
                    <a:cubicBezTo>
                      <a:pt x="900522" y="77026"/>
                      <a:pt x="1122980" y="38358"/>
                      <a:pt x="1256728" y="169376"/>
                    </a:cubicBezTo>
                    <a:lnTo>
                      <a:pt x="1502842" y="410486"/>
                    </a:lnTo>
                    <a:cubicBezTo>
                      <a:pt x="1544696" y="451430"/>
                      <a:pt x="1598377" y="477815"/>
                      <a:pt x="1656607" y="486004"/>
                    </a:cubicBezTo>
                    <a:lnTo>
                      <a:pt x="1997800" y="533771"/>
                    </a:lnTo>
                    <a:cubicBezTo>
                      <a:pt x="2183410" y="559702"/>
                      <a:pt x="2288497" y="759414"/>
                      <a:pt x="2205701" y="92682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77FBEB-8D5A-4051-ABE1-1604AEDE9B24}"/>
                  </a:ext>
                </a:extLst>
              </p:cNvPr>
              <p:cNvSpPr/>
              <p:nvPr/>
            </p:nvSpPr>
            <p:spPr>
              <a:xfrm>
                <a:off x="3711738" y="3113713"/>
                <a:ext cx="355754" cy="116508"/>
              </a:xfrm>
              <a:custGeom>
                <a:avLst/>
                <a:gdLst>
                  <a:gd name="connsiteX0" fmla="*/ 355753 w 355754"/>
                  <a:gd name="connsiteY0" fmla="*/ 59619 h 116508"/>
                  <a:gd name="connsiteX1" fmla="*/ 177423 w 355754"/>
                  <a:gd name="connsiteY1" fmla="*/ 116485 h 116508"/>
                  <a:gd name="connsiteX2" fmla="*/ 2 w 355754"/>
                  <a:gd name="connsiteY2" fmla="*/ 56889 h 116508"/>
                  <a:gd name="connsiteX3" fmla="*/ 178332 w 355754"/>
                  <a:gd name="connsiteY3" fmla="*/ 24 h 116508"/>
                  <a:gd name="connsiteX4" fmla="*/ 355753 w 355754"/>
                  <a:gd name="connsiteY4" fmla="*/ 59619 h 11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54" h="116508">
                    <a:moveTo>
                      <a:pt x="355753" y="59619"/>
                    </a:moveTo>
                    <a:cubicBezTo>
                      <a:pt x="355298" y="91919"/>
                      <a:pt x="275686" y="117394"/>
                      <a:pt x="177423" y="116485"/>
                    </a:cubicBezTo>
                    <a:cubicBezTo>
                      <a:pt x="79159" y="115575"/>
                      <a:pt x="-453" y="89189"/>
                      <a:pt x="2" y="56889"/>
                    </a:cubicBezTo>
                    <a:cubicBezTo>
                      <a:pt x="457" y="24590"/>
                      <a:pt x="80069" y="-886"/>
                      <a:pt x="178332" y="24"/>
                    </a:cubicBezTo>
                    <a:cubicBezTo>
                      <a:pt x="276596" y="934"/>
                      <a:pt x="356208" y="27319"/>
                      <a:pt x="355753" y="59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C2C1934-8B02-4A5E-BADA-4D463813688F}"/>
                  </a:ext>
                </a:extLst>
              </p:cNvPr>
              <p:cNvSpPr/>
              <p:nvPr/>
            </p:nvSpPr>
            <p:spPr>
              <a:xfrm>
                <a:off x="2985123" y="4594537"/>
                <a:ext cx="80725" cy="80605"/>
              </a:xfrm>
              <a:custGeom>
                <a:avLst/>
                <a:gdLst>
                  <a:gd name="connsiteX0" fmla="*/ 80169 w 80725"/>
                  <a:gd name="connsiteY0" fmla="*/ 33646 h 80605"/>
                  <a:gd name="connsiteX1" fmla="*/ 46959 w 80725"/>
                  <a:gd name="connsiteY1" fmla="*/ 80049 h 80605"/>
                  <a:gd name="connsiteX2" fmla="*/ 557 w 80725"/>
                  <a:gd name="connsiteY2" fmla="*/ 46839 h 80605"/>
                  <a:gd name="connsiteX3" fmla="*/ 33766 w 80725"/>
                  <a:gd name="connsiteY3" fmla="*/ 437 h 80605"/>
                  <a:gd name="connsiteX4" fmla="*/ 80169 w 80725"/>
                  <a:gd name="connsiteY4" fmla="*/ 33646 h 8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725" h="80605">
                    <a:moveTo>
                      <a:pt x="80169" y="33646"/>
                    </a:moveTo>
                    <a:cubicBezTo>
                      <a:pt x="83808" y="55482"/>
                      <a:pt x="69250" y="76409"/>
                      <a:pt x="46959" y="80049"/>
                    </a:cubicBezTo>
                    <a:cubicBezTo>
                      <a:pt x="25123" y="83688"/>
                      <a:pt x="4196" y="69130"/>
                      <a:pt x="557" y="46839"/>
                    </a:cubicBezTo>
                    <a:cubicBezTo>
                      <a:pt x="-3083" y="25002"/>
                      <a:pt x="11475" y="4076"/>
                      <a:pt x="33766" y="437"/>
                    </a:cubicBezTo>
                    <a:cubicBezTo>
                      <a:pt x="55603" y="-2748"/>
                      <a:pt x="76529" y="11810"/>
                      <a:pt x="80169" y="3364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75A0D49-7823-4962-A6DD-5C96365A9FFF}"/>
                  </a:ext>
                </a:extLst>
              </p:cNvPr>
              <p:cNvSpPr/>
              <p:nvPr/>
            </p:nvSpPr>
            <p:spPr>
              <a:xfrm>
                <a:off x="2882682" y="4484702"/>
                <a:ext cx="58600" cy="38601"/>
              </a:xfrm>
              <a:custGeom>
                <a:avLst/>
                <a:gdLst>
                  <a:gd name="connsiteX0" fmla="*/ 58415 w 58600"/>
                  <a:gd name="connsiteY0" fmla="*/ 14282 h 38601"/>
                  <a:gd name="connsiteX1" fmla="*/ 32485 w 58600"/>
                  <a:gd name="connsiteY1" fmla="*/ 37938 h 38601"/>
                  <a:gd name="connsiteX2" fmla="*/ 185 w 58600"/>
                  <a:gd name="connsiteY2" fmla="*/ 24290 h 38601"/>
                  <a:gd name="connsiteX3" fmla="*/ 26116 w 58600"/>
                  <a:gd name="connsiteY3" fmla="*/ 634 h 38601"/>
                  <a:gd name="connsiteX4" fmla="*/ 58415 w 58600"/>
                  <a:gd name="connsiteY4" fmla="*/ 14282 h 3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00" h="38601">
                    <a:moveTo>
                      <a:pt x="58415" y="14282"/>
                    </a:moveTo>
                    <a:cubicBezTo>
                      <a:pt x="60235" y="24745"/>
                      <a:pt x="48407" y="35208"/>
                      <a:pt x="32485" y="37938"/>
                    </a:cubicBezTo>
                    <a:cubicBezTo>
                      <a:pt x="16562" y="40667"/>
                      <a:pt x="2005" y="34753"/>
                      <a:pt x="185" y="24290"/>
                    </a:cubicBezTo>
                    <a:cubicBezTo>
                      <a:pt x="-1635" y="13827"/>
                      <a:pt x="10193" y="3363"/>
                      <a:pt x="26116" y="634"/>
                    </a:cubicBezTo>
                    <a:cubicBezTo>
                      <a:pt x="42493" y="-2096"/>
                      <a:pt x="56596" y="4273"/>
                      <a:pt x="58415" y="142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  <p:grpSp>
          <p:nvGrpSpPr>
            <p:cNvPr id="2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7823264" y="2537076"/>
              <a:ext cx="2388238" cy="2405364"/>
              <a:chOff x="7823264" y="2537076"/>
              <a:chExt cx="2388238" cy="240536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CCB576-DBEB-432C-BFAB-F126D37A5A7A}"/>
                  </a:ext>
                </a:extLst>
              </p:cNvPr>
              <p:cNvSpPr/>
              <p:nvPr/>
            </p:nvSpPr>
            <p:spPr>
              <a:xfrm>
                <a:off x="7823264" y="2537206"/>
                <a:ext cx="2388238" cy="2405234"/>
              </a:xfrm>
              <a:custGeom>
                <a:avLst/>
                <a:gdLst>
                  <a:gd name="connsiteX0" fmla="*/ 1397157 w 2388238"/>
                  <a:gd name="connsiteY0" fmla="*/ 2366662 h 2405234"/>
                  <a:gd name="connsiteX1" fmla="*/ 1059603 w 2388238"/>
                  <a:gd name="connsiteY1" fmla="*/ 2180142 h 2405234"/>
                  <a:gd name="connsiteX2" fmla="*/ 871265 w 2388238"/>
                  <a:gd name="connsiteY2" fmla="*/ 2144658 h 2405234"/>
                  <a:gd name="connsiteX3" fmla="*/ 488674 w 2388238"/>
                  <a:gd name="connsiteY3" fmla="*/ 2195155 h 2405234"/>
                  <a:gd name="connsiteX4" fmla="*/ 147480 w 2388238"/>
                  <a:gd name="connsiteY4" fmla="*/ 1833034 h 2405234"/>
                  <a:gd name="connsiteX5" fmla="*/ 220268 w 2388238"/>
                  <a:gd name="connsiteY5" fmla="*/ 1454081 h 2405234"/>
                  <a:gd name="connsiteX6" fmla="*/ 196157 w 2388238"/>
                  <a:gd name="connsiteY6" fmla="*/ 1263922 h 2405234"/>
                  <a:gd name="connsiteX7" fmla="*/ 30110 w 2388238"/>
                  <a:gd name="connsiteY7" fmla="*/ 915904 h 2405234"/>
                  <a:gd name="connsiteX8" fmla="*/ 268945 w 2388238"/>
                  <a:gd name="connsiteY8" fmla="*/ 479631 h 2405234"/>
                  <a:gd name="connsiteX9" fmla="*/ 651536 w 2388238"/>
                  <a:gd name="connsiteY9" fmla="*/ 431864 h 2405234"/>
                  <a:gd name="connsiteX10" fmla="*/ 824863 w 2388238"/>
                  <a:gd name="connsiteY10" fmla="*/ 349977 h 2405234"/>
                  <a:gd name="connsiteX11" fmla="*/ 1104641 w 2388238"/>
                  <a:gd name="connsiteY11" fmla="*/ 84301 h 2405234"/>
                  <a:gd name="connsiteX12" fmla="*/ 1593685 w 2388238"/>
                  <a:gd name="connsiteY12" fmla="*/ 176651 h 2405234"/>
                  <a:gd name="connsiteX13" fmla="*/ 1757458 w 2388238"/>
                  <a:gd name="connsiteY13" fmla="*/ 526033 h 2405234"/>
                  <a:gd name="connsiteX14" fmla="*/ 1888931 w 2388238"/>
                  <a:gd name="connsiteY14" fmla="*/ 665696 h 2405234"/>
                  <a:gd name="connsiteX15" fmla="*/ 2227850 w 2388238"/>
                  <a:gd name="connsiteY15" fmla="*/ 849940 h 2405234"/>
                  <a:gd name="connsiteX16" fmla="*/ 2291085 w 2388238"/>
                  <a:gd name="connsiteY16" fmla="*/ 1343534 h 2405234"/>
                  <a:gd name="connsiteX17" fmla="*/ 2009486 w 2388238"/>
                  <a:gd name="connsiteY17" fmla="*/ 1606936 h 2405234"/>
                  <a:gd name="connsiteX18" fmla="*/ 1917591 w 2388238"/>
                  <a:gd name="connsiteY18" fmla="*/ 1774804 h 2405234"/>
                  <a:gd name="connsiteX19" fmla="*/ 1847078 w 2388238"/>
                  <a:gd name="connsiteY19" fmla="*/ 2154211 h 2405234"/>
                  <a:gd name="connsiteX20" fmla="*/ 1397157 w 2388238"/>
                  <a:gd name="connsiteY20" fmla="*/ 2366662 h 240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88238" h="2405234">
                    <a:moveTo>
                      <a:pt x="1397157" y="2366662"/>
                    </a:moveTo>
                    <a:lnTo>
                      <a:pt x="1059603" y="2180142"/>
                    </a:lnTo>
                    <a:cubicBezTo>
                      <a:pt x="1002283" y="2148297"/>
                      <a:pt x="936319" y="2136014"/>
                      <a:pt x="871265" y="2144658"/>
                    </a:cubicBezTo>
                    <a:lnTo>
                      <a:pt x="488674" y="2195155"/>
                    </a:lnTo>
                    <a:cubicBezTo>
                      <a:pt x="281227" y="2222450"/>
                      <a:pt x="107901" y="2038660"/>
                      <a:pt x="147480" y="1833034"/>
                    </a:cubicBezTo>
                    <a:lnTo>
                      <a:pt x="220268" y="1454081"/>
                    </a:lnTo>
                    <a:cubicBezTo>
                      <a:pt x="232551" y="1389937"/>
                      <a:pt x="223907" y="1323063"/>
                      <a:pt x="196157" y="1263922"/>
                    </a:cubicBezTo>
                    <a:lnTo>
                      <a:pt x="30110" y="915904"/>
                    </a:lnTo>
                    <a:cubicBezTo>
                      <a:pt x="-59966" y="727110"/>
                      <a:pt x="61499" y="505562"/>
                      <a:pt x="268945" y="479631"/>
                    </a:cubicBezTo>
                    <a:lnTo>
                      <a:pt x="651536" y="431864"/>
                    </a:lnTo>
                    <a:cubicBezTo>
                      <a:pt x="716591" y="423675"/>
                      <a:pt x="777096" y="395015"/>
                      <a:pt x="824863" y="349977"/>
                    </a:cubicBezTo>
                    <a:lnTo>
                      <a:pt x="1104641" y="84301"/>
                    </a:lnTo>
                    <a:cubicBezTo>
                      <a:pt x="1256586" y="-59910"/>
                      <a:pt x="1504520" y="-12598"/>
                      <a:pt x="1593685" y="176651"/>
                    </a:cubicBezTo>
                    <a:lnTo>
                      <a:pt x="1757458" y="526033"/>
                    </a:lnTo>
                    <a:cubicBezTo>
                      <a:pt x="1785209" y="585174"/>
                      <a:pt x="1831156" y="634306"/>
                      <a:pt x="1888931" y="665696"/>
                    </a:cubicBezTo>
                    <a:lnTo>
                      <a:pt x="2227850" y="849940"/>
                    </a:lnTo>
                    <a:cubicBezTo>
                      <a:pt x="2411639" y="950024"/>
                      <a:pt x="2443939" y="1200233"/>
                      <a:pt x="2291085" y="1343534"/>
                    </a:cubicBezTo>
                    <a:lnTo>
                      <a:pt x="2009486" y="1606936"/>
                    </a:lnTo>
                    <a:cubicBezTo>
                      <a:pt x="1961719" y="1651519"/>
                      <a:pt x="1929420" y="1710659"/>
                      <a:pt x="1917591" y="1774804"/>
                    </a:cubicBezTo>
                    <a:lnTo>
                      <a:pt x="1847078" y="2154211"/>
                    </a:lnTo>
                    <a:cubicBezTo>
                      <a:pt x="1808864" y="2359838"/>
                      <a:pt x="1580493" y="2468110"/>
                      <a:pt x="1397157" y="2366662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94D05A-AFFB-4FA7-B39B-A0275817DB91}"/>
                  </a:ext>
                </a:extLst>
              </p:cNvPr>
              <p:cNvSpPr/>
              <p:nvPr/>
            </p:nvSpPr>
            <p:spPr>
              <a:xfrm>
                <a:off x="8179250" y="4295867"/>
                <a:ext cx="182577" cy="251087"/>
              </a:xfrm>
              <a:custGeom>
                <a:avLst/>
                <a:gdLst>
                  <a:gd name="connsiteX0" fmla="*/ 174995 w 182577"/>
                  <a:gd name="connsiteY0" fmla="*/ 100759 h 251087"/>
                  <a:gd name="connsiteX1" fmla="*/ 127683 w 182577"/>
                  <a:gd name="connsiteY1" fmla="*/ 248610 h 251087"/>
                  <a:gd name="connsiteX2" fmla="*/ 7583 w 182577"/>
                  <a:gd name="connsiteY2" fmla="*/ 150346 h 251087"/>
                  <a:gd name="connsiteX3" fmla="*/ 54895 w 182577"/>
                  <a:gd name="connsiteY3" fmla="*/ 2495 h 251087"/>
                  <a:gd name="connsiteX4" fmla="*/ 174995 w 182577"/>
                  <a:gd name="connsiteY4" fmla="*/ 100759 h 2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577" h="251087">
                    <a:moveTo>
                      <a:pt x="174995" y="100759"/>
                    </a:moveTo>
                    <a:cubicBezTo>
                      <a:pt x="195011" y="168543"/>
                      <a:pt x="174085" y="234962"/>
                      <a:pt x="127683" y="248610"/>
                    </a:cubicBezTo>
                    <a:cubicBezTo>
                      <a:pt x="81280" y="262258"/>
                      <a:pt x="27599" y="218130"/>
                      <a:pt x="7583" y="150346"/>
                    </a:cubicBezTo>
                    <a:cubicBezTo>
                      <a:pt x="-12434" y="82562"/>
                      <a:pt x="8492" y="16143"/>
                      <a:pt x="54895" y="2495"/>
                    </a:cubicBezTo>
                    <a:cubicBezTo>
                      <a:pt x="101297" y="-11152"/>
                      <a:pt x="154978" y="32520"/>
                      <a:pt x="174995" y="10075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25B59C3-21C3-4DF8-A731-9EE57B8570BB}"/>
                  </a:ext>
                </a:extLst>
              </p:cNvPr>
              <p:cNvSpPr/>
              <p:nvPr/>
            </p:nvSpPr>
            <p:spPr>
              <a:xfrm>
                <a:off x="7823264" y="2537076"/>
                <a:ext cx="2388238" cy="2405170"/>
              </a:xfrm>
              <a:custGeom>
                <a:avLst/>
                <a:gdLst>
                  <a:gd name="connsiteX0" fmla="*/ 2227850 w 2388238"/>
                  <a:gd name="connsiteY0" fmla="*/ 850070 h 2405170"/>
                  <a:gd name="connsiteX1" fmla="*/ 1888931 w 2388238"/>
                  <a:gd name="connsiteY1" fmla="*/ 665825 h 2405170"/>
                  <a:gd name="connsiteX2" fmla="*/ 1757458 w 2388238"/>
                  <a:gd name="connsiteY2" fmla="*/ 526163 h 2405170"/>
                  <a:gd name="connsiteX3" fmla="*/ 1593685 w 2388238"/>
                  <a:gd name="connsiteY3" fmla="*/ 176781 h 2405170"/>
                  <a:gd name="connsiteX4" fmla="*/ 1104641 w 2388238"/>
                  <a:gd name="connsiteY4" fmla="*/ 84431 h 2405170"/>
                  <a:gd name="connsiteX5" fmla="*/ 824863 w 2388238"/>
                  <a:gd name="connsiteY5" fmla="*/ 350107 h 2405170"/>
                  <a:gd name="connsiteX6" fmla="*/ 651536 w 2388238"/>
                  <a:gd name="connsiteY6" fmla="*/ 431994 h 2405170"/>
                  <a:gd name="connsiteX7" fmla="*/ 268945 w 2388238"/>
                  <a:gd name="connsiteY7" fmla="*/ 479761 h 2405170"/>
                  <a:gd name="connsiteX8" fmla="*/ 30110 w 2388238"/>
                  <a:gd name="connsiteY8" fmla="*/ 916034 h 2405170"/>
                  <a:gd name="connsiteX9" fmla="*/ 196157 w 2388238"/>
                  <a:gd name="connsiteY9" fmla="*/ 1264052 h 2405170"/>
                  <a:gd name="connsiteX10" fmla="*/ 220268 w 2388238"/>
                  <a:gd name="connsiteY10" fmla="*/ 1454211 h 2405170"/>
                  <a:gd name="connsiteX11" fmla="*/ 147480 w 2388238"/>
                  <a:gd name="connsiteY11" fmla="*/ 1833164 h 2405170"/>
                  <a:gd name="connsiteX12" fmla="*/ 488674 w 2388238"/>
                  <a:gd name="connsiteY12" fmla="*/ 2195285 h 2405170"/>
                  <a:gd name="connsiteX13" fmla="*/ 871265 w 2388238"/>
                  <a:gd name="connsiteY13" fmla="*/ 2144788 h 2405170"/>
                  <a:gd name="connsiteX14" fmla="*/ 1059603 w 2388238"/>
                  <a:gd name="connsiteY14" fmla="*/ 2180272 h 2405170"/>
                  <a:gd name="connsiteX15" fmla="*/ 1397157 w 2388238"/>
                  <a:gd name="connsiteY15" fmla="*/ 2366791 h 2405170"/>
                  <a:gd name="connsiteX16" fmla="*/ 1847078 w 2388238"/>
                  <a:gd name="connsiteY16" fmla="*/ 2154341 h 2405170"/>
                  <a:gd name="connsiteX17" fmla="*/ 1917591 w 2388238"/>
                  <a:gd name="connsiteY17" fmla="*/ 1774933 h 2405170"/>
                  <a:gd name="connsiteX18" fmla="*/ 2009486 w 2388238"/>
                  <a:gd name="connsiteY18" fmla="*/ 1607066 h 2405170"/>
                  <a:gd name="connsiteX19" fmla="*/ 2291085 w 2388238"/>
                  <a:gd name="connsiteY19" fmla="*/ 1343664 h 2405170"/>
                  <a:gd name="connsiteX20" fmla="*/ 2227850 w 2388238"/>
                  <a:gd name="connsiteY20" fmla="*/ 850070 h 2405170"/>
                  <a:gd name="connsiteX21" fmla="*/ 2258785 w 2388238"/>
                  <a:gd name="connsiteY21" fmla="*/ 1338205 h 2405170"/>
                  <a:gd name="connsiteX22" fmla="*/ 1984921 w 2388238"/>
                  <a:gd name="connsiteY22" fmla="*/ 1594328 h 2405170"/>
                  <a:gd name="connsiteX23" fmla="*/ 1895300 w 2388238"/>
                  <a:gd name="connsiteY23" fmla="*/ 1757646 h 2405170"/>
                  <a:gd name="connsiteX24" fmla="*/ 1827062 w 2388238"/>
                  <a:gd name="connsiteY24" fmla="*/ 2126136 h 2405170"/>
                  <a:gd name="connsiteX25" fmla="*/ 1389879 w 2388238"/>
                  <a:gd name="connsiteY25" fmla="*/ 2332672 h 2405170"/>
                  <a:gd name="connsiteX26" fmla="*/ 1061878 w 2388238"/>
                  <a:gd name="connsiteY26" fmla="*/ 2151612 h 2405170"/>
                  <a:gd name="connsiteX27" fmla="*/ 878998 w 2388238"/>
                  <a:gd name="connsiteY27" fmla="*/ 2117037 h 2405170"/>
                  <a:gd name="connsiteX28" fmla="*/ 507325 w 2388238"/>
                  <a:gd name="connsiteY28" fmla="*/ 2165714 h 2405170"/>
                  <a:gd name="connsiteX29" fmla="*/ 175685 w 2388238"/>
                  <a:gd name="connsiteY29" fmla="*/ 1814057 h 2405170"/>
                  <a:gd name="connsiteX30" fmla="*/ 246653 w 2388238"/>
                  <a:gd name="connsiteY30" fmla="*/ 1446022 h 2405170"/>
                  <a:gd name="connsiteX31" fmla="*/ 222997 w 2388238"/>
                  <a:gd name="connsiteY31" fmla="*/ 1261323 h 2405170"/>
                  <a:gd name="connsiteX32" fmla="*/ 61499 w 2388238"/>
                  <a:gd name="connsiteY32" fmla="*/ 922858 h 2405170"/>
                  <a:gd name="connsiteX33" fmla="*/ 293511 w 2388238"/>
                  <a:gd name="connsiteY33" fmla="*/ 498868 h 2405170"/>
                  <a:gd name="connsiteX34" fmla="*/ 665639 w 2388238"/>
                  <a:gd name="connsiteY34" fmla="*/ 452465 h 2405170"/>
                  <a:gd name="connsiteX35" fmla="*/ 833961 w 2388238"/>
                  <a:gd name="connsiteY35" fmla="*/ 372853 h 2405170"/>
                  <a:gd name="connsiteX36" fmla="*/ 1106006 w 2388238"/>
                  <a:gd name="connsiteY36" fmla="*/ 114911 h 2405170"/>
                  <a:gd name="connsiteX37" fmla="*/ 1580947 w 2388238"/>
                  <a:gd name="connsiteY37" fmla="*/ 204531 h 2405170"/>
                  <a:gd name="connsiteX38" fmla="*/ 1739716 w 2388238"/>
                  <a:gd name="connsiteY38" fmla="*/ 543905 h 2405170"/>
                  <a:gd name="connsiteX39" fmla="*/ 1867550 w 2388238"/>
                  <a:gd name="connsiteY39" fmla="*/ 679473 h 2405170"/>
                  <a:gd name="connsiteX40" fmla="*/ 2196915 w 2388238"/>
                  <a:gd name="connsiteY40" fmla="*/ 858259 h 2405170"/>
                  <a:gd name="connsiteX41" fmla="*/ 2258785 w 2388238"/>
                  <a:gd name="connsiteY41" fmla="*/ 1338205 h 240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8238" h="2405170">
                    <a:moveTo>
                      <a:pt x="2227850" y="850070"/>
                    </a:moveTo>
                    <a:lnTo>
                      <a:pt x="1888931" y="665825"/>
                    </a:lnTo>
                    <a:cubicBezTo>
                      <a:pt x="1831156" y="634435"/>
                      <a:pt x="1785209" y="585758"/>
                      <a:pt x="1757458" y="526163"/>
                    </a:cubicBezTo>
                    <a:lnTo>
                      <a:pt x="1593685" y="176781"/>
                    </a:lnTo>
                    <a:cubicBezTo>
                      <a:pt x="1504975" y="-12923"/>
                      <a:pt x="1256586" y="-59781"/>
                      <a:pt x="1104641" y="84431"/>
                    </a:cubicBezTo>
                    <a:lnTo>
                      <a:pt x="824863" y="350107"/>
                    </a:lnTo>
                    <a:cubicBezTo>
                      <a:pt x="777550" y="395145"/>
                      <a:pt x="716591" y="423805"/>
                      <a:pt x="651536" y="431994"/>
                    </a:cubicBezTo>
                    <a:lnTo>
                      <a:pt x="268945" y="479761"/>
                    </a:lnTo>
                    <a:cubicBezTo>
                      <a:pt x="61499" y="505692"/>
                      <a:pt x="-59966" y="727240"/>
                      <a:pt x="30110" y="916034"/>
                    </a:cubicBezTo>
                    <a:lnTo>
                      <a:pt x="196157" y="1264052"/>
                    </a:lnTo>
                    <a:cubicBezTo>
                      <a:pt x="224362" y="1323192"/>
                      <a:pt x="233006" y="1389612"/>
                      <a:pt x="220268" y="1454211"/>
                    </a:cubicBezTo>
                    <a:lnTo>
                      <a:pt x="147480" y="1833164"/>
                    </a:lnTo>
                    <a:cubicBezTo>
                      <a:pt x="107901" y="2038790"/>
                      <a:pt x="281227" y="2222580"/>
                      <a:pt x="488674" y="2195285"/>
                    </a:cubicBezTo>
                    <a:lnTo>
                      <a:pt x="871265" y="2144788"/>
                    </a:lnTo>
                    <a:cubicBezTo>
                      <a:pt x="936319" y="2136144"/>
                      <a:pt x="1002283" y="2148882"/>
                      <a:pt x="1059603" y="2180272"/>
                    </a:cubicBezTo>
                    <a:lnTo>
                      <a:pt x="1397157" y="2366791"/>
                    </a:lnTo>
                    <a:cubicBezTo>
                      <a:pt x="1580493" y="2467785"/>
                      <a:pt x="1808864" y="2359967"/>
                      <a:pt x="1847078" y="2154341"/>
                    </a:cubicBezTo>
                    <a:lnTo>
                      <a:pt x="1917591" y="1774933"/>
                    </a:lnTo>
                    <a:cubicBezTo>
                      <a:pt x="1929420" y="1710334"/>
                      <a:pt x="1961719" y="1651649"/>
                      <a:pt x="2009486" y="1607066"/>
                    </a:cubicBezTo>
                    <a:lnTo>
                      <a:pt x="2291085" y="1343664"/>
                    </a:lnTo>
                    <a:cubicBezTo>
                      <a:pt x="2443939" y="1200818"/>
                      <a:pt x="2411639" y="950154"/>
                      <a:pt x="2227850" y="850070"/>
                    </a:cubicBezTo>
                    <a:close/>
                    <a:moveTo>
                      <a:pt x="2258785" y="1338205"/>
                    </a:moveTo>
                    <a:lnTo>
                      <a:pt x="1984921" y="1594328"/>
                    </a:lnTo>
                    <a:cubicBezTo>
                      <a:pt x="1938518" y="1638001"/>
                      <a:pt x="1907128" y="1694867"/>
                      <a:pt x="1895300" y="1757646"/>
                    </a:cubicBezTo>
                    <a:lnTo>
                      <a:pt x="1827062" y="2126136"/>
                    </a:lnTo>
                    <a:cubicBezTo>
                      <a:pt x="1789757" y="2325848"/>
                      <a:pt x="1568209" y="2430936"/>
                      <a:pt x="1389879" y="2332672"/>
                    </a:cubicBezTo>
                    <a:lnTo>
                      <a:pt x="1061878" y="2151612"/>
                    </a:lnTo>
                    <a:cubicBezTo>
                      <a:pt x="1006377" y="2120677"/>
                      <a:pt x="942233" y="2108849"/>
                      <a:pt x="878998" y="2117037"/>
                    </a:cubicBezTo>
                    <a:lnTo>
                      <a:pt x="507325" y="2165714"/>
                    </a:lnTo>
                    <a:cubicBezTo>
                      <a:pt x="305794" y="2192100"/>
                      <a:pt x="137472" y="2013314"/>
                      <a:pt x="175685" y="1814057"/>
                    </a:cubicBezTo>
                    <a:lnTo>
                      <a:pt x="246653" y="1446022"/>
                    </a:lnTo>
                    <a:cubicBezTo>
                      <a:pt x="258481" y="1383698"/>
                      <a:pt x="250293" y="1318643"/>
                      <a:pt x="222997" y="1261323"/>
                    </a:cubicBezTo>
                    <a:lnTo>
                      <a:pt x="61499" y="922858"/>
                    </a:lnTo>
                    <a:cubicBezTo>
                      <a:pt x="-25846" y="739523"/>
                      <a:pt x="91979" y="523889"/>
                      <a:pt x="293511" y="498868"/>
                    </a:cubicBezTo>
                    <a:lnTo>
                      <a:pt x="665639" y="452465"/>
                    </a:lnTo>
                    <a:cubicBezTo>
                      <a:pt x="728874" y="444732"/>
                      <a:pt x="787559" y="416526"/>
                      <a:pt x="833961" y="372853"/>
                    </a:cubicBezTo>
                    <a:lnTo>
                      <a:pt x="1106006" y="114911"/>
                    </a:lnTo>
                    <a:cubicBezTo>
                      <a:pt x="1253402" y="-25206"/>
                      <a:pt x="1494967" y="20741"/>
                      <a:pt x="1580947" y="204531"/>
                    </a:cubicBezTo>
                    <a:lnTo>
                      <a:pt x="1739716" y="543905"/>
                    </a:lnTo>
                    <a:cubicBezTo>
                      <a:pt x="1766557" y="601681"/>
                      <a:pt x="1811594" y="648993"/>
                      <a:pt x="1867550" y="679473"/>
                    </a:cubicBezTo>
                    <a:lnTo>
                      <a:pt x="2196915" y="858259"/>
                    </a:lnTo>
                    <a:cubicBezTo>
                      <a:pt x="2376155" y="955613"/>
                      <a:pt x="2407545" y="1199453"/>
                      <a:pt x="2258785" y="1338205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C6CAD7B-7383-40A4-A7E3-272E75C1AB2C}"/>
                  </a:ext>
                </a:extLst>
              </p:cNvPr>
              <p:cNvSpPr/>
              <p:nvPr/>
            </p:nvSpPr>
            <p:spPr>
              <a:xfrm>
                <a:off x="7859742" y="2563113"/>
                <a:ext cx="2317840" cy="1155691"/>
              </a:xfrm>
              <a:custGeom>
                <a:avLst/>
                <a:gdLst>
                  <a:gd name="connsiteX0" fmla="*/ 2164531 w 2317840"/>
                  <a:gd name="connsiteY0" fmla="*/ 825398 h 1155691"/>
                  <a:gd name="connsiteX1" fmla="*/ 1835166 w 2317840"/>
                  <a:gd name="connsiteY1" fmla="*/ 646613 h 1155691"/>
                  <a:gd name="connsiteX2" fmla="*/ 1707332 w 2317840"/>
                  <a:gd name="connsiteY2" fmla="*/ 511045 h 1155691"/>
                  <a:gd name="connsiteX3" fmla="*/ 1548563 w 2317840"/>
                  <a:gd name="connsiteY3" fmla="*/ 171670 h 1155691"/>
                  <a:gd name="connsiteX4" fmla="*/ 1073622 w 2317840"/>
                  <a:gd name="connsiteY4" fmla="*/ 82050 h 1155691"/>
                  <a:gd name="connsiteX5" fmla="*/ 801577 w 2317840"/>
                  <a:gd name="connsiteY5" fmla="*/ 339993 h 1155691"/>
                  <a:gd name="connsiteX6" fmla="*/ 633255 w 2317840"/>
                  <a:gd name="connsiteY6" fmla="*/ 419605 h 1155691"/>
                  <a:gd name="connsiteX7" fmla="*/ 261126 w 2317840"/>
                  <a:gd name="connsiteY7" fmla="*/ 466007 h 1155691"/>
                  <a:gd name="connsiteX8" fmla="*/ 0 w 2317840"/>
                  <a:gd name="connsiteY8" fmla="*/ 758524 h 1155691"/>
                  <a:gd name="connsiteX9" fmla="*/ 670558 w 2317840"/>
                  <a:gd name="connsiteY9" fmla="*/ 771262 h 1155691"/>
                  <a:gd name="connsiteX10" fmla="*/ 1828797 w 2317840"/>
                  <a:gd name="connsiteY10" fmla="*/ 1149305 h 1155691"/>
                  <a:gd name="connsiteX11" fmla="*/ 2317841 w 2317840"/>
                  <a:gd name="connsiteY11" fmla="*/ 1051041 h 1155691"/>
                  <a:gd name="connsiteX12" fmla="*/ 2164531 w 2317840"/>
                  <a:gd name="connsiteY12" fmla="*/ 825398 h 115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7840" h="1155691">
                    <a:moveTo>
                      <a:pt x="2164531" y="825398"/>
                    </a:moveTo>
                    <a:lnTo>
                      <a:pt x="1835166" y="646613"/>
                    </a:lnTo>
                    <a:cubicBezTo>
                      <a:pt x="1779210" y="616133"/>
                      <a:pt x="1734627" y="568820"/>
                      <a:pt x="1707332" y="511045"/>
                    </a:cubicBezTo>
                    <a:lnTo>
                      <a:pt x="1548563" y="171670"/>
                    </a:lnTo>
                    <a:cubicBezTo>
                      <a:pt x="1462128" y="-12574"/>
                      <a:pt x="1221017" y="-58067"/>
                      <a:pt x="1073622" y="82050"/>
                    </a:cubicBezTo>
                    <a:lnTo>
                      <a:pt x="801577" y="339993"/>
                    </a:lnTo>
                    <a:cubicBezTo>
                      <a:pt x="755630" y="383666"/>
                      <a:pt x="696489" y="411871"/>
                      <a:pt x="633255" y="419605"/>
                    </a:cubicBezTo>
                    <a:lnTo>
                      <a:pt x="261126" y="466007"/>
                    </a:lnTo>
                    <a:cubicBezTo>
                      <a:pt x="106452" y="485114"/>
                      <a:pt x="1819" y="616133"/>
                      <a:pt x="0" y="758524"/>
                    </a:cubicBezTo>
                    <a:cubicBezTo>
                      <a:pt x="161043" y="741692"/>
                      <a:pt x="364394" y="711667"/>
                      <a:pt x="670558" y="771262"/>
                    </a:cubicBezTo>
                    <a:cubicBezTo>
                      <a:pt x="1100463" y="854513"/>
                      <a:pt x="1359770" y="1100173"/>
                      <a:pt x="1828797" y="1149305"/>
                    </a:cubicBezTo>
                    <a:cubicBezTo>
                      <a:pt x="2042611" y="1171597"/>
                      <a:pt x="2175449" y="1134748"/>
                      <a:pt x="2317841" y="1051041"/>
                    </a:cubicBezTo>
                    <a:cubicBezTo>
                      <a:pt x="2306467" y="960056"/>
                      <a:pt x="2254151" y="874075"/>
                      <a:pt x="2164531" y="82539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B168935-8A2C-4332-AC02-2F2D7E7C7547}"/>
                  </a:ext>
                </a:extLst>
              </p:cNvPr>
              <p:cNvSpPr/>
              <p:nvPr/>
            </p:nvSpPr>
            <p:spPr>
              <a:xfrm>
                <a:off x="8077381" y="2667742"/>
                <a:ext cx="1110631" cy="641897"/>
              </a:xfrm>
              <a:custGeom>
                <a:avLst/>
                <a:gdLst>
                  <a:gd name="connsiteX0" fmla="*/ 126739 w 1110631"/>
                  <a:gd name="connsiteY0" fmla="*/ 641157 h 641897"/>
                  <a:gd name="connsiteX1" fmla="*/ 56681 w 1110631"/>
                  <a:gd name="connsiteY1" fmla="*/ 446449 h 641897"/>
                  <a:gd name="connsiteX2" fmla="*/ 416981 w 1110631"/>
                  <a:gd name="connsiteY2" fmla="*/ 422338 h 641897"/>
                  <a:gd name="connsiteX3" fmla="*/ 686751 w 1110631"/>
                  <a:gd name="connsiteY3" fmla="*/ 289955 h 641897"/>
                  <a:gd name="connsiteX4" fmla="*/ 952427 w 1110631"/>
                  <a:gd name="connsiteY4" fmla="*/ 17455 h 641897"/>
                  <a:gd name="connsiteX5" fmla="*/ 1096183 w 1110631"/>
                  <a:gd name="connsiteY5" fmla="*/ 139375 h 641897"/>
                  <a:gd name="connsiteX6" fmla="*/ 841426 w 1110631"/>
                  <a:gd name="connsiteY6" fmla="*/ 428252 h 641897"/>
                  <a:gd name="connsiteX7" fmla="*/ 469752 w 1110631"/>
                  <a:gd name="connsiteY7" fmla="*/ 600214 h 641897"/>
                  <a:gd name="connsiteX8" fmla="*/ 126739 w 1110631"/>
                  <a:gd name="connsiteY8" fmla="*/ 641157 h 64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0631" h="641897">
                    <a:moveTo>
                      <a:pt x="126739" y="641157"/>
                    </a:moveTo>
                    <a:cubicBezTo>
                      <a:pt x="2090" y="655260"/>
                      <a:pt x="-47952" y="463282"/>
                      <a:pt x="56681" y="446449"/>
                    </a:cubicBezTo>
                    <a:lnTo>
                      <a:pt x="416981" y="422338"/>
                    </a:lnTo>
                    <a:cubicBezTo>
                      <a:pt x="517974" y="405961"/>
                      <a:pt x="608049" y="361378"/>
                      <a:pt x="686751" y="289955"/>
                    </a:cubicBezTo>
                    <a:lnTo>
                      <a:pt x="952427" y="17455"/>
                    </a:lnTo>
                    <a:cubicBezTo>
                      <a:pt x="992460" y="-36681"/>
                      <a:pt x="1160328" y="43840"/>
                      <a:pt x="1096183" y="139375"/>
                    </a:cubicBezTo>
                    <a:lnTo>
                      <a:pt x="841426" y="428252"/>
                    </a:lnTo>
                    <a:cubicBezTo>
                      <a:pt x="745437" y="522877"/>
                      <a:pt x="623062" y="582472"/>
                      <a:pt x="469752" y="600214"/>
                    </a:cubicBezTo>
                    <a:lnTo>
                      <a:pt x="126739" y="64115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DA63247-172E-43CD-8A3C-62A6117CCA82}"/>
                  </a:ext>
                </a:extLst>
              </p:cNvPr>
              <p:cNvSpPr/>
              <p:nvPr/>
            </p:nvSpPr>
            <p:spPr>
              <a:xfrm>
                <a:off x="7856300" y="2570392"/>
                <a:ext cx="2320302" cy="2337128"/>
              </a:xfrm>
              <a:custGeom>
                <a:avLst/>
                <a:gdLst>
                  <a:gd name="connsiteX0" fmla="*/ 2164334 w 2320302"/>
                  <a:gd name="connsiteY0" fmla="*/ 825398 h 2337128"/>
                  <a:gd name="connsiteX1" fmla="*/ 1834968 w 2320302"/>
                  <a:gd name="connsiteY1" fmla="*/ 646613 h 2337128"/>
                  <a:gd name="connsiteX2" fmla="*/ 1707135 w 2320302"/>
                  <a:gd name="connsiteY2" fmla="*/ 511045 h 2337128"/>
                  <a:gd name="connsiteX3" fmla="*/ 1548366 w 2320302"/>
                  <a:gd name="connsiteY3" fmla="*/ 171670 h 2337128"/>
                  <a:gd name="connsiteX4" fmla="*/ 1073424 w 2320302"/>
                  <a:gd name="connsiteY4" fmla="*/ 82050 h 2337128"/>
                  <a:gd name="connsiteX5" fmla="*/ 801380 w 2320302"/>
                  <a:gd name="connsiteY5" fmla="*/ 339993 h 2337128"/>
                  <a:gd name="connsiteX6" fmla="*/ 633058 w 2320302"/>
                  <a:gd name="connsiteY6" fmla="*/ 419605 h 2337128"/>
                  <a:gd name="connsiteX7" fmla="*/ 261384 w 2320302"/>
                  <a:gd name="connsiteY7" fmla="*/ 466007 h 2337128"/>
                  <a:gd name="connsiteX8" fmla="*/ 29373 w 2320302"/>
                  <a:gd name="connsiteY8" fmla="*/ 889998 h 2337128"/>
                  <a:gd name="connsiteX9" fmla="*/ 190871 w 2320302"/>
                  <a:gd name="connsiteY9" fmla="*/ 1228462 h 2337128"/>
                  <a:gd name="connsiteX10" fmla="*/ 214527 w 2320302"/>
                  <a:gd name="connsiteY10" fmla="*/ 1413162 h 2337128"/>
                  <a:gd name="connsiteX11" fmla="*/ 143559 w 2320302"/>
                  <a:gd name="connsiteY11" fmla="*/ 1781196 h 2337128"/>
                  <a:gd name="connsiteX12" fmla="*/ 475199 w 2320302"/>
                  <a:gd name="connsiteY12" fmla="*/ 2132854 h 2337128"/>
                  <a:gd name="connsiteX13" fmla="*/ 846872 w 2320302"/>
                  <a:gd name="connsiteY13" fmla="*/ 2084177 h 2337128"/>
                  <a:gd name="connsiteX14" fmla="*/ 1029752 w 2320302"/>
                  <a:gd name="connsiteY14" fmla="*/ 2118751 h 2337128"/>
                  <a:gd name="connsiteX15" fmla="*/ 1357752 w 2320302"/>
                  <a:gd name="connsiteY15" fmla="*/ 2299811 h 2337128"/>
                  <a:gd name="connsiteX16" fmla="*/ 1794935 w 2320302"/>
                  <a:gd name="connsiteY16" fmla="*/ 2093275 h 2337128"/>
                  <a:gd name="connsiteX17" fmla="*/ 1863174 w 2320302"/>
                  <a:gd name="connsiteY17" fmla="*/ 1724786 h 2337128"/>
                  <a:gd name="connsiteX18" fmla="*/ 1952794 w 2320302"/>
                  <a:gd name="connsiteY18" fmla="*/ 1561468 h 2337128"/>
                  <a:gd name="connsiteX19" fmla="*/ 2226659 w 2320302"/>
                  <a:gd name="connsiteY19" fmla="*/ 1305344 h 2337128"/>
                  <a:gd name="connsiteX20" fmla="*/ 2164334 w 2320302"/>
                  <a:gd name="connsiteY20" fmla="*/ 825398 h 2337128"/>
                  <a:gd name="connsiteX21" fmla="*/ 2137038 w 2320302"/>
                  <a:gd name="connsiteY21" fmla="*/ 1289877 h 2337128"/>
                  <a:gd name="connsiteX22" fmla="*/ 1885465 w 2320302"/>
                  <a:gd name="connsiteY22" fmla="*/ 1525528 h 2337128"/>
                  <a:gd name="connsiteX23" fmla="*/ 1803124 w 2320302"/>
                  <a:gd name="connsiteY23" fmla="*/ 1675654 h 2337128"/>
                  <a:gd name="connsiteX24" fmla="*/ 1740344 w 2320302"/>
                  <a:gd name="connsiteY24" fmla="*/ 2014573 h 2337128"/>
                  <a:gd name="connsiteX25" fmla="*/ 1338646 w 2320302"/>
                  <a:gd name="connsiteY25" fmla="*/ 2204277 h 2337128"/>
                  <a:gd name="connsiteX26" fmla="*/ 1037031 w 2320302"/>
                  <a:gd name="connsiteY26" fmla="*/ 2037774 h 2337128"/>
                  <a:gd name="connsiteX27" fmla="*/ 868708 w 2320302"/>
                  <a:gd name="connsiteY27" fmla="*/ 2005930 h 2337128"/>
                  <a:gd name="connsiteX28" fmla="*/ 527060 w 2320302"/>
                  <a:gd name="connsiteY28" fmla="*/ 2050967 h 2337128"/>
                  <a:gd name="connsiteX29" fmla="*/ 222261 w 2320302"/>
                  <a:gd name="connsiteY29" fmla="*/ 1727515 h 2337128"/>
                  <a:gd name="connsiteX30" fmla="*/ 287315 w 2320302"/>
                  <a:gd name="connsiteY30" fmla="*/ 1389051 h 2337128"/>
                  <a:gd name="connsiteX31" fmla="*/ 265479 w 2320302"/>
                  <a:gd name="connsiteY31" fmla="*/ 1219364 h 2337128"/>
                  <a:gd name="connsiteX32" fmla="*/ 117173 w 2320302"/>
                  <a:gd name="connsiteY32" fmla="*/ 908195 h 2337128"/>
                  <a:gd name="connsiteX33" fmla="*/ 330533 w 2320302"/>
                  <a:gd name="connsiteY33" fmla="*/ 518324 h 2337128"/>
                  <a:gd name="connsiteX34" fmla="*/ 672636 w 2320302"/>
                  <a:gd name="connsiteY34" fmla="*/ 475561 h 2337128"/>
                  <a:gd name="connsiteX35" fmla="*/ 827311 w 2320302"/>
                  <a:gd name="connsiteY35" fmla="*/ 402318 h 2337128"/>
                  <a:gd name="connsiteX36" fmla="*/ 1077519 w 2320302"/>
                  <a:gd name="connsiteY36" fmla="*/ 165301 h 2337128"/>
                  <a:gd name="connsiteX37" fmla="*/ 1514246 w 2320302"/>
                  <a:gd name="connsiteY37" fmla="*/ 248098 h 2337128"/>
                  <a:gd name="connsiteX38" fmla="*/ 1660278 w 2320302"/>
                  <a:gd name="connsiteY38" fmla="*/ 560177 h 2337128"/>
                  <a:gd name="connsiteX39" fmla="*/ 1777648 w 2320302"/>
                  <a:gd name="connsiteY39" fmla="*/ 684826 h 2337128"/>
                  <a:gd name="connsiteX40" fmla="*/ 2080627 w 2320302"/>
                  <a:gd name="connsiteY40" fmla="*/ 849509 h 2337128"/>
                  <a:gd name="connsiteX41" fmla="*/ 2137038 w 2320302"/>
                  <a:gd name="connsiteY41" fmla="*/ 1289877 h 233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0302" h="2337128">
                    <a:moveTo>
                      <a:pt x="2164334" y="825398"/>
                    </a:moveTo>
                    <a:lnTo>
                      <a:pt x="1834968" y="646613"/>
                    </a:lnTo>
                    <a:cubicBezTo>
                      <a:pt x="1779013" y="616133"/>
                      <a:pt x="1734430" y="568820"/>
                      <a:pt x="1707135" y="511045"/>
                    </a:cubicBezTo>
                    <a:lnTo>
                      <a:pt x="1548366" y="171670"/>
                    </a:lnTo>
                    <a:cubicBezTo>
                      <a:pt x="1461930" y="-12574"/>
                      <a:pt x="1220820" y="-58067"/>
                      <a:pt x="1073424" y="82050"/>
                    </a:cubicBezTo>
                    <a:lnTo>
                      <a:pt x="801380" y="339993"/>
                    </a:lnTo>
                    <a:cubicBezTo>
                      <a:pt x="755433" y="383666"/>
                      <a:pt x="696292" y="411871"/>
                      <a:pt x="633058" y="419605"/>
                    </a:cubicBezTo>
                    <a:lnTo>
                      <a:pt x="261384" y="466007"/>
                    </a:lnTo>
                    <a:cubicBezTo>
                      <a:pt x="59853" y="491028"/>
                      <a:pt x="-58427" y="706663"/>
                      <a:pt x="29373" y="889998"/>
                    </a:cubicBezTo>
                    <a:lnTo>
                      <a:pt x="190871" y="1228462"/>
                    </a:lnTo>
                    <a:cubicBezTo>
                      <a:pt x="218167" y="1285783"/>
                      <a:pt x="226355" y="1350382"/>
                      <a:pt x="214527" y="1413162"/>
                    </a:cubicBezTo>
                    <a:lnTo>
                      <a:pt x="143559" y="1781196"/>
                    </a:lnTo>
                    <a:cubicBezTo>
                      <a:pt x="104890" y="1980909"/>
                      <a:pt x="273668" y="2159694"/>
                      <a:pt x="475199" y="2132854"/>
                    </a:cubicBezTo>
                    <a:lnTo>
                      <a:pt x="846872" y="2084177"/>
                    </a:lnTo>
                    <a:cubicBezTo>
                      <a:pt x="910107" y="2075988"/>
                      <a:pt x="974251" y="2087816"/>
                      <a:pt x="1029752" y="2118751"/>
                    </a:cubicBezTo>
                    <a:lnTo>
                      <a:pt x="1357752" y="2299811"/>
                    </a:lnTo>
                    <a:cubicBezTo>
                      <a:pt x="1535628" y="2398075"/>
                      <a:pt x="1757631" y="2292987"/>
                      <a:pt x="1794935" y="2093275"/>
                    </a:cubicBezTo>
                    <a:lnTo>
                      <a:pt x="1863174" y="1724786"/>
                    </a:lnTo>
                    <a:cubicBezTo>
                      <a:pt x="1875002" y="1662006"/>
                      <a:pt x="1905937" y="1605140"/>
                      <a:pt x="1952794" y="1561468"/>
                    </a:cubicBezTo>
                    <a:lnTo>
                      <a:pt x="2226659" y="1305344"/>
                    </a:lnTo>
                    <a:cubicBezTo>
                      <a:pt x="2374054" y="1166137"/>
                      <a:pt x="2343119" y="922297"/>
                      <a:pt x="2164334" y="825398"/>
                    </a:cubicBezTo>
                    <a:close/>
                    <a:moveTo>
                      <a:pt x="2137038" y="1289877"/>
                    </a:moveTo>
                    <a:lnTo>
                      <a:pt x="1885465" y="1525528"/>
                    </a:lnTo>
                    <a:cubicBezTo>
                      <a:pt x="1842702" y="1565562"/>
                      <a:pt x="1814042" y="1618333"/>
                      <a:pt x="1803124" y="1675654"/>
                    </a:cubicBezTo>
                    <a:lnTo>
                      <a:pt x="1740344" y="2014573"/>
                    </a:lnTo>
                    <a:cubicBezTo>
                      <a:pt x="1706225" y="2198363"/>
                      <a:pt x="1501964" y="2294807"/>
                      <a:pt x="1338646" y="2204277"/>
                    </a:cubicBezTo>
                    <a:lnTo>
                      <a:pt x="1037031" y="2037774"/>
                    </a:lnTo>
                    <a:cubicBezTo>
                      <a:pt x="985624" y="2009569"/>
                      <a:pt x="926939" y="1998196"/>
                      <a:pt x="868708" y="2005930"/>
                    </a:cubicBezTo>
                    <a:lnTo>
                      <a:pt x="527060" y="2050967"/>
                    </a:lnTo>
                    <a:cubicBezTo>
                      <a:pt x="341906" y="2075533"/>
                      <a:pt x="186777" y="1910850"/>
                      <a:pt x="222261" y="1727515"/>
                    </a:cubicBezTo>
                    <a:lnTo>
                      <a:pt x="287315" y="1389051"/>
                    </a:lnTo>
                    <a:cubicBezTo>
                      <a:pt x="298233" y="1331730"/>
                      <a:pt x="290954" y="1272135"/>
                      <a:pt x="265479" y="1219364"/>
                    </a:cubicBezTo>
                    <a:lnTo>
                      <a:pt x="117173" y="908195"/>
                    </a:lnTo>
                    <a:cubicBezTo>
                      <a:pt x="36652" y="739417"/>
                      <a:pt x="144924" y="541525"/>
                      <a:pt x="330533" y="518324"/>
                    </a:cubicBezTo>
                    <a:lnTo>
                      <a:pt x="672636" y="475561"/>
                    </a:lnTo>
                    <a:cubicBezTo>
                      <a:pt x="730866" y="468282"/>
                      <a:pt x="785002" y="442806"/>
                      <a:pt x="827311" y="402318"/>
                    </a:cubicBezTo>
                    <a:lnTo>
                      <a:pt x="1077519" y="165301"/>
                    </a:lnTo>
                    <a:cubicBezTo>
                      <a:pt x="1213087" y="36558"/>
                      <a:pt x="1435090" y="78411"/>
                      <a:pt x="1514246" y="248098"/>
                    </a:cubicBezTo>
                    <a:lnTo>
                      <a:pt x="1660278" y="560177"/>
                    </a:lnTo>
                    <a:cubicBezTo>
                      <a:pt x="1685299" y="612948"/>
                      <a:pt x="1726241" y="656621"/>
                      <a:pt x="1777648" y="684826"/>
                    </a:cubicBezTo>
                    <a:lnTo>
                      <a:pt x="2080627" y="849509"/>
                    </a:lnTo>
                    <a:cubicBezTo>
                      <a:pt x="2244855" y="938220"/>
                      <a:pt x="2273516" y="1162043"/>
                      <a:pt x="2137038" y="128987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AFC69EC-CEA7-44D8-87B3-269B9C42CE80}"/>
                  </a:ext>
                </a:extLst>
              </p:cNvPr>
              <p:cNvSpPr/>
              <p:nvPr/>
            </p:nvSpPr>
            <p:spPr>
              <a:xfrm>
                <a:off x="9616735" y="3330201"/>
                <a:ext cx="335130" cy="167117"/>
              </a:xfrm>
              <a:custGeom>
                <a:avLst/>
                <a:gdLst>
                  <a:gd name="connsiteX0" fmla="*/ 333840 w 335130"/>
                  <a:gd name="connsiteY0" fmla="*/ 147021 h 167117"/>
                  <a:gd name="connsiteX1" fmla="*/ 146866 w 335130"/>
                  <a:gd name="connsiteY1" fmla="*/ 137922 h 167117"/>
                  <a:gd name="connsiteX2" fmla="*/ 1291 w 335130"/>
                  <a:gd name="connsiteY2" fmla="*/ 20097 h 167117"/>
                  <a:gd name="connsiteX3" fmla="*/ 188265 w 335130"/>
                  <a:gd name="connsiteY3" fmla="*/ 29195 h 167117"/>
                  <a:gd name="connsiteX4" fmla="*/ 333840 w 335130"/>
                  <a:gd name="connsiteY4" fmla="*/ 147021 h 16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130" h="167117">
                    <a:moveTo>
                      <a:pt x="333840" y="147021"/>
                    </a:moveTo>
                    <a:cubicBezTo>
                      <a:pt x="322467" y="177046"/>
                      <a:pt x="238761" y="172951"/>
                      <a:pt x="146866" y="137922"/>
                    </a:cubicBezTo>
                    <a:cubicBezTo>
                      <a:pt x="54972" y="102893"/>
                      <a:pt x="-10083" y="50122"/>
                      <a:pt x="1291" y="20097"/>
                    </a:cubicBezTo>
                    <a:cubicBezTo>
                      <a:pt x="12664" y="-9929"/>
                      <a:pt x="96370" y="-5834"/>
                      <a:pt x="188265" y="29195"/>
                    </a:cubicBezTo>
                    <a:cubicBezTo>
                      <a:pt x="280160" y="64224"/>
                      <a:pt x="345213" y="116996"/>
                      <a:pt x="333840" y="14702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62181E4-8103-4CF3-8B2B-9415BE8E7A1A}"/>
                  </a:ext>
                </a:extLst>
              </p:cNvPr>
              <p:cNvSpPr/>
              <p:nvPr/>
            </p:nvSpPr>
            <p:spPr>
              <a:xfrm>
                <a:off x="8421777" y="4440502"/>
                <a:ext cx="80697" cy="80570"/>
              </a:xfrm>
              <a:custGeom>
                <a:avLst/>
                <a:gdLst>
                  <a:gd name="connsiteX0" fmla="*/ 79864 w 80697"/>
                  <a:gd name="connsiteY0" fmla="*/ 48019 h 80570"/>
                  <a:gd name="connsiteX1" fmla="*/ 32551 w 80697"/>
                  <a:gd name="connsiteY1" fmla="*/ 79864 h 80570"/>
                  <a:gd name="connsiteX2" fmla="*/ 707 w 80697"/>
                  <a:gd name="connsiteY2" fmla="*/ 32551 h 80570"/>
                  <a:gd name="connsiteX3" fmla="*/ 48018 w 80697"/>
                  <a:gd name="connsiteY3" fmla="*/ 707 h 80570"/>
                  <a:gd name="connsiteX4" fmla="*/ 79864 w 80697"/>
                  <a:gd name="connsiteY4" fmla="*/ 48019 h 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7" h="80570">
                    <a:moveTo>
                      <a:pt x="79864" y="48019"/>
                    </a:moveTo>
                    <a:cubicBezTo>
                      <a:pt x="75769" y="69855"/>
                      <a:pt x="54388" y="83958"/>
                      <a:pt x="32551" y="79864"/>
                    </a:cubicBezTo>
                    <a:cubicBezTo>
                      <a:pt x="10715" y="75769"/>
                      <a:pt x="-3388" y="54388"/>
                      <a:pt x="707" y="32551"/>
                    </a:cubicBezTo>
                    <a:cubicBezTo>
                      <a:pt x="4801" y="10715"/>
                      <a:pt x="26182" y="-3388"/>
                      <a:pt x="48018" y="707"/>
                    </a:cubicBezTo>
                    <a:cubicBezTo>
                      <a:pt x="69855" y="5256"/>
                      <a:pt x="84412" y="26182"/>
                      <a:pt x="79864" y="4801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579EC0E-FE5E-4B9D-8691-814580AA282D}"/>
                  </a:ext>
                </a:extLst>
              </p:cNvPr>
              <p:cNvSpPr/>
              <p:nvPr/>
            </p:nvSpPr>
            <p:spPr>
              <a:xfrm>
                <a:off x="8372251" y="4298862"/>
                <a:ext cx="58711" cy="38578"/>
              </a:xfrm>
              <a:custGeom>
                <a:avLst/>
                <a:gdLst>
                  <a:gd name="connsiteX0" fmla="*/ 58422 w 58711"/>
                  <a:gd name="connsiteY0" fmla="*/ 24976 h 38578"/>
                  <a:gd name="connsiteX1" fmla="*/ 25667 w 58711"/>
                  <a:gd name="connsiteY1" fmla="*/ 37714 h 38578"/>
                  <a:gd name="connsiteX2" fmla="*/ 191 w 58711"/>
                  <a:gd name="connsiteY2" fmla="*/ 13603 h 38578"/>
                  <a:gd name="connsiteX3" fmla="*/ 32946 w 58711"/>
                  <a:gd name="connsiteY3" fmla="*/ 865 h 38578"/>
                  <a:gd name="connsiteX4" fmla="*/ 58422 w 58711"/>
                  <a:gd name="connsiteY4" fmla="*/ 24976 h 3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11" h="38578">
                    <a:moveTo>
                      <a:pt x="58422" y="24976"/>
                    </a:moveTo>
                    <a:cubicBezTo>
                      <a:pt x="56602" y="34984"/>
                      <a:pt x="41589" y="40898"/>
                      <a:pt x="25667" y="37714"/>
                    </a:cubicBezTo>
                    <a:cubicBezTo>
                      <a:pt x="9745" y="34529"/>
                      <a:pt x="-1628" y="23611"/>
                      <a:pt x="191" y="13603"/>
                    </a:cubicBezTo>
                    <a:cubicBezTo>
                      <a:pt x="2011" y="3594"/>
                      <a:pt x="17024" y="-2320"/>
                      <a:pt x="32946" y="865"/>
                    </a:cubicBezTo>
                    <a:cubicBezTo>
                      <a:pt x="49323" y="4049"/>
                      <a:pt x="60696" y="14968"/>
                      <a:pt x="58422" y="2497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6931B8EC-ABFB-46D2-B845-5219E0DD4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4" y="1889627"/>
            <a:ext cx="8193735" cy="3048264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9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2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1400971" y="205367"/>
            <a:ext cx="10685408" cy="2883571"/>
          </a:xfrm>
          <a:prstGeom prst="round2DiagRect">
            <a:avLst>
              <a:gd name="adj1" fmla="val 29425"/>
              <a:gd name="adj2" fmla="val 5074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Chọn </a:t>
            </a:r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đáp án đúng để điền vào dấu ba </a:t>
            </a:r>
            <a:r>
              <a:rPr lang="vi-VN" sz="3333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chấm:</a:t>
            </a:r>
            <a:endParaRPr lang="vi-VN" sz="3333" b="1" dirty="0">
              <a:solidFill>
                <a:srgbClr val="E65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Khi các câu trong đoạn văn cùng nói về một người, một vật, một việc ta có thể dùng</a:t>
            </a:r>
            <a:r>
              <a:rPr lang="en-US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  <a:r>
              <a:rPr lang="en-US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333" b="1" dirty="0">
                <a:solidFill>
                  <a:srgbClr val="E65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hoặc những từ ngữ đồng nghĩa thay thế cho những từ ngữ đã dùng ở câu đứng trước.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500" y="71655"/>
            <a:ext cx="1407136" cy="14071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35" y="1355783"/>
            <a:ext cx="647213" cy="4306615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94" y="1354667"/>
            <a:ext cx="647583" cy="4309071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13" y="5082832"/>
            <a:ext cx="1372764" cy="983309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505482" y="3526236"/>
            <a:ext cx="4801825" cy="794163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A.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ừ thay thế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9986" y="3524138"/>
            <a:ext cx="817321" cy="796261"/>
          </a:xfrm>
          <a:prstGeom prst="rect">
            <a:avLst/>
          </a:prstGeom>
        </p:spPr>
      </p:pic>
      <p:sp>
        <p:nvSpPr>
          <p:cNvPr id="17" name="Dap An B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6884148" y="3533479"/>
            <a:ext cx="4801825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đại từ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529417" y="5183153"/>
            <a:ext cx="4801827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ừ đồng nghĩa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1165" y="3508684"/>
            <a:ext cx="888380" cy="7962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97" y="5150664"/>
            <a:ext cx="817321" cy="796261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4" y="-4611994"/>
            <a:ext cx="7310041" cy="5236265"/>
          </a:xfrm>
          <a:prstGeom prst="rect">
            <a:avLst/>
          </a:prstGeom>
        </p:spPr>
      </p:pic>
      <p:sp>
        <p:nvSpPr>
          <p:cNvPr id="19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6908084" y="5183153"/>
            <a:ext cx="4801827" cy="792804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D</a:t>
            </a:r>
            <a:r>
              <a:rPr lang="en-US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 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</a:t>
            </a:r>
            <a:r>
              <a:rPr lang="vi-VN" sz="3733" b="1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ặp từ hô ứng</a:t>
            </a:r>
            <a:endParaRPr lang="vi-VN" sz="3733" b="1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221" y="5150664"/>
            <a:ext cx="817321" cy="79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419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3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2222E-6 -1.11111E-6 L -4.72222E-6 -0.60154 " pathEditMode="relative" rAng="0" ptsTypes="AA">
                                          <p:cBhvr>
                                            <p:cTn id="44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9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2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3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2222E-6 -1.11111E-6 L -4.72222E-6 -0.60154 " pathEditMode="relative" rAng="0" ptsTypes="AA">
                                          <p:cBhvr>
                                            <p:cTn id="44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9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2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  <p:bldP spid="19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aphic 3">
            <a:extLst>
              <a:ext uri="{FF2B5EF4-FFF2-40B4-BE49-F238E27FC236}">
                <a16:creationId xmlns:a16="http://schemas.microsoft.com/office/drawing/2014/main" id="{02993569-6859-4A40-9727-B41288755FF5}"/>
              </a:ext>
            </a:extLst>
          </p:cNvPr>
          <p:cNvGrpSpPr/>
          <p:nvPr/>
        </p:nvGrpSpPr>
        <p:grpSpPr>
          <a:xfrm>
            <a:off x="2001679" y="1905000"/>
            <a:ext cx="8188643" cy="3048000"/>
            <a:chOff x="2001679" y="1905000"/>
            <a:chExt cx="8188642" cy="3048000"/>
          </a:xfrm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4607682" y="1904825"/>
              <a:ext cx="2962821" cy="2857553"/>
              <a:chOff x="4607682" y="1904825"/>
              <a:chExt cx="2962821" cy="285755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154C0A2-308B-42D3-9182-5A9185FA17C4}"/>
                  </a:ext>
                </a:extLst>
              </p:cNvPr>
              <p:cNvSpPr/>
              <p:nvPr/>
            </p:nvSpPr>
            <p:spPr>
              <a:xfrm>
                <a:off x="4607835" y="1905109"/>
                <a:ext cx="2962668" cy="2857270"/>
              </a:xfrm>
              <a:custGeom>
                <a:avLst/>
                <a:gdLst>
                  <a:gd name="connsiteX0" fmla="*/ 2055000 w 2962668"/>
                  <a:gd name="connsiteY0" fmla="*/ 2832256 h 2857270"/>
                  <a:gd name="connsiteX1" fmla="*/ 1605535 w 2962668"/>
                  <a:gd name="connsiteY1" fmla="*/ 2687135 h 2857270"/>
                  <a:gd name="connsiteX2" fmla="*/ 1370794 w 2962668"/>
                  <a:gd name="connsiteY2" fmla="*/ 2688045 h 2857270"/>
                  <a:gd name="connsiteX3" fmla="*/ 922693 w 2962668"/>
                  <a:gd name="connsiteY3" fmla="*/ 2837716 h 2857270"/>
                  <a:gd name="connsiteX4" fmla="*/ 428190 w 2962668"/>
                  <a:gd name="connsiteY4" fmla="*/ 2481964 h 2857270"/>
                  <a:gd name="connsiteX5" fmla="*/ 428190 w 2962668"/>
                  <a:gd name="connsiteY5" fmla="*/ 2009751 h 2857270"/>
                  <a:gd name="connsiteX6" fmla="*/ 354493 w 2962668"/>
                  <a:gd name="connsiteY6" fmla="*/ 1786838 h 2857270"/>
                  <a:gd name="connsiteX7" fmla="*/ 73804 w 2962668"/>
                  <a:gd name="connsiteY7" fmla="*/ 1406975 h 2857270"/>
                  <a:gd name="connsiteX8" fmla="*/ 259413 w 2962668"/>
                  <a:gd name="connsiteY8" fmla="*/ 826945 h 2857270"/>
                  <a:gd name="connsiteX9" fmla="*/ 708424 w 2962668"/>
                  <a:gd name="connsiteY9" fmla="*/ 680459 h 2857270"/>
                  <a:gd name="connsiteX10" fmla="*/ 897672 w 2962668"/>
                  <a:gd name="connsiteY10" fmla="*/ 541707 h 2857270"/>
                  <a:gd name="connsiteX11" fmla="*/ 1171992 w 2962668"/>
                  <a:gd name="connsiteY11" fmla="*/ 157295 h 2857270"/>
                  <a:gd name="connsiteX12" fmla="*/ 1781136 w 2962668"/>
                  <a:gd name="connsiteY12" fmla="*/ 154566 h 2857270"/>
                  <a:gd name="connsiteX13" fmla="*/ 2059095 w 2962668"/>
                  <a:gd name="connsiteY13" fmla="*/ 536248 h 2857270"/>
                  <a:gd name="connsiteX14" fmla="*/ 2249708 w 2962668"/>
                  <a:gd name="connsiteY14" fmla="*/ 673181 h 2857270"/>
                  <a:gd name="connsiteX15" fmla="*/ 2700084 w 2962668"/>
                  <a:gd name="connsiteY15" fmla="*/ 815572 h 2857270"/>
                  <a:gd name="connsiteX16" fmla="*/ 2891152 w 2962668"/>
                  <a:gd name="connsiteY16" fmla="*/ 1393782 h 2857270"/>
                  <a:gd name="connsiteX17" fmla="*/ 2614103 w 2962668"/>
                  <a:gd name="connsiteY17" fmla="*/ 1776375 h 2857270"/>
                  <a:gd name="connsiteX18" fmla="*/ 2542680 w 2962668"/>
                  <a:gd name="connsiteY18" fmla="*/ 1999743 h 2857270"/>
                  <a:gd name="connsiteX19" fmla="*/ 2546774 w 2962668"/>
                  <a:gd name="connsiteY19" fmla="*/ 2471956 h 2857270"/>
                  <a:gd name="connsiteX20" fmla="*/ 2055000 w 2962668"/>
                  <a:gd name="connsiteY20" fmla="*/ 2832256 h 285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62668" h="2857270">
                    <a:moveTo>
                      <a:pt x="2055000" y="2832256"/>
                    </a:moveTo>
                    <a:lnTo>
                      <a:pt x="1605535" y="2687135"/>
                    </a:lnTo>
                    <a:cubicBezTo>
                      <a:pt x="1529108" y="2662569"/>
                      <a:pt x="1447221" y="2663024"/>
                      <a:pt x="1370794" y="2688045"/>
                    </a:cubicBezTo>
                    <a:lnTo>
                      <a:pt x="922693" y="2837716"/>
                    </a:lnTo>
                    <a:cubicBezTo>
                      <a:pt x="679764" y="2918692"/>
                      <a:pt x="428645" y="2738087"/>
                      <a:pt x="428190" y="2481964"/>
                    </a:cubicBezTo>
                    <a:lnTo>
                      <a:pt x="428190" y="2009751"/>
                    </a:lnTo>
                    <a:cubicBezTo>
                      <a:pt x="428190" y="1929684"/>
                      <a:pt x="402259" y="1851437"/>
                      <a:pt x="354493" y="1786838"/>
                    </a:cubicBezTo>
                    <a:lnTo>
                      <a:pt x="73804" y="1406975"/>
                    </a:lnTo>
                    <a:cubicBezTo>
                      <a:pt x="-78596" y="1200894"/>
                      <a:pt x="15574" y="906102"/>
                      <a:pt x="259413" y="826945"/>
                    </a:cubicBezTo>
                    <a:lnTo>
                      <a:pt x="708424" y="680459"/>
                    </a:lnTo>
                    <a:cubicBezTo>
                      <a:pt x="784851" y="655438"/>
                      <a:pt x="850815" y="606761"/>
                      <a:pt x="897672" y="541707"/>
                    </a:cubicBezTo>
                    <a:lnTo>
                      <a:pt x="1171992" y="157295"/>
                    </a:lnTo>
                    <a:cubicBezTo>
                      <a:pt x="1320752" y="-51061"/>
                      <a:pt x="1630101" y="-52880"/>
                      <a:pt x="1781136" y="154566"/>
                    </a:cubicBezTo>
                    <a:lnTo>
                      <a:pt x="2059095" y="536248"/>
                    </a:lnTo>
                    <a:cubicBezTo>
                      <a:pt x="2106407" y="600847"/>
                      <a:pt x="2172826" y="649069"/>
                      <a:pt x="2249708" y="673181"/>
                    </a:cubicBezTo>
                    <a:lnTo>
                      <a:pt x="2700084" y="815572"/>
                    </a:lnTo>
                    <a:cubicBezTo>
                      <a:pt x="2944378" y="892909"/>
                      <a:pt x="3041277" y="1186336"/>
                      <a:pt x="2891152" y="1393782"/>
                    </a:cubicBezTo>
                    <a:lnTo>
                      <a:pt x="2614103" y="1776375"/>
                    </a:lnTo>
                    <a:cubicBezTo>
                      <a:pt x="2567246" y="1841429"/>
                      <a:pt x="2542225" y="1919676"/>
                      <a:pt x="2542680" y="1999743"/>
                    </a:cubicBezTo>
                    <a:lnTo>
                      <a:pt x="2546774" y="2471956"/>
                    </a:lnTo>
                    <a:cubicBezTo>
                      <a:pt x="2548139" y="2728079"/>
                      <a:pt x="2298840" y="2910959"/>
                      <a:pt x="2055000" y="2832256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CEDC6F2-8AC8-4DE6-AF4E-2A24500607A1}"/>
                  </a:ext>
                </a:extLst>
              </p:cNvPr>
              <p:cNvSpPr/>
              <p:nvPr/>
            </p:nvSpPr>
            <p:spPr>
              <a:xfrm>
                <a:off x="5288990" y="4230426"/>
                <a:ext cx="238782" cy="295729"/>
              </a:xfrm>
              <a:custGeom>
                <a:avLst/>
                <a:gdLst>
                  <a:gd name="connsiteX0" fmla="*/ 214243 w 238782"/>
                  <a:gd name="connsiteY0" fmla="*/ 98415 h 295729"/>
                  <a:gd name="connsiteX1" fmla="*/ 191952 w 238782"/>
                  <a:gd name="connsiteY1" fmla="*/ 287210 h 295729"/>
                  <a:gd name="connsiteX2" fmla="*/ 24540 w 238782"/>
                  <a:gd name="connsiteY2" fmla="*/ 197134 h 295729"/>
                  <a:gd name="connsiteX3" fmla="*/ 46831 w 238782"/>
                  <a:gd name="connsiteY3" fmla="*/ 8340 h 295729"/>
                  <a:gd name="connsiteX4" fmla="*/ 214243 w 238782"/>
                  <a:gd name="connsiteY4" fmla="*/ 98415 h 29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782" h="295729">
                    <a:moveTo>
                      <a:pt x="214243" y="98415"/>
                    </a:moveTo>
                    <a:cubicBezTo>
                      <a:pt x="254276" y="175298"/>
                      <a:pt x="244268" y="259914"/>
                      <a:pt x="191952" y="287210"/>
                    </a:cubicBezTo>
                    <a:cubicBezTo>
                      <a:pt x="139635" y="314505"/>
                      <a:pt x="64573" y="274017"/>
                      <a:pt x="24540" y="197134"/>
                    </a:cubicBezTo>
                    <a:cubicBezTo>
                      <a:pt x="-15494" y="120252"/>
                      <a:pt x="-5486" y="35636"/>
                      <a:pt x="46831" y="8340"/>
                    </a:cubicBezTo>
                    <a:cubicBezTo>
                      <a:pt x="99602" y="-18500"/>
                      <a:pt x="174209" y="21533"/>
                      <a:pt x="214243" y="98415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281CE4E-3D36-452A-9F62-647BFDA7D88C}"/>
                  </a:ext>
                </a:extLst>
              </p:cNvPr>
              <p:cNvSpPr/>
              <p:nvPr/>
            </p:nvSpPr>
            <p:spPr>
              <a:xfrm>
                <a:off x="4607682" y="1904825"/>
                <a:ext cx="2962428" cy="2857098"/>
              </a:xfrm>
              <a:custGeom>
                <a:avLst/>
                <a:gdLst>
                  <a:gd name="connsiteX0" fmla="*/ 2699782 w 2962428"/>
                  <a:gd name="connsiteY0" fmla="*/ 815401 h 2857098"/>
                  <a:gd name="connsiteX1" fmla="*/ 2249406 w 2962428"/>
                  <a:gd name="connsiteY1" fmla="*/ 673009 h 2857098"/>
                  <a:gd name="connsiteX2" fmla="*/ 2058793 w 2962428"/>
                  <a:gd name="connsiteY2" fmla="*/ 536076 h 2857098"/>
                  <a:gd name="connsiteX3" fmla="*/ 1780834 w 2962428"/>
                  <a:gd name="connsiteY3" fmla="*/ 154394 h 2857098"/>
                  <a:gd name="connsiteX4" fmla="*/ 1171690 w 2962428"/>
                  <a:gd name="connsiteY4" fmla="*/ 157124 h 2857098"/>
                  <a:gd name="connsiteX5" fmla="*/ 897371 w 2962428"/>
                  <a:gd name="connsiteY5" fmla="*/ 541536 h 2857098"/>
                  <a:gd name="connsiteX6" fmla="*/ 708122 w 2962428"/>
                  <a:gd name="connsiteY6" fmla="*/ 680288 h 2857098"/>
                  <a:gd name="connsiteX7" fmla="*/ 259111 w 2962428"/>
                  <a:gd name="connsiteY7" fmla="*/ 826774 h 2857098"/>
                  <a:gd name="connsiteX8" fmla="*/ 73502 w 2962428"/>
                  <a:gd name="connsiteY8" fmla="*/ 1406804 h 2857098"/>
                  <a:gd name="connsiteX9" fmla="*/ 354191 w 2962428"/>
                  <a:gd name="connsiteY9" fmla="*/ 1786666 h 2857098"/>
                  <a:gd name="connsiteX10" fmla="*/ 427888 w 2962428"/>
                  <a:gd name="connsiteY10" fmla="*/ 2009580 h 2857098"/>
                  <a:gd name="connsiteX11" fmla="*/ 428343 w 2962428"/>
                  <a:gd name="connsiteY11" fmla="*/ 2481792 h 2857098"/>
                  <a:gd name="connsiteX12" fmla="*/ 922846 w 2962428"/>
                  <a:gd name="connsiteY12" fmla="*/ 2837544 h 2857098"/>
                  <a:gd name="connsiteX13" fmla="*/ 1370947 w 2962428"/>
                  <a:gd name="connsiteY13" fmla="*/ 2687874 h 2857098"/>
                  <a:gd name="connsiteX14" fmla="*/ 1605688 w 2962428"/>
                  <a:gd name="connsiteY14" fmla="*/ 2686964 h 2857098"/>
                  <a:gd name="connsiteX15" fmla="*/ 2055153 w 2962428"/>
                  <a:gd name="connsiteY15" fmla="*/ 2832085 h 2857098"/>
                  <a:gd name="connsiteX16" fmla="*/ 2546017 w 2962428"/>
                  <a:gd name="connsiteY16" fmla="*/ 2471784 h 2857098"/>
                  <a:gd name="connsiteX17" fmla="*/ 2541923 w 2962428"/>
                  <a:gd name="connsiteY17" fmla="*/ 1999571 h 2857098"/>
                  <a:gd name="connsiteX18" fmla="*/ 2613346 w 2962428"/>
                  <a:gd name="connsiteY18" fmla="*/ 1776203 h 2857098"/>
                  <a:gd name="connsiteX19" fmla="*/ 2890395 w 2962428"/>
                  <a:gd name="connsiteY19" fmla="*/ 1393611 h 2857098"/>
                  <a:gd name="connsiteX20" fmla="*/ 2699782 w 2962428"/>
                  <a:gd name="connsiteY20" fmla="*/ 815401 h 2857098"/>
                  <a:gd name="connsiteX21" fmla="*/ 2851271 w 2962428"/>
                  <a:gd name="connsiteY21" fmla="*/ 1394976 h 2857098"/>
                  <a:gd name="connsiteX22" fmla="*/ 2581956 w 2962428"/>
                  <a:gd name="connsiteY22" fmla="*/ 1766650 h 2857098"/>
                  <a:gd name="connsiteX23" fmla="*/ 2512353 w 2962428"/>
                  <a:gd name="connsiteY23" fmla="*/ 1983649 h 2857098"/>
                  <a:gd name="connsiteX24" fmla="*/ 2515992 w 2962428"/>
                  <a:gd name="connsiteY24" fmla="*/ 2442669 h 2857098"/>
                  <a:gd name="connsiteX25" fmla="*/ 2038776 w 2962428"/>
                  <a:gd name="connsiteY25" fmla="*/ 2792961 h 2857098"/>
                  <a:gd name="connsiteX26" fmla="*/ 1602049 w 2962428"/>
                  <a:gd name="connsiteY26" fmla="*/ 2651935 h 2857098"/>
                  <a:gd name="connsiteX27" fmla="*/ 1374131 w 2962428"/>
                  <a:gd name="connsiteY27" fmla="*/ 2652844 h 2857098"/>
                  <a:gd name="connsiteX28" fmla="*/ 938769 w 2962428"/>
                  <a:gd name="connsiteY28" fmla="*/ 2798420 h 2857098"/>
                  <a:gd name="connsiteX29" fmla="*/ 458368 w 2962428"/>
                  <a:gd name="connsiteY29" fmla="*/ 2452677 h 2857098"/>
                  <a:gd name="connsiteX30" fmla="*/ 457913 w 2962428"/>
                  <a:gd name="connsiteY30" fmla="*/ 1993657 h 2857098"/>
                  <a:gd name="connsiteX31" fmla="*/ 386490 w 2962428"/>
                  <a:gd name="connsiteY31" fmla="*/ 1777113 h 2857098"/>
                  <a:gd name="connsiteX32" fmla="*/ 113535 w 2962428"/>
                  <a:gd name="connsiteY32" fmla="*/ 1408169 h 2857098"/>
                  <a:gd name="connsiteX33" fmla="*/ 293686 w 2962428"/>
                  <a:gd name="connsiteY33" fmla="*/ 844516 h 2857098"/>
                  <a:gd name="connsiteX34" fmla="*/ 729958 w 2962428"/>
                  <a:gd name="connsiteY34" fmla="*/ 702124 h 2857098"/>
                  <a:gd name="connsiteX35" fmla="*/ 913748 w 2962428"/>
                  <a:gd name="connsiteY35" fmla="*/ 567466 h 2857098"/>
                  <a:gd name="connsiteX36" fmla="*/ 1180334 w 2962428"/>
                  <a:gd name="connsiteY36" fmla="*/ 193973 h 2857098"/>
                  <a:gd name="connsiteX37" fmla="*/ 1772190 w 2962428"/>
                  <a:gd name="connsiteY37" fmla="*/ 191243 h 2857098"/>
                  <a:gd name="connsiteX38" fmla="*/ 2042416 w 2962428"/>
                  <a:gd name="connsiteY38" fmla="*/ 562007 h 2857098"/>
                  <a:gd name="connsiteX39" fmla="*/ 2227570 w 2962428"/>
                  <a:gd name="connsiteY39" fmla="*/ 695300 h 2857098"/>
                  <a:gd name="connsiteX40" fmla="*/ 2665208 w 2962428"/>
                  <a:gd name="connsiteY40" fmla="*/ 833598 h 2857098"/>
                  <a:gd name="connsiteX41" fmla="*/ 2851271 w 2962428"/>
                  <a:gd name="connsiteY41" fmla="*/ 1394976 h 285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62428" h="2857098">
                    <a:moveTo>
                      <a:pt x="2699782" y="815401"/>
                    </a:moveTo>
                    <a:lnTo>
                      <a:pt x="2249406" y="673009"/>
                    </a:lnTo>
                    <a:cubicBezTo>
                      <a:pt x="2172979" y="648898"/>
                      <a:pt x="2106105" y="600676"/>
                      <a:pt x="2058793" y="536076"/>
                    </a:cubicBezTo>
                    <a:lnTo>
                      <a:pt x="1780834" y="154394"/>
                    </a:lnTo>
                    <a:cubicBezTo>
                      <a:pt x="1629799" y="-52597"/>
                      <a:pt x="1320450" y="-51232"/>
                      <a:pt x="1171690" y="157124"/>
                    </a:cubicBezTo>
                    <a:lnTo>
                      <a:pt x="897371" y="541536"/>
                    </a:lnTo>
                    <a:cubicBezTo>
                      <a:pt x="850968" y="606590"/>
                      <a:pt x="784549" y="655267"/>
                      <a:pt x="708122" y="680288"/>
                    </a:cubicBezTo>
                    <a:lnTo>
                      <a:pt x="259111" y="826774"/>
                    </a:lnTo>
                    <a:cubicBezTo>
                      <a:pt x="15727" y="906386"/>
                      <a:pt x="-78443" y="1201177"/>
                      <a:pt x="73502" y="1406804"/>
                    </a:cubicBezTo>
                    <a:lnTo>
                      <a:pt x="354191" y="1786666"/>
                    </a:lnTo>
                    <a:cubicBezTo>
                      <a:pt x="401958" y="1851266"/>
                      <a:pt x="427433" y="1929058"/>
                      <a:pt x="427888" y="2009580"/>
                    </a:cubicBezTo>
                    <a:lnTo>
                      <a:pt x="428343" y="2481792"/>
                    </a:lnTo>
                    <a:cubicBezTo>
                      <a:pt x="428798" y="2737915"/>
                      <a:pt x="679917" y="2918521"/>
                      <a:pt x="922846" y="2837544"/>
                    </a:cubicBezTo>
                    <a:lnTo>
                      <a:pt x="1370947" y="2687874"/>
                    </a:lnTo>
                    <a:cubicBezTo>
                      <a:pt x="1446919" y="2662398"/>
                      <a:pt x="1529261" y="2661943"/>
                      <a:pt x="1605688" y="2686964"/>
                    </a:cubicBezTo>
                    <a:lnTo>
                      <a:pt x="2055153" y="2832085"/>
                    </a:lnTo>
                    <a:cubicBezTo>
                      <a:pt x="2298993" y="2910787"/>
                      <a:pt x="2548292" y="2727907"/>
                      <a:pt x="2546017" y="2471784"/>
                    </a:cubicBezTo>
                    <a:lnTo>
                      <a:pt x="2541923" y="1999571"/>
                    </a:lnTo>
                    <a:cubicBezTo>
                      <a:pt x="2541468" y="1919505"/>
                      <a:pt x="2566489" y="1841257"/>
                      <a:pt x="2613346" y="1776203"/>
                    </a:cubicBezTo>
                    <a:lnTo>
                      <a:pt x="2890395" y="1393611"/>
                    </a:lnTo>
                    <a:cubicBezTo>
                      <a:pt x="3041430" y="1186165"/>
                      <a:pt x="2944076" y="892738"/>
                      <a:pt x="2699782" y="815401"/>
                    </a:cubicBezTo>
                    <a:close/>
                    <a:moveTo>
                      <a:pt x="2851271" y="1394976"/>
                    </a:moveTo>
                    <a:lnTo>
                      <a:pt x="2581956" y="1766650"/>
                    </a:lnTo>
                    <a:cubicBezTo>
                      <a:pt x="2536464" y="1829884"/>
                      <a:pt x="2511898" y="1905857"/>
                      <a:pt x="2512353" y="1983649"/>
                    </a:cubicBezTo>
                    <a:lnTo>
                      <a:pt x="2515992" y="2442669"/>
                    </a:lnTo>
                    <a:cubicBezTo>
                      <a:pt x="2518267" y="2691513"/>
                      <a:pt x="2275792" y="2869389"/>
                      <a:pt x="2038776" y="2792961"/>
                    </a:cubicBezTo>
                    <a:lnTo>
                      <a:pt x="1602049" y="2651935"/>
                    </a:lnTo>
                    <a:cubicBezTo>
                      <a:pt x="1527896" y="2627823"/>
                      <a:pt x="1447829" y="2628278"/>
                      <a:pt x="1374131" y="2652844"/>
                    </a:cubicBezTo>
                    <a:lnTo>
                      <a:pt x="938769" y="2798420"/>
                    </a:lnTo>
                    <a:cubicBezTo>
                      <a:pt x="702663" y="2877123"/>
                      <a:pt x="458368" y="2701976"/>
                      <a:pt x="458368" y="2452677"/>
                    </a:cubicBezTo>
                    <a:lnTo>
                      <a:pt x="457913" y="1993657"/>
                    </a:lnTo>
                    <a:cubicBezTo>
                      <a:pt x="457913" y="1915865"/>
                      <a:pt x="432893" y="1839893"/>
                      <a:pt x="386490" y="1777113"/>
                    </a:cubicBezTo>
                    <a:lnTo>
                      <a:pt x="113535" y="1408169"/>
                    </a:lnTo>
                    <a:cubicBezTo>
                      <a:pt x="-34315" y="1208001"/>
                      <a:pt x="57125" y="921398"/>
                      <a:pt x="293686" y="844516"/>
                    </a:cubicBezTo>
                    <a:lnTo>
                      <a:pt x="729958" y="702124"/>
                    </a:lnTo>
                    <a:cubicBezTo>
                      <a:pt x="804111" y="678013"/>
                      <a:pt x="868255" y="630701"/>
                      <a:pt x="913748" y="567466"/>
                    </a:cubicBezTo>
                    <a:lnTo>
                      <a:pt x="1180334" y="193973"/>
                    </a:lnTo>
                    <a:cubicBezTo>
                      <a:pt x="1325000" y="-8469"/>
                      <a:pt x="1625705" y="-10289"/>
                      <a:pt x="1772190" y="191243"/>
                    </a:cubicBezTo>
                    <a:lnTo>
                      <a:pt x="2042416" y="562007"/>
                    </a:lnTo>
                    <a:cubicBezTo>
                      <a:pt x="2088363" y="624787"/>
                      <a:pt x="2152962" y="671644"/>
                      <a:pt x="2227570" y="695300"/>
                    </a:cubicBezTo>
                    <a:lnTo>
                      <a:pt x="2665208" y="833598"/>
                    </a:lnTo>
                    <a:cubicBezTo>
                      <a:pt x="2902678" y="907751"/>
                      <a:pt x="2997302" y="1193444"/>
                      <a:pt x="2851271" y="1394976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68DA310-612D-45E8-B799-859082C2166D}"/>
                  </a:ext>
                </a:extLst>
              </p:cNvPr>
              <p:cNvSpPr/>
              <p:nvPr/>
            </p:nvSpPr>
            <p:spPr>
              <a:xfrm>
                <a:off x="4652555" y="1936101"/>
                <a:ext cx="2859624" cy="1266184"/>
              </a:xfrm>
              <a:custGeom>
                <a:avLst/>
                <a:gdLst>
                  <a:gd name="connsiteX0" fmla="*/ 2623064 w 2859624"/>
                  <a:gd name="connsiteY0" fmla="*/ 791858 h 1266184"/>
                  <a:gd name="connsiteX1" fmla="*/ 2185427 w 2859624"/>
                  <a:gd name="connsiteY1" fmla="*/ 653561 h 1266184"/>
                  <a:gd name="connsiteX2" fmla="*/ 2000272 w 2859624"/>
                  <a:gd name="connsiteY2" fmla="*/ 520268 h 1266184"/>
                  <a:gd name="connsiteX3" fmla="*/ 1730047 w 2859624"/>
                  <a:gd name="connsiteY3" fmla="*/ 149959 h 1266184"/>
                  <a:gd name="connsiteX4" fmla="*/ 1138190 w 2859624"/>
                  <a:gd name="connsiteY4" fmla="*/ 152688 h 1266184"/>
                  <a:gd name="connsiteX5" fmla="*/ 871605 w 2859624"/>
                  <a:gd name="connsiteY5" fmla="*/ 526182 h 1266184"/>
                  <a:gd name="connsiteX6" fmla="*/ 687815 w 2859624"/>
                  <a:gd name="connsiteY6" fmla="*/ 660840 h 1266184"/>
                  <a:gd name="connsiteX7" fmla="*/ 251542 w 2859624"/>
                  <a:gd name="connsiteY7" fmla="*/ 803232 h 1266184"/>
                  <a:gd name="connsiteX8" fmla="*/ 5883 w 2859624"/>
                  <a:gd name="connsiteY8" fmla="*/ 1215849 h 1266184"/>
                  <a:gd name="connsiteX9" fmla="*/ 814739 w 2859624"/>
                  <a:gd name="connsiteY9" fmla="*/ 1074822 h 1266184"/>
                  <a:gd name="connsiteX10" fmla="*/ 2294609 w 2859624"/>
                  <a:gd name="connsiteY10" fmla="*/ 1259067 h 1266184"/>
                  <a:gd name="connsiteX11" fmla="*/ 2859625 w 2859624"/>
                  <a:gd name="connsiteY11" fmla="*/ 1027055 h 1266184"/>
                  <a:gd name="connsiteX12" fmla="*/ 2623064 w 2859624"/>
                  <a:gd name="connsiteY12" fmla="*/ 791858 h 126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9624" h="1266184">
                    <a:moveTo>
                      <a:pt x="2623064" y="791858"/>
                    </a:moveTo>
                    <a:lnTo>
                      <a:pt x="2185427" y="653561"/>
                    </a:lnTo>
                    <a:cubicBezTo>
                      <a:pt x="2111274" y="629905"/>
                      <a:pt x="2046220" y="583503"/>
                      <a:pt x="2000272" y="520268"/>
                    </a:cubicBezTo>
                    <a:lnTo>
                      <a:pt x="1730047" y="149959"/>
                    </a:lnTo>
                    <a:cubicBezTo>
                      <a:pt x="1583562" y="-51118"/>
                      <a:pt x="1282856" y="-49754"/>
                      <a:pt x="1138190" y="152688"/>
                    </a:cubicBezTo>
                    <a:lnTo>
                      <a:pt x="871605" y="526182"/>
                    </a:lnTo>
                    <a:cubicBezTo>
                      <a:pt x="826112" y="589417"/>
                      <a:pt x="761968" y="636729"/>
                      <a:pt x="687815" y="660840"/>
                    </a:cubicBezTo>
                    <a:lnTo>
                      <a:pt x="251542" y="803232"/>
                    </a:lnTo>
                    <a:cubicBezTo>
                      <a:pt x="70482" y="862372"/>
                      <a:pt x="-25507" y="1043887"/>
                      <a:pt x="5883" y="1215849"/>
                    </a:cubicBezTo>
                    <a:cubicBezTo>
                      <a:pt x="195587" y="1158073"/>
                      <a:pt x="433057" y="1074822"/>
                      <a:pt x="814739" y="1074822"/>
                    </a:cubicBezTo>
                    <a:cubicBezTo>
                      <a:pt x="1351095" y="1074822"/>
                      <a:pt x="1720039" y="1309563"/>
                      <a:pt x="2294609" y="1259067"/>
                    </a:cubicBezTo>
                    <a:cubicBezTo>
                      <a:pt x="2556645" y="1236321"/>
                      <a:pt x="2707680" y="1160803"/>
                      <a:pt x="2859625" y="1027055"/>
                    </a:cubicBezTo>
                    <a:cubicBezTo>
                      <a:pt x="2825051" y="920602"/>
                      <a:pt x="2742255" y="829617"/>
                      <a:pt x="2623064" y="79185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902D25D-A743-4BB4-9FBA-1BE6584D0924}"/>
                  </a:ext>
                </a:extLst>
              </p:cNvPr>
              <p:cNvSpPr/>
              <p:nvPr/>
            </p:nvSpPr>
            <p:spPr>
              <a:xfrm>
                <a:off x="4885957" y="2080984"/>
                <a:ext cx="1239740" cy="982189"/>
              </a:xfrm>
              <a:custGeom>
                <a:avLst/>
                <a:gdLst>
                  <a:gd name="connsiteX0" fmla="*/ 183278 w 1239740"/>
                  <a:gd name="connsiteY0" fmla="*/ 975887 h 982189"/>
                  <a:gd name="connsiteX1" fmla="*/ 53170 w 1239740"/>
                  <a:gd name="connsiteY1" fmla="*/ 757977 h 982189"/>
                  <a:gd name="connsiteX2" fmla="*/ 480799 w 1239740"/>
                  <a:gd name="connsiteY2" fmla="*/ 644701 h 982189"/>
                  <a:gd name="connsiteX3" fmla="*/ 774225 w 1239740"/>
                  <a:gd name="connsiteY3" fmla="*/ 422697 h 982189"/>
                  <a:gd name="connsiteX4" fmla="*/ 1029893 w 1239740"/>
                  <a:gd name="connsiteY4" fmla="*/ 32826 h 982189"/>
                  <a:gd name="connsiteX5" fmla="*/ 1230969 w 1239740"/>
                  <a:gd name="connsiteY5" fmla="*/ 146103 h 982189"/>
                  <a:gd name="connsiteX6" fmla="*/ 992134 w 1239740"/>
                  <a:gd name="connsiteY6" fmla="*/ 552806 h 982189"/>
                  <a:gd name="connsiteX7" fmla="*/ 585431 w 1239740"/>
                  <a:gd name="connsiteY7" fmla="*/ 846233 h 982189"/>
                  <a:gd name="connsiteX8" fmla="*/ 183278 w 1239740"/>
                  <a:gd name="connsiteY8" fmla="*/ 975887 h 98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9740" h="982189">
                    <a:moveTo>
                      <a:pt x="183278" y="975887"/>
                    </a:moveTo>
                    <a:cubicBezTo>
                      <a:pt x="36792" y="1021834"/>
                      <a:pt x="-68295" y="803015"/>
                      <a:pt x="53170" y="757977"/>
                    </a:cubicBezTo>
                    <a:lnTo>
                      <a:pt x="480799" y="644701"/>
                    </a:lnTo>
                    <a:cubicBezTo>
                      <a:pt x="598624" y="601028"/>
                      <a:pt x="696433" y="526875"/>
                      <a:pt x="774225" y="422697"/>
                    </a:cubicBezTo>
                    <a:lnTo>
                      <a:pt x="1029893" y="32826"/>
                    </a:lnTo>
                    <a:cubicBezTo>
                      <a:pt x="1065377" y="-41327"/>
                      <a:pt x="1286015" y="15994"/>
                      <a:pt x="1230969" y="146103"/>
                    </a:cubicBezTo>
                    <a:lnTo>
                      <a:pt x="992134" y="552806"/>
                    </a:lnTo>
                    <a:cubicBezTo>
                      <a:pt x="898875" y="688829"/>
                      <a:pt x="766036" y="788912"/>
                      <a:pt x="585431" y="846233"/>
                    </a:cubicBezTo>
                    <a:lnTo>
                      <a:pt x="183278" y="97588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0E28916-362D-46F6-802A-72A4A3070FDF}"/>
                  </a:ext>
                </a:extLst>
              </p:cNvPr>
              <p:cNvSpPr/>
              <p:nvPr/>
            </p:nvSpPr>
            <p:spPr>
              <a:xfrm>
                <a:off x="4649637" y="1945200"/>
                <a:ext cx="2878594" cy="2776136"/>
              </a:xfrm>
              <a:custGeom>
                <a:avLst/>
                <a:gdLst>
                  <a:gd name="connsiteX0" fmla="*/ 2623252 w 2878594"/>
                  <a:gd name="connsiteY0" fmla="*/ 792313 h 2776136"/>
                  <a:gd name="connsiteX1" fmla="*/ 2185615 w 2878594"/>
                  <a:gd name="connsiteY1" fmla="*/ 654016 h 2776136"/>
                  <a:gd name="connsiteX2" fmla="*/ 2000460 w 2878594"/>
                  <a:gd name="connsiteY2" fmla="*/ 520723 h 2776136"/>
                  <a:gd name="connsiteX3" fmla="*/ 1730235 w 2878594"/>
                  <a:gd name="connsiteY3" fmla="*/ 149959 h 2776136"/>
                  <a:gd name="connsiteX4" fmla="*/ 1138378 w 2878594"/>
                  <a:gd name="connsiteY4" fmla="*/ 152688 h 2776136"/>
                  <a:gd name="connsiteX5" fmla="*/ 871793 w 2878594"/>
                  <a:gd name="connsiteY5" fmla="*/ 526182 h 2776136"/>
                  <a:gd name="connsiteX6" fmla="*/ 688003 w 2878594"/>
                  <a:gd name="connsiteY6" fmla="*/ 660840 h 2776136"/>
                  <a:gd name="connsiteX7" fmla="*/ 251730 w 2878594"/>
                  <a:gd name="connsiteY7" fmla="*/ 803232 h 2776136"/>
                  <a:gd name="connsiteX8" fmla="*/ 71580 w 2878594"/>
                  <a:gd name="connsiteY8" fmla="*/ 1366884 h 2776136"/>
                  <a:gd name="connsiteX9" fmla="*/ 344535 w 2878594"/>
                  <a:gd name="connsiteY9" fmla="*/ 1735829 h 2776136"/>
                  <a:gd name="connsiteX10" fmla="*/ 415958 w 2878594"/>
                  <a:gd name="connsiteY10" fmla="*/ 1952373 h 2776136"/>
                  <a:gd name="connsiteX11" fmla="*/ 416413 w 2878594"/>
                  <a:gd name="connsiteY11" fmla="*/ 2411393 h 2776136"/>
                  <a:gd name="connsiteX12" fmla="*/ 896813 w 2878594"/>
                  <a:gd name="connsiteY12" fmla="*/ 2757136 h 2776136"/>
                  <a:gd name="connsiteX13" fmla="*/ 1332176 w 2878594"/>
                  <a:gd name="connsiteY13" fmla="*/ 2611560 h 2776136"/>
                  <a:gd name="connsiteX14" fmla="*/ 1560093 w 2878594"/>
                  <a:gd name="connsiteY14" fmla="*/ 2610650 h 2776136"/>
                  <a:gd name="connsiteX15" fmla="*/ 1996821 w 2878594"/>
                  <a:gd name="connsiteY15" fmla="*/ 2751677 h 2776136"/>
                  <a:gd name="connsiteX16" fmla="*/ 2474037 w 2878594"/>
                  <a:gd name="connsiteY16" fmla="*/ 2401384 h 2776136"/>
                  <a:gd name="connsiteX17" fmla="*/ 2470398 w 2878594"/>
                  <a:gd name="connsiteY17" fmla="*/ 1942365 h 2776136"/>
                  <a:gd name="connsiteX18" fmla="*/ 2540001 w 2878594"/>
                  <a:gd name="connsiteY18" fmla="*/ 1725365 h 2776136"/>
                  <a:gd name="connsiteX19" fmla="*/ 2809316 w 2878594"/>
                  <a:gd name="connsiteY19" fmla="*/ 1353691 h 2776136"/>
                  <a:gd name="connsiteX20" fmla="*/ 2623252 w 2878594"/>
                  <a:gd name="connsiteY20" fmla="*/ 792313 h 2776136"/>
                  <a:gd name="connsiteX21" fmla="*/ 2698770 w 2878594"/>
                  <a:gd name="connsiteY21" fmla="*/ 1357331 h 2776136"/>
                  <a:gd name="connsiteX22" fmla="*/ 2451290 w 2878594"/>
                  <a:gd name="connsiteY22" fmla="*/ 1698980 h 2776136"/>
                  <a:gd name="connsiteX23" fmla="*/ 2387601 w 2878594"/>
                  <a:gd name="connsiteY23" fmla="*/ 1898692 h 2776136"/>
                  <a:gd name="connsiteX24" fmla="*/ 2391240 w 2878594"/>
                  <a:gd name="connsiteY24" fmla="*/ 2320408 h 2776136"/>
                  <a:gd name="connsiteX25" fmla="*/ 1952693 w 2878594"/>
                  <a:gd name="connsiteY25" fmla="*/ 2642495 h 2776136"/>
                  <a:gd name="connsiteX26" fmla="*/ 1551450 w 2878594"/>
                  <a:gd name="connsiteY26" fmla="*/ 2512841 h 2776136"/>
                  <a:gd name="connsiteX27" fmla="*/ 1341729 w 2878594"/>
                  <a:gd name="connsiteY27" fmla="*/ 2513751 h 2776136"/>
                  <a:gd name="connsiteX28" fmla="*/ 941396 w 2878594"/>
                  <a:gd name="connsiteY28" fmla="*/ 2647499 h 2776136"/>
                  <a:gd name="connsiteX29" fmla="*/ 499664 w 2878594"/>
                  <a:gd name="connsiteY29" fmla="*/ 2329506 h 2776136"/>
                  <a:gd name="connsiteX30" fmla="*/ 499209 w 2878594"/>
                  <a:gd name="connsiteY30" fmla="*/ 1907336 h 2776136"/>
                  <a:gd name="connsiteX31" fmla="*/ 433700 w 2878594"/>
                  <a:gd name="connsiteY31" fmla="*/ 1708533 h 2776136"/>
                  <a:gd name="connsiteX32" fmla="*/ 183037 w 2878594"/>
                  <a:gd name="connsiteY32" fmla="*/ 1369159 h 2776136"/>
                  <a:gd name="connsiteX33" fmla="*/ 348629 w 2878594"/>
                  <a:gd name="connsiteY33" fmla="*/ 850544 h 2776136"/>
                  <a:gd name="connsiteX34" fmla="*/ 749873 w 2878594"/>
                  <a:gd name="connsiteY34" fmla="*/ 719525 h 2776136"/>
                  <a:gd name="connsiteX35" fmla="*/ 918650 w 2878594"/>
                  <a:gd name="connsiteY35" fmla="*/ 595331 h 2776136"/>
                  <a:gd name="connsiteX36" fmla="*/ 1163854 w 2878594"/>
                  <a:gd name="connsiteY36" fmla="*/ 251862 h 2776136"/>
                  <a:gd name="connsiteX37" fmla="*/ 1707944 w 2878594"/>
                  <a:gd name="connsiteY37" fmla="*/ 249132 h 2776136"/>
                  <a:gd name="connsiteX38" fmla="*/ 1956333 w 2878594"/>
                  <a:gd name="connsiteY38" fmla="*/ 590326 h 2776136"/>
                  <a:gd name="connsiteX39" fmla="*/ 2126474 w 2878594"/>
                  <a:gd name="connsiteY39" fmla="*/ 712701 h 2776136"/>
                  <a:gd name="connsiteX40" fmla="*/ 2528628 w 2878594"/>
                  <a:gd name="connsiteY40" fmla="*/ 839626 h 2776136"/>
                  <a:gd name="connsiteX41" fmla="*/ 2698770 w 2878594"/>
                  <a:gd name="connsiteY41" fmla="*/ 1357331 h 2776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8594" h="2776136">
                    <a:moveTo>
                      <a:pt x="2623252" y="792313"/>
                    </a:moveTo>
                    <a:lnTo>
                      <a:pt x="2185615" y="654016"/>
                    </a:lnTo>
                    <a:cubicBezTo>
                      <a:pt x="2111462" y="630360"/>
                      <a:pt x="2046408" y="583958"/>
                      <a:pt x="2000460" y="520723"/>
                    </a:cubicBezTo>
                    <a:lnTo>
                      <a:pt x="1730235" y="149959"/>
                    </a:lnTo>
                    <a:cubicBezTo>
                      <a:pt x="1583749" y="-51118"/>
                      <a:pt x="1283044" y="-49754"/>
                      <a:pt x="1138378" y="152688"/>
                    </a:cubicBezTo>
                    <a:lnTo>
                      <a:pt x="871793" y="526182"/>
                    </a:lnTo>
                    <a:cubicBezTo>
                      <a:pt x="826300" y="589417"/>
                      <a:pt x="762156" y="636729"/>
                      <a:pt x="688003" y="660840"/>
                    </a:cubicBezTo>
                    <a:lnTo>
                      <a:pt x="251730" y="803232"/>
                    </a:lnTo>
                    <a:cubicBezTo>
                      <a:pt x="15170" y="880569"/>
                      <a:pt x="-76270" y="1166717"/>
                      <a:pt x="71580" y="1366884"/>
                    </a:cubicBezTo>
                    <a:lnTo>
                      <a:pt x="344535" y="1735829"/>
                    </a:lnTo>
                    <a:cubicBezTo>
                      <a:pt x="390937" y="1798608"/>
                      <a:pt x="415958" y="1874126"/>
                      <a:pt x="415958" y="1952373"/>
                    </a:cubicBezTo>
                    <a:lnTo>
                      <a:pt x="416413" y="2411393"/>
                    </a:lnTo>
                    <a:cubicBezTo>
                      <a:pt x="416868" y="2660237"/>
                      <a:pt x="660708" y="2835838"/>
                      <a:pt x="896813" y="2757136"/>
                    </a:cubicBezTo>
                    <a:lnTo>
                      <a:pt x="1332176" y="2611560"/>
                    </a:lnTo>
                    <a:cubicBezTo>
                      <a:pt x="1405874" y="2586994"/>
                      <a:pt x="1485941" y="2586539"/>
                      <a:pt x="1560093" y="2610650"/>
                    </a:cubicBezTo>
                    <a:lnTo>
                      <a:pt x="1996821" y="2751677"/>
                    </a:lnTo>
                    <a:cubicBezTo>
                      <a:pt x="2233837" y="2828104"/>
                      <a:pt x="2475856" y="2650229"/>
                      <a:pt x="2474037" y="2401384"/>
                    </a:cubicBezTo>
                    <a:lnTo>
                      <a:pt x="2470398" y="1942365"/>
                    </a:lnTo>
                    <a:cubicBezTo>
                      <a:pt x="2469943" y="1864572"/>
                      <a:pt x="2494053" y="1788600"/>
                      <a:pt x="2540001" y="1725365"/>
                    </a:cubicBezTo>
                    <a:lnTo>
                      <a:pt x="2809316" y="1353691"/>
                    </a:lnTo>
                    <a:cubicBezTo>
                      <a:pt x="2954892" y="1153069"/>
                      <a:pt x="2860723" y="867376"/>
                      <a:pt x="2623252" y="792313"/>
                    </a:cubicBezTo>
                    <a:close/>
                    <a:moveTo>
                      <a:pt x="2698770" y="1357331"/>
                    </a:moveTo>
                    <a:lnTo>
                      <a:pt x="2451290" y="1698980"/>
                    </a:lnTo>
                    <a:cubicBezTo>
                      <a:pt x="2409437" y="1757210"/>
                      <a:pt x="2386691" y="1826814"/>
                      <a:pt x="2387601" y="1898692"/>
                    </a:cubicBezTo>
                    <a:lnTo>
                      <a:pt x="2391240" y="2320408"/>
                    </a:lnTo>
                    <a:cubicBezTo>
                      <a:pt x="2393060" y="2549235"/>
                      <a:pt x="2170147" y="2713008"/>
                      <a:pt x="1952693" y="2642495"/>
                    </a:cubicBezTo>
                    <a:lnTo>
                      <a:pt x="1551450" y="2512841"/>
                    </a:lnTo>
                    <a:cubicBezTo>
                      <a:pt x="1483211" y="2491005"/>
                      <a:pt x="1409968" y="2491005"/>
                      <a:pt x="1341729" y="2513751"/>
                    </a:cubicBezTo>
                    <a:lnTo>
                      <a:pt x="941396" y="2647499"/>
                    </a:lnTo>
                    <a:cubicBezTo>
                      <a:pt x="724397" y="2719832"/>
                      <a:pt x="499664" y="2558789"/>
                      <a:pt x="499664" y="2329506"/>
                    </a:cubicBezTo>
                    <a:lnTo>
                      <a:pt x="499209" y="1907336"/>
                    </a:lnTo>
                    <a:cubicBezTo>
                      <a:pt x="499209" y="1835457"/>
                      <a:pt x="476008" y="1765854"/>
                      <a:pt x="433700" y="1708533"/>
                    </a:cubicBezTo>
                    <a:lnTo>
                      <a:pt x="183037" y="1369159"/>
                    </a:lnTo>
                    <a:cubicBezTo>
                      <a:pt x="47014" y="1184914"/>
                      <a:pt x="131175" y="921967"/>
                      <a:pt x="348629" y="850544"/>
                    </a:cubicBezTo>
                    <a:lnTo>
                      <a:pt x="749873" y="719525"/>
                    </a:lnTo>
                    <a:cubicBezTo>
                      <a:pt x="818111" y="697234"/>
                      <a:pt x="877251" y="654016"/>
                      <a:pt x="918650" y="595331"/>
                    </a:cubicBezTo>
                    <a:lnTo>
                      <a:pt x="1163854" y="251862"/>
                    </a:lnTo>
                    <a:cubicBezTo>
                      <a:pt x="1296692" y="65343"/>
                      <a:pt x="1573286" y="64433"/>
                      <a:pt x="1707944" y="249132"/>
                    </a:cubicBezTo>
                    <a:lnTo>
                      <a:pt x="1956333" y="590326"/>
                    </a:lnTo>
                    <a:cubicBezTo>
                      <a:pt x="1998641" y="648102"/>
                      <a:pt x="2058236" y="691320"/>
                      <a:pt x="2126474" y="712701"/>
                    </a:cubicBezTo>
                    <a:lnTo>
                      <a:pt x="2528628" y="839626"/>
                    </a:lnTo>
                    <a:cubicBezTo>
                      <a:pt x="2746537" y="909229"/>
                      <a:pt x="2832972" y="1171721"/>
                      <a:pt x="2698770" y="1357331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CD9EA3-E104-49E8-ADBF-4EA7C99DD39C}"/>
                  </a:ext>
                </a:extLst>
              </p:cNvPr>
              <p:cNvSpPr/>
              <p:nvPr/>
            </p:nvSpPr>
            <p:spPr>
              <a:xfrm>
                <a:off x="6777570" y="2734311"/>
                <a:ext cx="430172" cy="159257"/>
              </a:xfrm>
              <a:custGeom>
                <a:avLst/>
                <a:gdLst>
                  <a:gd name="connsiteX0" fmla="*/ 429811 w 430172"/>
                  <a:gd name="connsiteY0" fmla="*/ 117388 h 159257"/>
                  <a:gd name="connsiteX1" fmla="*/ 202803 w 430172"/>
                  <a:gd name="connsiteY1" fmla="*/ 149687 h 159257"/>
                  <a:gd name="connsiteX2" fmla="*/ 362 w 430172"/>
                  <a:gd name="connsiteY2" fmla="*/ 41870 h 159257"/>
                  <a:gd name="connsiteX3" fmla="*/ 227369 w 430172"/>
                  <a:gd name="connsiteY3" fmla="*/ 9570 h 159257"/>
                  <a:gd name="connsiteX4" fmla="*/ 429811 w 430172"/>
                  <a:gd name="connsiteY4" fmla="*/ 117388 h 15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72" h="159257">
                    <a:moveTo>
                      <a:pt x="429811" y="117388"/>
                    </a:moveTo>
                    <a:cubicBezTo>
                      <a:pt x="422987" y="156056"/>
                      <a:pt x="321539" y="170614"/>
                      <a:pt x="202803" y="149687"/>
                    </a:cubicBezTo>
                    <a:cubicBezTo>
                      <a:pt x="84068" y="128761"/>
                      <a:pt x="-6462" y="80539"/>
                      <a:pt x="362" y="41870"/>
                    </a:cubicBezTo>
                    <a:cubicBezTo>
                      <a:pt x="7186" y="3201"/>
                      <a:pt x="108634" y="-11356"/>
                      <a:pt x="227369" y="9570"/>
                    </a:cubicBezTo>
                    <a:cubicBezTo>
                      <a:pt x="346104" y="30497"/>
                      <a:pt x="436635" y="78719"/>
                      <a:pt x="429811" y="117388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55A657-FEC9-4AF0-A612-A47728A5933B}"/>
                  </a:ext>
                </a:extLst>
              </p:cNvPr>
              <p:cNvSpPr/>
              <p:nvPr/>
            </p:nvSpPr>
            <p:spPr>
              <a:xfrm>
                <a:off x="5603771" y="4356137"/>
                <a:ext cx="98263" cy="98263"/>
              </a:xfrm>
              <a:custGeom>
                <a:avLst/>
                <a:gdLst>
                  <a:gd name="connsiteX0" fmla="*/ 98264 w 98263"/>
                  <a:gd name="connsiteY0" fmla="*/ 49132 h 98263"/>
                  <a:gd name="connsiteX1" fmla="*/ 49132 w 98263"/>
                  <a:gd name="connsiteY1" fmla="*/ 98264 h 98263"/>
                  <a:gd name="connsiteX2" fmla="*/ 0 w 98263"/>
                  <a:gd name="connsiteY2" fmla="*/ 49132 h 98263"/>
                  <a:gd name="connsiteX3" fmla="*/ 49132 w 98263"/>
                  <a:gd name="connsiteY3" fmla="*/ 0 h 98263"/>
                  <a:gd name="connsiteX4" fmla="*/ 98264 w 98263"/>
                  <a:gd name="connsiteY4" fmla="*/ 49132 h 9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63" h="98263">
                    <a:moveTo>
                      <a:pt x="98264" y="49132"/>
                    </a:moveTo>
                    <a:cubicBezTo>
                      <a:pt x="98264" y="76267"/>
                      <a:pt x="76266" y="98264"/>
                      <a:pt x="49132" y="98264"/>
                    </a:cubicBezTo>
                    <a:cubicBezTo>
                      <a:pt x="21997" y="98264"/>
                      <a:pt x="0" y="76267"/>
                      <a:pt x="0" y="49132"/>
                    </a:cubicBezTo>
                    <a:cubicBezTo>
                      <a:pt x="0" y="21997"/>
                      <a:pt x="21997" y="0"/>
                      <a:pt x="49132" y="0"/>
                    </a:cubicBezTo>
                    <a:cubicBezTo>
                      <a:pt x="76266" y="0"/>
                      <a:pt x="98264" y="21997"/>
                      <a:pt x="98264" y="491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01A9A97-A43B-42F7-852E-D0122382B03E}"/>
                  </a:ext>
                </a:extLst>
              </p:cNvPr>
              <p:cNvSpPr/>
              <p:nvPr/>
            </p:nvSpPr>
            <p:spPr>
              <a:xfrm>
                <a:off x="5505962" y="4201008"/>
                <a:ext cx="72787" cy="46402"/>
              </a:xfrm>
              <a:custGeom>
                <a:avLst/>
                <a:gdLst>
                  <a:gd name="connsiteX0" fmla="*/ 72788 w 72787"/>
                  <a:gd name="connsiteY0" fmla="*/ 23201 h 46402"/>
                  <a:gd name="connsiteX1" fmla="*/ 36394 w 72787"/>
                  <a:gd name="connsiteY1" fmla="*/ 46402 h 46402"/>
                  <a:gd name="connsiteX2" fmla="*/ 0 w 72787"/>
                  <a:gd name="connsiteY2" fmla="*/ 23201 h 46402"/>
                  <a:gd name="connsiteX3" fmla="*/ 36394 w 72787"/>
                  <a:gd name="connsiteY3" fmla="*/ 0 h 46402"/>
                  <a:gd name="connsiteX4" fmla="*/ 72788 w 72787"/>
                  <a:gd name="connsiteY4" fmla="*/ 23201 h 4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87" h="46402">
                    <a:moveTo>
                      <a:pt x="72788" y="23201"/>
                    </a:moveTo>
                    <a:cubicBezTo>
                      <a:pt x="72788" y="35939"/>
                      <a:pt x="56411" y="46402"/>
                      <a:pt x="36394" y="46402"/>
                    </a:cubicBezTo>
                    <a:cubicBezTo>
                      <a:pt x="16377" y="46402"/>
                      <a:pt x="0" y="35939"/>
                      <a:pt x="0" y="23201"/>
                    </a:cubicBezTo>
                    <a:cubicBezTo>
                      <a:pt x="0" y="10463"/>
                      <a:pt x="16377" y="0"/>
                      <a:pt x="36394" y="0"/>
                    </a:cubicBezTo>
                    <a:cubicBezTo>
                      <a:pt x="56411" y="0"/>
                      <a:pt x="72788" y="10463"/>
                      <a:pt x="72788" y="2320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  <p:grpSp>
          <p:nvGrpSpPr>
            <p:cNvPr id="1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2000727" y="2557994"/>
              <a:ext cx="2394819" cy="2401148"/>
              <a:chOff x="2000727" y="2557994"/>
              <a:chExt cx="2394819" cy="2401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CB08326-7EB7-4CC9-B17E-31D73E4F06E3}"/>
                  </a:ext>
                </a:extLst>
              </p:cNvPr>
              <p:cNvSpPr/>
              <p:nvPr/>
            </p:nvSpPr>
            <p:spPr>
              <a:xfrm>
                <a:off x="2001637" y="2558449"/>
                <a:ext cx="2393909" cy="2400693"/>
              </a:xfrm>
              <a:custGeom>
                <a:avLst/>
                <a:gdLst>
                  <a:gd name="connsiteX0" fmla="*/ 1882519 w 2393909"/>
                  <a:gd name="connsiteY0" fmla="*/ 2207121 h 2400693"/>
                  <a:gd name="connsiteX1" fmla="*/ 1500838 w 2393909"/>
                  <a:gd name="connsiteY1" fmla="*/ 2150711 h 2400693"/>
                  <a:gd name="connsiteX2" fmla="*/ 1312044 w 2393909"/>
                  <a:gd name="connsiteY2" fmla="*/ 2183465 h 2400693"/>
                  <a:gd name="connsiteX3" fmla="*/ 971305 w 2393909"/>
                  <a:gd name="connsiteY3" fmla="*/ 2364525 h 2400693"/>
                  <a:gd name="connsiteX4" fmla="*/ 525024 w 2393909"/>
                  <a:gd name="connsiteY4" fmla="*/ 2144797 h 2400693"/>
                  <a:gd name="connsiteX5" fmla="*/ 460425 w 2393909"/>
                  <a:gd name="connsiteY5" fmla="*/ 1764479 h 2400693"/>
                  <a:gd name="connsiteX6" fmla="*/ 371260 w 2393909"/>
                  <a:gd name="connsiteY6" fmla="*/ 1595247 h 2400693"/>
                  <a:gd name="connsiteX7" fmla="*/ 93756 w 2393909"/>
                  <a:gd name="connsiteY7" fmla="*/ 1327296 h 2400693"/>
                  <a:gd name="connsiteX8" fmla="*/ 164724 w 2393909"/>
                  <a:gd name="connsiteY8" fmla="*/ 835066 h 2400693"/>
                  <a:gd name="connsiteX9" fmla="*/ 506372 w 2393909"/>
                  <a:gd name="connsiteY9" fmla="*/ 656281 h 2400693"/>
                  <a:gd name="connsiteX10" fmla="*/ 640120 w 2393909"/>
                  <a:gd name="connsiteY10" fmla="*/ 518893 h 2400693"/>
                  <a:gd name="connsiteX11" fmla="*/ 809352 w 2393909"/>
                  <a:gd name="connsiteY11" fmla="*/ 172240 h 2400693"/>
                  <a:gd name="connsiteX12" fmla="*/ 1299761 w 2393909"/>
                  <a:gd name="connsiteY12" fmla="*/ 87624 h 2400693"/>
                  <a:gd name="connsiteX13" fmla="*/ 1575445 w 2393909"/>
                  <a:gd name="connsiteY13" fmla="*/ 357395 h 2400693"/>
                  <a:gd name="connsiteX14" fmla="*/ 1747407 w 2393909"/>
                  <a:gd name="connsiteY14" fmla="*/ 442011 h 2400693"/>
                  <a:gd name="connsiteX15" fmla="*/ 2129543 w 2393909"/>
                  <a:gd name="connsiteY15" fmla="*/ 495692 h 2400693"/>
                  <a:gd name="connsiteX16" fmla="*/ 2361555 w 2393909"/>
                  <a:gd name="connsiteY16" fmla="*/ 935605 h 2400693"/>
                  <a:gd name="connsiteX17" fmla="*/ 2190048 w 2393909"/>
                  <a:gd name="connsiteY17" fmla="*/ 1281348 h 2400693"/>
                  <a:gd name="connsiteX18" fmla="*/ 2162753 w 2393909"/>
                  <a:gd name="connsiteY18" fmla="*/ 1471052 h 2400693"/>
                  <a:gd name="connsiteX19" fmla="*/ 2229172 w 2393909"/>
                  <a:gd name="connsiteY19" fmla="*/ 1850460 h 2400693"/>
                  <a:gd name="connsiteX20" fmla="*/ 1882519 w 2393909"/>
                  <a:gd name="connsiteY20" fmla="*/ 2207121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93909" h="2400693">
                    <a:moveTo>
                      <a:pt x="1882519" y="2207121"/>
                    </a:moveTo>
                    <a:lnTo>
                      <a:pt x="1500838" y="2150711"/>
                    </a:lnTo>
                    <a:cubicBezTo>
                      <a:pt x="1436238" y="2141157"/>
                      <a:pt x="1369819" y="2152530"/>
                      <a:pt x="1312044" y="2183465"/>
                    </a:cubicBezTo>
                    <a:lnTo>
                      <a:pt x="971305" y="2364525"/>
                    </a:lnTo>
                    <a:cubicBezTo>
                      <a:pt x="786606" y="2462789"/>
                      <a:pt x="559599" y="2351333"/>
                      <a:pt x="525024" y="2144797"/>
                    </a:cubicBezTo>
                    <a:lnTo>
                      <a:pt x="460425" y="1764479"/>
                    </a:lnTo>
                    <a:cubicBezTo>
                      <a:pt x="449507" y="1699880"/>
                      <a:pt x="418117" y="1640739"/>
                      <a:pt x="371260" y="1595247"/>
                    </a:cubicBezTo>
                    <a:lnTo>
                      <a:pt x="93756" y="1327296"/>
                    </a:lnTo>
                    <a:cubicBezTo>
                      <a:pt x="-56824" y="1182174"/>
                      <a:pt x="-20885" y="931965"/>
                      <a:pt x="164724" y="835066"/>
                    </a:cubicBezTo>
                    <a:lnTo>
                      <a:pt x="506372" y="656281"/>
                    </a:lnTo>
                    <a:cubicBezTo>
                      <a:pt x="564603" y="625801"/>
                      <a:pt x="611005" y="577579"/>
                      <a:pt x="640120" y="518893"/>
                    </a:cubicBezTo>
                    <a:lnTo>
                      <a:pt x="809352" y="172240"/>
                    </a:lnTo>
                    <a:cubicBezTo>
                      <a:pt x="901247" y="-15644"/>
                      <a:pt x="1150091" y="-58862"/>
                      <a:pt x="1299761" y="87624"/>
                    </a:cubicBezTo>
                    <a:lnTo>
                      <a:pt x="1575445" y="357395"/>
                    </a:lnTo>
                    <a:cubicBezTo>
                      <a:pt x="1622302" y="403342"/>
                      <a:pt x="1682352" y="432912"/>
                      <a:pt x="1747407" y="442011"/>
                    </a:cubicBezTo>
                    <a:lnTo>
                      <a:pt x="2129543" y="495692"/>
                    </a:lnTo>
                    <a:cubicBezTo>
                      <a:pt x="2336989" y="524807"/>
                      <a:pt x="2454814" y="748176"/>
                      <a:pt x="2361555" y="935605"/>
                    </a:cubicBezTo>
                    <a:lnTo>
                      <a:pt x="2190048" y="1281348"/>
                    </a:lnTo>
                    <a:cubicBezTo>
                      <a:pt x="2160933" y="1340034"/>
                      <a:pt x="2151380" y="1406453"/>
                      <a:pt x="2162753" y="1471052"/>
                    </a:cubicBezTo>
                    <a:lnTo>
                      <a:pt x="2229172" y="1850460"/>
                    </a:lnTo>
                    <a:cubicBezTo>
                      <a:pt x="2265566" y="2056541"/>
                      <a:pt x="2089510" y="2237601"/>
                      <a:pt x="1882519" y="2207121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C79579A-0424-4892-B1A1-6EAFF617DA28}"/>
                  </a:ext>
                </a:extLst>
              </p:cNvPr>
              <p:cNvSpPr/>
              <p:nvPr/>
            </p:nvSpPr>
            <p:spPr>
              <a:xfrm>
                <a:off x="2721117" y="4531072"/>
                <a:ext cx="207948" cy="230444"/>
              </a:xfrm>
              <a:custGeom>
                <a:avLst/>
                <a:gdLst>
                  <a:gd name="connsiteX0" fmla="*/ 173578 w 207948"/>
                  <a:gd name="connsiteY0" fmla="*/ 62536 h 230444"/>
                  <a:gd name="connsiteX1" fmla="*/ 181312 w 207948"/>
                  <a:gd name="connsiteY1" fmla="*/ 217666 h 230444"/>
                  <a:gd name="connsiteX2" fmla="*/ 34371 w 207948"/>
                  <a:gd name="connsiteY2" fmla="*/ 167624 h 230444"/>
                  <a:gd name="connsiteX3" fmla="*/ 26637 w 207948"/>
                  <a:gd name="connsiteY3" fmla="*/ 12494 h 230444"/>
                  <a:gd name="connsiteX4" fmla="*/ 173578 w 207948"/>
                  <a:gd name="connsiteY4" fmla="*/ 62536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948" h="230444">
                    <a:moveTo>
                      <a:pt x="173578" y="62536"/>
                    </a:moveTo>
                    <a:cubicBezTo>
                      <a:pt x="216341" y="118947"/>
                      <a:pt x="219525" y="188550"/>
                      <a:pt x="181312" y="217666"/>
                    </a:cubicBezTo>
                    <a:cubicBezTo>
                      <a:pt x="142643" y="246781"/>
                      <a:pt x="77134" y="224490"/>
                      <a:pt x="34371" y="167624"/>
                    </a:cubicBezTo>
                    <a:cubicBezTo>
                      <a:pt x="-8392" y="111213"/>
                      <a:pt x="-11576" y="41610"/>
                      <a:pt x="26637" y="12494"/>
                    </a:cubicBezTo>
                    <a:cubicBezTo>
                      <a:pt x="65306" y="-16166"/>
                      <a:pt x="131270" y="6125"/>
                      <a:pt x="173578" y="6253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54D661A-9E63-42D4-9C4B-35344F922FA7}"/>
                  </a:ext>
                </a:extLst>
              </p:cNvPr>
              <p:cNvSpPr/>
              <p:nvPr/>
            </p:nvSpPr>
            <p:spPr>
              <a:xfrm>
                <a:off x="2000727" y="2557994"/>
                <a:ext cx="2393708" cy="2400693"/>
              </a:xfrm>
              <a:custGeom>
                <a:avLst/>
                <a:gdLst>
                  <a:gd name="connsiteX0" fmla="*/ 2129543 w 2393708"/>
                  <a:gd name="connsiteY0" fmla="*/ 495692 h 2400693"/>
                  <a:gd name="connsiteX1" fmla="*/ 1747407 w 2393708"/>
                  <a:gd name="connsiteY1" fmla="*/ 442011 h 2400693"/>
                  <a:gd name="connsiteX2" fmla="*/ 1575445 w 2393708"/>
                  <a:gd name="connsiteY2" fmla="*/ 357395 h 2400693"/>
                  <a:gd name="connsiteX3" fmla="*/ 1299761 w 2393708"/>
                  <a:gd name="connsiteY3" fmla="*/ 87624 h 2400693"/>
                  <a:gd name="connsiteX4" fmla="*/ 809352 w 2393708"/>
                  <a:gd name="connsiteY4" fmla="*/ 172240 h 2400693"/>
                  <a:gd name="connsiteX5" fmla="*/ 640120 w 2393708"/>
                  <a:gd name="connsiteY5" fmla="*/ 518893 h 2400693"/>
                  <a:gd name="connsiteX6" fmla="*/ 506372 w 2393708"/>
                  <a:gd name="connsiteY6" fmla="*/ 656281 h 2400693"/>
                  <a:gd name="connsiteX7" fmla="*/ 164724 w 2393708"/>
                  <a:gd name="connsiteY7" fmla="*/ 835066 h 2400693"/>
                  <a:gd name="connsiteX8" fmla="*/ 93756 w 2393708"/>
                  <a:gd name="connsiteY8" fmla="*/ 1327296 h 2400693"/>
                  <a:gd name="connsiteX9" fmla="*/ 371260 w 2393708"/>
                  <a:gd name="connsiteY9" fmla="*/ 1595247 h 2400693"/>
                  <a:gd name="connsiteX10" fmla="*/ 460425 w 2393708"/>
                  <a:gd name="connsiteY10" fmla="*/ 1764479 h 2400693"/>
                  <a:gd name="connsiteX11" fmla="*/ 525024 w 2393708"/>
                  <a:gd name="connsiteY11" fmla="*/ 2144797 h 2400693"/>
                  <a:gd name="connsiteX12" fmla="*/ 971305 w 2393708"/>
                  <a:gd name="connsiteY12" fmla="*/ 2364526 h 2400693"/>
                  <a:gd name="connsiteX13" fmla="*/ 1312044 w 2393708"/>
                  <a:gd name="connsiteY13" fmla="*/ 2183465 h 2400693"/>
                  <a:gd name="connsiteX14" fmla="*/ 1500837 w 2393708"/>
                  <a:gd name="connsiteY14" fmla="*/ 2150711 h 2400693"/>
                  <a:gd name="connsiteX15" fmla="*/ 1882519 w 2393708"/>
                  <a:gd name="connsiteY15" fmla="*/ 2207121 h 2400693"/>
                  <a:gd name="connsiteX16" fmla="*/ 2229172 w 2393708"/>
                  <a:gd name="connsiteY16" fmla="*/ 1850460 h 2400693"/>
                  <a:gd name="connsiteX17" fmla="*/ 2162298 w 2393708"/>
                  <a:gd name="connsiteY17" fmla="*/ 1470597 h 2400693"/>
                  <a:gd name="connsiteX18" fmla="*/ 2189593 w 2393708"/>
                  <a:gd name="connsiteY18" fmla="*/ 1280893 h 2400693"/>
                  <a:gd name="connsiteX19" fmla="*/ 2361100 w 2393708"/>
                  <a:gd name="connsiteY19" fmla="*/ 935150 h 2400693"/>
                  <a:gd name="connsiteX20" fmla="*/ 2129543 w 2393708"/>
                  <a:gd name="connsiteY20" fmla="*/ 495692 h 2400693"/>
                  <a:gd name="connsiteX21" fmla="*/ 2329710 w 2393708"/>
                  <a:gd name="connsiteY21" fmla="*/ 941974 h 2400693"/>
                  <a:gd name="connsiteX22" fmla="*/ 2163208 w 2393708"/>
                  <a:gd name="connsiteY22" fmla="*/ 1277709 h 2400693"/>
                  <a:gd name="connsiteX23" fmla="*/ 2136822 w 2393708"/>
                  <a:gd name="connsiteY23" fmla="*/ 1461954 h 2400693"/>
                  <a:gd name="connsiteX24" fmla="*/ 2201876 w 2393708"/>
                  <a:gd name="connsiteY24" fmla="*/ 1830898 h 2400693"/>
                  <a:gd name="connsiteX25" fmla="*/ 1864777 w 2393708"/>
                  <a:gd name="connsiteY25" fmla="*/ 2177551 h 2400693"/>
                  <a:gd name="connsiteX26" fmla="*/ 1494014 w 2393708"/>
                  <a:gd name="connsiteY26" fmla="*/ 2122960 h 2400693"/>
                  <a:gd name="connsiteX27" fmla="*/ 1310679 w 2393708"/>
                  <a:gd name="connsiteY27" fmla="*/ 2154805 h 2400693"/>
                  <a:gd name="connsiteX28" fmla="*/ 979949 w 2393708"/>
                  <a:gd name="connsiteY28" fmla="*/ 2330861 h 2400693"/>
                  <a:gd name="connsiteX29" fmla="*/ 545951 w 2393708"/>
                  <a:gd name="connsiteY29" fmla="*/ 2117501 h 2400693"/>
                  <a:gd name="connsiteX30" fmla="*/ 483171 w 2393708"/>
                  <a:gd name="connsiteY30" fmla="*/ 1748102 h 2400693"/>
                  <a:gd name="connsiteX31" fmla="*/ 396281 w 2393708"/>
                  <a:gd name="connsiteY31" fmla="*/ 1583419 h 2400693"/>
                  <a:gd name="connsiteX32" fmla="*/ 126510 w 2393708"/>
                  <a:gd name="connsiteY32" fmla="*/ 1323201 h 2400693"/>
                  <a:gd name="connsiteX33" fmla="*/ 195204 w 2393708"/>
                  <a:gd name="connsiteY33" fmla="*/ 844620 h 2400693"/>
                  <a:gd name="connsiteX34" fmla="*/ 527299 w 2393708"/>
                  <a:gd name="connsiteY34" fmla="*/ 670838 h 2400693"/>
                  <a:gd name="connsiteX35" fmla="*/ 656952 w 2393708"/>
                  <a:gd name="connsiteY35" fmla="*/ 537545 h 2400693"/>
                  <a:gd name="connsiteX36" fmla="*/ 821180 w 2393708"/>
                  <a:gd name="connsiteY36" fmla="*/ 200445 h 2400693"/>
                  <a:gd name="connsiteX37" fmla="*/ 1297486 w 2393708"/>
                  <a:gd name="connsiteY37" fmla="*/ 118104 h 2400693"/>
                  <a:gd name="connsiteX38" fmla="*/ 1565437 w 2393708"/>
                  <a:gd name="connsiteY38" fmla="*/ 380141 h 2400693"/>
                  <a:gd name="connsiteX39" fmla="*/ 1732394 w 2393708"/>
                  <a:gd name="connsiteY39" fmla="*/ 462482 h 2400693"/>
                  <a:gd name="connsiteX40" fmla="*/ 2103613 w 2393708"/>
                  <a:gd name="connsiteY40" fmla="*/ 514799 h 2400693"/>
                  <a:gd name="connsiteX41" fmla="*/ 2329710 w 2393708"/>
                  <a:gd name="connsiteY41" fmla="*/ 941974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708" h="2400693">
                    <a:moveTo>
                      <a:pt x="2129543" y="495692"/>
                    </a:moveTo>
                    <a:lnTo>
                      <a:pt x="1747407" y="442011"/>
                    </a:lnTo>
                    <a:cubicBezTo>
                      <a:pt x="1682352" y="432912"/>
                      <a:pt x="1622302" y="403342"/>
                      <a:pt x="1575445" y="357395"/>
                    </a:cubicBezTo>
                    <a:lnTo>
                      <a:pt x="1299761" y="87624"/>
                    </a:lnTo>
                    <a:cubicBezTo>
                      <a:pt x="1150091" y="-58862"/>
                      <a:pt x="901247" y="-15644"/>
                      <a:pt x="809352" y="172240"/>
                    </a:cubicBezTo>
                    <a:lnTo>
                      <a:pt x="640120" y="518893"/>
                    </a:lnTo>
                    <a:cubicBezTo>
                      <a:pt x="611460" y="577579"/>
                      <a:pt x="564603" y="625801"/>
                      <a:pt x="506372" y="656281"/>
                    </a:cubicBezTo>
                    <a:lnTo>
                      <a:pt x="164724" y="835066"/>
                    </a:lnTo>
                    <a:cubicBezTo>
                      <a:pt x="-20885" y="931965"/>
                      <a:pt x="-56824" y="1182174"/>
                      <a:pt x="93756" y="1327296"/>
                    </a:cubicBezTo>
                    <a:lnTo>
                      <a:pt x="371260" y="1595247"/>
                    </a:lnTo>
                    <a:cubicBezTo>
                      <a:pt x="418572" y="1640739"/>
                      <a:pt x="449507" y="1700334"/>
                      <a:pt x="460425" y="1764479"/>
                    </a:cubicBezTo>
                    <a:lnTo>
                      <a:pt x="525024" y="2144797"/>
                    </a:lnTo>
                    <a:cubicBezTo>
                      <a:pt x="560053" y="2351333"/>
                      <a:pt x="786606" y="2462789"/>
                      <a:pt x="971305" y="2364526"/>
                    </a:cubicBezTo>
                    <a:lnTo>
                      <a:pt x="1312044" y="2183465"/>
                    </a:lnTo>
                    <a:cubicBezTo>
                      <a:pt x="1369819" y="2152530"/>
                      <a:pt x="1436238" y="2141157"/>
                      <a:pt x="1500837" y="2150711"/>
                    </a:cubicBezTo>
                    <a:lnTo>
                      <a:pt x="1882519" y="2207121"/>
                    </a:lnTo>
                    <a:cubicBezTo>
                      <a:pt x="2089510" y="2237601"/>
                      <a:pt x="2265566" y="2056541"/>
                      <a:pt x="2229172" y="1850460"/>
                    </a:cubicBezTo>
                    <a:lnTo>
                      <a:pt x="2162298" y="1470597"/>
                    </a:lnTo>
                    <a:cubicBezTo>
                      <a:pt x="2150925" y="1405998"/>
                      <a:pt x="2160478" y="1339579"/>
                      <a:pt x="2189593" y="1280893"/>
                    </a:cubicBezTo>
                    <a:lnTo>
                      <a:pt x="2361100" y="935150"/>
                    </a:lnTo>
                    <a:cubicBezTo>
                      <a:pt x="2454814" y="748631"/>
                      <a:pt x="2336989" y="524807"/>
                      <a:pt x="2129543" y="495692"/>
                    </a:cubicBezTo>
                    <a:close/>
                    <a:moveTo>
                      <a:pt x="2329710" y="941974"/>
                    </a:moveTo>
                    <a:lnTo>
                      <a:pt x="2163208" y="1277709"/>
                    </a:lnTo>
                    <a:cubicBezTo>
                      <a:pt x="2135002" y="1334574"/>
                      <a:pt x="2125449" y="1399174"/>
                      <a:pt x="2136822" y="1461954"/>
                    </a:cubicBezTo>
                    <a:lnTo>
                      <a:pt x="2201876" y="1830898"/>
                    </a:lnTo>
                    <a:cubicBezTo>
                      <a:pt x="2237360" y="2031065"/>
                      <a:pt x="2065854" y="2207121"/>
                      <a:pt x="1864777" y="2177551"/>
                    </a:cubicBezTo>
                    <a:lnTo>
                      <a:pt x="1494014" y="2122960"/>
                    </a:lnTo>
                    <a:cubicBezTo>
                      <a:pt x="1431234" y="2113862"/>
                      <a:pt x="1366635" y="2124780"/>
                      <a:pt x="1310679" y="2154805"/>
                    </a:cubicBezTo>
                    <a:lnTo>
                      <a:pt x="979949" y="2330861"/>
                    </a:lnTo>
                    <a:cubicBezTo>
                      <a:pt x="800254" y="2426396"/>
                      <a:pt x="580070" y="2318123"/>
                      <a:pt x="545951" y="2117501"/>
                    </a:cubicBezTo>
                    <a:lnTo>
                      <a:pt x="483171" y="1748102"/>
                    </a:lnTo>
                    <a:cubicBezTo>
                      <a:pt x="472708" y="1685322"/>
                      <a:pt x="442228" y="1627546"/>
                      <a:pt x="396281" y="1583419"/>
                    </a:cubicBezTo>
                    <a:lnTo>
                      <a:pt x="126510" y="1323201"/>
                    </a:lnTo>
                    <a:cubicBezTo>
                      <a:pt x="-19975" y="1182174"/>
                      <a:pt x="15054" y="938789"/>
                      <a:pt x="195204" y="844620"/>
                    </a:cubicBezTo>
                    <a:lnTo>
                      <a:pt x="527299" y="670838"/>
                    </a:lnTo>
                    <a:cubicBezTo>
                      <a:pt x="583710" y="641268"/>
                      <a:pt x="629202" y="594411"/>
                      <a:pt x="656952" y="537545"/>
                    </a:cubicBezTo>
                    <a:lnTo>
                      <a:pt x="821180" y="200445"/>
                    </a:lnTo>
                    <a:cubicBezTo>
                      <a:pt x="910345" y="17565"/>
                      <a:pt x="1152365" y="-24288"/>
                      <a:pt x="1297486" y="118104"/>
                    </a:cubicBezTo>
                    <a:lnTo>
                      <a:pt x="1565437" y="380141"/>
                    </a:lnTo>
                    <a:cubicBezTo>
                      <a:pt x="1610929" y="424724"/>
                      <a:pt x="1669614" y="453384"/>
                      <a:pt x="1732394" y="462482"/>
                    </a:cubicBezTo>
                    <a:lnTo>
                      <a:pt x="2103613" y="514799"/>
                    </a:lnTo>
                    <a:cubicBezTo>
                      <a:pt x="2305599" y="542549"/>
                      <a:pt x="2420240" y="760004"/>
                      <a:pt x="2329710" y="941974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3C41C-E91D-4BD1-9E55-3BB3B521D7C7}"/>
                  </a:ext>
                </a:extLst>
              </p:cNvPr>
              <p:cNvSpPr/>
              <p:nvPr/>
            </p:nvSpPr>
            <p:spPr>
              <a:xfrm>
                <a:off x="2037609" y="2582695"/>
                <a:ext cx="2290553" cy="1177490"/>
              </a:xfrm>
              <a:custGeom>
                <a:avLst/>
                <a:gdLst>
                  <a:gd name="connsiteX0" fmla="*/ 2068095 w 2290553"/>
                  <a:gd name="connsiteY0" fmla="*/ 481910 h 1177490"/>
                  <a:gd name="connsiteX1" fmla="*/ 1696877 w 2290553"/>
                  <a:gd name="connsiteY1" fmla="*/ 429593 h 1177490"/>
                  <a:gd name="connsiteX2" fmla="*/ 1529919 w 2290553"/>
                  <a:gd name="connsiteY2" fmla="*/ 347252 h 1177490"/>
                  <a:gd name="connsiteX3" fmla="*/ 1261969 w 2290553"/>
                  <a:gd name="connsiteY3" fmla="*/ 85215 h 1177490"/>
                  <a:gd name="connsiteX4" fmla="*/ 785663 w 2290553"/>
                  <a:gd name="connsiteY4" fmla="*/ 167556 h 1177490"/>
                  <a:gd name="connsiteX5" fmla="*/ 621435 w 2290553"/>
                  <a:gd name="connsiteY5" fmla="*/ 504656 h 1177490"/>
                  <a:gd name="connsiteX6" fmla="*/ 491782 w 2290553"/>
                  <a:gd name="connsiteY6" fmla="*/ 637949 h 1177490"/>
                  <a:gd name="connsiteX7" fmla="*/ 159687 w 2290553"/>
                  <a:gd name="connsiteY7" fmla="*/ 811731 h 1177490"/>
                  <a:gd name="connsiteX8" fmla="*/ 17750 w 2290553"/>
                  <a:gd name="connsiteY8" fmla="*/ 1177491 h 1177490"/>
                  <a:gd name="connsiteX9" fmla="*/ 650095 w 2290553"/>
                  <a:gd name="connsiteY9" fmla="*/ 954122 h 1177490"/>
                  <a:gd name="connsiteX10" fmla="*/ 1867019 w 2290553"/>
                  <a:gd name="connsiteY10" fmla="*/ 902261 h 1177490"/>
                  <a:gd name="connsiteX11" fmla="*/ 2290553 w 2290553"/>
                  <a:gd name="connsiteY11" fmla="*/ 638859 h 1177490"/>
                  <a:gd name="connsiteX12" fmla="*/ 2068095 w 2290553"/>
                  <a:gd name="connsiteY12" fmla="*/ 481910 h 117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90553" h="1177490">
                    <a:moveTo>
                      <a:pt x="2068095" y="481910"/>
                    </a:moveTo>
                    <a:lnTo>
                      <a:pt x="1696877" y="429593"/>
                    </a:lnTo>
                    <a:cubicBezTo>
                      <a:pt x="1633642" y="420950"/>
                      <a:pt x="1575412" y="391835"/>
                      <a:pt x="1529919" y="347252"/>
                    </a:cubicBezTo>
                    <a:lnTo>
                      <a:pt x="1261969" y="85215"/>
                    </a:lnTo>
                    <a:cubicBezTo>
                      <a:pt x="1116848" y="-57177"/>
                      <a:pt x="874828" y="-15324"/>
                      <a:pt x="785663" y="167556"/>
                    </a:cubicBezTo>
                    <a:lnTo>
                      <a:pt x="621435" y="504656"/>
                    </a:lnTo>
                    <a:cubicBezTo>
                      <a:pt x="593685" y="561977"/>
                      <a:pt x="548192" y="608834"/>
                      <a:pt x="491782" y="637949"/>
                    </a:cubicBezTo>
                    <a:lnTo>
                      <a:pt x="159687" y="811731"/>
                    </a:lnTo>
                    <a:cubicBezTo>
                      <a:pt x="21844" y="884064"/>
                      <a:pt x="-30927" y="1043288"/>
                      <a:pt x="17750" y="1177491"/>
                    </a:cubicBezTo>
                    <a:cubicBezTo>
                      <a:pt x="162871" y="1105158"/>
                      <a:pt x="342566" y="1005984"/>
                      <a:pt x="650095" y="954122"/>
                    </a:cubicBezTo>
                    <a:cubicBezTo>
                      <a:pt x="1082274" y="881334"/>
                      <a:pt x="1410729" y="1020541"/>
                      <a:pt x="1867019" y="902261"/>
                    </a:cubicBezTo>
                    <a:cubicBezTo>
                      <a:pt x="2074919" y="848125"/>
                      <a:pt x="2186376" y="767148"/>
                      <a:pt x="2290553" y="638859"/>
                    </a:cubicBezTo>
                    <a:cubicBezTo>
                      <a:pt x="2248245" y="557882"/>
                      <a:pt x="2169089" y="496012"/>
                      <a:pt x="2068095" y="481910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6B336EC-BE9C-44E1-A8C1-6D0F520B9808}"/>
                  </a:ext>
                </a:extLst>
              </p:cNvPr>
              <p:cNvSpPr/>
              <p:nvPr/>
            </p:nvSpPr>
            <p:spPr>
              <a:xfrm>
                <a:off x="2205595" y="2716598"/>
                <a:ext cx="901923" cy="923138"/>
              </a:xfrm>
              <a:custGeom>
                <a:avLst/>
                <a:gdLst>
                  <a:gd name="connsiteX0" fmla="*/ 167756 w 901923"/>
                  <a:gd name="connsiteY0" fmla="*/ 911204 h 923138"/>
                  <a:gd name="connsiteX1" fmla="*/ 33554 w 901923"/>
                  <a:gd name="connsiteY1" fmla="*/ 753345 h 923138"/>
                  <a:gd name="connsiteX2" fmla="*/ 362464 w 901923"/>
                  <a:gd name="connsiteY2" fmla="*/ 604584 h 923138"/>
                  <a:gd name="connsiteX3" fmla="*/ 568545 w 901923"/>
                  <a:gd name="connsiteY3" fmla="*/ 386220 h 923138"/>
                  <a:gd name="connsiteX4" fmla="*/ 721855 w 901923"/>
                  <a:gd name="connsiteY4" fmla="*/ 37747 h 923138"/>
                  <a:gd name="connsiteX5" fmla="*/ 899275 w 901923"/>
                  <a:gd name="connsiteY5" fmla="*/ 101892 h 923138"/>
                  <a:gd name="connsiteX6" fmla="*/ 761888 w 901923"/>
                  <a:gd name="connsiteY6" fmla="*/ 461738 h 923138"/>
                  <a:gd name="connsiteX7" fmla="*/ 474376 w 901923"/>
                  <a:gd name="connsiteY7" fmla="*/ 752890 h 923138"/>
                  <a:gd name="connsiteX8" fmla="*/ 167756 w 901923"/>
                  <a:gd name="connsiteY8" fmla="*/ 911204 h 92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1923" h="923138">
                    <a:moveTo>
                      <a:pt x="167756" y="911204"/>
                    </a:moveTo>
                    <a:cubicBezTo>
                      <a:pt x="55845" y="968070"/>
                      <a:pt x="-58341" y="806116"/>
                      <a:pt x="33554" y="753345"/>
                    </a:cubicBezTo>
                    <a:lnTo>
                      <a:pt x="362464" y="604584"/>
                    </a:lnTo>
                    <a:cubicBezTo>
                      <a:pt x="451174" y="553633"/>
                      <a:pt x="519868" y="480845"/>
                      <a:pt x="568545" y="386220"/>
                    </a:cubicBezTo>
                    <a:lnTo>
                      <a:pt x="721855" y="37747"/>
                    </a:lnTo>
                    <a:cubicBezTo>
                      <a:pt x="740506" y="-26852"/>
                      <a:pt x="926116" y="-10475"/>
                      <a:pt x="899275" y="101892"/>
                    </a:cubicBezTo>
                    <a:lnTo>
                      <a:pt x="761888" y="461738"/>
                    </a:lnTo>
                    <a:cubicBezTo>
                      <a:pt x="705477" y="584113"/>
                      <a:pt x="611763" y="682377"/>
                      <a:pt x="474376" y="752890"/>
                    </a:cubicBezTo>
                    <a:lnTo>
                      <a:pt x="167756" y="91120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E0B18EC-4933-4AFE-92A9-4515ECBC31BE}"/>
                  </a:ext>
                </a:extLst>
              </p:cNvPr>
              <p:cNvSpPr/>
              <p:nvPr/>
            </p:nvSpPr>
            <p:spPr>
              <a:xfrm>
                <a:off x="2036481" y="2590428"/>
                <a:ext cx="2325136" cy="2332696"/>
              </a:xfrm>
              <a:custGeom>
                <a:avLst/>
                <a:gdLst>
                  <a:gd name="connsiteX0" fmla="*/ 2068314 w 2325136"/>
                  <a:gd name="connsiteY0" fmla="*/ 481910 h 2332696"/>
                  <a:gd name="connsiteX1" fmla="*/ 1697095 w 2325136"/>
                  <a:gd name="connsiteY1" fmla="*/ 429593 h 2332696"/>
                  <a:gd name="connsiteX2" fmla="*/ 1530138 w 2325136"/>
                  <a:gd name="connsiteY2" fmla="*/ 347252 h 2332696"/>
                  <a:gd name="connsiteX3" fmla="*/ 1262187 w 2325136"/>
                  <a:gd name="connsiteY3" fmla="*/ 85215 h 2332696"/>
                  <a:gd name="connsiteX4" fmla="*/ 785881 w 2325136"/>
                  <a:gd name="connsiteY4" fmla="*/ 167556 h 2332696"/>
                  <a:gd name="connsiteX5" fmla="*/ 621654 w 2325136"/>
                  <a:gd name="connsiteY5" fmla="*/ 504201 h 2332696"/>
                  <a:gd name="connsiteX6" fmla="*/ 492000 w 2325136"/>
                  <a:gd name="connsiteY6" fmla="*/ 637494 h 2332696"/>
                  <a:gd name="connsiteX7" fmla="*/ 159905 w 2325136"/>
                  <a:gd name="connsiteY7" fmla="*/ 811276 h 2332696"/>
                  <a:gd name="connsiteX8" fmla="*/ 91212 w 2325136"/>
                  <a:gd name="connsiteY8" fmla="*/ 1289857 h 2332696"/>
                  <a:gd name="connsiteX9" fmla="*/ 360982 w 2325136"/>
                  <a:gd name="connsiteY9" fmla="*/ 1550075 h 2332696"/>
                  <a:gd name="connsiteX10" fmla="*/ 447872 w 2325136"/>
                  <a:gd name="connsiteY10" fmla="*/ 1714757 h 2332696"/>
                  <a:gd name="connsiteX11" fmla="*/ 510652 w 2325136"/>
                  <a:gd name="connsiteY11" fmla="*/ 2084157 h 2332696"/>
                  <a:gd name="connsiteX12" fmla="*/ 944195 w 2325136"/>
                  <a:gd name="connsiteY12" fmla="*/ 2297517 h 2332696"/>
                  <a:gd name="connsiteX13" fmla="*/ 1274925 w 2325136"/>
                  <a:gd name="connsiteY13" fmla="*/ 2121461 h 2332696"/>
                  <a:gd name="connsiteX14" fmla="*/ 1458260 w 2325136"/>
                  <a:gd name="connsiteY14" fmla="*/ 2089616 h 2332696"/>
                  <a:gd name="connsiteX15" fmla="*/ 1829023 w 2325136"/>
                  <a:gd name="connsiteY15" fmla="*/ 2144207 h 2332696"/>
                  <a:gd name="connsiteX16" fmla="*/ 2166123 w 2325136"/>
                  <a:gd name="connsiteY16" fmla="*/ 1797554 h 2332696"/>
                  <a:gd name="connsiteX17" fmla="*/ 2101068 w 2325136"/>
                  <a:gd name="connsiteY17" fmla="*/ 1428610 h 2332696"/>
                  <a:gd name="connsiteX18" fmla="*/ 2127454 w 2325136"/>
                  <a:gd name="connsiteY18" fmla="*/ 1244365 h 2332696"/>
                  <a:gd name="connsiteX19" fmla="*/ 2293956 w 2325136"/>
                  <a:gd name="connsiteY19" fmla="*/ 908630 h 2332696"/>
                  <a:gd name="connsiteX20" fmla="*/ 2068314 w 2325136"/>
                  <a:gd name="connsiteY20" fmla="*/ 481910 h 2332696"/>
                  <a:gd name="connsiteX21" fmla="*/ 2205701 w 2325136"/>
                  <a:gd name="connsiteY21" fmla="*/ 926827 h 2332696"/>
                  <a:gd name="connsiteX22" fmla="*/ 2052391 w 2325136"/>
                  <a:gd name="connsiteY22" fmla="*/ 1235721 h 2332696"/>
                  <a:gd name="connsiteX23" fmla="*/ 2027825 w 2325136"/>
                  <a:gd name="connsiteY23" fmla="*/ 1404953 h 2332696"/>
                  <a:gd name="connsiteX24" fmla="*/ 2087875 w 2325136"/>
                  <a:gd name="connsiteY24" fmla="*/ 1744328 h 2332696"/>
                  <a:gd name="connsiteX25" fmla="*/ 1778072 w 2325136"/>
                  <a:gd name="connsiteY25" fmla="*/ 2063230 h 2332696"/>
                  <a:gd name="connsiteX26" fmla="*/ 1437333 w 2325136"/>
                  <a:gd name="connsiteY26" fmla="*/ 2012734 h 2332696"/>
                  <a:gd name="connsiteX27" fmla="*/ 1268556 w 2325136"/>
                  <a:gd name="connsiteY27" fmla="*/ 2041849 h 2332696"/>
                  <a:gd name="connsiteX28" fmla="*/ 964212 w 2325136"/>
                  <a:gd name="connsiteY28" fmla="*/ 2203802 h 2332696"/>
                  <a:gd name="connsiteX29" fmla="*/ 565243 w 2325136"/>
                  <a:gd name="connsiteY29" fmla="*/ 2007730 h 2332696"/>
                  <a:gd name="connsiteX30" fmla="*/ 507922 w 2325136"/>
                  <a:gd name="connsiteY30" fmla="*/ 1667900 h 2332696"/>
                  <a:gd name="connsiteX31" fmla="*/ 427856 w 2325136"/>
                  <a:gd name="connsiteY31" fmla="*/ 1516410 h 2332696"/>
                  <a:gd name="connsiteX32" fmla="*/ 179922 w 2325136"/>
                  <a:gd name="connsiteY32" fmla="*/ 1277119 h 2332696"/>
                  <a:gd name="connsiteX33" fmla="*/ 243156 w 2325136"/>
                  <a:gd name="connsiteY33" fmla="*/ 837207 h 2332696"/>
                  <a:gd name="connsiteX34" fmla="*/ 548411 w 2325136"/>
                  <a:gd name="connsiteY34" fmla="*/ 677528 h 2332696"/>
                  <a:gd name="connsiteX35" fmla="*/ 667601 w 2325136"/>
                  <a:gd name="connsiteY35" fmla="*/ 554698 h 2332696"/>
                  <a:gd name="connsiteX36" fmla="*/ 818636 w 2325136"/>
                  <a:gd name="connsiteY36" fmla="*/ 244894 h 2332696"/>
                  <a:gd name="connsiteX37" fmla="*/ 1256728 w 2325136"/>
                  <a:gd name="connsiteY37" fmla="*/ 169376 h 2332696"/>
                  <a:gd name="connsiteX38" fmla="*/ 1502842 w 2325136"/>
                  <a:gd name="connsiteY38" fmla="*/ 410486 h 2332696"/>
                  <a:gd name="connsiteX39" fmla="*/ 1656607 w 2325136"/>
                  <a:gd name="connsiteY39" fmla="*/ 486004 h 2332696"/>
                  <a:gd name="connsiteX40" fmla="*/ 1997800 w 2325136"/>
                  <a:gd name="connsiteY40" fmla="*/ 533771 h 2332696"/>
                  <a:gd name="connsiteX41" fmla="*/ 2205701 w 2325136"/>
                  <a:gd name="connsiteY41" fmla="*/ 926827 h 233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5136" h="2332696">
                    <a:moveTo>
                      <a:pt x="2068314" y="481910"/>
                    </a:moveTo>
                    <a:lnTo>
                      <a:pt x="1697095" y="429593"/>
                    </a:lnTo>
                    <a:cubicBezTo>
                      <a:pt x="1633861" y="420950"/>
                      <a:pt x="1575630" y="391835"/>
                      <a:pt x="1530138" y="347252"/>
                    </a:cubicBezTo>
                    <a:lnTo>
                      <a:pt x="1262187" y="85215"/>
                    </a:lnTo>
                    <a:cubicBezTo>
                      <a:pt x="1117066" y="-57177"/>
                      <a:pt x="875047" y="-15324"/>
                      <a:pt x="785881" y="167556"/>
                    </a:cubicBezTo>
                    <a:lnTo>
                      <a:pt x="621654" y="504201"/>
                    </a:lnTo>
                    <a:cubicBezTo>
                      <a:pt x="593903" y="561522"/>
                      <a:pt x="548411" y="608379"/>
                      <a:pt x="492000" y="637494"/>
                    </a:cubicBezTo>
                    <a:lnTo>
                      <a:pt x="159905" y="811276"/>
                    </a:lnTo>
                    <a:cubicBezTo>
                      <a:pt x="-20245" y="905445"/>
                      <a:pt x="-55274" y="1148376"/>
                      <a:pt x="91212" y="1289857"/>
                    </a:cubicBezTo>
                    <a:lnTo>
                      <a:pt x="360982" y="1550075"/>
                    </a:lnTo>
                    <a:cubicBezTo>
                      <a:pt x="406929" y="1594202"/>
                      <a:pt x="437409" y="1651978"/>
                      <a:pt x="447872" y="1714757"/>
                    </a:cubicBezTo>
                    <a:lnTo>
                      <a:pt x="510652" y="2084157"/>
                    </a:lnTo>
                    <a:cubicBezTo>
                      <a:pt x="544771" y="2284779"/>
                      <a:pt x="764955" y="2393051"/>
                      <a:pt x="944195" y="2297517"/>
                    </a:cubicBezTo>
                    <a:lnTo>
                      <a:pt x="1274925" y="2121461"/>
                    </a:lnTo>
                    <a:cubicBezTo>
                      <a:pt x="1331336" y="2091436"/>
                      <a:pt x="1395480" y="2080518"/>
                      <a:pt x="1458260" y="2089616"/>
                    </a:cubicBezTo>
                    <a:lnTo>
                      <a:pt x="1829023" y="2144207"/>
                    </a:lnTo>
                    <a:cubicBezTo>
                      <a:pt x="2030100" y="2173777"/>
                      <a:pt x="2201152" y="1997721"/>
                      <a:pt x="2166123" y="1797554"/>
                    </a:cubicBezTo>
                    <a:lnTo>
                      <a:pt x="2101068" y="1428610"/>
                    </a:lnTo>
                    <a:cubicBezTo>
                      <a:pt x="2090150" y="1365830"/>
                      <a:pt x="2099249" y="1301230"/>
                      <a:pt x="2127454" y="1244365"/>
                    </a:cubicBezTo>
                    <a:lnTo>
                      <a:pt x="2293956" y="908630"/>
                    </a:lnTo>
                    <a:cubicBezTo>
                      <a:pt x="2384031" y="727569"/>
                      <a:pt x="2269845" y="510570"/>
                      <a:pt x="2068314" y="481910"/>
                    </a:cubicBezTo>
                    <a:close/>
                    <a:moveTo>
                      <a:pt x="2205701" y="926827"/>
                    </a:moveTo>
                    <a:lnTo>
                      <a:pt x="2052391" y="1235721"/>
                    </a:lnTo>
                    <a:cubicBezTo>
                      <a:pt x="2026461" y="1288038"/>
                      <a:pt x="2017817" y="1347633"/>
                      <a:pt x="2027825" y="1404953"/>
                    </a:cubicBezTo>
                    <a:lnTo>
                      <a:pt x="2087875" y="1744328"/>
                    </a:lnTo>
                    <a:cubicBezTo>
                      <a:pt x="2120175" y="1928572"/>
                      <a:pt x="1963226" y="2090526"/>
                      <a:pt x="1778072" y="2063230"/>
                    </a:cubicBezTo>
                    <a:lnTo>
                      <a:pt x="1437333" y="2012734"/>
                    </a:lnTo>
                    <a:cubicBezTo>
                      <a:pt x="1379558" y="2004090"/>
                      <a:pt x="1320418" y="2014553"/>
                      <a:pt x="1268556" y="2041849"/>
                    </a:cubicBezTo>
                    <a:lnTo>
                      <a:pt x="964212" y="2203802"/>
                    </a:lnTo>
                    <a:cubicBezTo>
                      <a:pt x="799074" y="2291603"/>
                      <a:pt x="596633" y="2191974"/>
                      <a:pt x="565243" y="2007730"/>
                    </a:cubicBezTo>
                    <a:lnTo>
                      <a:pt x="507922" y="1667900"/>
                    </a:lnTo>
                    <a:cubicBezTo>
                      <a:pt x="498369" y="1610125"/>
                      <a:pt x="470164" y="1557353"/>
                      <a:pt x="427856" y="1516410"/>
                    </a:cubicBezTo>
                    <a:lnTo>
                      <a:pt x="179922" y="1277119"/>
                    </a:lnTo>
                    <a:cubicBezTo>
                      <a:pt x="45264" y="1147466"/>
                      <a:pt x="77564" y="923642"/>
                      <a:pt x="243156" y="837207"/>
                    </a:cubicBezTo>
                    <a:lnTo>
                      <a:pt x="548411" y="677528"/>
                    </a:lnTo>
                    <a:cubicBezTo>
                      <a:pt x="600272" y="650232"/>
                      <a:pt x="642125" y="607469"/>
                      <a:pt x="667601" y="554698"/>
                    </a:cubicBezTo>
                    <a:lnTo>
                      <a:pt x="818636" y="244894"/>
                    </a:lnTo>
                    <a:cubicBezTo>
                      <a:pt x="900522" y="77026"/>
                      <a:pt x="1122980" y="38358"/>
                      <a:pt x="1256728" y="169376"/>
                    </a:cubicBezTo>
                    <a:lnTo>
                      <a:pt x="1502842" y="410486"/>
                    </a:lnTo>
                    <a:cubicBezTo>
                      <a:pt x="1544696" y="451430"/>
                      <a:pt x="1598377" y="477815"/>
                      <a:pt x="1656607" y="486004"/>
                    </a:cubicBezTo>
                    <a:lnTo>
                      <a:pt x="1997800" y="533771"/>
                    </a:lnTo>
                    <a:cubicBezTo>
                      <a:pt x="2183410" y="559702"/>
                      <a:pt x="2288497" y="759414"/>
                      <a:pt x="2205701" y="92682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77FBEB-8D5A-4051-ABE1-1604AEDE9B24}"/>
                  </a:ext>
                </a:extLst>
              </p:cNvPr>
              <p:cNvSpPr/>
              <p:nvPr/>
            </p:nvSpPr>
            <p:spPr>
              <a:xfrm>
                <a:off x="3711738" y="3113713"/>
                <a:ext cx="355754" cy="116508"/>
              </a:xfrm>
              <a:custGeom>
                <a:avLst/>
                <a:gdLst>
                  <a:gd name="connsiteX0" fmla="*/ 355753 w 355754"/>
                  <a:gd name="connsiteY0" fmla="*/ 59619 h 116508"/>
                  <a:gd name="connsiteX1" fmla="*/ 177423 w 355754"/>
                  <a:gd name="connsiteY1" fmla="*/ 116485 h 116508"/>
                  <a:gd name="connsiteX2" fmla="*/ 2 w 355754"/>
                  <a:gd name="connsiteY2" fmla="*/ 56889 h 116508"/>
                  <a:gd name="connsiteX3" fmla="*/ 178332 w 355754"/>
                  <a:gd name="connsiteY3" fmla="*/ 24 h 116508"/>
                  <a:gd name="connsiteX4" fmla="*/ 355753 w 355754"/>
                  <a:gd name="connsiteY4" fmla="*/ 59619 h 11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54" h="116508">
                    <a:moveTo>
                      <a:pt x="355753" y="59619"/>
                    </a:moveTo>
                    <a:cubicBezTo>
                      <a:pt x="355298" y="91919"/>
                      <a:pt x="275686" y="117394"/>
                      <a:pt x="177423" y="116485"/>
                    </a:cubicBezTo>
                    <a:cubicBezTo>
                      <a:pt x="79159" y="115575"/>
                      <a:pt x="-453" y="89189"/>
                      <a:pt x="2" y="56889"/>
                    </a:cubicBezTo>
                    <a:cubicBezTo>
                      <a:pt x="457" y="24590"/>
                      <a:pt x="80069" y="-886"/>
                      <a:pt x="178332" y="24"/>
                    </a:cubicBezTo>
                    <a:cubicBezTo>
                      <a:pt x="276596" y="934"/>
                      <a:pt x="356208" y="27319"/>
                      <a:pt x="355753" y="59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C2C1934-8B02-4A5E-BADA-4D463813688F}"/>
                  </a:ext>
                </a:extLst>
              </p:cNvPr>
              <p:cNvSpPr/>
              <p:nvPr/>
            </p:nvSpPr>
            <p:spPr>
              <a:xfrm>
                <a:off x="2985123" y="4594537"/>
                <a:ext cx="80725" cy="80605"/>
              </a:xfrm>
              <a:custGeom>
                <a:avLst/>
                <a:gdLst>
                  <a:gd name="connsiteX0" fmla="*/ 80169 w 80725"/>
                  <a:gd name="connsiteY0" fmla="*/ 33646 h 80605"/>
                  <a:gd name="connsiteX1" fmla="*/ 46959 w 80725"/>
                  <a:gd name="connsiteY1" fmla="*/ 80049 h 80605"/>
                  <a:gd name="connsiteX2" fmla="*/ 557 w 80725"/>
                  <a:gd name="connsiteY2" fmla="*/ 46839 h 80605"/>
                  <a:gd name="connsiteX3" fmla="*/ 33766 w 80725"/>
                  <a:gd name="connsiteY3" fmla="*/ 437 h 80605"/>
                  <a:gd name="connsiteX4" fmla="*/ 80169 w 80725"/>
                  <a:gd name="connsiteY4" fmla="*/ 33646 h 8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725" h="80605">
                    <a:moveTo>
                      <a:pt x="80169" y="33646"/>
                    </a:moveTo>
                    <a:cubicBezTo>
                      <a:pt x="83808" y="55482"/>
                      <a:pt x="69250" y="76409"/>
                      <a:pt x="46959" y="80049"/>
                    </a:cubicBezTo>
                    <a:cubicBezTo>
                      <a:pt x="25123" y="83688"/>
                      <a:pt x="4196" y="69130"/>
                      <a:pt x="557" y="46839"/>
                    </a:cubicBezTo>
                    <a:cubicBezTo>
                      <a:pt x="-3083" y="25002"/>
                      <a:pt x="11475" y="4076"/>
                      <a:pt x="33766" y="437"/>
                    </a:cubicBezTo>
                    <a:cubicBezTo>
                      <a:pt x="55603" y="-2748"/>
                      <a:pt x="76529" y="11810"/>
                      <a:pt x="80169" y="3364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75A0D49-7823-4962-A6DD-5C96365A9FFF}"/>
                  </a:ext>
                </a:extLst>
              </p:cNvPr>
              <p:cNvSpPr/>
              <p:nvPr/>
            </p:nvSpPr>
            <p:spPr>
              <a:xfrm>
                <a:off x="2882682" y="4484702"/>
                <a:ext cx="58600" cy="38601"/>
              </a:xfrm>
              <a:custGeom>
                <a:avLst/>
                <a:gdLst>
                  <a:gd name="connsiteX0" fmla="*/ 58415 w 58600"/>
                  <a:gd name="connsiteY0" fmla="*/ 14282 h 38601"/>
                  <a:gd name="connsiteX1" fmla="*/ 32485 w 58600"/>
                  <a:gd name="connsiteY1" fmla="*/ 37938 h 38601"/>
                  <a:gd name="connsiteX2" fmla="*/ 185 w 58600"/>
                  <a:gd name="connsiteY2" fmla="*/ 24290 h 38601"/>
                  <a:gd name="connsiteX3" fmla="*/ 26116 w 58600"/>
                  <a:gd name="connsiteY3" fmla="*/ 634 h 38601"/>
                  <a:gd name="connsiteX4" fmla="*/ 58415 w 58600"/>
                  <a:gd name="connsiteY4" fmla="*/ 14282 h 3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00" h="38601">
                    <a:moveTo>
                      <a:pt x="58415" y="14282"/>
                    </a:moveTo>
                    <a:cubicBezTo>
                      <a:pt x="60235" y="24745"/>
                      <a:pt x="48407" y="35208"/>
                      <a:pt x="32485" y="37938"/>
                    </a:cubicBezTo>
                    <a:cubicBezTo>
                      <a:pt x="16562" y="40667"/>
                      <a:pt x="2005" y="34753"/>
                      <a:pt x="185" y="24290"/>
                    </a:cubicBezTo>
                    <a:cubicBezTo>
                      <a:pt x="-1635" y="13827"/>
                      <a:pt x="10193" y="3363"/>
                      <a:pt x="26116" y="634"/>
                    </a:cubicBezTo>
                    <a:cubicBezTo>
                      <a:pt x="42493" y="-2096"/>
                      <a:pt x="56596" y="4273"/>
                      <a:pt x="58415" y="142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  <p:grpSp>
          <p:nvGrpSpPr>
            <p:cNvPr id="2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7823264" y="2537076"/>
              <a:ext cx="2388238" cy="2405364"/>
              <a:chOff x="7823264" y="2537076"/>
              <a:chExt cx="2388238" cy="240536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CCB576-DBEB-432C-BFAB-F126D37A5A7A}"/>
                  </a:ext>
                </a:extLst>
              </p:cNvPr>
              <p:cNvSpPr/>
              <p:nvPr/>
            </p:nvSpPr>
            <p:spPr>
              <a:xfrm>
                <a:off x="7823264" y="2537206"/>
                <a:ext cx="2388238" cy="2405234"/>
              </a:xfrm>
              <a:custGeom>
                <a:avLst/>
                <a:gdLst>
                  <a:gd name="connsiteX0" fmla="*/ 1397157 w 2388238"/>
                  <a:gd name="connsiteY0" fmla="*/ 2366662 h 2405234"/>
                  <a:gd name="connsiteX1" fmla="*/ 1059603 w 2388238"/>
                  <a:gd name="connsiteY1" fmla="*/ 2180142 h 2405234"/>
                  <a:gd name="connsiteX2" fmla="*/ 871265 w 2388238"/>
                  <a:gd name="connsiteY2" fmla="*/ 2144658 h 2405234"/>
                  <a:gd name="connsiteX3" fmla="*/ 488674 w 2388238"/>
                  <a:gd name="connsiteY3" fmla="*/ 2195155 h 2405234"/>
                  <a:gd name="connsiteX4" fmla="*/ 147480 w 2388238"/>
                  <a:gd name="connsiteY4" fmla="*/ 1833034 h 2405234"/>
                  <a:gd name="connsiteX5" fmla="*/ 220268 w 2388238"/>
                  <a:gd name="connsiteY5" fmla="*/ 1454081 h 2405234"/>
                  <a:gd name="connsiteX6" fmla="*/ 196157 w 2388238"/>
                  <a:gd name="connsiteY6" fmla="*/ 1263922 h 2405234"/>
                  <a:gd name="connsiteX7" fmla="*/ 30110 w 2388238"/>
                  <a:gd name="connsiteY7" fmla="*/ 915904 h 2405234"/>
                  <a:gd name="connsiteX8" fmla="*/ 268945 w 2388238"/>
                  <a:gd name="connsiteY8" fmla="*/ 479631 h 2405234"/>
                  <a:gd name="connsiteX9" fmla="*/ 651536 w 2388238"/>
                  <a:gd name="connsiteY9" fmla="*/ 431864 h 2405234"/>
                  <a:gd name="connsiteX10" fmla="*/ 824863 w 2388238"/>
                  <a:gd name="connsiteY10" fmla="*/ 349977 h 2405234"/>
                  <a:gd name="connsiteX11" fmla="*/ 1104641 w 2388238"/>
                  <a:gd name="connsiteY11" fmla="*/ 84301 h 2405234"/>
                  <a:gd name="connsiteX12" fmla="*/ 1593685 w 2388238"/>
                  <a:gd name="connsiteY12" fmla="*/ 176651 h 2405234"/>
                  <a:gd name="connsiteX13" fmla="*/ 1757458 w 2388238"/>
                  <a:gd name="connsiteY13" fmla="*/ 526033 h 2405234"/>
                  <a:gd name="connsiteX14" fmla="*/ 1888931 w 2388238"/>
                  <a:gd name="connsiteY14" fmla="*/ 665696 h 2405234"/>
                  <a:gd name="connsiteX15" fmla="*/ 2227850 w 2388238"/>
                  <a:gd name="connsiteY15" fmla="*/ 849940 h 2405234"/>
                  <a:gd name="connsiteX16" fmla="*/ 2291085 w 2388238"/>
                  <a:gd name="connsiteY16" fmla="*/ 1343534 h 2405234"/>
                  <a:gd name="connsiteX17" fmla="*/ 2009486 w 2388238"/>
                  <a:gd name="connsiteY17" fmla="*/ 1606936 h 2405234"/>
                  <a:gd name="connsiteX18" fmla="*/ 1917591 w 2388238"/>
                  <a:gd name="connsiteY18" fmla="*/ 1774804 h 2405234"/>
                  <a:gd name="connsiteX19" fmla="*/ 1847078 w 2388238"/>
                  <a:gd name="connsiteY19" fmla="*/ 2154211 h 2405234"/>
                  <a:gd name="connsiteX20" fmla="*/ 1397157 w 2388238"/>
                  <a:gd name="connsiteY20" fmla="*/ 2366662 h 240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88238" h="2405234">
                    <a:moveTo>
                      <a:pt x="1397157" y="2366662"/>
                    </a:moveTo>
                    <a:lnTo>
                      <a:pt x="1059603" y="2180142"/>
                    </a:lnTo>
                    <a:cubicBezTo>
                      <a:pt x="1002283" y="2148297"/>
                      <a:pt x="936319" y="2136014"/>
                      <a:pt x="871265" y="2144658"/>
                    </a:cubicBezTo>
                    <a:lnTo>
                      <a:pt x="488674" y="2195155"/>
                    </a:lnTo>
                    <a:cubicBezTo>
                      <a:pt x="281227" y="2222450"/>
                      <a:pt x="107901" y="2038660"/>
                      <a:pt x="147480" y="1833034"/>
                    </a:cubicBezTo>
                    <a:lnTo>
                      <a:pt x="220268" y="1454081"/>
                    </a:lnTo>
                    <a:cubicBezTo>
                      <a:pt x="232551" y="1389937"/>
                      <a:pt x="223907" y="1323063"/>
                      <a:pt x="196157" y="1263922"/>
                    </a:cubicBezTo>
                    <a:lnTo>
                      <a:pt x="30110" y="915904"/>
                    </a:lnTo>
                    <a:cubicBezTo>
                      <a:pt x="-59966" y="727110"/>
                      <a:pt x="61499" y="505562"/>
                      <a:pt x="268945" y="479631"/>
                    </a:cubicBezTo>
                    <a:lnTo>
                      <a:pt x="651536" y="431864"/>
                    </a:lnTo>
                    <a:cubicBezTo>
                      <a:pt x="716591" y="423675"/>
                      <a:pt x="777096" y="395015"/>
                      <a:pt x="824863" y="349977"/>
                    </a:cubicBezTo>
                    <a:lnTo>
                      <a:pt x="1104641" y="84301"/>
                    </a:lnTo>
                    <a:cubicBezTo>
                      <a:pt x="1256586" y="-59910"/>
                      <a:pt x="1504520" y="-12598"/>
                      <a:pt x="1593685" y="176651"/>
                    </a:cubicBezTo>
                    <a:lnTo>
                      <a:pt x="1757458" y="526033"/>
                    </a:lnTo>
                    <a:cubicBezTo>
                      <a:pt x="1785209" y="585174"/>
                      <a:pt x="1831156" y="634306"/>
                      <a:pt x="1888931" y="665696"/>
                    </a:cubicBezTo>
                    <a:lnTo>
                      <a:pt x="2227850" y="849940"/>
                    </a:lnTo>
                    <a:cubicBezTo>
                      <a:pt x="2411639" y="950024"/>
                      <a:pt x="2443939" y="1200233"/>
                      <a:pt x="2291085" y="1343534"/>
                    </a:cubicBezTo>
                    <a:lnTo>
                      <a:pt x="2009486" y="1606936"/>
                    </a:lnTo>
                    <a:cubicBezTo>
                      <a:pt x="1961719" y="1651519"/>
                      <a:pt x="1929420" y="1710659"/>
                      <a:pt x="1917591" y="1774804"/>
                    </a:cubicBezTo>
                    <a:lnTo>
                      <a:pt x="1847078" y="2154211"/>
                    </a:lnTo>
                    <a:cubicBezTo>
                      <a:pt x="1808864" y="2359838"/>
                      <a:pt x="1580493" y="2468110"/>
                      <a:pt x="1397157" y="2366662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94D05A-AFFB-4FA7-B39B-A0275817DB91}"/>
                  </a:ext>
                </a:extLst>
              </p:cNvPr>
              <p:cNvSpPr/>
              <p:nvPr/>
            </p:nvSpPr>
            <p:spPr>
              <a:xfrm>
                <a:off x="8179250" y="4295867"/>
                <a:ext cx="182577" cy="251087"/>
              </a:xfrm>
              <a:custGeom>
                <a:avLst/>
                <a:gdLst>
                  <a:gd name="connsiteX0" fmla="*/ 174995 w 182577"/>
                  <a:gd name="connsiteY0" fmla="*/ 100759 h 251087"/>
                  <a:gd name="connsiteX1" fmla="*/ 127683 w 182577"/>
                  <a:gd name="connsiteY1" fmla="*/ 248610 h 251087"/>
                  <a:gd name="connsiteX2" fmla="*/ 7583 w 182577"/>
                  <a:gd name="connsiteY2" fmla="*/ 150346 h 251087"/>
                  <a:gd name="connsiteX3" fmla="*/ 54895 w 182577"/>
                  <a:gd name="connsiteY3" fmla="*/ 2495 h 251087"/>
                  <a:gd name="connsiteX4" fmla="*/ 174995 w 182577"/>
                  <a:gd name="connsiteY4" fmla="*/ 100759 h 2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577" h="251087">
                    <a:moveTo>
                      <a:pt x="174995" y="100759"/>
                    </a:moveTo>
                    <a:cubicBezTo>
                      <a:pt x="195011" y="168543"/>
                      <a:pt x="174085" y="234962"/>
                      <a:pt x="127683" y="248610"/>
                    </a:cubicBezTo>
                    <a:cubicBezTo>
                      <a:pt x="81280" y="262258"/>
                      <a:pt x="27599" y="218130"/>
                      <a:pt x="7583" y="150346"/>
                    </a:cubicBezTo>
                    <a:cubicBezTo>
                      <a:pt x="-12434" y="82562"/>
                      <a:pt x="8492" y="16143"/>
                      <a:pt x="54895" y="2495"/>
                    </a:cubicBezTo>
                    <a:cubicBezTo>
                      <a:pt x="101297" y="-11152"/>
                      <a:pt x="154978" y="32520"/>
                      <a:pt x="174995" y="10075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25B59C3-21C3-4DF8-A731-9EE57B8570BB}"/>
                  </a:ext>
                </a:extLst>
              </p:cNvPr>
              <p:cNvSpPr/>
              <p:nvPr/>
            </p:nvSpPr>
            <p:spPr>
              <a:xfrm>
                <a:off x="7823264" y="2537076"/>
                <a:ext cx="2388238" cy="2405170"/>
              </a:xfrm>
              <a:custGeom>
                <a:avLst/>
                <a:gdLst>
                  <a:gd name="connsiteX0" fmla="*/ 2227850 w 2388238"/>
                  <a:gd name="connsiteY0" fmla="*/ 850070 h 2405170"/>
                  <a:gd name="connsiteX1" fmla="*/ 1888931 w 2388238"/>
                  <a:gd name="connsiteY1" fmla="*/ 665825 h 2405170"/>
                  <a:gd name="connsiteX2" fmla="*/ 1757458 w 2388238"/>
                  <a:gd name="connsiteY2" fmla="*/ 526163 h 2405170"/>
                  <a:gd name="connsiteX3" fmla="*/ 1593685 w 2388238"/>
                  <a:gd name="connsiteY3" fmla="*/ 176781 h 2405170"/>
                  <a:gd name="connsiteX4" fmla="*/ 1104641 w 2388238"/>
                  <a:gd name="connsiteY4" fmla="*/ 84431 h 2405170"/>
                  <a:gd name="connsiteX5" fmla="*/ 824863 w 2388238"/>
                  <a:gd name="connsiteY5" fmla="*/ 350107 h 2405170"/>
                  <a:gd name="connsiteX6" fmla="*/ 651536 w 2388238"/>
                  <a:gd name="connsiteY6" fmla="*/ 431994 h 2405170"/>
                  <a:gd name="connsiteX7" fmla="*/ 268945 w 2388238"/>
                  <a:gd name="connsiteY7" fmla="*/ 479761 h 2405170"/>
                  <a:gd name="connsiteX8" fmla="*/ 30110 w 2388238"/>
                  <a:gd name="connsiteY8" fmla="*/ 916034 h 2405170"/>
                  <a:gd name="connsiteX9" fmla="*/ 196157 w 2388238"/>
                  <a:gd name="connsiteY9" fmla="*/ 1264052 h 2405170"/>
                  <a:gd name="connsiteX10" fmla="*/ 220268 w 2388238"/>
                  <a:gd name="connsiteY10" fmla="*/ 1454211 h 2405170"/>
                  <a:gd name="connsiteX11" fmla="*/ 147480 w 2388238"/>
                  <a:gd name="connsiteY11" fmla="*/ 1833164 h 2405170"/>
                  <a:gd name="connsiteX12" fmla="*/ 488674 w 2388238"/>
                  <a:gd name="connsiteY12" fmla="*/ 2195285 h 2405170"/>
                  <a:gd name="connsiteX13" fmla="*/ 871265 w 2388238"/>
                  <a:gd name="connsiteY13" fmla="*/ 2144788 h 2405170"/>
                  <a:gd name="connsiteX14" fmla="*/ 1059603 w 2388238"/>
                  <a:gd name="connsiteY14" fmla="*/ 2180272 h 2405170"/>
                  <a:gd name="connsiteX15" fmla="*/ 1397157 w 2388238"/>
                  <a:gd name="connsiteY15" fmla="*/ 2366791 h 2405170"/>
                  <a:gd name="connsiteX16" fmla="*/ 1847078 w 2388238"/>
                  <a:gd name="connsiteY16" fmla="*/ 2154341 h 2405170"/>
                  <a:gd name="connsiteX17" fmla="*/ 1917591 w 2388238"/>
                  <a:gd name="connsiteY17" fmla="*/ 1774933 h 2405170"/>
                  <a:gd name="connsiteX18" fmla="*/ 2009486 w 2388238"/>
                  <a:gd name="connsiteY18" fmla="*/ 1607066 h 2405170"/>
                  <a:gd name="connsiteX19" fmla="*/ 2291085 w 2388238"/>
                  <a:gd name="connsiteY19" fmla="*/ 1343664 h 2405170"/>
                  <a:gd name="connsiteX20" fmla="*/ 2227850 w 2388238"/>
                  <a:gd name="connsiteY20" fmla="*/ 850070 h 2405170"/>
                  <a:gd name="connsiteX21" fmla="*/ 2258785 w 2388238"/>
                  <a:gd name="connsiteY21" fmla="*/ 1338205 h 2405170"/>
                  <a:gd name="connsiteX22" fmla="*/ 1984921 w 2388238"/>
                  <a:gd name="connsiteY22" fmla="*/ 1594328 h 2405170"/>
                  <a:gd name="connsiteX23" fmla="*/ 1895300 w 2388238"/>
                  <a:gd name="connsiteY23" fmla="*/ 1757646 h 2405170"/>
                  <a:gd name="connsiteX24" fmla="*/ 1827062 w 2388238"/>
                  <a:gd name="connsiteY24" fmla="*/ 2126136 h 2405170"/>
                  <a:gd name="connsiteX25" fmla="*/ 1389879 w 2388238"/>
                  <a:gd name="connsiteY25" fmla="*/ 2332672 h 2405170"/>
                  <a:gd name="connsiteX26" fmla="*/ 1061878 w 2388238"/>
                  <a:gd name="connsiteY26" fmla="*/ 2151612 h 2405170"/>
                  <a:gd name="connsiteX27" fmla="*/ 878998 w 2388238"/>
                  <a:gd name="connsiteY27" fmla="*/ 2117037 h 2405170"/>
                  <a:gd name="connsiteX28" fmla="*/ 507325 w 2388238"/>
                  <a:gd name="connsiteY28" fmla="*/ 2165714 h 2405170"/>
                  <a:gd name="connsiteX29" fmla="*/ 175685 w 2388238"/>
                  <a:gd name="connsiteY29" fmla="*/ 1814057 h 2405170"/>
                  <a:gd name="connsiteX30" fmla="*/ 246653 w 2388238"/>
                  <a:gd name="connsiteY30" fmla="*/ 1446022 h 2405170"/>
                  <a:gd name="connsiteX31" fmla="*/ 222997 w 2388238"/>
                  <a:gd name="connsiteY31" fmla="*/ 1261323 h 2405170"/>
                  <a:gd name="connsiteX32" fmla="*/ 61499 w 2388238"/>
                  <a:gd name="connsiteY32" fmla="*/ 922858 h 2405170"/>
                  <a:gd name="connsiteX33" fmla="*/ 293511 w 2388238"/>
                  <a:gd name="connsiteY33" fmla="*/ 498868 h 2405170"/>
                  <a:gd name="connsiteX34" fmla="*/ 665639 w 2388238"/>
                  <a:gd name="connsiteY34" fmla="*/ 452465 h 2405170"/>
                  <a:gd name="connsiteX35" fmla="*/ 833961 w 2388238"/>
                  <a:gd name="connsiteY35" fmla="*/ 372853 h 2405170"/>
                  <a:gd name="connsiteX36" fmla="*/ 1106006 w 2388238"/>
                  <a:gd name="connsiteY36" fmla="*/ 114911 h 2405170"/>
                  <a:gd name="connsiteX37" fmla="*/ 1580947 w 2388238"/>
                  <a:gd name="connsiteY37" fmla="*/ 204531 h 2405170"/>
                  <a:gd name="connsiteX38" fmla="*/ 1739716 w 2388238"/>
                  <a:gd name="connsiteY38" fmla="*/ 543905 h 2405170"/>
                  <a:gd name="connsiteX39" fmla="*/ 1867550 w 2388238"/>
                  <a:gd name="connsiteY39" fmla="*/ 679473 h 2405170"/>
                  <a:gd name="connsiteX40" fmla="*/ 2196915 w 2388238"/>
                  <a:gd name="connsiteY40" fmla="*/ 858259 h 2405170"/>
                  <a:gd name="connsiteX41" fmla="*/ 2258785 w 2388238"/>
                  <a:gd name="connsiteY41" fmla="*/ 1338205 h 240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8238" h="2405170">
                    <a:moveTo>
                      <a:pt x="2227850" y="850070"/>
                    </a:moveTo>
                    <a:lnTo>
                      <a:pt x="1888931" y="665825"/>
                    </a:lnTo>
                    <a:cubicBezTo>
                      <a:pt x="1831156" y="634435"/>
                      <a:pt x="1785209" y="585758"/>
                      <a:pt x="1757458" y="526163"/>
                    </a:cubicBezTo>
                    <a:lnTo>
                      <a:pt x="1593685" y="176781"/>
                    </a:lnTo>
                    <a:cubicBezTo>
                      <a:pt x="1504975" y="-12923"/>
                      <a:pt x="1256586" y="-59781"/>
                      <a:pt x="1104641" y="84431"/>
                    </a:cubicBezTo>
                    <a:lnTo>
                      <a:pt x="824863" y="350107"/>
                    </a:lnTo>
                    <a:cubicBezTo>
                      <a:pt x="777550" y="395145"/>
                      <a:pt x="716591" y="423805"/>
                      <a:pt x="651536" y="431994"/>
                    </a:cubicBezTo>
                    <a:lnTo>
                      <a:pt x="268945" y="479761"/>
                    </a:lnTo>
                    <a:cubicBezTo>
                      <a:pt x="61499" y="505692"/>
                      <a:pt x="-59966" y="727240"/>
                      <a:pt x="30110" y="916034"/>
                    </a:cubicBezTo>
                    <a:lnTo>
                      <a:pt x="196157" y="1264052"/>
                    </a:lnTo>
                    <a:cubicBezTo>
                      <a:pt x="224362" y="1323192"/>
                      <a:pt x="233006" y="1389612"/>
                      <a:pt x="220268" y="1454211"/>
                    </a:cubicBezTo>
                    <a:lnTo>
                      <a:pt x="147480" y="1833164"/>
                    </a:lnTo>
                    <a:cubicBezTo>
                      <a:pt x="107901" y="2038790"/>
                      <a:pt x="281227" y="2222580"/>
                      <a:pt x="488674" y="2195285"/>
                    </a:cubicBezTo>
                    <a:lnTo>
                      <a:pt x="871265" y="2144788"/>
                    </a:lnTo>
                    <a:cubicBezTo>
                      <a:pt x="936319" y="2136144"/>
                      <a:pt x="1002283" y="2148882"/>
                      <a:pt x="1059603" y="2180272"/>
                    </a:cubicBezTo>
                    <a:lnTo>
                      <a:pt x="1397157" y="2366791"/>
                    </a:lnTo>
                    <a:cubicBezTo>
                      <a:pt x="1580493" y="2467785"/>
                      <a:pt x="1808864" y="2359967"/>
                      <a:pt x="1847078" y="2154341"/>
                    </a:cubicBezTo>
                    <a:lnTo>
                      <a:pt x="1917591" y="1774933"/>
                    </a:lnTo>
                    <a:cubicBezTo>
                      <a:pt x="1929420" y="1710334"/>
                      <a:pt x="1961719" y="1651649"/>
                      <a:pt x="2009486" y="1607066"/>
                    </a:cubicBezTo>
                    <a:lnTo>
                      <a:pt x="2291085" y="1343664"/>
                    </a:lnTo>
                    <a:cubicBezTo>
                      <a:pt x="2443939" y="1200818"/>
                      <a:pt x="2411639" y="950154"/>
                      <a:pt x="2227850" y="850070"/>
                    </a:cubicBezTo>
                    <a:close/>
                    <a:moveTo>
                      <a:pt x="2258785" y="1338205"/>
                    </a:moveTo>
                    <a:lnTo>
                      <a:pt x="1984921" y="1594328"/>
                    </a:lnTo>
                    <a:cubicBezTo>
                      <a:pt x="1938518" y="1638001"/>
                      <a:pt x="1907128" y="1694867"/>
                      <a:pt x="1895300" y="1757646"/>
                    </a:cubicBezTo>
                    <a:lnTo>
                      <a:pt x="1827062" y="2126136"/>
                    </a:lnTo>
                    <a:cubicBezTo>
                      <a:pt x="1789757" y="2325848"/>
                      <a:pt x="1568209" y="2430936"/>
                      <a:pt x="1389879" y="2332672"/>
                    </a:cubicBezTo>
                    <a:lnTo>
                      <a:pt x="1061878" y="2151612"/>
                    </a:lnTo>
                    <a:cubicBezTo>
                      <a:pt x="1006377" y="2120677"/>
                      <a:pt x="942233" y="2108849"/>
                      <a:pt x="878998" y="2117037"/>
                    </a:cubicBezTo>
                    <a:lnTo>
                      <a:pt x="507325" y="2165714"/>
                    </a:lnTo>
                    <a:cubicBezTo>
                      <a:pt x="305794" y="2192100"/>
                      <a:pt x="137472" y="2013314"/>
                      <a:pt x="175685" y="1814057"/>
                    </a:cubicBezTo>
                    <a:lnTo>
                      <a:pt x="246653" y="1446022"/>
                    </a:lnTo>
                    <a:cubicBezTo>
                      <a:pt x="258481" y="1383698"/>
                      <a:pt x="250293" y="1318643"/>
                      <a:pt x="222997" y="1261323"/>
                    </a:cubicBezTo>
                    <a:lnTo>
                      <a:pt x="61499" y="922858"/>
                    </a:lnTo>
                    <a:cubicBezTo>
                      <a:pt x="-25846" y="739523"/>
                      <a:pt x="91979" y="523889"/>
                      <a:pt x="293511" y="498868"/>
                    </a:cubicBezTo>
                    <a:lnTo>
                      <a:pt x="665639" y="452465"/>
                    </a:lnTo>
                    <a:cubicBezTo>
                      <a:pt x="728874" y="444732"/>
                      <a:pt x="787559" y="416526"/>
                      <a:pt x="833961" y="372853"/>
                    </a:cubicBezTo>
                    <a:lnTo>
                      <a:pt x="1106006" y="114911"/>
                    </a:lnTo>
                    <a:cubicBezTo>
                      <a:pt x="1253402" y="-25206"/>
                      <a:pt x="1494967" y="20741"/>
                      <a:pt x="1580947" y="204531"/>
                    </a:cubicBezTo>
                    <a:lnTo>
                      <a:pt x="1739716" y="543905"/>
                    </a:lnTo>
                    <a:cubicBezTo>
                      <a:pt x="1766557" y="601681"/>
                      <a:pt x="1811594" y="648993"/>
                      <a:pt x="1867550" y="679473"/>
                    </a:cubicBezTo>
                    <a:lnTo>
                      <a:pt x="2196915" y="858259"/>
                    </a:lnTo>
                    <a:cubicBezTo>
                      <a:pt x="2376155" y="955613"/>
                      <a:pt x="2407545" y="1199453"/>
                      <a:pt x="2258785" y="1338205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C6CAD7B-7383-40A4-A7E3-272E75C1AB2C}"/>
                  </a:ext>
                </a:extLst>
              </p:cNvPr>
              <p:cNvSpPr/>
              <p:nvPr/>
            </p:nvSpPr>
            <p:spPr>
              <a:xfrm>
                <a:off x="7859742" y="2563113"/>
                <a:ext cx="2317840" cy="1155691"/>
              </a:xfrm>
              <a:custGeom>
                <a:avLst/>
                <a:gdLst>
                  <a:gd name="connsiteX0" fmla="*/ 2164531 w 2317840"/>
                  <a:gd name="connsiteY0" fmla="*/ 825398 h 1155691"/>
                  <a:gd name="connsiteX1" fmla="*/ 1835166 w 2317840"/>
                  <a:gd name="connsiteY1" fmla="*/ 646613 h 1155691"/>
                  <a:gd name="connsiteX2" fmla="*/ 1707332 w 2317840"/>
                  <a:gd name="connsiteY2" fmla="*/ 511045 h 1155691"/>
                  <a:gd name="connsiteX3" fmla="*/ 1548563 w 2317840"/>
                  <a:gd name="connsiteY3" fmla="*/ 171670 h 1155691"/>
                  <a:gd name="connsiteX4" fmla="*/ 1073622 w 2317840"/>
                  <a:gd name="connsiteY4" fmla="*/ 82050 h 1155691"/>
                  <a:gd name="connsiteX5" fmla="*/ 801577 w 2317840"/>
                  <a:gd name="connsiteY5" fmla="*/ 339993 h 1155691"/>
                  <a:gd name="connsiteX6" fmla="*/ 633255 w 2317840"/>
                  <a:gd name="connsiteY6" fmla="*/ 419605 h 1155691"/>
                  <a:gd name="connsiteX7" fmla="*/ 261126 w 2317840"/>
                  <a:gd name="connsiteY7" fmla="*/ 466007 h 1155691"/>
                  <a:gd name="connsiteX8" fmla="*/ 0 w 2317840"/>
                  <a:gd name="connsiteY8" fmla="*/ 758524 h 1155691"/>
                  <a:gd name="connsiteX9" fmla="*/ 670558 w 2317840"/>
                  <a:gd name="connsiteY9" fmla="*/ 771262 h 1155691"/>
                  <a:gd name="connsiteX10" fmla="*/ 1828797 w 2317840"/>
                  <a:gd name="connsiteY10" fmla="*/ 1149305 h 1155691"/>
                  <a:gd name="connsiteX11" fmla="*/ 2317841 w 2317840"/>
                  <a:gd name="connsiteY11" fmla="*/ 1051041 h 1155691"/>
                  <a:gd name="connsiteX12" fmla="*/ 2164531 w 2317840"/>
                  <a:gd name="connsiteY12" fmla="*/ 825398 h 115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7840" h="1155691">
                    <a:moveTo>
                      <a:pt x="2164531" y="825398"/>
                    </a:moveTo>
                    <a:lnTo>
                      <a:pt x="1835166" y="646613"/>
                    </a:lnTo>
                    <a:cubicBezTo>
                      <a:pt x="1779210" y="616133"/>
                      <a:pt x="1734627" y="568820"/>
                      <a:pt x="1707332" y="511045"/>
                    </a:cubicBezTo>
                    <a:lnTo>
                      <a:pt x="1548563" y="171670"/>
                    </a:lnTo>
                    <a:cubicBezTo>
                      <a:pt x="1462128" y="-12574"/>
                      <a:pt x="1221017" y="-58067"/>
                      <a:pt x="1073622" y="82050"/>
                    </a:cubicBezTo>
                    <a:lnTo>
                      <a:pt x="801577" y="339993"/>
                    </a:lnTo>
                    <a:cubicBezTo>
                      <a:pt x="755630" y="383666"/>
                      <a:pt x="696489" y="411871"/>
                      <a:pt x="633255" y="419605"/>
                    </a:cubicBezTo>
                    <a:lnTo>
                      <a:pt x="261126" y="466007"/>
                    </a:lnTo>
                    <a:cubicBezTo>
                      <a:pt x="106452" y="485114"/>
                      <a:pt x="1819" y="616133"/>
                      <a:pt x="0" y="758524"/>
                    </a:cubicBezTo>
                    <a:cubicBezTo>
                      <a:pt x="161043" y="741692"/>
                      <a:pt x="364394" y="711667"/>
                      <a:pt x="670558" y="771262"/>
                    </a:cubicBezTo>
                    <a:cubicBezTo>
                      <a:pt x="1100463" y="854513"/>
                      <a:pt x="1359770" y="1100173"/>
                      <a:pt x="1828797" y="1149305"/>
                    </a:cubicBezTo>
                    <a:cubicBezTo>
                      <a:pt x="2042611" y="1171597"/>
                      <a:pt x="2175449" y="1134748"/>
                      <a:pt x="2317841" y="1051041"/>
                    </a:cubicBezTo>
                    <a:cubicBezTo>
                      <a:pt x="2306467" y="960056"/>
                      <a:pt x="2254151" y="874075"/>
                      <a:pt x="2164531" y="82539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B168935-8A2C-4332-AC02-2F2D7E7C7547}"/>
                  </a:ext>
                </a:extLst>
              </p:cNvPr>
              <p:cNvSpPr/>
              <p:nvPr/>
            </p:nvSpPr>
            <p:spPr>
              <a:xfrm>
                <a:off x="8077381" y="2667742"/>
                <a:ext cx="1110631" cy="641897"/>
              </a:xfrm>
              <a:custGeom>
                <a:avLst/>
                <a:gdLst>
                  <a:gd name="connsiteX0" fmla="*/ 126739 w 1110631"/>
                  <a:gd name="connsiteY0" fmla="*/ 641157 h 641897"/>
                  <a:gd name="connsiteX1" fmla="*/ 56681 w 1110631"/>
                  <a:gd name="connsiteY1" fmla="*/ 446449 h 641897"/>
                  <a:gd name="connsiteX2" fmla="*/ 416981 w 1110631"/>
                  <a:gd name="connsiteY2" fmla="*/ 422338 h 641897"/>
                  <a:gd name="connsiteX3" fmla="*/ 686751 w 1110631"/>
                  <a:gd name="connsiteY3" fmla="*/ 289955 h 641897"/>
                  <a:gd name="connsiteX4" fmla="*/ 952427 w 1110631"/>
                  <a:gd name="connsiteY4" fmla="*/ 17455 h 641897"/>
                  <a:gd name="connsiteX5" fmla="*/ 1096183 w 1110631"/>
                  <a:gd name="connsiteY5" fmla="*/ 139375 h 641897"/>
                  <a:gd name="connsiteX6" fmla="*/ 841426 w 1110631"/>
                  <a:gd name="connsiteY6" fmla="*/ 428252 h 641897"/>
                  <a:gd name="connsiteX7" fmla="*/ 469752 w 1110631"/>
                  <a:gd name="connsiteY7" fmla="*/ 600214 h 641897"/>
                  <a:gd name="connsiteX8" fmla="*/ 126739 w 1110631"/>
                  <a:gd name="connsiteY8" fmla="*/ 641157 h 64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0631" h="641897">
                    <a:moveTo>
                      <a:pt x="126739" y="641157"/>
                    </a:moveTo>
                    <a:cubicBezTo>
                      <a:pt x="2090" y="655260"/>
                      <a:pt x="-47952" y="463282"/>
                      <a:pt x="56681" y="446449"/>
                    </a:cubicBezTo>
                    <a:lnTo>
                      <a:pt x="416981" y="422338"/>
                    </a:lnTo>
                    <a:cubicBezTo>
                      <a:pt x="517974" y="405961"/>
                      <a:pt x="608049" y="361378"/>
                      <a:pt x="686751" y="289955"/>
                    </a:cubicBezTo>
                    <a:lnTo>
                      <a:pt x="952427" y="17455"/>
                    </a:lnTo>
                    <a:cubicBezTo>
                      <a:pt x="992460" y="-36681"/>
                      <a:pt x="1160328" y="43840"/>
                      <a:pt x="1096183" y="139375"/>
                    </a:cubicBezTo>
                    <a:lnTo>
                      <a:pt x="841426" y="428252"/>
                    </a:lnTo>
                    <a:cubicBezTo>
                      <a:pt x="745437" y="522877"/>
                      <a:pt x="623062" y="582472"/>
                      <a:pt x="469752" y="600214"/>
                    </a:cubicBezTo>
                    <a:lnTo>
                      <a:pt x="126739" y="64115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DA63247-172E-43CD-8A3C-62A6117CCA82}"/>
                  </a:ext>
                </a:extLst>
              </p:cNvPr>
              <p:cNvSpPr/>
              <p:nvPr/>
            </p:nvSpPr>
            <p:spPr>
              <a:xfrm>
                <a:off x="7856300" y="2570392"/>
                <a:ext cx="2320302" cy="2337128"/>
              </a:xfrm>
              <a:custGeom>
                <a:avLst/>
                <a:gdLst>
                  <a:gd name="connsiteX0" fmla="*/ 2164334 w 2320302"/>
                  <a:gd name="connsiteY0" fmla="*/ 825398 h 2337128"/>
                  <a:gd name="connsiteX1" fmla="*/ 1834968 w 2320302"/>
                  <a:gd name="connsiteY1" fmla="*/ 646613 h 2337128"/>
                  <a:gd name="connsiteX2" fmla="*/ 1707135 w 2320302"/>
                  <a:gd name="connsiteY2" fmla="*/ 511045 h 2337128"/>
                  <a:gd name="connsiteX3" fmla="*/ 1548366 w 2320302"/>
                  <a:gd name="connsiteY3" fmla="*/ 171670 h 2337128"/>
                  <a:gd name="connsiteX4" fmla="*/ 1073424 w 2320302"/>
                  <a:gd name="connsiteY4" fmla="*/ 82050 h 2337128"/>
                  <a:gd name="connsiteX5" fmla="*/ 801380 w 2320302"/>
                  <a:gd name="connsiteY5" fmla="*/ 339993 h 2337128"/>
                  <a:gd name="connsiteX6" fmla="*/ 633058 w 2320302"/>
                  <a:gd name="connsiteY6" fmla="*/ 419605 h 2337128"/>
                  <a:gd name="connsiteX7" fmla="*/ 261384 w 2320302"/>
                  <a:gd name="connsiteY7" fmla="*/ 466007 h 2337128"/>
                  <a:gd name="connsiteX8" fmla="*/ 29373 w 2320302"/>
                  <a:gd name="connsiteY8" fmla="*/ 889998 h 2337128"/>
                  <a:gd name="connsiteX9" fmla="*/ 190871 w 2320302"/>
                  <a:gd name="connsiteY9" fmla="*/ 1228462 h 2337128"/>
                  <a:gd name="connsiteX10" fmla="*/ 214527 w 2320302"/>
                  <a:gd name="connsiteY10" fmla="*/ 1413162 h 2337128"/>
                  <a:gd name="connsiteX11" fmla="*/ 143559 w 2320302"/>
                  <a:gd name="connsiteY11" fmla="*/ 1781196 h 2337128"/>
                  <a:gd name="connsiteX12" fmla="*/ 475199 w 2320302"/>
                  <a:gd name="connsiteY12" fmla="*/ 2132854 h 2337128"/>
                  <a:gd name="connsiteX13" fmla="*/ 846872 w 2320302"/>
                  <a:gd name="connsiteY13" fmla="*/ 2084177 h 2337128"/>
                  <a:gd name="connsiteX14" fmla="*/ 1029752 w 2320302"/>
                  <a:gd name="connsiteY14" fmla="*/ 2118751 h 2337128"/>
                  <a:gd name="connsiteX15" fmla="*/ 1357752 w 2320302"/>
                  <a:gd name="connsiteY15" fmla="*/ 2299811 h 2337128"/>
                  <a:gd name="connsiteX16" fmla="*/ 1794935 w 2320302"/>
                  <a:gd name="connsiteY16" fmla="*/ 2093275 h 2337128"/>
                  <a:gd name="connsiteX17" fmla="*/ 1863174 w 2320302"/>
                  <a:gd name="connsiteY17" fmla="*/ 1724786 h 2337128"/>
                  <a:gd name="connsiteX18" fmla="*/ 1952794 w 2320302"/>
                  <a:gd name="connsiteY18" fmla="*/ 1561468 h 2337128"/>
                  <a:gd name="connsiteX19" fmla="*/ 2226659 w 2320302"/>
                  <a:gd name="connsiteY19" fmla="*/ 1305344 h 2337128"/>
                  <a:gd name="connsiteX20" fmla="*/ 2164334 w 2320302"/>
                  <a:gd name="connsiteY20" fmla="*/ 825398 h 2337128"/>
                  <a:gd name="connsiteX21" fmla="*/ 2137038 w 2320302"/>
                  <a:gd name="connsiteY21" fmla="*/ 1289877 h 2337128"/>
                  <a:gd name="connsiteX22" fmla="*/ 1885465 w 2320302"/>
                  <a:gd name="connsiteY22" fmla="*/ 1525528 h 2337128"/>
                  <a:gd name="connsiteX23" fmla="*/ 1803124 w 2320302"/>
                  <a:gd name="connsiteY23" fmla="*/ 1675654 h 2337128"/>
                  <a:gd name="connsiteX24" fmla="*/ 1740344 w 2320302"/>
                  <a:gd name="connsiteY24" fmla="*/ 2014573 h 2337128"/>
                  <a:gd name="connsiteX25" fmla="*/ 1338646 w 2320302"/>
                  <a:gd name="connsiteY25" fmla="*/ 2204277 h 2337128"/>
                  <a:gd name="connsiteX26" fmla="*/ 1037031 w 2320302"/>
                  <a:gd name="connsiteY26" fmla="*/ 2037774 h 2337128"/>
                  <a:gd name="connsiteX27" fmla="*/ 868708 w 2320302"/>
                  <a:gd name="connsiteY27" fmla="*/ 2005930 h 2337128"/>
                  <a:gd name="connsiteX28" fmla="*/ 527060 w 2320302"/>
                  <a:gd name="connsiteY28" fmla="*/ 2050967 h 2337128"/>
                  <a:gd name="connsiteX29" fmla="*/ 222261 w 2320302"/>
                  <a:gd name="connsiteY29" fmla="*/ 1727515 h 2337128"/>
                  <a:gd name="connsiteX30" fmla="*/ 287315 w 2320302"/>
                  <a:gd name="connsiteY30" fmla="*/ 1389051 h 2337128"/>
                  <a:gd name="connsiteX31" fmla="*/ 265479 w 2320302"/>
                  <a:gd name="connsiteY31" fmla="*/ 1219364 h 2337128"/>
                  <a:gd name="connsiteX32" fmla="*/ 117173 w 2320302"/>
                  <a:gd name="connsiteY32" fmla="*/ 908195 h 2337128"/>
                  <a:gd name="connsiteX33" fmla="*/ 330533 w 2320302"/>
                  <a:gd name="connsiteY33" fmla="*/ 518324 h 2337128"/>
                  <a:gd name="connsiteX34" fmla="*/ 672636 w 2320302"/>
                  <a:gd name="connsiteY34" fmla="*/ 475561 h 2337128"/>
                  <a:gd name="connsiteX35" fmla="*/ 827311 w 2320302"/>
                  <a:gd name="connsiteY35" fmla="*/ 402318 h 2337128"/>
                  <a:gd name="connsiteX36" fmla="*/ 1077519 w 2320302"/>
                  <a:gd name="connsiteY36" fmla="*/ 165301 h 2337128"/>
                  <a:gd name="connsiteX37" fmla="*/ 1514246 w 2320302"/>
                  <a:gd name="connsiteY37" fmla="*/ 248098 h 2337128"/>
                  <a:gd name="connsiteX38" fmla="*/ 1660278 w 2320302"/>
                  <a:gd name="connsiteY38" fmla="*/ 560177 h 2337128"/>
                  <a:gd name="connsiteX39" fmla="*/ 1777648 w 2320302"/>
                  <a:gd name="connsiteY39" fmla="*/ 684826 h 2337128"/>
                  <a:gd name="connsiteX40" fmla="*/ 2080627 w 2320302"/>
                  <a:gd name="connsiteY40" fmla="*/ 849509 h 2337128"/>
                  <a:gd name="connsiteX41" fmla="*/ 2137038 w 2320302"/>
                  <a:gd name="connsiteY41" fmla="*/ 1289877 h 233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0302" h="2337128">
                    <a:moveTo>
                      <a:pt x="2164334" y="825398"/>
                    </a:moveTo>
                    <a:lnTo>
                      <a:pt x="1834968" y="646613"/>
                    </a:lnTo>
                    <a:cubicBezTo>
                      <a:pt x="1779013" y="616133"/>
                      <a:pt x="1734430" y="568820"/>
                      <a:pt x="1707135" y="511045"/>
                    </a:cubicBezTo>
                    <a:lnTo>
                      <a:pt x="1548366" y="171670"/>
                    </a:lnTo>
                    <a:cubicBezTo>
                      <a:pt x="1461930" y="-12574"/>
                      <a:pt x="1220820" y="-58067"/>
                      <a:pt x="1073424" y="82050"/>
                    </a:cubicBezTo>
                    <a:lnTo>
                      <a:pt x="801380" y="339993"/>
                    </a:lnTo>
                    <a:cubicBezTo>
                      <a:pt x="755433" y="383666"/>
                      <a:pt x="696292" y="411871"/>
                      <a:pt x="633058" y="419605"/>
                    </a:cubicBezTo>
                    <a:lnTo>
                      <a:pt x="261384" y="466007"/>
                    </a:lnTo>
                    <a:cubicBezTo>
                      <a:pt x="59853" y="491028"/>
                      <a:pt x="-58427" y="706663"/>
                      <a:pt x="29373" y="889998"/>
                    </a:cubicBezTo>
                    <a:lnTo>
                      <a:pt x="190871" y="1228462"/>
                    </a:lnTo>
                    <a:cubicBezTo>
                      <a:pt x="218167" y="1285783"/>
                      <a:pt x="226355" y="1350382"/>
                      <a:pt x="214527" y="1413162"/>
                    </a:cubicBezTo>
                    <a:lnTo>
                      <a:pt x="143559" y="1781196"/>
                    </a:lnTo>
                    <a:cubicBezTo>
                      <a:pt x="104890" y="1980909"/>
                      <a:pt x="273668" y="2159694"/>
                      <a:pt x="475199" y="2132854"/>
                    </a:cubicBezTo>
                    <a:lnTo>
                      <a:pt x="846872" y="2084177"/>
                    </a:lnTo>
                    <a:cubicBezTo>
                      <a:pt x="910107" y="2075988"/>
                      <a:pt x="974251" y="2087816"/>
                      <a:pt x="1029752" y="2118751"/>
                    </a:cubicBezTo>
                    <a:lnTo>
                      <a:pt x="1357752" y="2299811"/>
                    </a:lnTo>
                    <a:cubicBezTo>
                      <a:pt x="1535628" y="2398075"/>
                      <a:pt x="1757631" y="2292987"/>
                      <a:pt x="1794935" y="2093275"/>
                    </a:cubicBezTo>
                    <a:lnTo>
                      <a:pt x="1863174" y="1724786"/>
                    </a:lnTo>
                    <a:cubicBezTo>
                      <a:pt x="1875002" y="1662006"/>
                      <a:pt x="1905937" y="1605140"/>
                      <a:pt x="1952794" y="1561468"/>
                    </a:cubicBezTo>
                    <a:lnTo>
                      <a:pt x="2226659" y="1305344"/>
                    </a:lnTo>
                    <a:cubicBezTo>
                      <a:pt x="2374054" y="1166137"/>
                      <a:pt x="2343119" y="922297"/>
                      <a:pt x="2164334" y="825398"/>
                    </a:cubicBezTo>
                    <a:close/>
                    <a:moveTo>
                      <a:pt x="2137038" y="1289877"/>
                    </a:moveTo>
                    <a:lnTo>
                      <a:pt x="1885465" y="1525528"/>
                    </a:lnTo>
                    <a:cubicBezTo>
                      <a:pt x="1842702" y="1565562"/>
                      <a:pt x="1814042" y="1618333"/>
                      <a:pt x="1803124" y="1675654"/>
                    </a:cubicBezTo>
                    <a:lnTo>
                      <a:pt x="1740344" y="2014573"/>
                    </a:lnTo>
                    <a:cubicBezTo>
                      <a:pt x="1706225" y="2198363"/>
                      <a:pt x="1501964" y="2294807"/>
                      <a:pt x="1338646" y="2204277"/>
                    </a:cubicBezTo>
                    <a:lnTo>
                      <a:pt x="1037031" y="2037774"/>
                    </a:lnTo>
                    <a:cubicBezTo>
                      <a:pt x="985624" y="2009569"/>
                      <a:pt x="926939" y="1998196"/>
                      <a:pt x="868708" y="2005930"/>
                    </a:cubicBezTo>
                    <a:lnTo>
                      <a:pt x="527060" y="2050967"/>
                    </a:lnTo>
                    <a:cubicBezTo>
                      <a:pt x="341906" y="2075533"/>
                      <a:pt x="186777" y="1910850"/>
                      <a:pt x="222261" y="1727515"/>
                    </a:cubicBezTo>
                    <a:lnTo>
                      <a:pt x="287315" y="1389051"/>
                    </a:lnTo>
                    <a:cubicBezTo>
                      <a:pt x="298233" y="1331730"/>
                      <a:pt x="290954" y="1272135"/>
                      <a:pt x="265479" y="1219364"/>
                    </a:cubicBezTo>
                    <a:lnTo>
                      <a:pt x="117173" y="908195"/>
                    </a:lnTo>
                    <a:cubicBezTo>
                      <a:pt x="36652" y="739417"/>
                      <a:pt x="144924" y="541525"/>
                      <a:pt x="330533" y="518324"/>
                    </a:cubicBezTo>
                    <a:lnTo>
                      <a:pt x="672636" y="475561"/>
                    </a:lnTo>
                    <a:cubicBezTo>
                      <a:pt x="730866" y="468282"/>
                      <a:pt x="785002" y="442806"/>
                      <a:pt x="827311" y="402318"/>
                    </a:cubicBezTo>
                    <a:lnTo>
                      <a:pt x="1077519" y="165301"/>
                    </a:lnTo>
                    <a:cubicBezTo>
                      <a:pt x="1213087" y="36558"/>
                      <a:pt x="1435090" y="78411"/>
                      <a:pt x="1514246" y="248098"/>
                    </a:cubicBezTo>
                    <a:lnTo>
                      <a:pt x="1660278" y="560177"/>
                    </a:lnTo>
                    <a:cubicBezTo>
                      <a:pt x="1685299" y="612948"/>
                      <a:pt x="1726241" y="656621"/>
                      <a:pt x="1777648" y="684826"/>
                    </a:cubicBezTo>
                    <a:lnTo>
                      <a:pt x="2080627" y="849509"/>
                    </a:lnTo>
                    <a:cubicBezTo>
                      <a:pt x="2244855" y="938220"/>
                      <a:pt x="2273516" y="1162043"/>
                      <a:pt x="2137038" y="128987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AFC69EC-CEA7-44D8-87B3-269B9C42CE80}"/>
                  </a:ext>
                </a:extLst>
              </p:cNvPr>
              <p:cNvSpPr/>
              <p:nvPr/>
            </p:nvSpPr>
            <p:spPr>
              <a:xfrm>
                <a:off x="9616735" y="3330201"/>
                <a:ext cx="335130" cy="167117"/>
              </a:xfrm>
              <a:custGeom>
                <a:avLst/>
                <a:gdLst>
                  <a:gd name="connsiteX0" fmla="*/ 333840 w 335130"/>
                  <a:gd name="connsiteY0" fmla="*/ 147021 h 167117"/>
                  <a:gd name="connsiteX1" fmla="*/ 146866 w 335130"/>
                  <a:gd name="connsiteY1" fmla="*/ 137922 h 167117"/>
                  <a:gd name="connsiteX2" fmla="*/ 1291 w 335130"/>
                  <a:gd name="connsiteY2" fmla="*/ 20097 h 167117"/>
                  <a:gd name="connsiteX3" fmla="*/ 188265 w 335130"/>
                  <a:gd name="connsiteY3" fmla="*/ 29195 h 167117"/>
                  <a:gd name="connsiteX4" fmla="*/ 333840 w 335130"/>
                  <a:gd name="connsiteY4" fmla="*/ 147021 h 16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130" h="167117">
                    <a:moveTo>
                      <a:pt x="333840" y="147021"/>
                    </a:moveTo>
                    <a:cubicBezTo>
                      <a:pt x="322467" y="177046"/>
                      <a:pt x="238761" y="172951"/>
                      <a:pt x="146866" y="137922"/>
                    </a:cubicBezTo>
                    <a:cubicBezTo>
                      <a:pt x="54972" y="102893"/>
                      <a:pt x="-10083" y="50122"/>
                      <a:pt x="1291" y="20097"/>
                    </a:cubicBezTo>
                    <a:cubicBezTo>
                      <a:pt x="12664" y="-9929"/>
                      <a:pt x="96370" y="-5834"/>
                      <a:pt x="188265" y="29195"/>
                    </a:cubicBezTo>
                    <a:cubicBezTo>
                      <a:pt x="280160" y="64224"/>
                      <a:pt x="345213" y="116996"/>
                      <a:pt x="333840" y="14702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62181E4-8103-4CF3-8B2B-9415BE8E7A1A}"/>
                  </a:ext>
                </a:extLst>
              </p:cNvPr>
              <p:cNvSpPr/>
              <p:nvPr/>
            </p:nvSpPr>
            <p:spPr>
              <a:xfrm>
                <a:off x="8421777" y="4440502"/>
                <a:ext cx="80697" cy="80570"/>
              </a:xfrm>
              <a:custGeom>
                <a:avLst/>
                <a:gdLst>
                  <a:gd name="connsiteX0" fmla="*/ 79864 w 80697"/>
                  <a:gd name="connsiteY0" fmla="*/ 48019 h 80570"/>
                  <a:gd name="connsiteX1" fmla="*/ 32551 w 80697"/>
                  <a:gd name="connsiteY1" fmla="*/ 79864 h 80570"/>
                  <a:gd name="connsiteX2" fmla="*/ 707 w 80697"/>
                  <a:gd name="connsiteY2" fmla="*/ 32551 h 80570"/>
                  <a:gd name="connsiteX3" fmla="*/ 48018 w 80697"/>
                  <a:gd name="connsiteY3" fmla="*/ 707 h 80570"/>
                  <a:gd name="connsiteX4" fmla="*/ 79864 w 80697"/>
                  <a:gd name="connsiteY4" fmla="*/ 48019 h 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7" h="80570">
                    <a:moveTo>
                      <a:pt x="79864" y="48019"/>
                    </a:moveTo>
                    <a:cubicBezTo>
                      <a:pt x="75769" y="69855"/>
                      <a:pt x="54388" y="83958"/>
                      <a:pt x="32551" y="79864"/>
                    </a:cubicBezTo>
                    <a:cubicBezTo>
                      <a:pt x="10715" y="75769"/>
                      <a:pt x="-3388" y="54388"/>
                      <a:pt x="707" y="32551"/>
                    </a:cubicBezTo>
                    <a:cubicBezTo>
                      <a:pt x="4801" y="10715"/>
                      <a:pt x="26182" y="-3388"/>
                      <a:pt x="48018" y="707"/>
                    </a:cubicBezTo>
                    <a:cubicBezTo>
                      <a:pt x="69855" y="5256"/>
                      <a:pt x="84412" y="26182"/>
                      <a:pt x="79864" y="4801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579EC0E-FE5E-4B9D-8691-814580AA282D}"/>
                  </a:ext>
                </a:extLst>
              </p:cNvPr>
              <p:cNvSpPr/>
              <p:nvPr/>
            </p:nvSpPr>
            <p:spPr>
              <a:xfrm>
                <a:off x="8372251" y="4298862"/>
                <a:ext cx="58711" cy="38578"/>
              </a:xfrm>
              <a:custGeom>
                <a:avLst/>
                <a:gdLst>
                  <a:gd name="connsiteX0" fmla="*/ 58422 w 58711"/>
                  <a:gd name="connsiteY0" fmla="*/ 24976 h 38578"/>
                  <a:gd name="connsiteX1" fmla="*/ 25667 w 58711"/>
                  <a:gd name="connsiteY1" fmla="*/ 37714 h 38578"/>
                  <a:gd name="connsiteX2" fmla="*/ 191 w 58711"/>
                  <a:gd name="connsiteY2" fmla="*/ 13603 h 38578"/>
                  <a:gd name="connsiteX3" fmla="*/ 32946 w 58711"/>
                  <a:gd name="connsiteY3" fmla="*/ 865 h 38578"/>
                  <a:gd name="connsiteX4" fmla="*/ 58422 w 58711"/>
                  <a:gd name="connsiteY4" fmla="*/ 24976 h 3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11" h="38578">
                    <a:moveTo>
                      <a:pt x="58422" y="24976"/>
                    </a:moveTo>
                    <a:cubicBezTo>
                      <a:pt x="56602" y="34984"/>
                      <a:pt x="41589" y="40898"/>
                      <a:pt x="25667" y="37714"/>
                    </a:cubicBezTo>
                    <a:cubicBezTo>
                      <a:pt x="9745" y="34529"/>
                      <a:pt x="-1628" y="23611"/>
                      <a:pt x="191" y="13603"/>
                    </a:cubicBezTo>
                    <a:cubicBezTo>
                      <a:pt x="2011" y="3594"/>
                      <a:pt x="17024" y="-2320"/>
                      <a:pt x="32946" y="865"/>
                    </a:cubicBezTo>
                    <a:cubicBezTo>
                      <a:pt x="49323" y="4049"/>
                      <a:pt x="60696" y="14968"/>
                      <a:pt x="58422" y="2497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400"/>
              </a:p>
            </p:txBody>
          </p:sp>
        </p:grp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6931B8EC-ABFB-46D2-B845-5219E0DD4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4" y="1889627"/>
            <a:ext cx="8193735" cy="3048264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9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0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1357087" y="412873"/>
            <a:ext cx="10716756" cy="2976803"/>
          </a:xfrm>
          <a:prstGeom prst="round2DiagRect">
            <a:avLst>
              <a:gd name="adj1" fmla="val 27081"/>
              <a:gd name="adj2" fmla="val 5933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E65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86" y="1625602"/>
            <a:ext cx="612825" cy="4211421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5" y="1624542"/>
            <a:ext cx="613175" cy="4213820"/>
          </a:xfrm>
          <a:prstGeom prst="rect">
            <a:avLst/>
          </a:prstGeom>
        </p:spPr>
      </p:pic>
      <p:pic>
        <p:nvPicPr>
          <p:cNvPr id="13" name="Content Placeholder 12">
            <a:hlinkClick r:id="rId9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081" y="5371488"/>
            <a:ext cx="1299825" cy="931064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4" y="-4611994"/>
            <a:ext cx="7310041" cy="5236265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6599065" y="5137736"/>
            <a:ext cx="5351001" cy="855208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D. bằng thay thế từ ngữ</a:t>
            </a:r>
            <a:endParaRPr lang="vi-VN" sz="3200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35401" y="5192617"/>
            <a:ext cx="728452" cy="652916"/>
          </a:xfrm>
          <a:prstGeom prst="rect">
            <a:avLst/>
          </a:prstGeom>
        </p:spPr>
      </p:pic>
      <p:sp>
        <p:nvSpPr>
          <p:cNvPr id="17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131721" y="3966641"/>
            <a:ext cx="5261719" cy="84292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A</a:t>
            </a:r>
            <a:r>
              <a:rPr lang="en-US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 </a:t>
            </a: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</a:t>
            </a: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ằng dấu câu</a:t>
            </a:r>
            <a:endParaRPr lang="vi-VN" sz="3200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254" y="4061645"/>
            <a:ext cx="670185" cy="652916"/>
          </a:xfrm>
          <a:prstGeom prst="rect">
            <a:avLst/>
          </a:prstGeom>
        </p:spPr>
      </p:pic>
      <p:sp>
        <p:nvSpPr>
          <p:cNvPr id="19" name="Dap An B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6599065" y="3967065"/>
            <a:ext cx="5396743" cy="86741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B. </a:t>
            </a: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bằng cách lặp từ ngữ</a:t>
            </a:r>
            <a:endParaRPr lang="vi-VN" sz="3200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9194" y="4066754"/>
            <a:ext cx="670185" cy="652916"/>
          </a:xfrm>
          <a:prstGeom prst="rect">
            <a:avLst/>
          </a:prstGeom>
        </p:spPr>
      </p:pic>
      <p:sp>
        <p:nvSpPr>
          <p:cNvPr id="21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140627" y="5082521"/>
            <a:ext cx="5252812" cy="872260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C. </a:t>
            </a:r>
            <a:r>
              <a:rPr lang="vi-VN" sz="3200" dirty="0">
                <a:solidFill>
                  <a:srgbClr val="00206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bằng cặp từ hô ứng</a:t>
            </a:r>
            <a:endParaRPr lang="vi-VN" sz="3200" dirty="0">
              <a:solidFill>
                <a:srgbClr val="002060"/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66" y="5192617"/>
            <a:ext cx="670185" cy="65291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39388" y="668422"/>
            <a:ext cx="105564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Hai câu trong đoạn: </a:t>
            </a:r>
            <a:r>
              <a:rPr lang="vi-VN" sz="3200" b="1" i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“Lũ trẻ ngồi im nghe các cụ già kể chuyện. Hôm sau, chúng rủ nhau ra cồn cao cát cao tìm những bông hoa tím.” </a:t>
            </a:r>
            <a:r>
              <a:rPr lang="vi-VN" sz="3200" b="1" i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liên kết với nhau bằng cách nào?</a:t>
            </a:r>
            <a:endParaRPr lang="vi-VN" sz="3200" b="1" i="1" dirty="0">
              <a:solidFill>
                <a:srgbClr val="00B05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812" y="684308"/>
            <a:ext cx="1084096" cy="108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850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1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5679E-6 L 2.77778E-7 -0.60154 " pathEditMode="relative" rAng="0" ptsTypes="AA">
                                          <p:cBhvr>
                                            <p:cTn id="38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7000"/>
                                </p:stCondLst>
                                <p:childTnLst>
                                  <p:par>
                                    <p:cTn id="43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4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5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7000"/>
                                </p:stCondLst>
                                <p:childTnLst>
                                  <p:par>
                                    <p:cTn id="4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1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9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5679E-6 L 2.77778E-7 -0.60154 " pathEditMode="relative" rAng="0" ptsTypes="AA">
                                          <p:cBhvr>
                                            <p:cTn id="38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7000"/>
                                </p:stCondLst>
                                <p:childTnLst>
                                  <p:par>
                                    <p:cTn id="43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4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5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7000"/>
                                </p:stCondLst>
                                <p:childTnLst>
                                  <p:par>
                                    <p:cTn id="4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5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6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7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8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8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9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4" restart="whenNotActive" fill="hold" evtFilter="cancelBubble" nodeType="interactiveSeq">
                    <p:stCondLst>
                      <p:cond evt="onClick" delay="0">
                        <p:tgtEl>
                          <p:spTgt spid="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5" fill="hold">
                          <p:stCondLst>
                            <p:cond delay="0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2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93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4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1"/>
                      </p:tgtEl>
                    </p:cond>
                  </p:nextCondLst>
                </p:seq>
                <p:seq concurrent="1" nextAc="seek">
                  <p:cTn id="99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0" fill="hold">
                          <p:stCondLst>
                            <p:cond delay="0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10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10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9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9" grpId="0" animBg="1"/>
          <p:bldP spid="21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3C508A-3906-4859-8A28-2D78E6B04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555" y="1889625"/>
            <a:ext cx="8266892" cy="307874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B9161B-2CBC-4349-B2BC-C985A9555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64728" y="1891247"/>
            <a:ext cx="8262544" cy="3075508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9"/>
            <a:ext cx="6651637" cy="4764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D57DB2-24A5-46B0-AAF9-AA1F1C1F3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1275" y="3748275"/>
            <a:ext cx="7389451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458</Words>
  <Application>Microsoft Office PowerPoint</Application>
  <PresentationFormat>Widescreen</PresentationFormat>
  <Paragraphs>25</Paragraphs>
  <Slides>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#9Slide07 Cadena</vt:lpstr>
      <vt:lpstr>Arial</vt:lpstr>
      <vt:lpstr>Calibri</vt:lpstr>
      <vt:lpstr>Calibri Light</vt:lpstr>
      <vt:lpstr>iCiel Cadena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2023-03-26T03:07:18Z</dcterms:created>
  <dcterms:modified xsi:type="dcterms:W3CDTF">2023-03-26T09:22:41Z</dcterms:modified>
</cp:coreProperties>
</file>