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</p:sldMasterIdLst>
  <p:notesMasterIdLst>
    <p:notesMasterId r:id="rId35"/>
  </p:notesMasterIdLst>
  <p:sldIdLst>
    <p:sldId id="356" r:id="rId3"/>
    <p:sldId id="339" r:id="rId4"/>
    <p:sldId id="4247" r:id="rId5"/>
    <p:sldId id="263" r:id="rId6"/>
    <p:sldId id="4242" r:id="rId7"/>
    <p:sldId id="346" r:id="rId8"/>
    <p:sldId id="4249" r:id="rId9"/>
    <p:sldId id="4223" r:id="rId10"/>
    <p:sldId id="4229" r:id="rId11"/>
    <p:sldId id="4224" r:id="rId12"/>
    <p:sldId id="4243" r:id="rId13"/>
    <p:sldId id="4227" r:id="rId14"/>
    <p:sldId id="348" r:id="rId15"/>
    <p:sldId id="752" r:id="rId16"/>
    <p:sldId id="4250" r:id="rId17"/>
    <p:sldId id="341" r:id="rId18"/>
    <p:sldId id="4231" r:id="rId19"/>
    <p:sldId id="369" r:id="rId20"/>
    <p:sldId id="431" r:id="rId21"/>
    <p:sldId id="4239" r:id="rId22"/>
    <p:sldId id="358" r:id="rId23"/>
    <p:sldId id="4244" r:id="rId24"/>
    <p:sldId id="4235" r:id="rId25"/>
    <p:sldId id="371" r:id="rId26"/>
    <p:sldId id="352" r:id="rId27"/>
    <p:sldId id="4236" r:id="rId28"/>
    <p:sldId id="4245" r:id="rId29"/>
    <p:sldId id="4237" r:id="rId30"/>
    <p:sldId id="4238" r:id="rId31"/>
    <p:sldId id="4241" r:id="rId32"/>
    <p:sldId id="727" r:id="rId33"/>
    <p:sldId id="4187" r:id="rId34"/>
  </p:sldIdLst>
  <p:sldSz cx="12192000" cy="6858000"/>
  <p:notesSz cx="6858000" cy="9144000"/>
  <p:embeddedFontLst>
    <p:embeddedFont>
      <p:font typeface="HP001 4 hàng" panose="020B0604020202020204" charset="0"/>
      <p:regular r:id="rId36"/>
      <p:bold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Roboto Black" panose="020B0604020202020204" charset="0"/>
      <p:regular r:id="rId40"/>
      <p:bold r:id="rId41"/>
      <p:boldItalic r:id="rId42"/>
    </p:embeddedFont>
    <p:embeddedFont>
      <p:font typeface="Roboto" panose="020B060402020202020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等线" panose="020B0604020202020204" charset="-122"/>
      <p:regular r:id="rId51"/>
      <p:bold r:id="rId52"/>
    </p:embeddedFont>
    <p:embeddedFont>
      <p:font typeface="Cambria" panose="02040503050406030204" pitchFamily="18" charset="0"/>
      <p:regular r:id="rId53"/>
      <p:bold r:id="rId54"/>
      <p:italic r:id="rId55"/>
      <p:boldItalic r:id="rId56"/>
    </p:embeddedFont>
    <p:embeddedFont>
      <p:font typeface="SimSun" panose="02010600030101010101" pitchFamily="2" charset="-122"/>
      <p:regular r:id="rId57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812"/>
    <a:srgbClr val="94D6F4"/>
    <a:srgbClr val="DAF1FB"/>
    <a:srgbClr val="BAE5F8"/>
    <a:srgbClr val="537EAB"/>
    <a:srgbClr val="6DD0F6"/>
    <a:srgbClr val="6CBFD7"/>
    <a:srgbClr val="FDCB93"/>
    <a:srgbClr val="6F4E3F"/>
    <a:srgbClr val="F6F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888" autoAdjust="0"/>
  </p:normalViewPr>
  <p:slideViewPr>
    <p:cSldViewPr snapToGrid="0">
      <p:cViewPr varScale="1">
        <p:scale>
          <a:sx n="60" d="100"/>
          <a:sy n="60" d="100"/>
        </p:scale>
        <p:origin x="908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08/01/2024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0120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44626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80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686835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8253672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8841669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103410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文本占位符 266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631966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40465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幻灯片图像占位符 8089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0899" name="文本占位符 8089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30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178076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5734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7347" name="文本占位符 5734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31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8425780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602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5803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4462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13381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434660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40465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>
            <a:extLst>
              <a:ext uri="{FF2B5EF4-FFF2-40B4-BE49-F238E27FC236}">
                <a16:creationId xmlns:a16="http://schemas.microsoft.com/office/drawing/2014/main" id="{7608FADA-CF0F-E827-8502-52DCAD6DBD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备注占位符 2">
            <a:extLst>
              <a:ext uri="{FF2B5EF4-FFF2-40B4-BE49-F238E27FC236}">
                <a16:creationId xmlns:a16="http://schemas.microsoft.com/office/drawing/2014/main" id="{0B49231E-6202-DBCD-0ABF-10CED1D73E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>
            <a:extLst>
              <a:ext uri="{FF2B5EF4-FFF2-40B4-BE49-F238E27FC236}">
                <a16:creationId xmlns:a16="http://schemas.microsoft.com/office/drawing/2014/main" id="{F23F508A-5863-792E-C77A-9BC993A8E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EFC8AF-FCF8-4A8A-AAD3-157B2C92C3F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7739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文本占位符 266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22561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7" name="文本占位符 266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63196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2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2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37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42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074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416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036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21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08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719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496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69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 userDrawn="1">
  <p:cSld name="Big number"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1"/>
          <p:cNvSpPr/>
          <p:nvPr/>
        </p:nvSpPr>
        <p:spPr>
          <a:xfrm rot="5400000">
            <a:off x="-447117" y="4323067"/>
            <a:ext cx="2964307" cy="2105581"/>
          </a:xfrm>
          <a:custGeom>
            <a:avLst/>
            <a:gdLst/>
            <a:ahLst/>
            <a:cxnLst/>
            <a:rect l="l" t="t" r="r" b="b"/>
            <a:pathLst>
              <a:path w="19872" h="14115" extrusionOk="0">
                <a:moveTo>
                  <a:pt x="17580" y="1"/>
                </a:moveTo>
                <a:cubicBezTo>
                  <a:pt x="15754" y="1"/>
                  <a:pt x="14606" y="2651"/>
                  <a:pt x="16189" y="6230"/>
                </a:cubicBezTo>
                <a:cubicBezTo>
                  <a:pt x="16973" y="7970"/>
                  <a:pt x="15814" y="9152"/>
                  <a:pt x="14477" y="9152"/>
                </a:cubicBezTo>
                <a:cubicBezTo>
                  <a:pt x="13625" y="9152"/>
                  <a:pt x="12700" y="8672"/>
                  <a:pt x="12159" y="7550"/>
                </a:cubicBezTo>
                <a:cubicBezTo>
                  <a:pt x="11482" y="6181"/>
                  <a:pt x="10157" y="5415"/>
                  <a:pt x="8843" y="5415"/>
                </a:cubicBezTo>
                <a:cubicBezTo>
                  <a:pt x="7388" y="5415"/>
                  <a:pt x="5948" y="6354"/>
                  <a:pt x="5420" y="8454"/>
                </a:cubicBezTo>
                <a:cubicBezTo>
                  <a:pt x="4619" y="11650"/>
                  <a:pt x="2571" y="14115"/>
                  <a:pt x="0" y="14115"/>
                </a:cubicBezTo>
                <a:lnTo>
                  <a:pt x="19871" y="14115"/>
                </a:lnTo>
                <a:lnTo>
                  <a:pt x="19593" y="983"/>
                </a:lnTo>
                <a:cubicBezTo>
                  <a:pt x="18898" y="306"/>
                  <a:pt x="18200" y="1"/>
                  <a:pt x="1758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4" name="Google Shape;1104;p11"/>
          <p:cNvSpPr/>
          <p:nvPr/>
        </p:nvSpPr>
        <p:spPr>
          <a:xfrm flipH="1">
            <a:off x="8157647" y="2"/>
            <a:ext cx="4034358" cy="2697801"/>
          </a:xfrm>
          <a:custGeom>
            <a:avLst/>
            <a:gdLst/>
            <a:ahLst/>
            <a:cxnLst/>
            <a:rect l="l" t="t" r="r" b="b"/>
            <a:pathLst>
              <a:path w="25325" h="16935" extrusionOk="0">
                <a:moveTo>
                  <a:pt x="1" y="0"/>
                </a:moveTo>
                <a:lnTo>
                  <a:pt x="1" y="16536"/>
                </a:lnTo>
                <a:cubicBezTo>
                  <a:pt x="809" y="16817"/>
                  <a:pt x="1503" y="16935"/>
                  <a:pt x="2110" y="16935"/>
                </a:cubicBezTo>
                <a:cubicBezTo>
                  <a:pt x="5299" y="16935"/>
                  <a:pt x="6085" y="13681"/>
                  <a:pt x="8364" y="13681"/>
                </a:cubicBezTo>
                <a:cubicBezTo>
                  <a:pt x="8710" y="13681"/>
                  <a:pt x="9091" y="13756"/>
                  <a:pt x="9519" y="13929"/>
                </a:cubicBezTo>
                <a:cubicBezTo>
                  <a:pt x="10552" y="14339"/>
                  <a:pt x="11392" y="14518"/>
                  <a:pt x="12083" y="14518"/>
                </a:cubicBezTo>
                <a:cubicBezTo>
                  <a:pt x="16729" y="14518"/>
                  <a:pt x="14586" y="6431"/>
                  <a:pt x="18874" y="6431"/>
                </a:cubicBezTo>
                <a:cubicBezTo>
                  <a:pt x="19024" y="6431"/>
                  <a:pt x="19183" y="6441"/>
                  <a:pt x="19349" y="6462"/>
                </a:cubicBezTo>
                <a:cubicBezTo>
                  <a:pt x="19633" y="6495"/>
                  <a:pt x="19899" y="6510"/>
                  <a:pt x="20148" y="6510"/>
                </a:cubicBezTo>
                <a:cubicBezTo>
                  <a:pt x="24889" y="6510"/>
                  <a:pt x="23476" y="824"/>
                  <a:pt x="25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5" name="Google Shape;1105;p11"/>
          <p:cNvSpPr/>
          <p:nvPr/>
        </p:nvSpPr>
        <p:spPr>
          <a:xfrm>
            <a:off x="0" y="1"/>
            <a:ext cx="4597416" cy="3074380"/>
          </a:xfrm>
          <a:custGeom>
            <a:avLst/>
            <a:gdLst/>
            <a:ahLst/>
            <a:cxnLst/>
            <a:rect l="l" t="t" r="r" b="b"/>
            <a:pathLst>
              <a:path w="25325" h="16935" extrusionOk="0">
                <a:moveTo>
                  <a:pt x="1" y="0"/>
                </a:moveTo>
                <a:lnTo>
                  <a:pt x="1" y="16536"/>
                </a:lnTo>
                <a:cubicBezTo>
                  <a:pt x="809" y="16817"/>
                  <a:pt x="1503" y="16935"/>
                  <a:pt x="2110" y="16935"/>
                </a:cubicBezTo>
                <a:cubicBezTo>
                  <a:pt x="5299" y="16935"/>
                  <a:pt x="6085" y="13681"/>
                  <a:pt x="8364" y="13681"/>
                </a:cubicBezTo>
                <a:cubicBezTo>
                  <a:pt x="8710" y="13681"/>
                  <a:pt x="9091" y="13756"/>
                  <a:pt x="9519" y="13929"/>
                </a:cubicBezTo>
                <a:cubicBezTo>
                  <a:pt x="10552" y="14339"/>
                  <a:pt x="11392" y="14518"/>
                  <a:pt x="12083" y="14518"/>
                </a:cubicBezTo>
                <a:cubicBezTo>
                  <a:pt x="16729" y="14518"/>
                  <a:pt x="14586" y="6431"/>
                  <a:pt x="18874" y="6431"/>
                </a:cubicBezTo>
                <a:cubicBezTo>
                  <a:pt x="19024" y="6431"/>
                  <a:pt x="19183" y="6441"/>
                  <a:pt x="19349" y="6462"/>
                </a:cubicBezTo>
                <a:cubicBezTo>
                  <a:pt x="19633" y="6495"/>
                  <a:pt x="19899" y="6510"/>
                  <a:pt x="20148" y="6510"/>
                </a:cubicBezTo>
                <a:cubicBezTo>
                  <a:pt x="24889" y="6510"/>
                  <a:pt x="23476" y="824"/>
                  <a:pt x="253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6" name="Google Shape;1106;p11"/>
          <p:cNvSpPr/>
          <p:nvPr/>
        </p:nvSpPr>
        <p:spPr>
          <a:xfrm>
            <a:off x="7874003" y="3724997"/>
            <a:ext cx="4327828" cy="3133004"/>
          </a:xfrm>
          <a:custGeom>
            <a:avLst/>
            <a:gdLst/>
            <a:ahLst/>
            <a:cxnLst/>
            <a:rect l="l" t="t" r="r" b="b"/>
            <a:pathLst>
              <a:path w="26333" h="19063" extrusionOk="0">
                <a:moveTo>
                  <a:pt x="25412" y="1"/>
                </a:moveTo>
                <a:cubicBezTo>
                  <a:pt x="22359" y="1"/>
                  <a:pt x="24734" y="5340"/>
                  <a:pt x="22109" y="5340"/>
                </a:cubicBezTo>
                <a:cubicBezTo>
                  <a:pt x="21690" y="5340"/>
                  <a:pt x="21144" y="5204"/>
                  <a:pt x="20427" y="4888"/>
                </a:cubicBezTo>
                <a:cubicBezTo>
                  <a:pt x="20150" y="4767"/>
                  <a:pt x="19905" y="4714"/>
                  <a:pt x="19685" y="4714"/>
                </a:cubicBezTo>
                <a:cubicBezTo>
                  <a:pt x="17927" y="4714"/>
                  <a:pt x="17797" y="8159"/>
                  <a:pt x="15642" y="8159"/>
                </a:cubicBezTo>
                <a:cubicBezTo>
                  <a:pt x="15202" y="8159"/>
                  <a:pt x="14676" y="8015"/>
                  <a:pt x="14035" y="7667"/>
                </a:cubicBezTo>
                <a:cubicBezTo>
                  <a:pt x="13530" y="7403"/>
                  <a:pt x="13035" y="7288"/>
                  <a:pt x="12567" y="7288"/>
                </a:cubicBezTo>
                <a:cubicBezTo>
                  <a:pt x="11003" y="7288"/>
                  <a:pt x="9742" y="8571"/>
                  <a:pt x="9449" y="9855"/>
                </a:cubicBezTo>
                <a:cubicBezTo>
                  <a:pt x="8824" y="12425"/>
                  <a:pt x="7573" y="14510"/>
                  <a:pt x="6287" y="14649"/>
                </a:cubicBezTo>
                <a:cubicBezTo>
                  <a:pt x="2813" y="15032"/>
                  <a:pt x="0" y="15830"/>
                  <a:pt x="0" y="19062"/>
                </a:cubicBezTo>
                <a:lnTo>
                  <a:pt x="26333" y="19062"/>
                </a:lnTo>
                <a:lnTo>
                  <a:pt x="26333" y="128"/>
                </a:lnTo>
                <a:cubicBezTo>
                  <a:pt x="25981" y="41"/>
                  <a:pt x="25676" y="1"/>
                  <a:pt x="2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7" name="Google Shape;1107;p11"/>
          <p:cNvSpPr/>
          <p:nvPr/>
        </p:nvSpPr>
        <p:spPr>
          <a:xfrm>
            <a:off x="10060968" y="5337333"/>
            <a:ext cx="2140877" cy="1520656"/>
          </a:xfrm>
          <a:custGeom>
            <a:avLst/>
            <a:gdLst/>
            <a:ahLst/>
            <a:cxnLst/>
            <a:rect l="l" t="t" r="r" b="b"/>
            <a:pathLst>
              <a:path w="19872" h="14115" extrusionOk="0">
                <a:moveTo>
                  <a:pt x="17580" y="1"/>
                </a:moveTo>
                <a:cubicBezTo>
                  <a:pt x="15754" y="1"/>
                  <a:pt x="14606" y="2651"/>
                  <a:pt x="16189" y="6230"/>
                </a:cubicBezTo>
                <a:cubicBezTo>
                  <a:pt x="16973" y="7970"/>
                  <a:pt x="15814" y="9152"/>
                  <a:pt x="14477" y="9152"/>
                </a:cubicBezTo>
                <a:cubicBezTo>
                  <a:pt x="13625" y="9152"/>
                  <a:pt x="12700" y="8672"/>
                  <a:pt x="12159" y="7550"/>
                </a:cubicBezTo>
                <a:cubicBezTo>
                  <a:pt x="11482" y="6181"/>
                  <a:pt x="10157" y="5415"/>
                  <a:pt x="8843" y="5415"/>
                </a:cubicBezTo>
                <a:cubicBezTo>
                  <a:pt x="7388" y="5415"/>
                  <a:pt x="5948" y="6354"/>
                  <a:pt x="5420" y="8454"/>
                </a:cubicBezTo>
                <a:cubicBezTo>
                  <a:pt x="4619" y="11650"/>
                  <a:pt x="2571" y="14115"/>
                  <a:pt x="0" y="14115"/>
                </a:cubicBezTo>
                <a:lnTo>
                  <a:pt x="19871" y="14115"/>
                </a:lnTo>
                <a:lnTo>
                  <a:pt x="19593" y="983"/>
                </a:lnTo>
                <a:cubicBezTo>
                  <a:pt x="18898" y="306"/>
                  <a:pt x="18200" y="1"/>
                  <a:pt x="175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8" name="Google Shape;1108;p11"/>
          <p:cNvSpPr/>
          <p:nvPr/>
        </p:nvSpPr>
        <p:spPr>
          <a:xfrm flipH="1">
            <a:off x="1" y="5653233"/>
            <a:ext cx="2843476" cy="1204768"/>
          </a:xfrm>
          <a:custGeom>
            <a:avLst/>
            <a:gdLst/>
            <a:ahLst/>
            <a:cxnLst/>
            <a:rect l="l" t="t" r="r" b="b"/>
            <a:pathLst>
              <a:path w="15176" h="6430" extrusionOk="0">
                <a:moveTo>
                  <a:pt x="14851" y="1"/>
                </a:moveTo>
                <a:cubicBezTo>
                  <a:pt x="13065" y="1"/>
                  <a:pt x="13747" y="3704"/>
                  <a:pt x="11309" y="3704"/>
                </a:cubicBezTo>
                <a:cubicBezTo>
                  <a:pt x="10789" y="3704"/>
                  <a:pt x="10127" y="3536"/>
                  <a:pt x="9270" y="3128"/>
                </a:cubicBezTo>
                <a:cubicBezTo>
                  <a:pt x="8066" y="2566"/>
                  <a:pt x="6609" y="2262"/>
                  <a:pt x="5236" y="2262"/>
                </a:cubicBezTo>
                <a:cubicBezTo>
                  <a:pt x="2446" y="2262"/>
                  <a:pt x="1" y="3518"/>
                  <a:pt x="724" y="6429"/>
                </a:cubicBezTo>
                <a:lnTo>
                  <a:pt x="15175" y="6429"/>
                </a:lnTo>
                <a:lnTo>
                  <a:pt x="15175" y="37"/>
                </a:lnTo>
                <a:cubicBezTo>
                  <a:pt x="15059" y="13"/>
                  <a:pt x="14951" y="1"/>
                  <a:pt x="1485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9" name="Google Shape;1109;p11"/>
          <p:cNvSpPr/>
          <p:nvPr/>
        </p:nvSpPr>
        <p:spPr>
          <a:xfrm>
            <a:off x="8699498" y="1"/>
            <a:ext cx="3492495" cy="1356509"/>
          </a:xfrm>
          <a:custGeom>
            <a:avLst/>
            <a:gdLst/>
            <a:ahLst/>
            <a:cxnLst/>
            <a:rect l="l" t="t" r="r" b="b"/>
            <a:pathLst>
              <a:path w="25360" h="9850" extrusionOk="0">
                <a:moveTo>
                  <a:pt x="0" y="0"/>
                </a:moveTo>
                <a:cubicBezTo>
                  <a:pt x="710" y="2250"/>
                  <a:pt x="1522" y="3945"/>
                  <a:pt x="3789" y="3945"/>
                </a:cubicBezTo>
                <a:cubicBezTo>
                  <a:pt x="4182" y="3945"/>
                  <a:pt x="4620" y="3894"/>
                  <a:pt x="5108" y="3786"/>
                </a:cubicBezTo>
                <a:cubicBezTo>
                  <a:pt x="5297" y="3744"/>
                  <a:pt x="5474" y="3725"/>
                  <a:pt x="5643" y="3725"/>
                </a:cubicBezTo>
                <a:cubicBezTo>
                  <a:pt x="8212" y="3725"/>
                  <a:pt x="8708" y="8194"/>
                  <a:pt x="12434" y="8194"/>
                </a:cubicBezTo>
                <a:cubicBezTo>
                  <a:pt x="13207" y="8194"/>
                  <a:pt x="14118" y="8001"/>
                  <a:pt x="15216" y="7537"/>
                </a:cubicBezTo>
                <a:cubicBezTo>
                  <a:pt x="16209" y="7117"/>
                  <a:pt x="16981" y="6948"/>
                  <a:pt x="17615" y="6948"/>
                </a:cubicBezTo>
                <a:cubicBezTo>
                  <a:pt x="20241" y="6948"/>
                  <a:pt x="20510" y="9850"/>
                  <a:pt x="24406" y="9850"/>
                </a:cubicBezTo>
                <a:cubicBezTo>
                  <a:pt x="24702" y="9850"/>
                  <a:pt x="25019" y="9833"/>
                  <a:pt x="25360" y="9797"/>
                </a:cubicBezTo>
                <a:lnTo>
                  <a:pt x="2536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10" name="Google Shape;1110;p11"/>
          <p:cNvSpPr/>
          <p:nvPr/>
        </p:nvSpPr>
        <p:spPr>
          <a:xfrm rot="10800000">
            <a:off x="-35" y="7"/>
            <a:ext cx="2717830" cy="1967492"/>
          </a:xfrm>
          <a:custGeom>
            <a:avLst/>
            <a:gdLst/>
            <a:ahLst/>
            <a:cxnLst/>
            <a:rect l="l" t="t" r="r" b="b"/>
            <a:pathLst>
              <a:path w="26333" h="19063" extrusionOk="0">
                <a:moveTo>
                  <a:pt x="25412" y="1"/>
                </a:moveTo>
                <a:cubicBezTo>
                  <a:pt x="22359" y="1"/>
                  <a:pt x="24734" y="5340"/>
                  <a:pt x="22109" y="5340"/>
                </a:cubicBezTo>
                <a:cubicBezTo>
                  <a:pt x="21690" y="5340"/>
                  <a:pt x="21144" y="5204"/>
                  <a:pt x="20427" y="4888"/>
                </a:cubicBezTo>
                <a:cubicBezTo>
                  <a:pt x="20150" y="4767"/>
                  <a:pt x="19905" y="4714"/>
                  <a:pt x="19685" y="4714"/>
                </a:cubicBezTo>
                <a:cubicBezTo>
                  <a:pt x="17927" y="4714"/>
                  <a:pt x="17797" y="8159"/>
                  <a:pt x="15642" y="8159"/>
                </a:cubicBezTo>
                <a:cubicBezTo>
                  <a:pt x="15202" y="8159"/>
                  <a:pt x="14676" y="8015"/>
                  <a:pt x="14035" y="7667"/>
                </a:cubicBezTo>
                <a:cubicBezTo>
                  <a:pt x="13530" y="7403"/>
                  <a:pt x="13035" y="7288"/>
                  <a:pt x="12567" y="7288"/>
                </a:cubicBezTo>
                <a:cubicBezTo>
                  <a:pt x="11003" y="7288"/>
                  <a:pt x="9742" y="8571"/>
                  <a:pt x="9449" y="9855"/>
                </a:cubicBezTo>
                <a:cubicBezTo>
                  <a:pt x="8824" y="12425"/>
                  <a:pt x="7573" y="14510"/>
                  <a:pt x="6287" y="14649"/>
                </a:cubicBezTo>
                <a:cubicBezTo>
                  <a:pt x="2813" y="15032"/>
                  <a:pt x="0" y="15830"/>
                  <a:pt x="0" y="19062"/>
                </a:cubicBezTo>
                <a:lnTo>
                  <a:pt x="26333" y="19062"/>
                </a:lnTo>
                <a:lnTo>
                  <a:pt x="26333" y="128"/>
                </a:lnTo>
                <a:cubicBezTo>
                  <a:pt x="25981" y="41"/>
                  <a:pt x="25676" y="1"/>
                  <a:pt x="2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111" name="Google Shape;1111;p11"/>
          <p:cNvGrpSpPr/>
          <p:nvPr/>
        </p:nvGrpSpPr>
        <p:grpSpPr>
          <a:xfrm>
            <a:off x="10474547" y="7"/>
            <a:ext cx="1707635" cy="4511567"/>
            <a:chOff x="9196698" y="950579"/>
            <a:chExt cx="1280726" cy="3383675"/>
          </a:xfrm>
        </p:grpSpPr>
        <p:sp>
          <p:nvSpPr>
            <p:cNvPr id="1112" name="Google Shape;1112;p11"/>
            <p:cNvSpPr/>
            <p:nvPr/>
          </p:nvSpPr>
          <p:spPr>
            <a:xfrm rot="10800000" flipH="1">
              <a:off x="9419903" y="2786190"/>
              <a:ext cx="35341" cy="35341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1" y="103"/>
                    <a:pt x="1" y="209"/>
                  </a:cubicBezTo>
                  <a:cubicBezTo>
                    <a:pt x="1" y="348"/>
                    <a:pt x="70" y="417"/>
                    <a:pt x="209" y="417"/>
                  </a:cubicBezTo>
                  <a:cubicBezTo>
                    <a:pt x="315" y="417"/>
                    <a:pt x="418" y="348"/>
                    <a:pt x="418" y="209"/>
                  </a:cubicBezTo>
                  <a:cubicBezTo>
                    <a:pt x="418" y="103"/>
                    <a:pt x="315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3" name="Google Shape;1113;p11"/>
            <p:cNvSpPr/>
            <p:nvPr/>
          </p:nvSpPr>
          <p:spPr>
            <a:xfrm rot="10800000" flipH="1">
              <a:off x="9599228" y="2157664"/>
              <a:ext cx="26379" cy="26632"/>
            </a:xfrm>
            <a:custGeom>
              <a:avLst/>
              <a:gdLst/>
              <a:ahLst/>
              <a:cxnLst/>
              <a:rect l="l" t="t" r="r" b="b"/>
              <a:pathLst>
                <a:path w="312" h="315" extrusionOk="0">
                  <a:moveTo>
                    <a:pt x="173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5"/>
                    <a:pt x="70" y="315"/>
                    <a:pt x="173" y="315"/>
                  </a:cubicBezTo>
                  <a:cubicBezTo>
                    <a:pt x="242" y="315"/>
                    <a:pt x="312" y="245"/>
                    <a:pt x="312" y="140"/>
                  </a:cubicBezTo>
                  <a:cubicBezTo>
                    <a:pt x="312" y="70"/>
                    <a:pt x="242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4" name="Google Shape;1114;p11"/>
            <p:cNvSpPr/>
            <p:nvPr/>
          </p:nvSpPr>
          <p:spPr>
            <a:xfrm rot="10800000" flipH="1">
              <a:off x="9546302" y="3614502"/>
              <a:ext cx="44049" cy="47093"/>
            </a:xfrm>
            <a:custGeom>
              <a:avLst/>
              <a:gdLst/>
              <a:ahLst/>
              <a:cxnLst/>
              <a:rect l="l" t="t" r="r" b="b"/>
              <a:pathLst>
                <a:path w="521" h="557" extrusionOk="0">
                  <a:moveTo>
                    <a:pt x="243" y="1"/>
                  </a:moveTo>
                  <a:cubicBezTo>
                    <a:pt x="104" y="1"/>
                    <a:pt x="1" y="140"/>
                    <a:pt x="1" y="279"/>
                  </a:cubicBezTo>
                  <a:cubicBezTo>
                    <a:pt x="1" y="418"/>
                    <a:pt x="104" y="557"/>
                    <a:pt x="243" y="557"/>
                  </a:cubicBezTo>
                  <a:cubicBezTo>
                    <a:pt x="382" y="557"/>
                    <a:pt x="521" y="418"/>
                    <a:pt x="521" y="279"/>
                  </a:cubicBezTo>
                  <a:cubicBezTo>
                    <a:pt x="521" y="140"/>
                    <a:pt x="382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5" name="Google Shape;1115;p11"/>
            <p:cNvSpPr/>
            <p:nvPr/>
          </p:nvSpPr>
          <p:spPr>
            <a:xfrm rot="10800000" flipH="1">
              <a:off x="9828268" y="3796617"/>
              <a:ext cx="38215" cy="35341"/>
            </a:xfrm>
            <a:custGeom>
              <a:avLst/>
              <a:gdLst/>
              <a:ahLst/>
              <a:cxnLst/>
              <a:rect l="l" t="t" r="r" b="b"/>
              <a:pathLst>
                <a:path w="452" h="418" extrusionOk="0">
                  <a:moveTo>
                    <a:pt x="209" y="1"/>
                  </a:moveTo>
                  <a:cubicBezTo>
                    <a:pt x="104" y="1"/>
                    <a:pt x="1" y="104"/>
                    <a:pt x="1" y="209"/>
                  </a:cubicBezTo>
                  <a:cubicBezTo>
                    <a:pt x="1" y="348"/>
                    <a:pt x="104" y="418"/>
                    <a:pt x="209" y="418"/>
                  </a:cubicBezTo>
                  <a:cubicBezTo>
                    <a:pt x="348" y="418"/>
                    <a:pt x="451" y="348"/>
                    <a:pt x="451" y="209"/>
                  </a:cubicBezTo>
                  <a:cubicBezTo>
                    <a:pt x="451" y="104"/>
                    <a:pt x="348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6" name="Google Shape;1116;p11"/>
            <p:cNvSpPr/>
            <p:nvPr/>
          </p:nvSpPr>
          <p:spPr>
            <a:xfrm rot="10800000" flipH="1">
              <a:off x="10207125" y="3808369"/>
              <a:ext cx="26632" cy="26632"/>
            </a:xfrm>
            <a:custGeom>
              <a:avLst/>
              <a:gdLst/>
              <a:ahLst/>
              <a:cxnLst/>
              <a:rect l="l" t="t" r="r" b="b"/>
              <a:pathLst>
                <a:path w="315" h="315" extrusionOk="0">
                  <a:moveTo>
                    <a:pt x="175" y="1"/>
                  </a:moveTo>
                  <a:cubicBezTo>
                    <a:pt x="69" y="1"/>
                    <a:pt x="0" y="70"/>
                    <a:pt x="0" y="140"/>
                  </a:cubicBezTo>
                  <a:cubicBezTo>
                    <a:pt x="0" y="245"/>
                    <a:pt x="69" y="315"/>
                    <a:pt x="175" y="315"/>
                  </a:cubicBezTo>
                  <a:cubicBezTo>
                    <a:pt x="245" y="315"/>
                    <a:pt x="314" y="245"/>
                    <a:pt x="314" y="140"/>
                  </a:cubicBezTo>
                  <a:cubicBezTo>
                    <a:pt x="314" y="70"/>
                    <a:pt x="245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7" name="Google Shape;1117;p11"/>
            <p:cNvSpPr/>
            <p:nvPr/>
          </p:nvSpPr>
          <p:spPr>
            <a:xfrm rot="10800000" flipH="1">
              <a:off x="9549176" y="3999362"/>
              <a:ext cx="82349" cy="79306"/>
            </a:xfrm>
            <a:custGeom>
              <a:avLst/>
              <a:gdLst/>
              <a:ahLst/>
              <a:cxnLst/>
              <a:rect l="l" t="t" r="r" b="b"/>
              <a:pathLst>
                <a:path w="974" h="938" extrusionOk="0">
                  <a:moveTo>
                    <a:pt x="487" y="1"/>
                  </a:moveTo>
                  <a:cubicBezTo>
                    <a:pt x="209" y="1"/>
                    <a:pt x="0" y="209"/>
                    <a:pt x="0" y="487"/>
                  </a:cubicBezTo>
                  <a:cubicBezTo>
                    <a:pt x="0" y="729"/>
                    <a:pt x="209" y="937"/>
                    <a:pt x="487" y="937"/>
                  </a:cubicBezTo>
                  <a:cubicBezTo>
                    <a:pt x="731" y="937"/>
                    <a:pt x="973" y="729"/>
                    <a:pt x="973" y="487"/>
                  </a:cubicBezTo>
                  <a:cubicBezTo>
                    <a:pt x="973" y="209"/>
                    <a:pt x="731" y="1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8" name="Google Shape;1118;p11"/>
            <p:cNvSpPr/>
            <p:nvPr/>
          </p:nvSpPr>
          <p:spPr>
            <a:xfrm rot="10800000" flipH="1">
              <a:off x="9196698" y="3144502"/>
              <a:ext cx="29423" cy="29507"/>
            </a:xfrm>
            <a:custGeom>
              <a:avLst/>
              <a:gdLst/>
              <a:ahLst/>
              <a:cxnLst/>
              <a:rect l="l" t="t" r="r" b="b"/>
              <a:pathLst>
                <a:path w="348" h="349" extrusionOk="0">
                  <a:moveTo>
                    <a:pt x="176" y="1"/>
                  </a:moveTo>
                  <a:cubicBezTo>
                    <a:pt x="70" y="1"/>
                    <a:pt x="1" y="70"/>
                    <a:pt x="1" y="173"/>
                  </a:cubicBezTo>
                  <a:cubicBezTo>
                    <a:pt x="1" y="242"/>
                    <a:pt x="70" y="348"/>
                    <a:pt x="176" y="348"/>
                  </a:cubicBezTo>
                  <a:cubicBezTo>
                    <a:pt x="245" y="348"/>
                    <a:pt x="348" y="242"/>
                    <a:pt x="348" y="173"/>
                  </a:cubicBezTo>
                  <a:cubicBezTo>
                    <a:pt x="348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9" name="Google Shape;1119;p11"/>
            <p:cNvSpPr/>
            <p:nvPr/>
          </p:nvSpPr>
          <p:spPr>
            <a:xfrm rot="10800000" flipH="1">
              <a:off x="9707787" y="1811104"/>
              <a:ext cx="35341" cy="35256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0" y="69"/>
                    <a:pt x="0" y="208"/>
                  </a:cubicBezTo>
                  <a:cubicBezTo>
                    <a:pt x="0" y="311"/>
                    <a:pt x="106" y="417"/>
                    <a:pt x="209" y="417"/>
                  </a:cubicBezTo>
                  <a:cubicBezTo>
                    <a:pt x="314" y="417"/>
                    <a:pt x="417" y="311"/>
                    <a:pt x="417" y="208"/>
                  </a:cubicBezTo>
                  <a:cubicBezTo>
                    <a:pt x="417" y="69"/>
                    <a:pt x="314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0" name="Google Shape;1120;p11"/>
            <p:cNvSpPr/>
            <p:nvPr/>
          </p:nvSpPr>
          <p:spPr>
            <a:xfrm rot="10800000" flipH="1">
              <a:off x="9613771" y="3653647"/>
              <a:ext cx="106868" cy="90212"/>
            </a:xfrm>
            <a:custGeom>
              <a:avLst/>
              <a:gdLst/>
              <a:ahLst/>
              <a:cxnLst/>
              <a:rect l="l" t="t" r="r" b="b"/>
              <a:pathLst>
                <a:path w="1264" h="1067" extrusionOk="0">
                  <a:moveTo>
                    <a:pt x="682" y="137"/>
                  </a:moveTo>
                  <a:cubicBezTo>
                    <a:pt x="698" y="137"/>
                    <a:pt x="715" y="138"/>
                    <a:pt x="732" y="140"/>
                  </a:cubicBezTo>
                  <a:cubicBezTo>
                    <a:pt x="940" y="173"/>
                    <a:pt x="973" y="418"/>
                    <a:pt x="940" y="590"/>
                  </a:cubicBezTo>
                  <a:cubicBezTo>
                    <a:pt x="922" y="715"/>
                    <a:pt x="876" y="794"/>
                    <a:pt x="809" y="851"/>
                  </a:cubicBezTo>
                  <a:lnTo>
                    <a:pt x="809" y="851"/>
                  </a:lnTo>
                  <a:cubicBezTo>
                    <a:pt x="800" y="843"/>
                    <a:pt x="783" y="835"/>
                    <a:pt x="765" y="835"/>
                  </a:cubicBezTo>
                  <a:cubicBezTo>
                    <a:pt x="733" y="877"/>
                    <a:pt x="700" y="910"/>
                    <a:pt x="666" y="934"/>
                  </a:cubicBezTo>
                  <a:lnTo>
                    <a:pt x="666" y="934"/>
                  </a:lnTo>
                  <a:cubicBezTo>
                    <a:pt x="632" y="948"/>
                    <a:pt x="595" y="961"/>
                    <a:pt x="556" y="974"/>
                  </a:cubicBezTo>
                  <a:cubicBezTo>
                    <a:pt x="554" y="977"/>
                    <a:pt x="551" y="979"/>
                    <a:pt x="549" y="982"/>
                  </a:cubicBezTo>
                  <a:lnTo>
                    <a:pt x="549" y="982"/>
                  </a:lnTo>
                  <a:cubicBezTo>
                    <a:pt x="538" y="984"/>
                    <a:pt x="527" y="984"/>
                    <a:pt x="516" y="984"/>
                  </a:cubicBezTo>
                  <a:cubicBezTo>
                    <a:pt x="378" y="984"/>
                    <a:pt x="253" y="856"/>
                    <a:pt x="209" y="660"/>
                  </a:cubicBezTo>
                  <a:cubicBezTo>
                    <a:pt x="144" y="398"/>
                    <a:pt x="418" y="137"/>
                    <a:pt x="682" y="137"/>
                  </a:cubicBezTo>
                  <a:close/>
                  <a:moveTo>
                    <a:pt x="654" y="0"/>
                  </a:moveTo>
                  <a:cubicBezTo>
                    <a:pt x="645" y="0"/>
                    <a:pt x="636" y="1"/>
                    <a:pt x="626" y="1"/>
                  </a:cubicBezTo>
                  <a:cubicBezTo>
                    <a:pt x="279" y="34"/>
                    <a:pt x="1" y="382"/>
                    <a:pt x="106" y="765"/>
                  </a:cubicBezTo>
                  <a:cubicBezTo>
                    <a:pt x="163" y="958"/>
                    <a:pt x="307" y="1054"/>
                    <a:pt x="458" y="1054"/>
                  </a:cubicBezTo>
                  <a:cubicBezTo>
                    <a:pt x="489" y="1054"/>
                    <a:pt x="519" y="1050"/>
                    <a:pt x="549" y="1043"/>
                  </a:cubicBezTo>
                  <a:lnTo>
                    <a:pt x="549" y="1043"/>
                  </a:lnTo>
                  <a:cubicBezTo>
                    <a:pt x="552" y="1043"/>
                    <a:pt x="554" y="1043"/>
                    <a:pt x="556" y="1043"/>
                  </a:cubicBezTo>
                  <a:cubicBezTo>
                    <a:pt x="596" y="1059"/>
                    <a:pt x="633" y="1066"/>
                    <a:pt x="669" y="1066"/>
                  </a:cubicBezTo>
                  <a:cubicBezTo>
                    <a:pt x="1103" y="1066"/>
                    <a:pt x="1264" y="0"/>
                    <a:pt x="6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1" name="Google Shape;1121;p11"/>
            <p:cNvSpPr/>
            <p:nvPr/>
          </p:nvSpPr>
          <p:spPr>
            <a:xfrm rot="10800000" flipH="1">
              <a:off x="9387775" y="3309201"/>
              <a:ext cx="79221" cy="70597"/>
            </a:xfrm>
            <a:custGeom>
              <a:avLst/>
              <a:gdLst/>
              <a:ahLst/>
              <a:cxnLst/>
              <a:rect l="l" t="t" r="r" b="b"/>
              <a:pathLst>
                <a:path w="937" h="835" extrusionOk="0">
                  <a:moveTo>
                    <a:pt x="461" y="119"/>
                  </a:moveTo>
                  <a:cubicBezTo>
                    <a:pt x="559" y="119"/>
                    <a:pt x="674" y="199"/>
                    <a:pt x="728" y="281"/>
                  </a:cubicBezTo>
                  <a:cubicBezTo>
                    <a:pt x="764" y="350"/>
                    <a:pt x="764" y="420"/>
                    <a:pt x="764" y="489"/>
                  </a:cubicBezTo>
                  <a:cubicBezTo>
                    <a:pt x="757" y="509"/>
                    <a:pt x="749" y="527"/>
                    <a:pt x="740" y="545"/>
                  </a:cubicBezTo>
                  <a:lnTo>
                    <a:pt x="740" y="545"/>
                  </a:lnTo>
                  <a:cubicBezTo>
                    <a:pt x="739" y="544"/>
                    <a:pt x="737" y="544"/>
                    <a:pt x="736" y="544"/>
                  </a:cubicBezTo>
                  <a:cubicBezTo>
                    <a:pt x="731" y="544"/>
                    <a:pt x="728" y="548"/>
                    <a:pt x="728" y="559"/>
                  </a:cubicBezTo>
                  <a:cubicBezTo>
                    <a:pt x="718" y="580"/>
                    <a:pt x="706" y="600"/>
                    <a:pt x="693" y="617"/>
                  </a:cubicBezTo>
                  <a:lnTo>
                    <a:pt x="693" y="617"/>
                  </a:lnTo>
                  <a:cubicBezTo>
                    <a:pt x="681" y="633"/>
                    <a:pt x="669" y="648"/>
                    <a:pt x="655" y="663"/>
                  </a:cubicBezTo>
                  <a:lnTo>
                    <a:pt x="655" y="663"/>
                  </a:lnTo>
                  <a:cubicBezTo>
                    <a:pt x="600" y="718"/>
                    <a:pt x="534" y="745"/>
                    <a:pt x="468" y="745"/>
                  </a:cubicBezTo>
                  <a:cubicBezTo>
                    <a:pt x="401" y="745"/>
                    <a:pt x="334" y="717"/>
                    <a:pt x="278" y="662"/>
                  </a:cubicBezTo>
                  <a:cubicBezTo>
                    <a:pt x="103" y="489"/>
                    <a:pt x="208" y="245"/>
                    <a:pt x="381" y="142"/>
                  </a:cubicBezTo>
                  <a:cubicBezTo>
                    <a:pt x="405" y="126"/>
                    <a:pt x="432" y="119"/>
                    <a:pt x="461" y="119"/>
                  </a:cubicBezTo>
                  <a:close/>
                  <a:moveTo>
                    <a:pt x="488" y="0"/>
                  </a:moveTo>
                  <a:cubicBezTo>
                    <a:pt x="413" y="0"/>
                    <a:pt x="339" y="23"/>
                    <a:pt x="278" y="72"/>
                  </a:cubicBezTo>
                  <a:cubicBezTo>
                    <a:pt x="70" y="245"/>
                    <a:pt x="0" y="559"/>
                    <a:pt x="208" y="731"/>
                  </a:cubicBezTo>
                  <a:cubicBezTo>
                    <a:pt x="281" y="804"/>
                    <a:pt x="358" y="834"/>
                    <a:pt x="431" y="834"/>
                  </a:cubicBezTo>
                  <a:cubicBezTo>
                    <a:pt x="487" y="834"/>
                    <a:pt x="540" y="817"/>
                    <a:pt x="589" y="788"/>
                  </a:cubicBezTo>
                  <a:lnTo>
                    <a:pt x="589" y="788"/>
                  </a:lnTo>
                  <a:cubicBezTo>
                    <a:pt x="598" y="796"/>
                    <a:pt x="612" y="800"/>
                    <a:pt x="625" y="800"/>
                  </a:cubicBezTo>
                  <a:cubicBezTo>
                    <a:pt x="903" y="731"/>
                    <a:pt x="937" y="420"/>
                    <a:pt x="834" y="211"/>
                  </a:cubicBezTo>
                  <a:cubicBezTo>
                    <a:pt x="766" y="77"/>
                    <a:pt x="626" y="0"/>
                    <a:pt x="4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2" name="Google Shape;1122;p11"/>
            <p:cNvSpPr/>
            <p:nvPr/>
          </p:nvSpPr>
          <p:spPr>
            <a:xfrm rot="10800000" flipH="1">
              <a:off x="9540468" y="1825815"/>
              <a:ext cx="79306" cy="70851"/>
            </a:xfrm>
            <a:custGeom>
              <a:avLst/>
              <a:gdLst/>
              <a:ahLst/>
              <a:cxnLst/>
              <a:rect l="l" t="t" r="r" b="b"/>
              <a:pathLst>
                <a:path w="938" h="838" extrusionOk="0">
                  <a:moveTo>
                    <a:pt x="474" y="120"/>
                  </a:moveTo>
                  <a:cubicBezTo>
                    <a:pt x="579" y="120"/>
                    <a:pt x="675" y="201"/>
                    <a:pt x="729" y="281"/>
                  </a:cubicBezTo>
                  <a:cubicBezTo>
                    <a:pt x="765" y="350"/>
                    <a:pt x="765" y="420"/>
                    <a:pt x="765" y="489"/>
                  </a:cubicBezTo>
                  <a:cubicBezTo>
                    <a:pt x="756" y="514"/>
                    <a:pt x="746" y="537"/>
                    <a:pt x="734" y="559"/>
                  </a:cubicBezTo>
                  <a:lnTo>
                    <a:pt x="734" y="559"/>
                  </a:lnTo>
                  <a:cubicBezTo>
                    <a:pt x="732" y="559"/>
                    <a:pt x="730" y="559"/>
                    <a:pt x="729" y="559"/>
                  </a:cubicBezTo>
                  <a:cubicBezTo>
                    <a:pt x="667" y="684"/>
                    <a:pt x="567" y="747"/>
                    <a:pt x="466" y="747"/>
                  </a:cubicBezTo>
                  <a:cubicBezTo>
                    <a:pt x="400" y="747"/>
                    <a:pt x="334" y="720"/>
                    <a:pt x="278" y="664"/>
                  </a:cubicBezTo>
                  <a:cubicBezTo>
                    <a:pt x="139" y="489"/>
                    <a:pt x="209" y="248"/>
                    <a:pt x="381" y="142"/>
                  </a:cubicBezTo>
                  <a:cubicBezTo>
                    <a:pt x="412" y="126"/>
                    <a:pt x="443" y="120"/>
                    <a:pt x="474" y="120"/>
                  </a:cubicBezTo>
                  <a:close/>
                  <a:moveTo>
                    <a:pt x="489" y="0"/>
                  </a:moveTo>
                  <a:cubicBezTo>
                    <a:pt x="414" y="0"/>
                    <a:pt x="339" y="23"/>
                    <a:pt x="278" y="73"/>
                  </a:cubicBezTo>
                  <a:cubicBezTo>
                    <a:pt x="70" y="248"/>
                    <a:pt x="0" y="559"/>
                    <a:pt x="209" y="734"/>
                  </a:cubicBezTo>
                  <a:cubicBezTo>
                    <a:pt x="282" y="807"/>
                    <a:pt x="358" y="837"/>
                    <a:pt x="432" y="837"/>
                  </a:cubicBezTo>
                  <a:cubicBezTo>
                    <a:pt x="487" y="837"/>
                    <a:pt x="541" y="820"/>
                    <a:pt x="590" y="790"/>
                  </a:cubicBezTo>
                  <a:lnTo>
                    <a:pt x="590" y="790"/>
                  </a:lnTo>
                  <a:cubicBezTo>
                    <a:pt x="599" y="798"/>
                    <a:pt x="612" y="803"/>
                    <a:pt x="626" y="803"/>
                  </a:cubicBezTo>
                  <a:cubicBezTo>
                    <a:pt x="904" y="767"/>
                    <a:pt x="937" y="420"/>
                    <a:pt x="834" y="211"/>
                  </a:cubicBezTo>
                  <a:cubicBezTo>
                    <a:pt x="766" y="77"/>
                    <a:pt x="626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3" name="Google Shape;1123;p11"/>
            <p:cNvSpPr/>
            <p:nvPr/>
          </p:nvSpPr>
          <p:spPr>
            <a:xfrm rot="10800000" flipH="1">
              <a:off x="9725373" y="1297224"/>
              <a:ext cx="26632" cy="29423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1"/>
                  </a:moveTo>
                  <a:cubicBezTo>
                    <a:pt x="70" y="1"/>
                    <a:pt x="1" y="70"/>
                    <a:pt x="1" y="176"/>
                  </a:cubicBezTo>
                  <a:cubicBezTo>
                    <a:pt x="1" y="278"/>
                    <a:pt x="70" y="348"/>
                    <a:pt x="176" y="348"/>
                  </a:cubicBezTo>
                  <a:cubicBezTo>
                    <a:pt x="245" y="348"/>
                    <a:pt x="315" y="278"/>
                    <a:pt x="315" y="176"/>
                  </a:cubicBezTo>
                  <a:cubicBezTo>
                    <a:pt x="315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4" name="Google Shape;1124;p11"/>
            <p:cNvSpPr/>
            <p:nvPr/>
          </p:nvSpPr>
          <p:spPr>
            <a:xfrm rot="10800000" flipH="1">
              <a:off x="9834186" y="950579"/>
              <a:ext cx="35341" cy="35341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3" y="0"/>
                    <a:pt x="0" y="70"/>
                    <a:pt x="0" y="209"/>
                  </a:cubicBezTo>
                  <a:cubicBezTo>
                    <a:pt x="0" y="314"/>
                    <a:pt x="103" y="417"/>
                    <a:pt x="209" y="417"/>
                  </a:cubicBezTo>
                  <a:cubicBezTo>
                    <a:pt x="312" y="417"/>
                    <a:pt x="417" y="314"/>
                    <a:pt x="417" y="209"/>
                  </a:cubicBezTo>
                  <a:cubicBezTo>
                    <a:pt x="417" y="70"/>
                    <a:pt x="312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5" name="Google Shape;1125;p11"/>
            <p:cNvSpPr/>
            <p:nvPr/>
          </p:nvSpPr>
          <p:spPr>
            <a:xfrm rot="10800000" flipH="1">
              <a:off x="9666613" y="965375"/>
              <a:ext cx="79559" cy="70597"/>
            </a:xfrm>
            <a:custGeom>
              <a:avLst/>
              <a:gdLst/>
              <a:ahLst/>
              <a:cxnLst/>
              <a:rect l="l" t="t" r="r" b="b"/>
              <a:pathLst>
                <a:path w="941" h="835" extrusionOk="0">
                  <a:moveTo>
                    <a:pt x="478" y="119"/>
                  </a:moveTo>
                  <a:cubicBezTo>
                    <a:pt x="583" y="119"/>
                    <a:pt x="678" y="199"/>
                    <a:pt x="732" y="281"/>
                  </a:cubicBezTo>
                  <a:cubicBezTo>
                    <a:pt x="765" y="351"/>
                    <a:pt x="765" y="420"/>
                    <a:pt x="765" y="490"/>
                  </a:cubicBezTo>
                  <a:cubicBezTo>
                    <a:pt x="758" y="512"/>
                    <a:pt x="749" y="533"/>
                    <a:pt x="738" y="553"/>
                  </a:cubicBezTo>
                  <a:lnTo>
                    <a:pt x="738" y="553"/>
                  </a:lnTo>
                  <a:cubicBezTo>
                    <a:pt x="736" y="555"/>
                    <a:pt x="734" y="557"/>
                    <a:pt x="732" y="559"/>
                  </a:cubicBezTo>
                  <a:cubicBezTo>
                    <a:pt x="730" y="564"/>
                    <a:pt x="728" y="569"/>
                    <a:pt x="727" y="574"/>
                  </a:cubicBezTo>
                  <a:lnTo>
                    <a:pt x="727" y="574"/>
                  </a:lnTo>
                  <a:cubicBezTo>
                    <a:pt x="696" y="625"/>
                    <a:pt x="657" y="667"/>
                    <a:pt x="616" y="708"/>
                  </a:cubicBezTo>
                  <a:lnTo>
                    <a:pt x="616" y="708"/>
                  </a:lnTo>
                  <a:cubicBezTo>
                    <a:pt x="574" y="733"/>
                    <a:pt x="527" y="746"/>
                    <a:pt x="479" y="746"/>
                  </a:cubicBezTo>
                  <a:cubicBezTo>
                    <a:pt x="408" y="746"/>
                    <a:pt x="335" y="718"/>
                    <a:pt x="279" y="662"/>
                  </a:cubicBezTo>
                  <a:cubicBezTo>
                    <a:pt x="140" y="490"/>
                    <a:pt x="209" y="245"/>
                    <a:pt x="384" y="142"/>
                  </a:cubicBezTo>
                  <a:cubicBezTo>
                    <a:pt x="416" y="126"/>
                    <a:pt x="448" y="119"/>
                    <a:pt x="478" y="119"/>
                  </a:cubicBezTo>
                  <a:close/>
                  <a:moveTo>
                    <a:pt x="506" y="0"/>
                  </a:moveTo>
                  <a:cubicBezTo>
                    <a:pt x="431" y="0"/>
                    <a:pt x="353" y="23"/>
                    <a:pt x="279" y="73"/>
                  </a:cubicBezTo>
                  <a:cubicBezTo>
                    <a:pt x="70" y="245"/>
                    <a:pt x="1" y="559"/>
                    <a:pt x="209" y="731"/>
                  </a:cubicBezTo>
                  <a:cubicBezTo>
                    <a:pt x="282" y="804"/>
                    <a:pt x="359" y="834"/>
                    <a:pt x="433" y="834"/>
                  </a:cubicBezTo>
                  <a:cubicBezTo>
                    <a:pt x="488" y="834"/>
                    <a:pt x="542" y="817"/>
                    <a:pt x="591" y="788"/>
                  </a:cubicBezTo>
                  <a:lnTo>
                    <a:pt x="591" y="788"/>
                  </a:lnTo>
                  <a:cubicBezTo>
                    <a:pt x="600" y="796"/>
                    <a:pt x="613" y="801"/>
                    <a:pt x="626" y="801"/>
                  </a:cubicBezTo>
                  <a:cubicBezTo>
                    <a:pt x="904" y="731"/>
                    <a:pt x="940" y="420"/>
                    <a:pt x="835" y="212"/>
                  </a:cubicBezTo>
                  <a:cubicBezTo>
                    <a:pt x="768" y="77"/>
                    <a:pt x="643" y="0"/>
                    <a:pt x="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6" name="Google Shape;1126;p11"/>
            <p:cNvSpPr/>
            <p:nvPr/>
          </p:nvSpPr>
          <p:spPr>
            <a:xfrm rot="10800000" flipH="1">
              <a:off x="10177702" y="1025488"/>
              <a:ext cx="79475" cy="71612"/>
            </a:xfrm>
            <a:custGeom>
              <a:avLst/>
              <a:gdLst/>
              <a:ahLst/>
              <a:cxnLst/>
              <a:rect l="l" t="t" r="r" b="b"/>
              <a:pathLst>
                <a:path w="940" h="847" extrusionOk="0">
                  <a:moveTo>
                    <a:pt x="472" y="127"/>
                  </a:moveTo>
                  <a:cubicBezTo>
                    <a:pt x="578" y="127"/>
                    <a:pt x="682" y="210"/>
                    <a:pt x="732" y="309"/>
                  </a:cubicBezTo>
                  <a:cubicBezTo>
                    <a:pt x="765" y="343"/>
                    <a:pt x="765" y="448"/>
                    <a:pt x="765" y="518"/>
                  </a:cubicBezTo>
                  <a:cubicBezTo>
                    <a:pt x="760" y="533"/>
                    <a:pt x="754" y="547"/>
                    <a:pt x="747" y="560"/>
                  </a:cubicBezTo>
                  <a:lnTo>
                    <a:pt x="747" y="560"/>
                  </a:lnTo>
                  <a:cubicBezTo>
                    <a:pt x="739" y="561"/>
                    <a:pt x="732" y="570"/>
                    <a:pt x="732" y="587"/>
                  </a:cubicBezTo>
                  <a:lnTo>
                    <a:pt x="732" y="587"/>
                  </a:lnTo>
                  <a:cubicBezTo>
                    <a:pt x="697" y="639"/>
                    <a:pt x="648" y="672"/>
                    <a:pt x="600" y="719"/>
                  </a:cubicBezTo>
                  <a:lnTo>
                    <a:pt x="600" y="719"/>
                  </a:lnTo>
                  <a:cubicBezTo>
                    <a:pt x="558" y="743"/>
                    <a:pt x="514" y="756"/>
                    <a:pt x="469" y="756"/>
                  </a:cubicBezTo>
                  <a:cubicBezTo>
                    <a:pt x="402" y="756"/>
                    <a:pt x="335" y="726"/>
                    <a:pt x="279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7" y="140"/>
                    <a:pt x="430" y="127"/>
                    <a:pt x="472" y="127"/>
                  </a:cubicBezTo>
                  <a:close/>
                  <a:moveTo>
                    <a:pt x="463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70" y="240"/>
                    <a:pt x="1" y="551"/>
                    <a:pt x="209" y="760"/>
                  </a:cubicBezTo>
                  <a:cubicBezTo>
                    <a:pt x="280" y="819"/>
                    <a:pt x="356" y="846"/>
                    <a:pt x="428" y="846"/>
                  </a:cubicBezTo>
                  <a:cubicBezTo>
                    <a:pt x="486" y="846"/>
                    <a:pt x="542" y="829"/>
                    <a:pt x="592" y="798"/>
                  </a:cubicBezTo>
                  <a:lnTo>
                    <a:pt x="592" y="798"/>
                  </a:lnTo>
                  <a:cubicBezTo>
                    <a:pt x="597" y="802"/>
                    <a:pt x="602" y="804"/>
                    <a:pt x="608" y="804"/>
                  </a:cubicBezTo>
                  <a:cubicBezTo>
                    <a:pt x="613" y="804"/>
                    <a:pt x="620" y="802"/>
                    <a:pt x="626" y="796"/>
                  </a:cubicBezTo>
                  <a:cubicBezTo>
                    <a:pt x="870" y="760"/>
                    <a:pt x="940" y="412"/>
                    <a:pt x="834" y="204"/>
                  </a:cubicBezTo>
                  <a:cubicBezTo>
                    <a:pt x="740" y="87"/>
                    <a:pt x="599" y="1"/>
                    <a:pt x="4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7" name="Google Shape;1127;p11"/>
            <p:cNvSpPr/>
            <p:nvPr/>
          </p:nvSpPr>
          <p:spPr>
            <a:xfrm rot="10800000" flipH="1">
              <a:off x="9490416" y="2925778"/>
              <a:ext cx="44303" cy="39737"/>
            </a:xfrm>
            <a:custGeom>
              <a:avLst/>
              <a:gdLst/>
              <a:ahLst/>
              <a:cxnLst/>
              <a:rect l="l" t="t" r="r" b="b"/>
              <a:pathLst>
                <a:path w="524" h="470" extrusionOk="0">
                  <a:moveTo>
                    <a:pt x="269" y="77"/>
                  </a:moveTo>
                  <a:cubicBezTo>
                    <a:pt x="316" y="77"/>
                    <a:pt x="359" y="126"/>
                    <a:pt x="384" y="175"/>
                  </a:cubicBezTo>
                  <a:cubicBezTo>
                    <a:pt x="417" y="208"/>
                    <a:pt x="417" y="244"/>
                    <a:pt x="417" y="278"/>
                  </a:cubicBezTo>
                  <a:cubicBezTo>
                    <a:pt x="417" y="317"/>
                    <a:pt x="395" y="346"/>
                    <a:pt x="369" y="370"/>
                  </a:cubicBezTo>
                  <a:lnTo>
                    <a:pt x="369" y="370"/>
                  </a:lnTo>
                  <a:cubicBezTo>
                    <a:pt x="333" y="402"/>
                    <a:pt x="292" y="419"/>
                    <a:pt x="249" y="419"/>
                  </a:cubicBezTo>
                  <a:cubicBezTo>
                    <a:pt x="213" y="419"/>
                    <a:pt x="177" y="408"/>
                    <a:pt x="139" y="383"/>
                  </a:cubicBezTo>
                  <a:cubicBezTo>
                    <a:pt x="70" y="278"/>
                    <a:pt x="106" y="139"/>
                    <a:pt x="209" y="105"/>
                  </a:cubicBezTo>
                  <a:cubicBezTo>
                    <a:pt x="229" y="85"/>
                    <a:pt x="250" y="77"/>
                    <a:pt x="269" y="77"/>
                  </a:cubicBezTo>
                  <a:close/>
                  <a:moveTo>
                    <a:pt x="253" y="1"/>
                  </a:moveTo>
                  <a:cubicBezTo>
                    <a:pt x="214" y="1"/>
                    <a:pt x="175" y="13"/>
                    <a:pt x="139" y="36"/>
                  </a:cubicBezTo>
                  <a:cubicBezTo>
                    <a:pt x="37" y="139"/>
                    <a:pt x="1" y="314"/>
                    <a:pt x="106" y="417"/>
                  </a:cubicBezTo>
                  <a:cubicBezTo>
                    <a:pt x="142" y="454"/>
                    <a:pt x="187" y="469"/>
                    <a:pt x="232" y="469"/>
                  </a:cubicBezTo>
                  <a:cubicBezTo>
                    <a:pt x="262" y="469"/>
                    <a:pt x="293" y="462"/>
                    <a:pt x="320" y="449"/>
                  </a:cubicBezTo>
                  <a:lnTo>
                    <a:pt x="320" y="449"/>
                  </a:lnTo>
                  <a:cubicBezTo>
                    <a:pt x="324" y="453"/>
                    <a:pt x="333" y="453"/>
                    <a:pt x="348" y="453"/>
                  </a:cubicBezTo>
                  <a:cubicBezTo>
                    <a:pt x="487" y="417"/>
                    <a:pt x="523" y="244"/>
                    <a:pt x="454" y="139"/>
                  </a:cubicBezTo>
                  <a:cubicBezTo>
                    <a:pt x="407" y="47"/>
                    <a:pt x="331" y="1"/>
                    <a:pt x="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8" name="Google Shape;1128;p11"/>
            <p:cNvSpPr/>
            <p:nvPr/>
          </p:nvSpPr>
          <p:spPr>
            <a:xfrm rot="10800000" flipH="1">
              <a:off x="9352519" y="3023684"/>
              <a:ext cx="43965" cy="41090"/>
            </a:xfrm>
            <a:custGeom>
              <a:avLst/>
              <a:gdLst/>
              <a:ahLst/>
              <a:cxnLst/>
              <a:rect l="l" t="t" r="r" b="b"/>
              <a:pathLst>
                <a:path w="520" h="486" extrusionOk="0">
                  <a:moveTo>
                    <a:pt x="269" y="69"/>
                  </a:moveTo>
                  <a:cubicBezTo>
                    <a:pt x="316" y="69"/>
                    <a:pt x="357" y="119"/>
                    <a:pt x="381" y="168"/>
                  </a:cubicBezTo>
                  <a:cubicBezTo>
                    <a:pt x="417" y="201"/>
                    <a:pt x="417" y="237"/>
                    <a:pt x="417" y="271"/>
                  </a:cubicBezTo>
                  <a:cubicBezTo>
                    <a:pt x="417" y="340"/>
                    <a:pt x="348" y="376"/>
                    <a:pt x="311" y="410"/>
                  </a:cubicBezTo>
                  <a:cubicBezTo>
                    <a:pt x="311" y="413"/>
                    <a:pt x="311" y="417"/>
                    <a:pt x="311" y="420"/>
                  </a:cubicBezTo>
                  <a:lnTo>
                    <a:pt x="311" y="420"/>
                  </a:lnTo>
                  <a:cubicBezTo>
                    <a:pt x="300" y="423"/>
                    <a:pt x="288" y="424"/>
                    <a:pt x="275" y="424"/>
                  </a:cubicBezTo>
                  <a:cubicBezTo>
                    <a:pt x="232" y="424"/>
                    <a:pt x="185" y="407"/>
                    <a:pt x="139" y="376"/>
                  </a:cubicBezTo>
                  <a:cubicBezTo>
                    <a:pt x="70" y="271"/>
                    <a:pt x="103" y="168"/>
                    <a:pt x="209" y="98"/>
                  </a:cubicBezTo>
                  <a:cubicBezTo>
                    <a:pt x="229" y="78"/>
                    <a:pt x="249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199" y="1"/>
                    <a:pt x="168" y="9"/>
                    <a:pt x="139" y="29"/>
                  </a:cubicBezTo>
                  <a:cubicBezTo>
                    <a:pt x="34" y="132"/>
                    <a:pt x="0" y="307"/>
                    <a:pt x="103" y="410"/>
                  </a:cubicBezTo>
                  <a:cubicBezTo>
                    <a:pt x="143" y="463"/>
                    <a:pt x="189" y="485"/>
                    <a:pt x="233" y="485"/>
                  </a:cubicBezTo>
                  <a:cubicBezTo>
                    <a:pt x="262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0" y="459"/>
                    <a:pt x="322" y="459"/>
                    <a:pt x="324" y="459"/>
                  </a:cubicBezTo>
                  <a:cubicBezTo>
                    <a:pt x="330" y="459"/>
                    <a:pt x="337" y="455"/>
                    <a:pt x="348" y="446"/>
                  </a:cubicBezTo>
                  <a:cubicBezTo>
                    <a:pt x="487" y="410"/>
                    <a:pt x="520" y="237"/>
                    <a:pt x="450" y="132"/>
                  </a:cubicBezTo>
                  <a:cubicBezTo>
                    <a:pt x="400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9" name="Google Shape;1129;p11"/>
            <p:cNvSpPr/>
            <p:nvPr/>
          </p:nvSpPr>
          <p:spPr>
            <a:xfrm rot="10800000" flipH="1">
              <a:off x="10177702" y="4093379"/>
              <a:ext cx="29507" cy="29423"/>
            </a:xfrm>
            <a:custGeom>
              <a:avLst/>
              <a:gdLst/>
              <a:ahLst/>
              <a:cxnLst/>
              <a:rect l="l" t="t" r="r" b="b"/>
              <a:pathLst>
                <a:path w="349" h="348" extrusionOk="0">
                  <a:moveTo>
                    <a:pt x="176" y="0"/>
                  </a:moveTo>
                  <a:cubicBezTo>
                    <a:pt x="106" y="0"/>
                    <a:pt x="1" y="70"/>
                    <a:pt x="1" y="175"/>
                  </a:cubicBezTo>
                  <a:cubicBezTo>
                    <a:pt x="1" y="278"/>
                    <a:pt x="106" y="348"/>
                    <a:pt x="176" y="348"/>
                  </a:cubicBezTo>
                  <a:cubicBezTo>
                    <a:pt x="279" y="348"/>
                    <a:pt x="348" y="278"/>
                    <a:pt x="348" y="175"/>
                  </a:cubicBezTo>
                  <a:cubicBezTo>
                    <a:pt x="348" y="70"/>
                    <a:pt x="27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0" name="Google Shape;1130;p11"/>
            <p:cNvSpPr/>
            <p:nvPr/>
          </p:nvSpPr>
          <p:spPr>
            <a:xfrm rot="10800000" flipH="1">
              <a:off x="10421622" y="4278284"/>
              <a:ext cx="55801" cy="55970"/>
            </a:xfrm>
            <a:custGeom>
              <a:avLst/>
              <a:gdLst/>
              <a:ahLst/>
              <a:cxnLst/>
              <a:rect l="l" t="t" r="r" b="b"/>
              <a:pathLst>
                <a:path w="660" h="662" extrusionOk="0">
                  <a:moveTo>
                    <a:pt x="348" y="0"/>
                  </a:moveTo>
                  <a:cubicBezTo>
                    <a:pt x="173" y="0"/>
                    <a:pt x="0" y="139"/>
                    <a:pt x="0" y="314"/>
                  </a:cubicBezTo>
                  <a:cubicBezTo>
                    <a:pt x="0" y="523"/>
                    <a:pt x="173" y="662"/>
                    <a:pt x="348" y="662"/>
                  </a:cubicBezTo>
                  <a:cubicBezTo>
                    <a:pt x="520" y="662"/>
                    <a:pt x="659" y="523"/>
                    <a:pt x="659" y="314"/>
                  </a:cubicBezTo>
                  <a:cubicBezTo>
                    <a:pt x="659" y="139"/>
                    <a:pt x="520" y="0"/>
                    <a:pt x="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1" name="Google Shape;1131;p11"/>
            <p:cNvSpPr/>
            <p:nvPr/>
          </p:nvSpPr>
          <p:spPr>
            <a:xfrm rot="10800000" flipH="1">
              <a:off x="10177702" y="4003758"/>
              <a:ext cx="44303" cy="39822"/>
            </a:xfrm>
            <a:custGeom>
              <a:avLst/>
              <a:gdLst/>
              <a:ahLst/>
              <a:cxnLst/>
              <a:rect l="l" t="t" r="r" b="b"/>
              <a:pathLst>
                <a:path w="524" h="471" extrusionOk="0">
                  <a:moveTo>
                    <a:pt x="270" y="77"/>
                  </a:moveTo>
                  <a:cubicBezTo>
                    <a:pt x="319" y="77"/>
                    <a:pt x="368" y="126"/>
                    <a:pt x="417" y="175"/>
                  </a:cubicBezTo>
                  <a:lnTo>
                    <a:pt x="417" y="281"/>
                  </a:lnTo>
                  <a:cubicBezTo>
                    <a:pt x="417" y="308"/>
                    <a:pt x="407" y="329"/>
                    <a:pt x="392" y="347"/>
                  </a:cubicBezTo>
                  <a:lnTo>
                    <a:pt x="392" y="347"/>
                  </a:lnTo>
                  <a:cubicBezTo>
                    <a:pt x="352" y="394"/>
                    <a:pt x="303" y="420"/>
                    <a:pt x="250" y="420"/>
                  </a:cubicBezTo>
                  <a:cubicBezTo>
                    <a:pt x="215" y="420"/>
                    <a:pt x="177" y="408"/>
                    <a:pt x="140" y="383"/>
                  </a:cubicBezTo>
                  <a:cubicBezTo>
                    <a:pt x="70" y="281"/>
                    <a:pt x="106" y="142"/>
                    <a:pt x="209" y="106"/>
                  </a:cubicBezTo>
                  <a:cubicBezTo>
                    <a:pt x="229" y="85"/>
                    <a:pt x="250" y="77"/>
                    <a:pt x="270" y="77"/>
                  </a:cubicBezTo>
                  <a:close/>
                  <a:moveTo>
                    <a:pt x="259" y="0"/>
                  </a:moveTo>
                  <a:cubicBezTo>
                    <a:pt x="218" y="0"/>
                    <a:pt x="177" y="12"/>
                    <a:pt x="140" y="36"/>
                  </a:cubicBezTo>
                  <a:cubicBezTo>
                    <a:pt x="37" y="142"/>
                    <a:pt x="1" y="314"/>
                    <a:pt x="106" y="420"/>
                  </a:cubicBezTo>
                  <a:cubicBezTo>
                    <a:pt x="154" y="455"/>
                    <a:pt x="203" y="470"/>
                    <a:pt x="246" y="470"/>
                  </a:cubicBezTo>
                  <a:cubicBezTo>
                    <a:pt x="278" y="470"/>
                    <a:pt x="307" y="463"/>
                    <a:pt x="332" y="449"/>
                  </a:cubicBezTo>
                  <a:lnTo>
                    <a:pt x="332" y="449"/>
                  </a:lnTo>
                  <a:cubicBezTo>
                    <a:pt x="336" y="452"/>
                    <a:pt x="341" y="453"/>
                    <a:pt x="348" y="453"/>
                  </a:cubicBezTo>
                  <a:cubicBezTo>
                    <a:pt x="487" y="420"/>
                    <a:pt x="523" y="244"/>
                    <a:pt x="454" y="106"/>
                  </a:cubicBezTo>
                  <a:cubicBezTo>
                    <a:pt x="409" y="39"/>
                    <a:pt x="334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132" name="Google Shape;1132;p11"/>
          <p:cNvGrpSpPr/>
          <p:nvPr/>
        </p:nvGrpSpPr>
        <p:grpSpPr>
          <a:xfrm rot="-5400000">
            <a:off x="8428171" y="3188413"/>
            <a:ext cx="2287179" cy="5224359"/>
            <a:chOff x="10706378" y="539509"/>
            <a:chExt cx="1715384" cy="3918269"/>
          </a:xfrm>
        </p:grpSpPr>
        <p:sp>
          <p:nvSpPr>
            <p:cNvPr id="1133" name="Google Shape;1133;p11"/>
            <p:cNvSpPr/>
            <p:nvPr/>
          </p:nvSpPr>
          <p:spPr>
            <a:xfrm rot="10800000" flipH="1">
              <a:off x="10962050" y="4005280"/>
              <a:ext cx="61635" cy="61635"/>
            </a:xfrm>
            <a:custGeom>
              <a:avLst/>
              <a:gdLst/>
              <a:ahLst/>
              <a:cxnLst/>
              <a:rect l="l" t="t" r="r" b="b"/>
              <a:pathLst>
                <a:path w="729" h="729" extrusionOk="0">
                  <a:moveTo>
                    <a:pt x="348" y="1"/>
                  </a:moveTo>
                  <a:cubicBezTo>
                    <a:pt x="139" y="1"/>
                    <a:pt x="0" y="173"/>
                    <a:pt x="0" y="382"/>
                  </a:cubicBezTo>
                  <a:cubicBezTo>
                    <a:pt x="0" y="557"/>
                    <a:pt x="139" y="729"/>
                    <a:pt x="348" y="729"/>
                  </a:cubicBezTo>
                  <a:cubicBezTo>
                    <a:pt x="556" y="729"/>
                    <a:pt x="729" y="557"/>
                    <a:pt x="729" y="382"/>
                  </a:cubicBezTo>
                  <a:cubicBezTo>
                    <a:pt x="729" y="173"/>
                    <a:pt x="556" y="1"/>
                    <a:pt x="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4" name="Google Shape;1134;p11"/>
            <p:cNvSpPr/>
            <p:nvPr/>
          </p:nvSpPr>
          <p:spPr>
            <a:xfrm rot="10800000" flipH="1">
              <a:off x="12057532" y="2466178"/>
              <a:ext cx="26632" cy="26379"/>
            </a:xfrm>
            <a:custGeom>
              <a:avLst/>
              <a:gdLst/>
              <a:ahLst/>
              <a:cxnLst/>
              <a:rect l="l" t="t" r="r" b="b"/>
              <a:pathLst>
                <a:path w="315" h="312" extrusionOk="0">
                  <a:moveTo>
                    <a:pt x="139" y="0"/>
                  </a:moveTo>
                  <a:cubicBezTo>
                    <a:pt x="69" y="0"/>
                    <a:pt x="0" y="70"/>
                    <a:pt x="0" y="173"/>
                  </a:cubicBezTo>
                  <a:cubicBezTo>
                    <a:pt x="0" y="242"/>
                    <a:pt x="69" y="312"/>
                    <a:pt x="139" y="312"/>
                  </a:cubicBezTo>
                  <a:cubicBezTo>
                    <a:pt x="245" y="312"/>
                    <a:pt x="314" y="242"/>
                    <a:pt x="314" y="173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5" name="Google Shape;1135;p11"/>
            <p:cNvSpPr/>
            <p:nvPr/>
          </p:nvSpPr>
          <p:spPr>
            <a:xfrm rot="10800000" flipH="1">
              <a:off x="12242691" y="3905345"/>
              <a:ext cx="43965" cy="44049"/>
            </a:xfrm>
            <a:custGeom>
              <a:avLst/>
              <a:gdLst/>
              <a:ahLst/>
              <a:cxnLst/>
              <a:rect l="l" t="t" r="r" b="b"/>
              <a:pathLst>
                <a:path w="520" h="521" extrusionOk="0">
                  <a:moveTo>
                    <a:pt x="242" y="0"/>
                  </a:moveTo>
                  <a:cubicBezTo>
                    <a:pt x="103" y="0"/>
                    <a:pt x="0" y="103"/>
                    <a:pt x="0" y="242"/>
                  </a:cubicBezTo>
                  <a:cubicBezTo>
                    <a:pt x="0" y="417"/>
                    <a:pt x="103" y="520"/>
                    <a:pt x="242" y="520"/>
                  </a:cubicBezTo>
                  <a:cubicBezTo>
                    <a:pt x="417" y="520"/>
                    <a:pt x="520" y="417"/>
                    <a:pt x="520" y="242"/>
                  </a:cubicBezTo>
                  <a:cubicBezTo>
                    <a:pt x="520" y="103"/>
                    <a:pt x="417" y="0"/>
                    <a:pt x="2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6" name="Google Shape;1136;p11"/>
            <p:cNvSpPr/>
            <p:nvPr/>
          </p:nvSpPr>
          <p:spPr>
            <a:xfrm rot="10800000" flipH="1">
              <a:off x="12313119" y="3942123"/>
              <a:ext cx="104163" cy="89789"/>
            </a:xfrm>
            <a:custGeom>
              <a:avLst/>
              <a:gdLst/>
              <a:ahLst/>
              <a:cxnLst/>
              <a:rect l="l" t="t" r="r" b="b"/>
              <a:pathLst>
                <a:path w="1232" h="1062" extrusionOk="0">
                  <a:moveTo>
                    <a:pt x="772" y="821"/>
                  </a:moveTo>
                  <a:lnTo>
                    <a:pt x="772" y="821"/>
                  </a:lnTo>
                  <a:cubicBezTo>
                    <a:pt x="769" y="821"/>
                    <a:pt x="765" y="825"/>
                    <a:pt x="765" y="837"/>
                  </a:cubicBezTo>
                  <a:cubicBezTo>
                    <a:pt x="787" y="837"/>
                    <a:pt x="780" y="821"/>
                    <a:pt x="772" y="821"/>
                  </a:cubicBezTo>
                  <a:close/>
                  <a:moveTo>
                    <a:pt x="649" y="104"/>
                  </a:moveTo>
                  <a:cubicBezTo>
                    <a:pt x="665" y="104"/>
                    <a:pt x="680" y="105"/>
                    <a:pt x="696" y="106"/>
                  </a:cubicBezTo>
                  <a:cubicBezTo>
                    <a:pt x="904" y="143"/>
                    <a:pt x="937" y="421"/>
                    <a:pt x="904" y="559"/>
                  </a:cubicBezTo>
                  <a:cubicBezTo>
                    <a:pt x="881" y="712"/>
                    <a:pt x="817" y="811"/>
                    <a:pt x="730" y="880"/>
                  </a:cubicBezTo>
                  <a:lnTo>
                    <a:pt x="730" y="880"/>
                  </a:lnTo>
                  <a:cubicBezTo>
                    <a:pt x="742" y="867"/>
                    <a:pt x="754" y="853"/>
                    <a:pt x="765" y="837"/>
                  </a:cubicBezTo>
                  <a:lnTo>
                    <a:pt x="765" y="837"/>
                  </a:lnTo>
                  <a:cubicBezTo>
                    <a:pt x="679" y="922"/>
                    <a:pt x="589" y="960"/>
                    <a:pt x="505" y="960"/>
                  </a:cubicBezTo>
                  <a:cubicBezTo>
                    <a:pt x="351" y="960"/>
                    <a:pt x="218" y="831"/>
                    <a:pt x="173" y="629"/>
                  </a:cubicBezTo>
                  <a:cubicBezTo>
                    <a:pt x="107" y="366"/>
                    <a:pt x="384" y="104"/>
                    <a:pt x="649" y="104"/>
                  </a:cubicBezTo>
                  <a:close/>
                  <a:moveTo>
                    <a:pt x="643" y="1"/>
                  </a:moveTo>
                  <a:cubicBezTo>
                    <a:pt x="626" y="1"/>
                    <a:pt x="608" y="2"/>
                    <a:pt x="590" y="4"/>
                  </a:cubicBezTo>
                  <a:cubicBezTo>
                    <a:pt x="243" y="4"/>
                    <a:pt x="1" y="384"/>
                    <a:pt x="104" y="732"/>
                  </a:cubicBezTo>
                  <a:cubicBezTo>
                    <a:pt x="162" y="925"/>
                    <a:pt x="296" y="1022"/>
                    <a:pt x="439" y="1022"/>
                  </a:cubicBezTo>
                  <a:cubicBezTo>
                    <a:pt x="470" y="1022"/>
                    <a:pt x="501" y="1018"/>
                    <a:pt x="531" y="1009"/>
                  </a:cubicBezTo>
                  <a:lnTo>
                    <a:pt x="531" y="1009"/>
                  </a:lnTo>
                  <a:cubicBezTo>
                    <a:pt x="535" y="1020"/>
                    <a:pt x="543" y="1033"/>
                    <a:pt x="557" y="1046"/>
                  </a:cubicBezTo>
                  <a:cubicBezTo>
                    <a:pt x="587" y="1057"/>
                    <a:pt x="617" y="1062"/>
                    <a:pt x="645" y="1062"/>
                  </a:cubicBezTo>
                  <a:cubicBezTo>
                    <a:pt x="1058" y="1062"/>
                    <a:pt x="1231" y="1"/>
                    <a:pt x="6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7" name="Google Shape;1137;p11"/>
            <p:cNvSpPr/>
            <p:nvPr/>
          </p:nvSpPr>
          <p:spPr>
            <a:xfrm rot="10800000" flipH="1">
              <a:off x="11188130" y="539509"/>
              <a:ext cx="76431" cy="72880"/>
            </a:xfrm>
            <a:custGeom>
              <a:avLst/>
              <a:gdLst/>
              <a:ahLst/>
              <a:cxnLst/>
              <a:rect l="l" t="t" r="r" b="b"/>
              <a:pathLst>
                <a:path w="904" h="862" extrusionOk="0">
                  <a:moveTo>
                    <a:pt x="464" y="126"/>
                  </a:moveTo>
                  <a:cubicBezTo>
                    <a:pt x="560" y="126"/>
                    <a:pt x="645" y="207"/>
                    <a:pt x="695" y="307"/>
                  </a:cubicBezTo>
                  <a:cubicBezTo>
                    <a:pt x="731" y="376"/>
                    <a:pt x="764" y="446"/>
                    <a:pt x="731" y="515"/>
                  </a:cubicBezTo>
                  <a:cubicBezTo>
                    <a:pt x="731" y="610"/>
                    <a:pt x="647" y="646"/>
                    <a:pt x="579" y="729"/>
                  </a:cubicBezTo>
                  <a:lnTo>
                    <a:pt x="579" y="729"/>
                  </a:lnTo>
                  <a:cubicBezTo>
                    <a:pt x="542" y="746"/>
                    <a:pt x="503" y="756"/>
                    <a:pt x="462" y="756"/>
                  </a:cubicBezTo>
                  <a:cubicBezTo>
                    <a:pt x="390" y="756"/>
                    <a:pt x="314" y="725"/>
                    <a:pt x="245" y="654"/>
                  </a:cubicBezTo>
                  <a:cubicBezTo>
                    <a:pt x="106" y="515"/>
                    <a:pt x="209" y="274"/>
                    <a:pt x="347" y="168"/>
                  </a:cubicBezTo>
                  <a:cubicBezTo>
                    <a:pt x="387" y="139"/>
                    <a:pt x="426" y="126"/>
                    <a:pt x="464" y="126"/>
                  </a:cubicBezTo>
                  <a:close/>
                  <a:moveTo>
                    <a:pt x="452" y="0"/>
                  </a:moveTo>
                  <a:cubicBezTo>
                    <a:pt x="383" y="0"/>
                    <a:pt x="312" y="20"/>
                    <a:pt x="245" y="65"/>
                  </a:cubicBezTo>
                  <a:cubicBezTo>
                    <a:pt x="36" y="237"/>
                    <a:pt x="0" y="552"/>
                    <a:pt x="175" y="760"/>
                  </a:cubicBezTo>
                  <a:cubicBezTo>
                    <a:pt x="246" y="831"/>
                    <a:pt x="325" y="862"/>
                    <a:pt x="402" y="862"/>
                  </a:cubicBezTo>
                  <a:cubicBezTo>
                    <a:pt x="461" y="862"/>
                    <a:pt x="518" y="844"/>
                    <a:pt x="570" y="814"/>
                  </a:cubicBezTo>
                  <a:lnTo>
                    <a:pt x="570" y="814"/>
                  </a:lnTo>
                  <a:cubicBezTo>
                    <a:pt x="580" y="823"/>
                    <a:pt x="597" y="829"/>
                    <a:pt x="625" y="829"/>
                  </a:cubicBezTo>
                  <a:cubicBezTo>
                    <a:pt x="870" y="760"/>
                    <a:pt x="903" y="413"/>
                    <a:pt x="800" y="204"/>
                  </a:cubicBezTo>
                  <a:cubicBezTo>
                    <a:pt x="729" y="86"/>
                    <a:pt x="596" y="0"/>
                    <a:pt x="4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8" name="Google Shape;1138;p11"/>
            <p:cNvSpPr/>
            <p:nvPr/>
          </p:nvSpPr>
          <p:spPr>
            <a:xfrm rot="10800000" flipH="1">
              <a:off x="12028109" y="2213550"/>
              <a:ext cx="79475" cy="72119"/>
            </a:xfrm>
            <a:custGeom>
              <a:avLst/>
              <a:gdLst/>
              <a:ahLst/>
              <a:cxnLst/>
              <a:rect l="l" t="t" r="r" b="b"/>
              <a:pathLst>
                <a:path w="940" h="853" extrusionOk="0">
                  <a:moveTo>
                    <a:pt x="445" y="135"/>
                  </a:moveTo>
                  <a:cubicBezTo>
                    <a:pt x="560" y="135"/>
                    <a:pt x="678" y="217"/>
                    <a:pt x="732" y="296"/>
                  </a:cubicBezTo>
                  <a:cubicBezTo>
                    <a:pt x="765" y="366"/>
                    <a:pt x="765" y="435"/>
                    <a:pt x="732" y="505"/>
                  </a:cubicBezTo>
                  <a:cubicBezTo>
                    <a:pt x="732" y="593"/>
                    <a:pt x="658" y="656"/>
                    <a:pt x="614" y="715"/>
                  </a:cubicBezTo>
                  <a:lnTo>
                    <a:pt x="614" y="715"/>
                  </a:lnTo>
                  <a:cubicBezTo>
                    <a:pt x="568" y="747"/>
                    <a:pt x="517" y="763"/>
                    <a:pt x="467" y="763"/>
                  </a:cubicBezTo>
                  <a:cubicBezTo>
                    <a:pt x="400" y="763"/>
                    <a:pt x="334" y="735"/>
                    <a:pt x="279" y="680"/>
                  </a:cubicBezTo>
                  <a:cubicBezTo>
                    <a:pt x="106" y="505"/>
                    <a:pt x="209" y="263"/>
                    <a:pt x="348" y="157"/>
                  </a:cubicBezTo>
                  <a:cubicBezTo>
                    <a:pt x="379" y="142"/>
                    <a:pt x="412" y="135"/>
                    <a:pt x="445" y="135"/>
                  </a:cubicBezTo>
                  <a:close/>
                  <a:moveTo>
                    <a:pt x="479" y="1"/>
                  </a:moveTo>
                  <a:cubicBezTo>
                    <a:pt x="410" y="1"/>
                    <a:pt x="340" y="27"/>
                    <a:pt x="279" y="88"/>
                  </a:cubicBezTo>
                  <a:cubicBezTo>
                    <a:pt x="37" y="227"/>
                    <a:pt x="1" y="574"/>
                    <a:pt x="209" y="749"/>
                  </a:cubicBezTo>
                  <a:cubicBezTo>
                    <a:pt x="282" y="822"/>
                    <a:pt x="359" y="852"/>
                    <a:pt x="433" y="852"/>
                  </a:cubicBezTo>
                  <a:cubicBezTo>
                    <a:pt x="488" y="852"/>
                    <a:pt x="542" y="835"/>
                    <a:pt x="591" y="806"/>
                  </a:cubicBezTo>
                  <a:lnTo>
                    <a:pt x="591" y="806"/>
                  </a:lnTo>
                  <a:cubicBezTo>
                    <a:pt x="601" y="814"/>
                    <a:pt x="613" y="819"/>
                    <a:pt x="626" y="819"/>
                  </a:cubicBezTo>
                  <a:cubicBezTo>
                    <a:pt x="870" y="749"/>
                    <a:pt x="940" y="435"/>
                    <a:pt x="801" y="227"/>
                  </a:cubicBezTo>
                  <a:cubicBezTo>
                    <a:pt x="732" y="92"/>
                    <a:pt x="607" y="1"/>
                    <a:pt x="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9" name="Google Shape;1139;p11"/>
            <p:cNvSpPr/>
            <p:nvPr/>
          </p:nvSpPr>
          <p:spPr>
            <a:xfrm rot="10800000" flipH="1">
              <a:off x="11998771" y="1047386"/>
              <a:ext cx="35341" cy="35341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0" y="70"/>
                    <a:pt x="0" y="209"/>
                  </a:cubicBezTo>
                  <a:cubicBezTo>
                    <a:pt x="0" y="312"/>
                    <a:pt x="70" y="417"/>
                    <a:pt x="209" y="417"/>
                  </a:cubicBezTo>
                  <a:cubicBezTo>
                    <a:pt x="314" y="417"/>
                    <a:pt x="417" y="312"/>
                    <a:pt x="417" y="209"/>
                  </a:cubicBezTo>
                  <a:cubicBezTo>
                    <a:pt x="417" y="70"/>
                    <a:pt x="314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0" name="Google Shape;1140;p11"/>
            <p:cNvSpPr/>
            <p:nvPr/>
          </p:nvSpPr>
          <p:spPr>
            <a:xfrm rot="10800000" flipH="1">
              <a:off x="10706378" y="897737"/>
              <a:ext cx="35341" cy="35341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1"/>
                  </a:moveTo>
                  <a:cubicBezTo>
                    <a:pt x="70" y="1"/>
                    <a:pt x="1" y="106"/>
                    <a:pt x="1" y="209"/>
                  </a:cubicBezTo>
                  <a:cubicBezTo>
                    <a:pt x="1" y="315"/>
                    <a:pt x="70" y="418"/>
                    <a:pt x="209" y="418"/>
                  </a:cubicBezTo>
                  <a:cubicBezTo>
                    <a:pt x="315" y="418"/>
                    <a:pt x="418" y="315"/>
                    <a:pt x="418" y="209"/>
                  </a:cubicBezTo>
                  <a:cubicBezTo>
                    <a:pt x="418" y="106"/>
                    <a:pt x="315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1" name="Google Shape;1141;p11"/>
            <p:cNvSpPr/>
            <p:nvPr/>
          </p:nvSpPr>
          <p:spPr>
            <a:xfrm rot="10800000" flipH="1">
              <a:off x="12377798" y="1239985"/>
              <a:ext cx="43965" cy="41006"/>
            </a:xfrm>
            <a:custGeom>
              <a:avLst/>
              <a:gdLst/>
              <a:ahLst/>
              <a:cxnLst/>
              <a:rect l="l" t="t" r="r" b="b"/>
              <a:pathLst>
                <a:path w="520" h="485" extrusionOk="0">
                  <a:moveTo>
                    <a:pt x="284" y="73"/>
                  </a:moveTo>
                  <a:cubicBezTo>
                    <a:pt x="346" y="73"/>
                    <a:pt x="390" y="104"/>
                    <a:pt x="417" y="155"/>
                  </a:cubicBezTo>
                  <a:cubicBezTo>
                    <a:pt x="450" y="191"/>
                    <a:pt x="450" y="225"/>
                    <a:pt x="450" y="294"/>
                  </a:cubicBezTo>
                  <a:lnTo>
                    <a:pt x="430" y="315"/>
                  </a:lnTo>
                  <a:lnTo>
                    <a:pt x="430" y="315"/>
                  </a:lnTo>
                  <a:cubicBezTo>
                    <a:pt x="428" y="315"/>
                    <a:pt x="427" y="314"/>
                    <a:pt x="426" y="314"/>
                  </a:cubicBezTo>
                  <a:cubicBezTo>
                    <a:pt x="421" y="314"/>
                    <a:pt x="417" y="318"/>
                    <a:pt x="417" y="329"/>
                  </a:cubicBezTo>
                  <a:lnTo>
                    <a:pt x="417" y="329"/>
                  </a:lnTo>
                  <a:lnTo>
                    <a:pt x="347" y="400"/>
                  </a:lnTo>
                  <a:cubicBezTo>
                    <a:pt x="341" y="406"/>
                    <a:pt x="337" y="411"/>
                    <a:pt x="335" y="417"/>
                  </a:cubicBezTo>
                  <a:lnTo>
                    <a:pt x="335" y="417"/>
                  </a:lnTo>
                  <a:cubicBezTo>
                    <a:pt x="318" y="424"/>
                    <a:pt x="301" y="427"/>
                    <a:pt x="284" y="427"/>
                  </a:cubicBezTo>
                  <a:cubicBezTo>
                    <a:pt x="243" y="427"/>
                    <a:pt x="201" y="408"/>
                    <a:pt x="172" y="364"/>
                  </a:cubicBezTo>
                  <a:cubicBezTo>
                    <a:pt x="70" y="294"/>
                    <a:pt x="139" y="155"/>
                    <a:pt x="208" y="86"/>
                  </a:cubicBezTo>
                  <a:cubicBezTo>
                    <a:pt x="236" y="77"/>
                    <a:pt x="261" y="73"/>
                    <a:pt x="284" y="73"/>
                  </a:cubicBezTo>
                  <a:close/>
                  <a:moveTo>
                    <a:pt x="291" y="0"/>
                  </a:moveTo>
                  <a:cubicBezTo>
                    <a:pt x="250" y="0"/>
                    <a:pt x="209" y="16"/>
                    <a:pt x="172" y="53"/>
                  </a:cubicBezTo>
                  <a:cubicBezTo>
                    <a:pt x="33" y="122"/>
                    <a:pt x="0" y="294"/>
                    <a:pt x="139" y="433"/>
                  </a:cubicBezTo>
                  <a:cubicBezTo>
                    <a:pt x="173" y="469"/>
                    <a:pt x="212" y="484"/>
                    <a:pt x="251" y="484"/>
                  </a:cubicBezTo>
                  <a:cubicBezTo>
                    <a:pt x="283" y="484"/>
                    <a:pt x="315" y="474"/>
                    <a:pt x="344" y="455"/>
                  </a:cubicBezTo>
                  <a:lnTo>
                    <a:pt x="344" y="455"/>
                  </a:lnTo>
                  <a:cubicBezTo>
                    <a:pt x="354" y="464"/>
                    <a:pt x="367" y="469"/>
                    <a:pt x="381" y="469"/>
                  </a:cubicBezTo>
                  <a:cubicBezTo>
                    <a:pt x="520" y="433"/>
                    <a:pt x="520" y="225"/>
                    <a:pt x="486" y="122"/>
                  </a:cubicBezTo>
                  <a:cubicBezTo>
                    <a:pt x="441" y="53"/>
                    <a:pt x="367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2" name="Google Shape;1142;p11"/>
            <p:cNvSpPr/>
            <p:nvPr/>
          </p:nvSpPr>
          <p:spPr>
            <a:xfrm rot="10800000" flipH="1">
              <a:off x="11390875" y="3870173"/>
              <a:ext cx="17670" cy="17670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1"/>
                  </a:moveTo>
                  <a:cubicBezTo>
                    <a:pt x="70" y="1"/>
                    <a:pt x="0" y="37"/>
                    <a:pt x="0" y="106"/>
                  </a:cubicBezTo>
                  <a:cubicBezTo>
                    <a:pt x="0" y="139"/>
                    <a:pt x="70" y="209"/>
                    <a:pt x="103" y="209"/>
                  </a:cubicBezTo>
                  <a:cubicBezTo>
                    <a:pt x="173" y="209"/>
                    <a:pt x="209" y="139"/>
                    <a:pt x="209" y="106"/>
                  </a:cubicBezTo>
                  <a:cubicBezTo>
                    <a:pt x="209" y="37"/>
                    <a:pt x="173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3" name="Google Shape;1143;p11"/>
            <p:cNvSpPr/>
            <p:nvPr/>
          </p:nvSpPr>
          <p:spPr>
            <a:xfrm rot="10800000" flipH="1">
              <a:off x="11928258" y="4263742"/>
              <a:ext cx="17670" cy="17670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6" y="0"/>
                  </a:moveTo>
                  <a:cubicBezTo>
                    <a:pt x="70" y="0"/>
                    <a:pt x="0" y="37"/>
                    <a:pt x="0" y="106"/>
                  </a:cubicBezTo>
                  <a:cubicBezTo>
                    <a:pt x="0" y="139"/>
                    <a:pt x="70" y="209"/>
                    <a:pt x="106" y="209"/>
                  </a:cubicBezTo>
                  <a:cubicBezTo>
                    <a:pt x="176" y="209"/>
                    <a:pt x="209" y="139"/>
                    <a:pt x="209" y="106"/>
                  </a:cubicBezTo>
                  <a:cubicBezTo>
                    <a:pt x="209" y="37"/>
                    <a:pt x="176" y="0"/>
                    <a:pt x="1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4" name="Google Shape;1144;p11"/>
            <p:cNvSpPr/>
            <p:nvPr/>
          </p:nvSpPr>
          <p:spPr>
            <a:xfrm rot="10800000" flipH="1">
              <a:off x="11658045" y="3846669"/>
              <a:ext cx="26632" cy="29423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39" y="0"/>
                  </a:moveTo>
                  <a:cubicBezTo>
                    <a:pt x="70" y="0"/>
                    <a:pt x="0" y="70"/>
                    <a:pt x="0" y="176"/>
                  </a:cubicBezTo>
                  <a:cubicBezTo>
                    <a:pt x="0" y="245"/>
                    <a:pt x="70" y="348"/>
                    <a:pt x="139" y="348"/>
                  </a:cubicBezTo>
                  <a:cubicBezTo>
                    <a:pt x="245" y="348"/>
                    <a:pt x="314" y="245"/>
                    <a:pt x="314" y="176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5" name="Google Shape;1145;p11"/>
            <p:cNvSpPr/>
            <p:nvPr/>
          </p:nvSpPr>
          <p:spPr>
            <a:xfrm rot="10800000" flipH="1">
              <a:off x="11393665" y="4251990"/>
              <a:ext cx="29507" cy="26379"/>
            </a:xfrm>
            <a:custGeom>
              <a:avLst/>
              <a:gdLst/>
              <a:ahLst/>
              <a:cxnLst/>
              <a:rect l="l" t="t" r="r" b="b"/>
              <a:pathLst>
                <a:path w="349" h="312" extrusionOk="0">
                  <a:moveTo>
                    <a:pt x="176" y="1"/>
                  </a:moveTo>
                  <a:cubicBezTo>
                    <a:pt x="106" y="1"/>
                    <a:pt x="1" y="70"/>
                    <a:pt x="1" y="173"/>
                  </a:cubicBezTo>
                  <a:cubicBezTo>
                    <a:pt x="1" y="242"/>
                    <a:pt x="106" y="312"/>
                    <a:pt x="176" y="312"/>
                  </a:cubicBezTo>
                  <a:cubicBezTo>
                    <a:pt x="279" y="312"/>
                    <a:pt x="348" y="242"/>
                    <a:pt x="348" y="173"/>
                  </a:cubicBezTo>
                  <a:cubicBezTo>
                    <a:pt x="348" y="70"/>
                    <a:pt x="27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6" name="Google Shape;1146;p11"/>
            <p:cNvSpPr/>
            <p:nvPr/>
          </p:nvSpPr>
          <p:spPr>
            <a:xfrm rot="10800000" flipH="1">
              <a:off x="11655255" y="3757049"/>
              <a:ext cx="43965" cy="39822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51" y="62"/>
                  </a:moveTo>
                  <a:cubicBezTo>
                    <a:pt x="314" y="62"/>
                    <a:pt x="388" y="119"/>
                    <a:pt x="417" y="175"/>
                  </a:cubicBezTo>
                  <a:cubicBezTo>
                    <a:pt x="417" y="211"/>
                    <a:pt x="450" y="245"/>
                    <a:pt x="417" y="281"/>
                  </a:cubicBezTo>
                  <a:cubicBezTo>
                    <a:pt x="417" y="302"/>
                    <a:pt x="414" y="319"/>
                    <a:pt x="408" y="335"/>
                  </a:cubicBezTo>
                  <a:lnTo>
                    <a:pt x="408" y="335"/>
                  </a:lnTo>
                  <a:cubicBezTo>
                    <a:pt x="380" y="390"/>
                    <a:pt x="321" y="420"/>
                    <a:pt x="265" y="420"/>
                  </a:cubicBezTo>
                  <a:cubicBezTo>
                    <a:pt x="231" y="420"/>
                    <a:pt x="197" y="408"/>
                    <a:pt x="172" y="384"/>
                  </a:cubicBezTo>
                  <a:cubicBezTo>
                    <a:pt x="70" y="281"/>
                    <a:pt x="139" y="142"/>
                    <a:pt x="209" y="72"/>
                  </a:cubicBezTo>
                  <a:cubicBezTo>
                    <a:pt x="222" y="65"/>
                    <a:pt x="236" y="62"/>
                    <a:pt x="251" y="62"/>
                  </a:cubicBezTo>
                  <a:close/>
                  <a:moveTo>
                    <a:pt x="290" y="0"/>
                  </a:moveTo>
                  <a:cubicBezTo>
                    <a:pt x="251" y="0"/>
                    <a:pt x="210" y="12"/>
                    <a:pt x="172" y="36"/>
                  </a:cubicBezTo>
                  <a:cubicBezTo>
                    <a:pt x="33" y="142"/>
                    <a:pt x="0" y="314"/>
                    <a:pt x="139" y="420"/>
                  </a:cubicBezTo>
                  <a:cubicBezTo>
                    <a:pt x="175" y="455"/>
                    <a:pt x="215" y="470"/>
                    <a:pt x="255" y="470"/>
                  </a:cubicBezTo>
                  <a:cubicBezTo>
                    <a:pt x="285" y="470"/>
                    <a:pt x="314" y="462"/>
                    <a:pt x="342" y="448"/>
                  </a:cubicBezTo>
                  <a:lnTo>
                    <a:pt x="342" y="448"/>
                  </a:lnTo>
                  <a:cubicBezTo>
                    <a:pt x="345" y="451"/>
                    <a:pt x="347" y="453"/>
                    <a:pt x="347" y="453"/>
                  </a:cubicBezTo>
                  <a:cubicBezTo>
                    <a:pt x="520" y="420"/>
                    <a:pt x="520" y="245"/>
                    <a:pt x="450" y="106"/>
                  </a:cubicBezTo>
                  <a:cubicBezTo>
                    <a:pt x="429" y="39"/>
                    <a:pt x="363" y="0"/>
                    <a:pt x="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7" name="Google Shape;1147;p11"/>
            <p:cNvSpPr/>
            <p:nvPr/>
          </p:nvSpPr>
          <p:spPr>
            <a:xfrm rot="10800000" flipH="1">
              <a:off x="10809357" y="4417957"/>
              <a:ext cx="43965" cy="39822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45" y="63"/>
                  </a:moveTo>
                  <a:cubicBezTo>
                    <a:pt x="302" y="63"/>
                    <a:pt x="353" y="120"/>
                    <a:pt x="381" y="177"/>
                  </a:cubicBezTo>
                  <a:cubicBezTo>
                    <a:pt x="417" y="210"/>
                    <a:pt x="417" y="247"/>
                    <a:pt x="417" y="280"/>
                  </a:cubicBezTo>
                  <a:cubicBezTo>
                    <a:pt x="409" y="295"/>
                    <a:pt x="402" y="306"/>
                    <a:pt x="394" y="316"/>
                  </a:cubicBezTo>
                  <a:lnTo>
                    <a:pt x="381" y="316"/>
                  </a:lnTo>
                  <a:cubicBezTo>
                    <a:pt x="377" y="327"/>
                    <a:pt x="372" y="338"/>
                    <a:pt x="366" y="347"/>
                  </a:cubicBezTo>
                  <a:lnTo>
                    <a:pt x="366" y="347"/>
                  </a:lnTo>
                  <a:cubicBezTo>
                    <a:pt x="355" y="358"/>
                    <a:pt x="344" y="369"/>
                    <a:pt x="333" y="384"/>
                  </a:cubicBezTo>
                  <a:lnTo>
                    <a:pt x="333" y="384"/>
                  </a:lnTo>
                  <a:cubicBezTo>
                    <a:pt x="309" y="403"/>
                    <a:pt x="280" y="413"/>
                    <a:pt x="250" y="413"/>
                  </a:cubicBezTo>
                  <a:cubicBezTo>
                    <a:pt x="209" y="413"/>
                    <a:pt x="168" y="394"/>
                    <a:pt x="139" y="349"/>
                  </a:cubicBezTo>
                  <a:cubicBezTo>
                    <a:pt x="70" y="280"/>
                    <a:pt x="103" y="141"/>
                    <a:pt x="208" y="71"/>
                  </a:cubicBezTo>
                  <a:cubicBezTo>
                    <a:pt x="221" y="66"/>
                    <a:pt x="233" y="63"/>
                    <a:pt x="245" y="63"/>
                  </a:cubicBezTo>
                  <a:close/>
                  <a:moveTo>
                    <a:pt x="258" y="0"/>
                  </a:moveTo>
                  <a:cubicBezTo>
                    <a:pt x="217" y="0"/>
                    <a:pt x="176" y="12"/>
                    <a:pt x="139" y="38"/>
                  </a:cubicBezTo>
                  <a:cubicBezTo>
                    <a:pt x="33" y="141"/>
                    <a:pt x="0" y="316"/>
                    <a:pt x="103" y="419"/>
                  </a:cubicBezTo>
                  <a:cubicBezTo>
                    <a:pt x="138" y="454"/>
                    <a:pt x="177" y="470"/>
                    <a:pt x="217" y="470"/>
                  </a:cubicBezTo>
                  <a:cubicBezTo>
                    <a:pt x="251" y="470"/>
                    <a:pt x="285" y="458"/>
                    <a:pt x="316" y="437"/>
                  </a:cubicBezTo>
                  <a:lnTo>
                    <a:pt x="316" y="437"/>
                  </a:lnTo>
                  <a:cubicBezTo>
                    <a:pt x="320" y="446"/>
                    <a:pt x="329" y="455"/>
                    <a:pt x="347" y="455"/>
                  </a:cubicBezTo>
                  <a:cubicBezTo>
                    <a:pt x="486" y="419"/>
                    <a:pt x="520" y="210"/>
                    <a:pt x="450" y="108"/>
                  </a:cubicBezTo>
                  <a:cubicBezTo>
                    <a:pt x="406" y="40"/>
                    <a:pt x="332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8" name="Google Shape;1148;p11"/>
            <p:cNvSpPr/>
            <p:nvPr/>
          </p:nvSpPr>
          <p:spPr>
            <a:xfrm rot="10800000" flipH="1">
              <a:off x="11919550" y="2275354"/>
              <a:ext cx="44049" cy="40498"/>
            </a:xfrm>
            <a:custGeom>
              <a:avLst/>
              <a:gdLst/>
              <a:ahLst/>
              <a:cxnLst/>
              <a:rect l="l" t="t" r="r" b="b"/>
              <a:pathLst>
                <a:path w="521" h="479" extrusionOk="0">
                  <a:moveTo>
                    <a:pt x="276" y="69"/>
                  </a:moveTo>
                  <a:cubicBezTo>
                    <a:pt x="333" y="69"/>
                    <a:pt x="392" y="118"/>
                    <a:pt x="418" y="167"/>
                  </a:cubicBezTo>
                  <a:cubicBezTo>
                    <a:pt x="451" y="203"/>
                    <a:pt x="451" y="236"/>
                    <a:pt x="418" y="273"/>
                  </a:cubicBezTo>
                  <a:cubicBezTo>
                    <a:pt x="418" y="329"/>
                    <a:pt x="393" y="362"/>
                    <a:pt x="366" y="392"/>
                  </a:cubicBezTo>
                  <a:lnTo>
                    <a:pt x="366" y="392"/>
                  </a:lnTo>
                  <a:cubicBezTo>
                    <a:pt x="342" y="412"/>
                    <a:pt x="312" y="421"/>
                    <a:pt x="283" y="421"/>
                  </a:cubicBezTo>
                  <a:cubicBezTo>
                    <a:pt x="242" y="421"/>
                    <a:pt x="202" y="404"/>
                    <a:pt x="173" y="375"/>
                  </a:cubicBezTo>
                  <a:cubicBezTo>
                    <a:pt x="70" y="273"/>
                    <a:pt x="140" y="134"/>
                    <a:pt x="209" y="97"/>
                  </a:cubicBezTo>
                  <a:cubicBezTo>
                    <a:pt x="229" y="77"/>
                    <a:pt x="253" y="69"/>
                    <a:pt x="276" y="69"/>
                  </a:cubicBezTo>
                  <a:close/>
                  <a:moveTo>
                    <a:pt x="267" y="0"/>
                  </a:moveTo>
                  <a:cubicBezTo>
                    <a:pt x="234" y="0"/>
                    <a:pt x="202" y="9"/>
                    <a:pt x="173" y="28"/>
                  </a:cubicBezTo>
                  <a:cubicBezTo>
                    <a:pt x="34" y="134"/>
                    <a:pt x="1" y="306"/>
                    <a:pt x="140" y="412"/>
                  </a:cubicBezTo>
                  <a:cubicBezTo>
                    <a:pt x="175" y="459"/>
                    <a:pt x="215" y="478"/>
                    <a:pt x="254" y="478"/>
                  </a:cubicBezTo>
                  <a:cubicBezTo>
                    <a:pt x="287" y="478"/>
                    <a:pt x="321" y="465"/>
                    <a:pt x="351" y="444"/>
                  </a:cubicBezTo>
                  <a:lnTo>
                    <a:pt x="351" y="444"/>
                  </a:lnTo>
                  <a:cubicBezTo>
                    <a:pt x="520" y="409"/>
                    <a:pt x="520" y="236"/>
                    <a:pt x="487" y="134"/>
                  </a:cubicBezTo>
                  <a:cubicBezTo>
                    <a:pt x="437" y="5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9" name="Google Shape;1149;p11"/>
            <p:cNvSpPr/>
            <p:nvPr/>
          </p:nvSpPr>
          <p:spPr>
            <a:xfrm rot="10800000" flipH="1">
              <a:off x="12004605" y="2130778"/>
              <a:ext cx="41259" cy="41090"/>
            </a:xfrm>
            <a:custGeom>
              <a:avLst/>
              <a:gdLst/>
              <a:ahLst/>
              <a:cxnLst/>
              <a:rect l="l" t="t" r="r" b="b"/>
              <a:pathLst>
                <a:path w="488" h="486" extrusionOk="0">
                  <a:moveTo>
                    <a:pt x="258" y="69"/>
                  </a:moveTo>
                  <a:cubicBezTo>
                    <a:pt x="316" y="69"/>
                    <a:pt x="359" y="118"/>
                    <a:pt x="384" y="168"/>
                  </a:cubicBezTo>
                  <a:cubicBezTo>
                    <a:pt x="418" y="201"/>
                    <a:pt x="418" y="237"/>
                    <a:pt x="418" y="270"/>
                  </a:cubicBezTo>
                  <a:cubicBezTo>
                    <a:pt x="411" y="285"/>
                    <a:pt x="404" y="297"/>
                    <a:pt x="397" y="309"/>
                  </a:cubicBezTo>
                  <a:lnTo>
                    <a:pt x="397" y="309"/>
                  </a:lnTo>
                  <a:cubicBezTo>
                    <a:pt x="390" y="307"/>
                    <a:pt x="384" y="307"/>
                    <a:pt x="384" y="307"/>
                  </a:cubicBezTo>
                  <a:cubicBezTo>
                    <a:pt x="379" y="326"/>
                    <a:pt x="372" y="342"/>
                    <a:pt x="364" y="356"/>
                  </a:cubicBezTo>
                  <a:lnTo>
                    <a:pt x="364" y="356"/>
                  </a:lnTo>
                  <a:cubicBezTo>
                    <a:pt x="351" y="372"/>
                    <a:pt x="339" y="385"/>
                    <a:pt x="327" y="397"/>
                  </a:cubicBezTo>
                  <a:lnTo>
                    <a:pt x="327" y="397"/>
                  </a:lnTo>
                  <a:cubicBezTo>
                    <a:pt x="304" y="414"/>
                    <a:pt x="277" y="422"/>
                    <a:pt x="250" y="422"/>
                  </a:cubicBezTo>
                  <a:cubicBezTo>
                    <a:pt x="209" y="422"/>
                    <a:pt x="168" y="405"/>
                    <a:pt x="140" y="376"/>
                  </a:cubicBezTo>
                  <a:cubicBezTo>
                    <a:pt x="37" y="270"/>
                    <a:pt x="106" y="131"/>
                    <a:pt x="176" y="98"/>
                  </a:cubicBezTo>
                  <a:cubicBezTo>
                    <a:pt x="206" y="78"/>
                    <a:pt x="233" y="69"/>
                    <a:pt x="258" y="69"/>
                  </a:cubicBezTo>
                  <a:close/>
                  <a:moveTo>
                    <a:pt x="234" y="1"/>
                  </a:moveTo>
                  <a:cubicBezTo>
                    <a:pt x="201" y="1"/>
                    <a:pt x="169" y="9"/>
                    <a:pt x="140" y="29"/>
                  </a:cubicBezTo>
                  <a:cubicBezTo>
                    <a:pt x="1" y="131"/>
                    <a:pt x="1" y="307"/>
                    <a:pt x="106" y="409"/>
                  </a:cubicBezTo>
                  <a:cubicBezTo>
                    <a:pt x="146" y="462"/>
                    <a:pt x="190" y="485"/>
                    <a:pt x="234" y="485"/>
                  </a:cubicBezTo>
                  <a:cubicBezTo>
                    <a:pt x="264" y="485"/>
                    <a:pt x="293" y="475"/>
                    <a:pt x="321" y="456"/>
                  </a:cubicBezTo>
                  <a:lnTo>
                    <a:pt x="321" y="456"/>
                  </a:lnTo>
                  <a:cubicBezTo>
                    <a:pt x="322" y="458"/>
                    <a:pt x="324" y="459"/>
                    <a:pt x="327" y="459"/>
                  </a:cubicBezTo>
                  <a:cubicBezTo>
                    <a:pt x="332" y="459"/>
                    <a:pt x="338" y="455"/>
                    <a:pt x="348" y="446"/>
                  </a:cubicBezTo>
                  <a:cubicBezTo>
                    <a:pt x="487" y="409"/>
                    <a:pt x="487" y="237"/>
                    <a:pt x="454" y="131"/>
                  </a:cubicBezTo>
                  <a:cubicBezTo>
                    <a:pt x="404" y="57"/>
                    <a:pt x="318" y="1"/>
                    <a:pt x="2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150" name="Google Shape;1150;p11"/>
          <p:cNvGrpSpPr/>
          <p:nvPr/>
        </p:nvGrpSpPr>
        <p:grpSpPr>
          <a:xfrm rot="-5400000">
            <a:off x="7509944" y="-1371826"/>
            <a:ext cx="983231" cy="3759659"/>
            <a:chOff x="12445182" y="1003506"/>
            <a:chExt cx="737423" cy="2819744"/>
          </a:xfrm>
        </p:grpSpPr>
        <p:sp>
          <p:nvSpPr>
            <p:cNvPr id="1151" name="Google Shape;1151;p11"/>
            <p:cNvSpPr/>
            <p:nvPr/>
          </p:nvSpPr>
          <p:spPr>
            <a:xfrm rot="10800000" flipH="1">
              <a:off x="12486357" y="2971349"/>
              <a:ext cx="35256" cy="35341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8" y="0"/>
                  </a:moveTo>
                  <a:cubicBezTo>
                    <a:pt x="69" y="0"/>
                    <a:pt x="0" y="106"/>
                    <a:pt x="0" y="209"/>
                  </a:cubicBezTo>
                  <a:cubicBezTo>
                    <a:pt x="0" y="348"/>
                    <a:pt x="69" y="417"/>
                    <a:pt x="208" y="417"/>
                  </a:cubicBezTo>
                  <a:cubicBezTo>
                    <a:pt x="314" y="417"/>
                    <a:pt x="417" y="348"/>
                    <a:pt x="417" y="209"/>
                  </a:cubicBezTo>
                  <a:cubicBezTo>
                    <a:pt x="417" y="106"/>
                    <a:pt x="314" y="0"/>
                    <a:pt x="2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2" name="Google Shape;1152;p11"/>
            <p:cNvSpPr/>
            <p:nvPr/>
          </p:nvSpPr>
          <p:spPr>
            <a:xfrm rot="10800000" flipH="1">
              <a:off x="12539199" y="3209181"/>
              <a:ext cx="61889" cy="61889"/>
            </a:xfrm>
            <a:custGeom>
              <a:avLst/>
              <a:gdLst/>
              <a:ahLst/>
              <a:cxnLst/>
              <a:rect l="l" t="t" r="r" b="b"/>
              <a:pathLst>
                <a:path w="732" h="732" extrusionOk="0">
                  <a:moveTo>
                    <a:pt x="384" y="1"/>
                  </a:moveTo>
                  <a:cubicBezTo>
                    <a:pt x="175" y="1"/>
                    <a:pt x="0" y="140"/>
                    <a:pt x="0" y="348"/>
                  </a:cubicBezTo>
                  <a:cubicBezTo>
                    <a:pt x="0" y="557"/>
                    <a:pt x="175" y="732"/>
                    <a:pt x="384" y="732"/>
                  </a:cubicBezTo>
                  <a:cubicBezTo>
                    <a:pt x="592" y="732"/>
                    <a:pt x="731" y="557"/>
                    <a:pt x="731" y="348"/>
                  </a:cubicBezTo>
                  <a:cubicBezTo>
                    <a:pt x="731" y="140"/>
                    <a:pt x="592" y="1"/>
                    <a:pt x="3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3" name="Google Shape;1153;p11"/>
            <p:cNvSpPr/>
            <p:nvPr/>
          </p:nvSpPr>
          <p:spPr>
            <a:xfrm rot="10800000" flipH="1">
              <a:off x="12953481" y="2695301"/>
              <a:ext cx="47008" cy="43965"/>
            </a:xfrm>
            <a:custGeom>
              <a:avLst/>
              <a:gdLst/>
              <a:ahLst/>
              <a:cxnLst/>
              <a:rect l="l" t="t" r="r" b="b"/>
              <a:pathLst>
                <a:path w="556" h="520" extrusionOk="0">
                  <a:moveTo>
                    <a:pt x="278" y="0"/>
                  </a:moveTo>
                  <a:cubicBezTo>
                    <a:pt x="139" y="0"/>
                    <a:pt x="0" y="103"/>
                    <a:pt x="0" y="242"/>
                  </a:cubicBezTo>
                  <a:cubicBezTo>
                    <a:pt x="0" y="417"/>
                    <a:pt x="139" y="520"/>
                    <a:pt x="278" y="520"/>
                  </a:cubicBezTo>
                  <a:cubicBezTo>
                    <a:pt x="417" y="520"/>
                    <a:pt x="556" y="417"/>
                    <a:pt x="556" y="242"/>
                  </a:cubicBezTo>
                  <a:cubicBezTo>
                    <a:pt x="556" y="103"/>
                    <a:pt x="417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4" name="Google Shape;1154;p11"/>
            <p:cNvSpPr/>
            <p:nvPr/>
          </p:nvSpPr>
          <p:spPr>
            <a:xfrm rot="10800000" flipH="1">
              <a:off x="13106174" y="2316275"/>
              <a:ext cx="20545" cy="17670"/>
            </a:xfrm>
            <a:custGeom>
              <a:avLst/>
              <a:gdLst/>
              <a:ahLst/>
              <a:cxnLst/>
              <a:rect l="l" t="t" r="r" b="b"/>
              <a:pathLst>
                <a:path w="243" h="209" extrusionOk="0">
                  <a:moveTo>
                    <a:pt x="103" y="0"/>
                  </a:moveTo>
                  <a:cubicBezTo>
                    <a:pt x="70" y="0"/>
                    <a:pt x="0" y="34"/>
                    <a:pt x="0" y="103"/>
                  </a:cubicBezTo>
                  <a:cubicBezTo>
                    <a:pt x="0" y="173"/>
                    <a:pt x="70" y="209"/>
                    <a:pt x="103" y="209"/>
                  </a:cubicBezTo>
                  <a:cubicBezTo>
                    <a:pt x="173" y="209"/>
                    <a:pt x="242" y="173"/>
                    <a:pt x="242" y="103"/>
                  </a:cubicBezTo>
                  <a:cubicBezTo>
                    <a:pt x="242" y="34"/>
                    <a:pt x="173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5" name="Google Shape;1155;p11"/>
            <p:cNvSpPr/>
            <p:nvPr/>
          </p:nvSpPr>
          <p:spPr>
            <a:xfrm rot="10800000" flipH="1">
              <a:off x="12882969" y="2054939"/>
              <a:ext cx="26379" cy="26463"/>
            </a:xfrm>
            <a:custGeom>
              <a:avLst/>
              <a:gdLst/>
              <a:ahLst/>
              <a:cxnLst/>
              <a:rect l="l" t="t" r="r" b="b"/>
              <a:pathLst>
                <a:path w="312" h="313" extrusionOk="0">
                  <a:moveTo>
                    <a:pt x="139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3"/>
                    <a:pt x="70" y="312"/>
                    <a:pt x="139" y="312"/>
                  </a:cubicBezTo>
                  <a:cubicBezTo>
                    <a:pt x="242" y="312"/>
                    <a:pt x="312" y="243"/>
                    <a:pt x="312" y="140"/>
                  </a:cubicBezTo>
                  <a:cubicBezTo>
                    <a:pt x="312" y="70"/>
                    <a:pt x="242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6" name="Google Shape;1156;p11"/>
            <p:cNvSpPr/>
            <p:nvPr/>
          </p:nvSpPr>
          <p:spPr>
            <a:xfrm rot="10800000" flipH="1">
              <a:off x="13147264" y="1943336"/>
              <a:ext cx="35341" cy="35341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4" y="0"/>
                    <a:pt x="1" y="106"/>
                    <a:pt x="1" y="209"/>
                  </a:cubicBezTo>
                  <a:cubicBezTo>
                    <a:pt x="1" y="348"/>
                    <a:pt x="104" y="417"/>
                    <a:pt x="209" y="417"/>
                  </a:cubicBezTo>
                  <a:cubicBezTo>
                    <a:pt x="348" y="417"/>
                    <a:pt x="418" y="348"/>
                    <a:pt x="418" y="209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7" name="Google Shape;1157;p11"/>
            <p:cNvSpPr/>
            <p:nvPr/>
          </p:nvSpPr>
          <p:spPr>
            <a:xfrm rot="10800000" flipH="1">
              <a:off x="13097212" y="3250271"/>
              <a:ext cx="38385" cy="35341"/>
            </a:xfrm>
            <a:custGeom>
              <a:avLst/>
              <a:gdLst/>
              <a:ahLst/>
              <a:cxnLst/>
              <a:rect l="l" t="t" r="r" b="b"/>
              <a:pathLst>
                <a:path w="454" h="418" extrusionOk="0">
                  <a:moveTo>
                    <a:pt x="209" y="1"/>
                  </a:moveTo>
                  <a:cubicBezTo>
                    <a:pt x="106" y="1"/>
                    <a:pt x="1" y="103"/>
                    <a:pt x="1" y="209"/>
                  </a:cubicBezTo>
                  <a:cubicBezTo>
                    <a:pt x="1" y="312"/>
                    <a:pt x="106" y="417"/>
                    <a:pt x="209" y="417"/>
                  </a:cubicBezTo>
                  <a:cubicBezTo>
                    <a:pt x="348" y="417"/>
                    <a:pt x="454" y="312"/>
                    <a:pt x="454" y="209"/>
                  </a:cubicBezTo>
                  <a:cubicBezTo>
                    <a:pt x="454" y="103"/>
                    <a:pt x="348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8" name="Google Shape;1158;p11"/>
            <p:cNvSpPr/>
            <p:nvPr/>
          </p:nvSpPr>
          <p:spPr>
            <a:xfrm rot="10800000" flipH="1">
              <a:off x="12524657" y="3605793"/>
              <a:ext cx="17670" cy="17670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0"/>
                  </a:moveTo>
                  <a:cubicBezTo>
                    <a:pt x="69" y="0"/>
                    <a:pt x="0" y="36"/>
                    <a:pt x="0" y="106"/>
                  </a:cubicBezTo>
                  <a:cubicBezTo>
                    <a:pt x="0" y="175"/>
                    <a:pt x="69" y="209"/>
                    <a:pt x="103" y="209"/>
                  </a:cubicBezTo>
                  <a:cubicBezTo>
                    <a:pt x="172" y="209"/>
                    <a:pt x="208" y="175"/>
                    <a:pt x="208" y="106"/>
                  </a:cubicBezTo>
                  <a:cubicBezTo>
                    <a:pt x="208" y="36"/>
                    <a:pt x="172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9" name="Google Shape;1159;p11"/>
            <p:cNvSpPr/>
            <p:nvPr/>
          </p:nvSpPr>
          <p:spPr>
            <a:xfrm rot="10800000" flipH="1">
              <a:off x="12791742" y="3582289"/>
              <a:ext cx="26632" cy="29423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0"/>
                  </a:moveTo>
                  <a:cubicBezTo>
                    <a:pt x="70" y="0"/>
                    <a:pt x="1" y="70"/>
                    <a:pt x="1" y="175"/>
                  </a:cubicBezTo>
                  <a:cubicBezTo>
                    <a:pt x="1" y="278"/>
                    <a:pt x="70" y="347"/>
                    <a:pt x="176" y="347"/>
                  </a:cubicBezTo>
                  <a:cubicBezTo>
                    <a:pt x="245" y="347"/>
                    <a:pt x="315" y="278"/>
                    <a:pt x="315" y="175"/>
                  </a:cubicBezTo>
                  <a:cubicBezTo>
                    <a:pt x="315" y="70"/>
                    <a:pt x="245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0" name="Google Shape;1160;p11"/>
            <p:cNvSpPr/>
            <p:nvPr/>
          </p:nvSpPr>
          <p:spPr>
            <a:xfrm rot="10800000" flipH="1">
              <a:off x="13035662" y="3767194"/>
              <a:ext cx="53011" cy="56055"/>
            </a:xfrm>
            <a:custGeom>
              <a:avLst/>
              <a:gdLst/>
              <a:ahLst/>
              <a:cxnLst/>
              <a:rect l="l" t="t" r="r" b="b"/>
              <a:pathLst>
                <a:path w="627" h="663" extrusionOk="0">
                  <a:moveTo>
                    <a:pt x="312" y="1"/>
                  </a:moveTo>
                  <a:cubicBezTo>
                    <a:pt x="140" y="1"/>
                    <a:pt x="1" y="140"/>
                    <a:pt x="1" y="315"/>
                  </a:cubicBezTo>
                  <a:cubicBezTo>
                    <a:pt x="1" y="523"/>
                    <a:pt x="140" y="662"/>
                    <a:pt x="312" y="662"/>
                  </a:cubicBezTo>
                  <a:cubicBezTo>
                    <a:pt x="487" y="662"/>
                    <a:pt x="626" y="523"/>
                    <a:pt x="626" y="315"/>
                  </a:cubicBezTo>
                  <a:cubicBezTo>
                    <a:pt x="626" y="140"/>
                    <a:pt x="487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1" name="Google Shape;1161;p11"/>
            <p:cNvSpPr/>
            <p:nvPr/>
          </p:nvSpPr>
          <p:spPr>
            <a:xfrm rot="10800000" flipH="1">
              <a:off x="12715396" y="3281215"/>
              <a:ext cx="76431" cy="71612"/>
            </a:xfrm>
            <a:custGeom>
              <a:avLst/>
              <a:gdLst/>
              <a:ahLst/>
              <a:cxnLst/>
              <a:rect l="l" t="t" r="r" b="b"/>
              <a:pathLst>
                <a:path w="904" h="847" extrusionOk="0">
                  <a:moveTo>
                    <a:pt x="471" y="127"/>
                  </a:moveTo>
                  <a:cubicBezTo>
                    <a:pt x="575" y="127"/>
                    <a:pt x="672" y="210"/>
                    <a:pt x="695" y="309"/>
                  </a:cubicBezTo>
                  <a:cubicBezTo>
                    <a:pt x="765" y="343"/>
                    <a:pt x="765" y="448"/>
                    <a:pt x="732" y="518"/>
                  </a:cubicBezTo>
                  <a:cubicBezTo>
                    <a:pt x="732" y="538"/>
                    <a:pt x="728" y="555"/>
                    <a:pt x="721" y="571"/>
                  </a:cubicBezTo>
                  <a:lnTo>
                    <a:pt x="721" y="571"/>
                  </a:lnTo>
                  <a:cubicBezTo>
                    <a:pt x="711" y="589"/>
                    <a:pt x="700" y="605"/>
                    <a:pt x="688" y="620"/>
                  </a:cubicBezTo>
                  <a:lnTo>
                    <a:pt x="688" y="620"/>
                  </a:lnTo>
                  <a:cubicBezTo>
                    <a:pt x="667" y="643"/>
                    <a:pt x="642" y="664"/>
                    <a:pt x="622" y="685"/>
                  </a:cubicBezTo>
                  <a:lnTo>
                    <a:pt x="622" y="685"/>
                  </a:lnTo>
                  <a:cubicBezTo>
                    <a:pt x="573" y="721"/>
                    <a:pt x="517" y="739"/>
                    <a:pt x="459" y="739"/>
                  </a:cubicBezTo>
                  <a:cubicBezTo>
                    <a:pt x="388" y="739"/>
                    <a:pt x="314" y="712"/>
                    <a:pt x="245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8" y="140"/>
                    <a:pt x="430" y="127"/>
                    <a:pt x="471" y="127"/>
                  </a:cubicBezTo>
                  <a:close/>
                  <a:moveTo>
                    <a:pt x="462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37" y="240"/>
                    <a:pt x="1" y="551"/>
                    <a:pt x="209" y="759"/>
                  </a:cubicBezTo>
                  <a:cubicBezTo>
                    <a:pt x="280" y="819"/>
                    <a:pt x="356" y="846"/>
                    <a:pt x="429" y="846"/>
                  </a:cubicBezTo>
                  <a:cubicBezTo>
                    <a:pt x="483" y="846"/>
                    <a:pt x="536" y="831"/>
                    <a:pt x="585" y="803"/>
                  </a:cubicBezTo>
                  <a:lnTo>
                    <a:pt x="585" y="803"/>
                  </a:lnTo>
                  <a:cubicBezTo>
                    <a:pt x="587" y="804"/>
                    <a:pt x="591" y="804"/>
                    <a:pt x="594" y="804"/>
                  </a:cubicBezTo>
                  <a:cubicBezTo>
                    <a:pt x="603" y="804"/>
                    <a:pt x="613" y="802"/>
                    <a:pt x="626" y="796"/>
                  </a:cubicBezTo>
                  <a:cubicBezTo>
                    <a:pt x="871" y="759"/>
                    <a:pt x="904" y="412"/>
                    <a:pt x="801" y="204"/>
                  </a:cubicBezTo>
                  <a:cubicBezTo>
                    <a:pt x="729" y="87"/>
                    <a:pt x="595" y="1"/>
                    <a:pt x="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2" name="Google Shape;1162;p11"/>
            <p:cNvSpPr/>
            <p:nvPr/>
          </p:nvSpPr>
          <p:spPr>
            <a:xfrm rot="10800000" flipH="1">
              <a:off x="12665597" y="3228373"/>
              <a:ext cx="44049" cy="39737"/>
            </a:xfrm>
            <a:custGeom>
              <a:avLst/>
              <a:gdLst/>
              <a:ahLst/>
              <a:cxnLst/>
              <a:rect l="l" t="t" r="r" b="b"/>
              <a:pathLst>
                <a:path w="521" h="470" extrusionOk="0">
                  <a:moveTo>
                    <a:pt x="269" y="76"/>
                  </a:moveTo>
                  <a:cubicBezTo>
                    <a:pt x="316" y="76"/>
                    <a:pt x="358" y="125"/>
                    <a:pt x="381" y="174"/>
                  </a:cubicBezTo>
                  <a:cubicBezTo>
                    <a:pt x="417" y="210"/>
                    <a:pt x="417" y="244"/>
                    <a:pt x="417" y="280"/>
                  </a:cubicBezTo>
                  <a:cubicBezTo>
                    <a:pt x="417" y="349"/>
                    <a:pt x="348" y="383"/>
                    <a:pt x="312" y="419"/>
                  </a:cubicBezTo>
                  <a:cubicBezTo>
                    <a:pt x="312" y="419"/>
                    <a:pt x="312" y="420"/>
                    <a:pt x="312" y="421"/>
                  </a:cubicBezTo>
                  <a:lnTo>
                    <a:pt x="312" y="421"/>
                  </a:lnTo>
                  <a:cubicBezTo>
                    <a:pt x="297" y="426"/>
                    <a:pt x="282" y="428"/>
                    <a:pt x="266" y="428"/>
                  </a:cubicBezTo>
                  <a:cubicBezTo>
                    <a:pt x="225" y="428"/>
                    <a:pt x="182" y="412"/>
                    <a:pt x="139" y="383"/>
                  </a:cubicBezTo>
                  <a:cubicBezTo>
                    <a:pt x="70" y="280"/>
                    <a:pt x="103" y="141"/>
                    <a:pt x="209" y="105"/>
                  </a:cubicBezTo>
                  <a:cubicBezTo>
                    <a:pt x="229" y="84"/>
                    <a:pt x="250" y="76"/>
                    <a:pt x="269" y="76"/>
                  </a:cubicBezTo>
                  <a:close/>
                  <a:moveTo>
                    <a:pt x="249" y="1"/>
                  </a:moveTo>
                  <a:cubicBezTo>
                    <a:pt x="211" y="1"/>
                    <a:pt x="173" y="12"/>
                    <a:pt x="139" y="35"/>
                  </a:cubicBezTo>
                  <a:cubicBezTo>
                    <a:pt x="34" y="141"/>
                    <a:pt x="1" y="313"/>
                    <a:pt x="103" y="419"/>
                  </a:cubicBezTo>
                  <a:cubicBezTo>
                    <a:pt x="140" y="455"/>
                    <a:pt x="181" y="469"/>
                    <a:pt x="221" y="469"/>
                  </a:cubicBezTo>
                  <a:cubicBezTo>
                    <a:pt x="253" y="469"/>
                    <a:pt x="284" y="460"/>
                    <a:pt x="314" y="444"/>
                  </a:cubicBezTo>
                  <a:lnTo>
                    <a:pt x="314" y="444"/>
                  </a:lnTo>
                  <a:cubicBezTo>
                    <a:pt x="317" y="452"/>
                    <a:pt x="326" y="452"/>
                    <a:pt x="348" y="452"/>
                  </a:cubicBezTo>
                  <a:cubicBezTo>
                    <a:pt x="487" y="419"/>
                    <a:pt x="520" y="244"/>
                    <a:pt x="451" y="141"/>
                  </a:cubicBezTo>
                  <a:cubicBezTo>
                    <a:pt x="404" y="48"/>
                    <a:pt x="327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3" name="Google Shape;1163;p11"/>
            <p:cNvSpPr/>
            <p:nvPr/>
          </p:nvSpPr>
          <p:spPr>
            <a:xfrm rot="10800000" flipH="1">
              <a:off x="12445182" y="1003506"/>
              <a:ext cx="35341" cy="35256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1" y="106"/>
                    <a:pt x="1" y="208"/>
                  </a:cubicBezTo>
                  <a:cubicBezTo>
                    <a:pt x="1" y="347"/>
                    <a:pt x="106" y="417"/>
                    <a:pt x="209" y="417"/>
                  </a:cubicBezTo>
                  <a:cubicBezTo>
                    <a:pt x="348" y="417"/>
                    <a:pt x="418" y="347"/>
                    <a:pt x="418" y="208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4" name="Google Shape;1164;p11"/>
            <p:cNvSpPr/>
            <p:nvPr/>
          </p:nvSpPr>
          <p:spPr>
            <a:xfrm rot="10800000" flipH="1">
              <a:off x="12518738" y="1140895"/>
              <a:ext cx="41175" cy="41259"/>
            </a:xfrm>
            <a:custGeom>
              <a:avLst/>
              <a:gdLst/>
              <a:ahLst/>
              <a:cxnLst/>
              <a:rect l="l" t="t" r="r" b="b"/>
              <a:pathLst>
                <a:path w="487" h="488" extrusionOk="0">
                  <a:moveTo>
                    <a:pt x="256" y="69"/>
                  </a:moveTo>
                  <a:cubicBezTo>
                    <a:pt x="316" y="69"/>
                    <a:pt x="358" y="118"/>
                    <a:pt x="381" y="167"/>
                  </a:cubicBezTo>
                  <a:cubicBezTo>
                    <a:pt x="417" y="204"/>
                    <a:pt x="417" y="237"/>
                    <a:pt x="417" y="273"/>
                  </a:cubicBezTo>
                  <a:cubicBezTo>
                    <a:pt x="409" y="290"/>
                    <a:pt x="400" y="305"/>
                    <a:pt x="391" y="318"/>
                  </a:cubicBezTo>
                  <a:lnTo>
                    <a:pt x="391" y="318"/>
                  </a:lnTo>
                  <a:cubicBezTo>
                    <a:pt x="388" y="320"/>
                    <a:pt x="385" y="325"/>
                    <a:pt x="383" y="331"/>
                  </a:cubicBezTo>
                  <a:lnTo>
                    <a:pt x="383" y="331"/>
                  </a:lnTo>
                  <a:cubicBezTo>
                    <a:pt x="359" y="365"/>
                    <a:pt x="336" y="388"/>
                    <a:pt x="312" y="412"/>
                  </a:cubicBezTo>
                  <a:cubicBezTo>
                    <a:pt x="312" y="413"/>
                    <a:pt x="312" y="414"/>
                    <a:pt x="312" y="415"/>
                  </a:cubicBezTo>
                  <a:lnTo>
                    <a:pt x="312" y="415"/>
                  </a:lnTo>
                  <a:cubicBezTo>
                    <a:pt x="296" y="422"/>
                    <a:pt x="278" y="424"/>
                    <a:pt x="260" y="424"/>
                  </a:cubicBezTo>
                  <a:cubicBezTo>
                    <a:pt x="216" y="424"/>
                    <a:pt x="171" y="407"/>
                    <a:pt x="139" y="376"/>
                  </a:cubicBezTo>
                  <a:cubicBezTo>
                    <a:pt x="34" y="273"/>
                    <a:pt x="103" y="167"/>
                    <a:pt x="173" y="98"/>
                  </a:cubicBezTo>
                  <a:cubicBezTo>
                    <a:pt x="204" y="78"/>
                    <a:pt x="232" y="69"/>
                    <a:pt x="256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39" y="29"/>
                  </a:cubicBezTo>
                  <a:cubicBezTo>
                    <a:pt x="1" y="134"/>
                    <a:pt x="1" y="306"/>
                    <a:pt x="103" y="412"/>
                  </a:cubicBezTo>
                  <a:cubicBezTo>
                    <a:pt x="144" y="465"/>
                    <a:pt x="189" y="488"/>
                    <a:pt x="233" y="488"/>
                  </a:cubicBezTo>
                  <a:cubicBezTo>
                    <a:pt x="263" y="488"/>
                    <a:pt x="293" y="477"/>
                    <a:pt x="320" y="459"/>
                  </a:cubicBezTo>
                  <a:lnTo>
                    <a:pt x="320" y="459"/>
                  </a:lnTo>
                  <a:cubicBezTo>
                    <a:pt x="321" y="460"/>
                    <a:pt x="323" y="460"/>
                    <a:pt x="324" y="460"/>
                  </a:cubicBezTo>
                  <a:cubicBezTo>
                    <a:pt x="330" y="460"/>
                    <a:pt x="337" y="456"/>
                    <a:pt x="348" y="445"/>
                  </a:cubicBezTo>
                  <a:cubicBezTo>
                    <a:pt x="487" y="412"/>
                    <a:pt x="487" y="237"/>
                    <a:pt x="451" y="134"/>
                  </a:cubicBezTo>
                  <a:cubicBezTo>
                    <a:pt x="401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5" name="Google Shape;1165;p11"/>
            <p:cNvSpPr/>
            <p:nvPr/>
          </p:nvSpPr>
          <p:spPr>
            <a:xfrm rot="10800000" flipH="1">
              <a:off x="12788952" y="3492753"/>
              <a:ext cx="44049" cy="39822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7"/>
                    <a:pt x="417" y="176"/>
                  </a:cubicBezTo>
                  <a:cubicBezTo>
                    <a:pt x="451" y="212"/>
                    <a:pt x="451" y="245"/>
                    <a:pt x="417" y="281"/>
                  </a:cubicBezTo>
                  <a:cubicBezTo>
                    <a:pt x="417" y="302"/>
                    <a:pt x="414" y="320"/>
                    <a:pt x="409" y="335"/>
                  </a:cubicBezTo>
                  <a:lnTo>
                    <a:pt x="409" y="335"/>
                  </a:lnTo>
                  <a:cubicBezTo>
                    <a:pt x="380" y="390"/>
                    <a:pt x="322" y="421"/>
                    <a:pt x="266" y="421"/>
                  </a:cubicBezTo>
                  <a:cubicBezTo>
                    <a:pt x="231" y="421"/>
                    <a:pt x="198" y="409"/>
                    <a:pt x="173" y="384"/>
                  </a:cubicBezTo>
                  <a:cubicBezTo>
                    <a:pt x="70" y="281"/>
                    <a:pt x="140" y="142"/>
                    <a:pt x="209" y="106"/>
                  </a:cubicBezTo>
                  <a:cubicBezTo>
                    <a:pt x="229" y="86"/>
                    <a:pt x="253" y="77"/>
                    <a:pt x="276" y="77"/>
                  </a:cubicBezTo>
                  <a:close/>
                  <a:moveTo>
                    <a:pt x="292" y="1"/>
                  </a:moveTo>
                  <a:cubicBezTo>
                    <a:pt x="251" y="1"/>
                    <a:pt x="210" y="12"/>
                    <a:pt x="173" y="37"/>
                  </a:cubicBezTo>
                  <a:cubicBezTo>
                    <a:pt x="34" y="142"/>
                    <a:pt x="1" y="315"/>
                    <a:pt x="140" y="420"/>
                  </a:cubicBezTo>
                  <a:cubicBezTo>
                    <a:pt x="175" y="456"/>
                    <a:pt x="215" y="471"/>
                    <a:pt x="255" y="471"/>
                  </a:cubicBezTo>
                  <a:cubicBezTo>
                    <a:pt x="285" y="471"/>
                    <a:pt x="315" y="463"/>
                    <a:pt x="343" y="448"/>
                  </a:cubicBezTo>
                  <a:lnTo>
                    <a:pt x="343" y="448"/>
                  </a:lnTo>
                  <a:cubicBezTo>
                    <a:pt x="346" y="451"/>
                    <a:pt x="348" y="454"/>
                    <a:pt x="348" y="454"/>
                  </a:cubicBezTo>
                  <a:cubicBezTo>
                    <a:pt x="520" y="420"/>
                    <a:pt x="520" y="245"/>
                    <a:pt x="487" y="106"/>
                  </a:cubicBezTo>
                  <a:cubicBezTo>
                    <a:pt x="442" y="40"/>
                    <a:pt x="368" y="1"/>
                    <a:pt x="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6" name="Google Shape;1166;p11"/>
            <p:cNvSpPr/>
            <p:nvPr/>
          </p:nvSpPr>
          <p:spPr>
            <a:xfrm rot="10800000" flipH="1">
              <a:off x="13023910" y="2818064"/>
              <a:ext cx="44049" cy="41090"/>
            </a:xfrm>
            <a:custGeom>
              <a:avLst/>
              <a:gdLst/>
              <a:ahLst/>
              <a:cxnLst/>
              <a:rect l="l" t="t" r="r" b="b"/>
              <a:pathLst>
                <a:path w="521" h="486" extrusionOk="0">
                  <a:moveTo>
                    <a:pt x="269" y="69"/>
                  </a:moveTo>
                  <a:cubicBezTo>
                    <a:pt x="316" y="69"/>
                    <a:pt x="358" y="118"/>
                    <a:pt x="382" y="167"/>
                  </a:cubicBezTo>
                  <a:cubicBezTo>
                    <a:pt x="418" y="201"/>
                    <a:pt x="418" y="237"/>
                    <a:pt x="418" y="306"/>
                  </a:cubicBezTo>
                  <a:cubicBezTo>
                    <a:pt x="418" y="340"/>
                    <a:pt x="348" y="376"/>
                    <a:pt x="312" y="409"/>
                  </a:cubicBezTo>
                  <a:cubicBezTo>
                    <a:pt x="312" y="417"/>
                    <a:pt x="312" y="424"/>
                    <a:pt x="312" y="430"/>
                  </a:cubicBezTo>
                  <a:lnTo>
                    <a:pt x="312" y="430"/>
                  </a:lnTo>
                  <a:cubicBezTo>
                    <a:pt x="298" y="436"/>
                    <a:pt x="283" y="438"/>
                    <a:pt x="267" y="438"/>
                  </a:cubicBezTo>
                  <a:cubicBezTo>
                    <a:pt x="226" y="438"/>
                    <a:pt x="183" y="419"/>
                    <a:pt x="140" y="376"/>
                  </a:cubicBezTo>
                  <a:cubicBezTo>
                    <a:pt x="70" y="306"/>
                    <a:pt x="104" y="167"/>
                    <a:pt x="209" y="98"/>
                  </a:cubicBezTo>
                  <a:cubicBezTo>
                    <a:pt x="230" y="78"/>
                    <a:pt x="250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40" y="29"/>
                  </a:cubicBezTo>
                  <a:cubicBezTo>
                    <a:pt x="34" y="131"/>
                    <a:pt x="1" y="306"/>
                    <a:pt x="104" y="409"/>
                  </a:cubicBezTo>
                  <a:cubicBezTo>
                    <a:pt x="144" y="462"/>
                    <a:pt x="189" y="485"/>
                    <a:pt x="233" y="485"/>
                  </a:cubicBezTo>
                  <a:cubicBezTo>
                    <a:pt x="263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1" y="458"/>
                    <a:pt x="323" y="459"/>
                    <a:pt x="325" y="459"/>
                  </a:cubicBezTo>
                  <a:cubicBezTo>
                    <a:pt x="330" y="459"/>
                    <a:pt x="338" y="455"/>
                    <a:pt x="348" y="445"/>
                  </a:cubicBezTo>
                  <a:cubicBezTo>
                    <a:pt x="487" y="445"/>
                    <a:pt x="520" y="237"/>
                    <a:pt x="451" y="131"/>
                  </a:cubicBezTo>
                  <a:cubicBezTo>
                    <a:pt x="401" y="57"/>
                    <a:pt x="315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7" name="Google Shape;1167;p11"/>
            <p:cNvSpPr/>
            <p:nvPr/>
          </p:nvSpPr>
          <p:spPr>
            <a:xfrm rot="10800000" flipH="1">
              <a:off x="13000405" y="2388309"/>
              <a:ext cx="44049" cy="39822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6"/>
                    <a:pt x="418" y="175"/>
                  </a:cubicBezTo>
                  <a:lnTo>
                    <a:pt x="418" y="280"/>
                  </a:lnTo>
                  <a:cubicBezTo>
                    <a:pt x="418" y="302"/>
                    <a:pt x="411" y="320"/>
                    <a:pt x="402" y="336"/>
                  </a:cubicBezTo>
                  <a:lnTo>
                    <a:pt x="402" y="336"/>
                  </a:lnTo>
                  <a:cubicBezTo>
                    <a:pt x="359" y="390"/>
                    <a:pt x="306" y="420"/>
                    <a:pt x="249" y="420"/>
                  </a:cubicBezTo>
                  <a:cubicBezTo>
                    <a:pt x="214" y="420"/>
                    <a:pt x="176" y="408"/>
                    <a:pt x="140" y="383"/>
                  </a:cubicBezTo>
                  <a:cubicBezTo>
                    <a:pt x="70" y="280"/>
                    <a:pt x="104" y="141"/>
                    <a:pt x="209" y="105"/>
                  </a:cubicBezTo>
                  <a:cubicBezTo>
                    <a:pt x="230" y="85"/>
                    <a:pt x="253" y="77"/>
                    <a:pt x="276" y="77"/>
                  </a:cubicBezTo>
                  <a:close/>
                  <a:moveTo>
                    <a:pt x="266" y="0"/>
                  </a:moveTo>
                  <a:cubicBezTo>
                    <a:pt x="221" y="0"/>
                    <a:pt x="176" y="11"/>
                    <a:pt x="140" y="36"/>
                  </a:cubicBezTo>
                  <a:cubicBezTo>
                    <a:pt x="34" y="141"/>
                    <a:pt x="1" y="314"/>
                    <a:pt x="104" y="419"/>
                  </a:cubicBezTo>
                  <a:cubicBezTo>
                    <a:pt x="152" y="455"/>
                    <a:pt x="200" y="470"/>
                    <a:pt x="244" y="470"/>
                  </a:cubicBezTo>
                  <a:cubicBezTo>
                    <a:pt x="276" y="470"/>
                    <a:pt x="305" y="462"/>
                    <a:pt x="330" y="449"/>
                  </a:cubicBezTo>
                  <a:lnTo>
                    <a:pt x="330" y="449"/>
                  </a:lnTo>
                  <a:cubicBezTo>
                    <a:pt x="335" y="451"/>
                    <a:pt x="341" y="453"/>
                    <a:pt x="348" y="453"/>
                  </a:cubicBezTo>
                  <a:cubicBezTo>
                    <a:pt x="487" y="419"/>
                    <a:pt x="521" y="244"/>
                    <a:pt x="451" y="105"/>
                  </a:cubicBezTo>
                  <a:cubicBezTo>
                    <a:pt x="429" y="39"/>
                    <a:pt x="348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168" name="Google Shape;1168;p11"/>
          <p:cNvGrpSpPr/>
          <p:nvPr/>
        </p:nvGrpSpPr>
        <p:grpSpPr>
          <a:xfrm>
            <a:off x="-2" y="14"/>
            <a:ext cx="5314543" cy="5224359"/>
            <a:chOff x="2524675" y="238075"/>
            <a:chExt cx="1178600" cy="1158600"/>
          </a:xfrm>
        </p:grpSpPr>
        <p:sp>
          <p:nvSpPr>
            <p:cNvPr id="1169" name="Google Shape;1169;p11"/>
            <p:cNvSpPr/>
            <p:nvPr/>
          </p:nvSpPr>
          <p:spPr>
            <a:xfrm>
              <a:off x="3497400" y="6671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8" y="0"/>
                  </a:moveTo>
                  <a:cubicBezTo>
                    <a:pt x="69" y="0"/>
                    <a:pt x="0" y="106"/>
                    <a:pt x="0" y="209"/>
                  </a:cubicBezTo>
                  <a:cubicBezTo>
                    <a:pt x="0" y="348"/>
                    <a:pt x="69" y="417"/>
                    <a:pt x="208" y="417"/>
                  </a:cubicBezTo>
                  <a:cubicBezTo>
                    <a:pt x="314" y="417"/>
                    <a:pt x="417" y="348"/>
                    <a:pt x="417" y="209"/>
                  </a:cubicBezTo>
                  <a:cubicBezTo>
                    <a:pt x="417" y="106"/>
                    <a:pt x="314" y="0"/>
                    <a:pt x="2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3513025" y="588975"/>
              <a:ext cx="18300" cy="18300"/>
            </a:xfrm>
            <a:custGeom>
              <a:avLst/>
              <a:gdLst/>
              <a:ahLst/>
              <a:cxnLst/>
              <a:rect l="l" t="t" r="r" b="b"/>
              <a:pathLst>
                <a:path w="732" h="732" extrusionOk="0">
                  <a:moveTo>
                    <a:pt x="384" y="1"/>
                  </a:moveTo>
                  <a:cubicBezTo>
                    <a:pt x="175" y="1"/>
                    <a:pt x="0" y="140"/>
                    <a:pt x="0" y="348"/>
                  </a:cubicBezTo>
                  <a:cubicBezTo>
                    <a:pt x="0" y="557"/>
                    <a:pt x="175" y="732"/>
                    <a:pt x="384" y="732"/>
                  </a:cubicBezTo>
                  <a:cubicBezTo>
                    <a:pt x="592" y="732"/>
                    <a:pt x="731" y="557"/>
                    <a:pt x="731" y="348"/>
                  </a:cubicBezTo>
                  <a:cubicBezTo>
                    <a:pt x="731" y="140"/>
                    <a:pt x="592" y="1"/>
                    <a:pt x="3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3046675" y="353650"/>
              <a:ext cx="18225" cy="18225"/>
            </a:xfrm>
            <a:custGeom>
              <a:avLst/>
              <a:gdLst/>
              <a:ahLst/>
              <a:cxnLst/>
              <a:rect l="l" t="t" r="r" b="b"/>
              <a:pathLst>
                <a:path w="729" h="729" extrusionOk="0">
                  <a:moveTo>
                    <a:pt x="348" y="1"/>
                  </a:moveTo>
                  <a:cubicBezTo>
                    <a:pt x="139" y="1"/>
                    <a:pt x="0" y="173"/>
                    <a:pt x="0" y="382"/>
                  </a:cubicBezTo>
                  <a:cubicBezTo>
                    <a:pt x="0" y="557"/>
                    <a:pt x="139" y="729"/>
                    <a:pt x="348" y="729"/>
                  </a:cubicBezTo>
                  <a:cubicBezTo>
                    <a:pt x="556" y="729"/>
                    <a:pt x="729" y="557"/>
                    <a:pt x="729" y="382"/>
                  </a:cubicBezTo>
                  <a:cubicBezTo>
                    <a:pt x="729" y="173"/>
                    <a:pt x="556" y="1"/>
                    <a:pt x="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3635525" y="746225"/>
              <a:ext cx="13900" cy="13000"/>
            </a:xfrm>
            <a:custGeom>
              <a:avLst/>
              <a:gdLst/>
              <a:ahLst/>
              <a:cxnLst/>
              <a:rect l="l" t="t" r="r" b="b"/>
              <a:pathLst>
                <a:path w="556" h="520" extrusionOk="0">
                  <a:moveTo>
                    <a:pt x="278" y="0"/>
                  </a:moveTo>
                  <a:cubicBezTo>
                    <a:pt x="139" y="0"/>
                    <a:pt x="0" y="103"/>
                    <a:pt x="0" y="242"/>
                  </a:cubicBezTo>
                  <a:cubicBezTo>
                    <a:pt x="0" y="417"/>
                    <a:pt x="139" y="520"/>
                    <a:pt x="278" y="520"/>
                  </a:cubicBezTo>
                  <a:cubicBezTo>
                    <a:pt x="417" y="520"/>
                    <a:pt x="556" y="417"/>
                    <a:pt x="556" y="242"/>
                  </a:cubicBezTo>
                  <a:cubicBezTo>
                    <a:pt x="556" y="103"/>
                    <a:pt x="417" y="0"/>
                    <a:pt x="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3680675" y="866075"/>
              <a:ext cx="6075" cy="5225"/>
            </a:xfrm>
            <a:custGeom>
              <a:avLst/>
              <a:gdLst/>
              <a:ahLst/>
              <a:cxnLst/>
              <a:rect l="l" t="t" r="r" b="b"/>
              <a:pathLst>
                <a:path w="243" h="209" extrusionOk="0">
                  <a:moveTo>
                    <a:pt x="103" y="0"/>
                  </a:moveTo>
                  <a:cubicBezTo>
                    <a:pt x="70" y="0"/>
                    <a:pt x="0" y="34"/>
                    <a:pt x="0" y="103"/>
                  </a:cubicBezTo>
                  <a:cubicBezTo>
                    <a:pt x="0" y="173"/>
                    <a:pt x="70" y="209"/>
                    <a:pt x="103" y="209"/>
                  </a:cubicBezTo>
                  <a:cubicBezTo>
                    <a:pt x="173" y="209"/>
                    <a:pt x="242" y="173"/>
                    <a:pt x="242" y="103"/>
                  </a:cubicBezTo>
                  <a:cubicBezTo>
                    <a:pt x="242" y="34"/>
                    <a:pt x="173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3614675" y="940750"/>
              <a:ext cx="7800" cy="7825"/>
            </a:xfrm>
            <a:custGeom>
              <a:avLst/>
              <a:gdLst/>
              <a:ahLst/>
              <a:cxnLst/>
              <a:rect l="l" t="t" r="r" b="b"/>
              <a:pathLst>
                <a:path w="312" h="313" extrusionOk="0">
                  <a:moveTo>
                    <a:pt x="139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3"/>
                    <a:pt x="70" y="312"/>
                    <a:pt x="139" y="312"/>
                  </a:cubicBezTo>
                  <a:cubicBezTo>
                    <a:pt x="242" y="312"/>
                    <a:pt x="312" y="243"/>
                    <a:pt x="312" y="140"/>
                  </a:cubicBezTo>
                  <a:cubicBezTo>
                    <a:pt x="312" y="70"/>
                    <a:pt x="242" y="1"/>
                    <a:pt x="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5" name="Google Shape;1175;p11"/>
            <p:cNvSpPr/>
            <p:nvPr/>
          </p:nvSpPr>
          <p:spPr>
            <a:xfrm>
              <a:off x="3370600" y="819175"/>
              <a:ext cx="7875" cy="7800"/>
            </a:xfrm>
            <a:custGeom>
              <a:avLst/>
              <a:gdLst/>
              <a:ahLst/>
              <a:cxnLst/>
              <a:rect l="l" t="t" r="r" b="b"/>
              <a:pathLst>
                <a:path w="315" h="312" extrusionOk="0">
                  <a:moveTo>
                    <a:pt x="139" y="0"/>
                  </a:moveTo>
                  <a:cubicBezTo>
                    <a:pt x="69" y="0"/>
                    <a:pt x="0" y="70"/>
                    <a:pt x="0" y="173"/>
                  </a:cubicBezTo>
                  <a:cubicBezTo>
                    <a:pt x="0" y="242"/>
                    <a:pt x="69" y="312"/>
                    <a:pt x="139" y="312"/>
                  </a:cubicBezTo>
                  <a:cubicBezTo>
                    <a:pt x="245" y="312"/>
                    <a:pt x="314" y="242"/>
                    <a:pt x="314" y="173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6" name="Google Shape;1176;p11"/>
            <p:cNvSpPr/>
            <p:nvPr/>
          </p:nvSpPr>
          <p:spPr>
            <a:xfrm>
              <a:off x="3692825" y="97112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4" y="0"/>
                    <a:pt x="1" y="106"/>
                    <a:pt x="1" y="209"/>
                  </a:cubicBezTo>
                  <a:cubicBezTo>
                    <a:pt x="1" y="348"/>
                    <a:pt x="104" y="417"/>
                    <a:pt x="209" y="417"/>
                  </a:cubicBezTo>
                  <a:cubicBezTo>
                    <a:pt x="348" y="417"/>
                    <a:pt x="418" y="348"/>
                    <a:pt x="418" y="209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7" name="Google Shape;1177;p11"/>
            <p:cNvSpPr/>
            <p:nvPr/>
          </p:nvSpPr>
          <p:spPr>
            <a:xfrm>
              <a:off x="3678025" y="584675"/>
              <a:ext cx="11350" cy="10450"/>
            </a:xfrm>
            <a:custGeom>
              <a:avLst/>
              <a:gdLst/>
              <a:ahLst/>
              <a:cxnLst/>
              <a:rect l="l" t="t" r="r" b="b"/>
              <a:pathLst>
                <a:path w="454" h="418" extrusionOk="0">
                  <a:moveTo>
                    <a:pt x="209" y="1"/>
                  </a:moveTo>
                  <a:cubicBezTo>
                    <a:pt x="106" y="1"/>
                    <a:pt x="1" y="103"/>
                    <a:pt x="1" y="209"/>
                  </a:cubicBezTo>
                  <a:cubicBezTo>
                    <a:pt x="1" y="312"/>
                    <a:pt x="106" y="417"/>
                    <a:pt x="209" y="417"/>
                  </a:cubicBezTo>
                  <a:cubicBezTo>
                    <a:pt x="348" y="417"/>
                    <a:pt x="454" y="312"/>
                    <a:pt x="454" y="209"/>
                  </a:cubicBezTo>
                  <a:cubicBezTo>
                    <a:pt x="454" y="103"/>
                    <a:pt x="348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8" name="Google Shape;1178;p11"/>
            <p:cNvSpPr/>
            <p:nvPr/>
          </p:nvSpPr>
          <p:spPr>
            <a:xfrm>
              <a:off x="3508725" y="48477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0"/>
                  </a:moveTo>
                  <a:cubicBezTo>
                    <a:pt x="69" y="0"/>
                    <a:pt x="0" y="36"/>
                    <a:pt x="0" y="106"/>
                  </a:cubicBezTo>
                  <a:cubicBezTo>
                    <a:pt x="0" y="175"/>
                    <a:pt x="69" y="209"/>
                    <a:pt x="103" y="209"/>
                  </a:cubicBezTo>
                  <a:cubicBezTo>
                    <a:pt x="172" y="209"/>
                    <a:pt x="208" y="175"/>
                    <a:pt x="208" y="106"/>
                  </a:cubicBezTo>
                  <a:cubicBezTo>
                    <a:pt x="208" y="36"/>
                    <a:pt x="172" y="0"/>
                    <a:pt x="1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9" name="Google Shape;1179;p11"/>
            <p:cNvSpPr/>
            <p:nvPr/>
          </p:nvSpPr>
          <p:spPr>
            <a:xfrm>
              <a:off x="3587700" y="488250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0"/>
                  </a:moveTo>
                  <a:cubicBezTo>
                    <a:pt x="70" y="0"/>
                    <a:pt x="1" y="70"/>
                    <a:pt x="1" y="175"/>
                  </a:cubicBezTo>
                  <a:cubicBezTo>
                    <a:pt x="1" y="278"/>
                    <a:pt x="70" y="347"/>
                    <a:pt x="176" y="347"/>
                  </a:cubicBezTo>
                  <a:cubicBezTo>
                    <a:pt x="245" y="347"/>
                    <a:pt x="315" y="278"/>
                    <a:pt x="315" y="175"/>
                  </a:cubicBezTo>
                  <a:cubicBezTo>
                    <a:pt x="315" y="70"/>
                    <a:pt x="245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2590675" y="7219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1" y="103"/>
                    <a:pt x="1" y="209"/>
                  </a:cubicBezTo>
                  <a:cubicBezTo>
                    <a:pt x="1" y="348"/>
                    <a:pt x="70" y="417"/>
                    <a:pt x="209" y="417"/>
                  </a:cubicBezTo>
                  <a:cubicBezTo>
                    <a:pt x="315" y="417"/>
                    <a:pt x="418" y="348"/>
                    <a:pt x="418" y="209"/>
                  </a:cubicBezTo>
                  <a:cubicBezTo>
                    <a:pt x="418" y="103"/>
                    <a:pt x="315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1" name="Google Shape;1181;p11"/>
            <p:cNvSpPr/>
            <p:nvPr/>
          </p:nvSpPr>
          <p:spPr>
            <a:xfrm>
              <a:off x="2643700" y="910325"/>
              <a:ext cx="7800" cy="7875"/>
            </a:xfrm>
            <a:custGeom>
              <a:avLst/>
              <a:gdLst/>
              <a:ahLst/>
              <a:cxnLst/>
              <a:rect l="l" t="t" r="r" b="b"/>
              <a:pathLst>
                <a:path w="312" h="315" extrusionOk="0">
                  <a:moveTo>
                    <a:pt x="173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5"/>
                    <a:pt x="70" y="315"/>
                    <a:pt x="173" y="315"/>
                  </a:cubicBezTo>
                  <a:cubicBezTo>
                    <a:pt x="242" y="315"/>
                    <a:pt x="312" y="245"/>
                    <a:pt x="312" y="140"/>
                  </a:cubicBezTo>
                  <a:cubicBezTo>
                    <a:pt x="312" y="70"/>
                    <a:pt x="242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2" name="Google Shape;1182;p11"/>
            <p:cNvSpPr/>
            <p:nvPr/>
          </p:nvSpPr>
          <p:spPr>
            <a:xfrm>
              <a:off x="2628050" y="473500"/>
              <a:ext cx="13025" cy="13925"/>
            </a:xfrm>
            <a:custGeom>
              <a:avLst/>
              <a:gdLst/>
              <a:ahLst/>
              <a:cxnLst/>
              <a:rect l="l" t="t" r="r" b="b"/>
              <a:pathLst>
                <a:path w="521" h="557" extrusionOk="0">
                  <a:moveTo>
                    <a:pt x="243" y="1"/>
                  </a:moveTo>
                  <a:cubicBezTo>
                    <a:pt x="104" y="1"/>
                    <a:pt x="1" y="140"/>
                    <a:pt x="1" y="279"/>
                  </a:cubicBezTo>
                  <a:cubicBezTo>
                    <a:pt x="1" y="418"/>
                    <a:pt x="104" y="557"/>
                    <a:pt x="243" y="557"/>
                  </a:cubicBezTo>
                  <a:cubicBezTo>
                    <a:pt x="382" y="557"/>
                    <a:pt x="521" y="418"/>
                    <a:pt x="521" y="279"/>
                  </a:cubicBezTo>
                  <a:cubicBezTo>
                    <a:pt x="521" y="140"/>
                    <a:pt x="382" y="1"/>
                    <a:pt x="2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3" name="Google Shape;1183;p11"/>
            <p:cNvSpPr/>
            <p:nvPr/>
          </p:nvSpPr>
          <p:spPr>
            <a:xfrm>
              <a:off x="2711425" y="423125"/>
              <a:ext cx="11300" cy="10450"/>
            </a:xfrm>
            <a:custGeom>
              <a:avLst/>
              <a:gdLst/>
              <a:ahLst/>
              <a:cxnLst/>
              <a:rect l="l" t="t" r="r" b="b"/>
              <a:pathLst>
                <a:path w="452" h="418" extrusionOk="0">
                  <a:moveTo>
                    <a:pt x="209" y="1"/>
                  </a:moveTo>
                  <a:cubicBezTo>
                    <a:pt x="104" y="1"/>
                    <a:pt x="1" y="104"/>
                    <a:pt x="1" y="209"/>
                  </a:cubicBezTo>
                  <a:cubicBezTo>
                    <a:pt x="1" y="348"/>
                    <a:pt x="104" y="418"/>
                    <a:pt x="209" y="418"/>
                  </a:cubicBezTo>
                  <a:cubicBezTo>
                    <a:pt x="348" y="418"/>
                    <a:pt x="451" y="348"/>
                    <a:pt x="451" y="209"/>
                  </a:cubicBezTo>
                  <a:cubicBezTo>
                    <a:pt x="451" y="104"/>
                    <a:pt x="348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4" name="Google Shape;1184;p11"/>
            <p:cNvSpPr/>
            <p:nvPr/>
          </p:nvSpPr>
          <p:spPr>
            <a:xfrm>
              <a:off x="2823450" y="422225"/>
              <a:ext cx="7875" cy="7875"/>
            </a:xfrm>
            <a:custGeom>
              <a:avLst/>
              <a:gdLst/>
              <a:ahLst/>
              <a:cxnLst/>
              <a:rect l="l" t="t" r="r" b="b"/>
              <a:pathLst>
                <a:path w="315" h="315" extrusionOk="0">
                  <a:moveTo>
                    <a:pt x="175" y="1"/>
                  </a:moveTo>
                  <a:cubicBezTo>
                    <a:pt x="69" y="1"/>
                    <a:pt x="0" y="70"/>
                    <a:pt x="0" y="140"/>
                  </a:cubicBezTo>
                  <a:cubicBezTo>
                    <a:pt x="0" y="245"/>
                    <a:pt x="69" y="315"/>
                    <a:pt x="175" y="315"/>
                  </a:cubicBezTo>
                  <a:cubicBezTo>
                    <a:pt x="245" y="315"/>
                    <a:pt x="314" y="245"/>
                    <a:pt x="314" y="140"/>
                  </a:cubicBezTo>
                  <a:cubicBezTo>
                    <a:pt x="314" y="70"/>
                    <a:pt x="245" y="1"/>
                    <a:pt x="1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5" name="Google Shape;1185;p11"/>
            <p:cNvSpPr/>
            <p:nvPr/>
          </p:nvSpPr>
          <p:spPr>
            <a:xfrm>
              <a:off x="2628900" y="350175"/>
              <a:ext cx="24350" cy="23450"/>
            </a:xfrm>
            <a:custGeom>
              <a:avLst/>
              <a:gdLst/>
              <a:ahLst/>
              <a:cxnLst/>
              <a:rect l="l" t="t" r="r" b="b"/>
              <a:pathLst>
                <a:path w="974" h="938" extrusionOk="0">
                  <a:moveTo>
                    <a:pt x="487" y="1"/>
                  </a:moveTo>
                  <a:cubicBezTo>
                    <a:pt x="209" y="1"/>
                    <a:pt x="0" y="209"/>
                    <a:pt x="0" y="487"/>
                  </a:cubicBezTo>
                  <a:cubicBezTo>
                    <a:pt x="0" y="729"/>
                    <a:pt x="209" y="937"/>
                    <a:pt x="487" y="937"/>
                  </a:cubicBezTo>
                  <a:cubicBezTo>
                    <a:pt x="731" y="937"/>
                    <a:pt x="973" y="729"/>
                    <a:pt x="973" y="487"/>
                  </a:cubicBezTo>
                  <a:cubicBezTo>
                    <a:pt x="973" y="209"/>
                    <a:pt x="731" y="1"/>
                    <a:pt x="4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6" name="Google Shape;1186;p11"/>
            <p:cNvSpPr/>
            <p:nvPr/>
          </p:nvSpPr>
          <p:spPr>
            <a:xfrm>
              <a:off x="2524675" y="617675"/>
              <a:ext cx="8700" cy="8725"/>
            </a:xfrm>
            <a:custGeom>
              <a:avLst/>
              <a:gdLst/>
              <a:ahLst/>
              <a:cxnLst/>
              <a:rect l="l" t="t" r="r" b="b"/>
              <a:pathLst>
                <a:path w="348" h="349" extrusionOk="0">
                  <a:moveTo>
                    <a:pt x="176" y="1"/>
                  </a:moveTo>
                  <a:cubicBezTo>
                    <a:pt x="70" y="1"/>
                    <a:pt x="1" y="70"/>
                    <a:pt x="1" y="173"/>
                  </a:cubicBezTo>
                  <a:cubicBezTo>
                    <a:pt x="1" y="242"/>
                    <a:pt x="70" y="348"/>
                    <a:pt x="176" y="348"/>
                  </a:cubicBezTo>
                  <a:cubicBezTo>
                    <a:pt x="245" y="348"/>
                    <a:pt x="348" y="242"/>
                    <a:pt x="348" y="173"/>
                  </a:cubicBezTo>
                  <a:cubicBezTo>
                    <a:pt x="348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7" name="Google Shape;1187;p11"/>
            <p:cNvSpPr/>
            <p:nvPr/>
          </p:nvSpPr>
          <p:spPr>
            <a:xfrm>
              <a:off x="2675800" y="10102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0" y="69"/>
                    <a:pt x="0" y="208"/>
                  </a:cubicBezTo>
                  <a:cubicBezTo>
                    <a:pt x="0" y="311"/>
                    <a:pt x="106" y="417"/>
                    <a:pt x="209" y="417"/>
                  </a:cubicBezTo>
                  <a:cubicBezTo>
                    <a:pt x="314" y="417"/>
                    <a:pt x="417" y="311"/>
                    <a:pt x="417" y="208"/>
                  </a:cubicBezTo>
                  <a:cubicBezTo>
                    <a:pt x="417" y="69"/>
                    <a:pt x="314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8" name="Google Shape;1188;p11"/>
            <p:cNvSpPr/>
            <p:nvPr/>
          </p:nvSpPr>
          <p:spPr>
            <a:xfrm>
              <a:off x="3659825" y="425700"/>
              <a:ext cx="15675" cy="16575"/>
            </a:xfrm>
            <a:custGeom>
              <a:avLst/>
              <a:gdLst/>
              <a:ahLst/>
              <a:cxnLst/>
              <a:rect l="l" t="t" r="r" b="b"/>
              <a:pathLst>
                <a:path w="627" h="663" extrusionOk="0">
                  <a:moveTo>
                    <a:pt x="312" y="1"/>
                  </a:moveTo>
                  <a:cubicBezTo>
                    <a:pt x="140" y="1"/>
                    <a:pt x="1" y="140"/>
                    <a:pt x="1" y="315"/>
                  </a:cubicBezTo>
                  <a:cubicBezTo>
                    <a:pt x="1" y="523"/>
                    <a:pt x="140" y="662"/>
                    <a:pt x="312" y="662"/>
                  </a:cubicBezTo>
                  <a:cubicBezTo>
                    <a:pt x="487" y="662"/>
                    <a:pt x="626" y="523"/>
                    <a:pt x="626" y="315"/>
                  </a:cubicBezTo>
                  <a:cubicBezTo>
                    <a:pt x="626" y="140"/>
                    <a:pt x="487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9" name="Google Shape;1189;p11"/>
            <p:cNvSpPr/>
            <p:nvPr/>
          </p:nvSpPr>
          <p:spPr>
            <a:xfrm>
              <a:off x="2648000" y="449175"/>
              <a:ext cx="31600" cy="26675"/>
            </a:xfrm>
            <a:custGeom>
              <a:avLst/>
              <a:gdLst/>
              <a:ahLst/>
              <a:cxnLst/>
              <a:rect l="l" t="t" r="r" b="b"/>
              <a:pathLst>
                <a:path w="1264" h="1067" extrusionOk="0">
                  <a:moveTo>
                    <a:pt x="682" y="137"/>
                  </a:moveTo>
                  <a:cubicBezTo>
                    <a:pt x="698" y="137"/>
                    <a:pt x="715" y="138"/>
                    <a:pt x="732" y="140"/>
                  </a:cubicBezTo>
                  <a:cubicBezTo>
                    <a:pt x="940" y="173"/>
                    <a:pt x="973" y="418"/>
                    <a:pt x="940" y="590"/>
                  </a:cubicBezTo>
                  <a:cubicBezTo>
                    <a:pt x="922" y="715"/>
                    <a:pt x="876" y="794"/>
                    <a:pt x="809" y="851"/>
                  </a:cubicBezTo>
                  <a:lnTo>
                    <a:pt x="809" y="851"/>
                  </a:lnTo>
                  <a:cubicBezTo>
                    <a:pt x="800" y="843"/>
                    <a:pt x="783" y="835"/>
                    <a:pt x="765" y="835"/>
                  </a:cubicBezTo>
                  <a:cubicBezTo>
                    <a:pt x="733" y="877"/>
                    <a:pt x="700" y="910"/>
                    <a:pt x="666" y="934"/>
                  </a:cubicBezTo>
                  <a:lnTo>
                    <a:pt x="666" y="934"/>
                  </a:lnTo>
                  <a:cubicBezTo>
                    <a:pt x="632" y="948"/>
                    <a:pt x="595" y="961"/>
                    <a:pt x="556" y="974"/>
                  </a:cubicBezTo>
                  <a:cubicBezTo>
                    <a:pt x="554" y="977"/>
                    <a:pt x="551" y="979"/>
                    <a:pt x="549" y="982"/>
                  </a:cubicBezTo>
                  <a:lnTo>
                    <a:pt x="549" y="982"/>
                  </a:lnTo>
                  <a:cubicBezTo>
                    <a:pt x="538" y="984"/>
                    <a:pt x="527" y="984"/>
                    <a:pt x="516" y="984"/>
                  </a:cubicBezTo>
                  <a:cubicBezTo>
                    <a:pt x="378" y="984"/>
                    <a:pt x="253" y="856"/>
                    <a:pt x="209" y="660"/>
                  </a:cubicBezTo>
                  <a:cubicBezTo>
                    <a:pt x="144" y="398"/>
                    <a:pt x="418" y="137"/>
                    <a:pt x="682" y="137"/>
                  </a:cubicBezTo>
                  <a:close/>
                  <a:moveTo>
                    <a:pt x="654" y="0"/>
                  </a:moveTo>
                  <a:cubicBezTo>
                    <a:pt x="645" y="0"/>
                    <a:pt x="636" y="1"/>
                    <a:pt x="626" y="1"/>
                  </a:cubicBezTo>
                  <a:cubicBezTo>
                    <a:pt x="279" y="34"/>
                    <a:pt x="1" y="382"/>
                    <a:pt x="106" y="765"/>
                  </a:cubicBezTo>
                  <a:cubicBezTo>
                    <a:pt x="163" y="958"/>
                    <a:pt x="307" y="1054"/>
                    <a:pt x="458" y="1054"/>
                  </a:cubicBezTo>
                  <a:cubicBezTo>
                    <a:pt x="489" y="1054"/>
                    <a:pt x="519" y="1050"/>
                    <a:pt x="549" y="1043"/>
                  </a:cubicBezTo>
                  <a:lnTo>
                    <a:pt x="549" y="1043"/>
                  </a:lnTo>
                  <a:cubicBezTo>
                    <a:pt x="552" y="1043"/>
                    <a:pt x="554" y="1043"/>
                    <a:pt x="556" y="1043"/>
                  </a:cubicBezTo>
                  <a:cubicBezTo>
                    <a:pt x="596" y="1059"/>
                    <a:pt x="633" y="1066"/>
                    <a:pt x="669" y="1066"/>
                  </a:cubicBezTo>
                  <a:cubicBezTo>
                    <a:pt x="1103" y="1066"/>
                    <a:pt x="1264" y="0"/>
                    <a:pt x="6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0" name="Google Shape;1190;p11"/>
            <p:cNvSpPr/>
            <p:nvPr/>
          </p:nvSpPr>
          <p:spPr>
            <a:xfrm>
              <a:off x="3425350" y="388400"/>
              <a:ext cx="13000" cy="13025"/>
            </a:xfrm>
            <a:custGeom>
              <a:avLst/>
              <a:gdLst/>
              <a:ahLst/>
              <a:cxnLst/>
              <a:rect l="l" t="t" r="r" b="b"/>
              <a:pathLst>
                <a:path w="520" h="521" extrusionOk="0">
                  <a:moveTo>
                    <a:pt x="242" y="0"/>
                  </a:moveTo>
                  <a:cubicBezTo>
                    <a:pt x="103" y="0"/>
                    <a:pt x="0" y="103"/>
                    <a:pt x="0" y="242"/>
                  </a:cubicBezTo>
                  <a:cubicBezTo>
                    <a:pt x="0" y="417"/>
                    <a:pt x="103" y="520"/>
                    <a:pt x="242" y="520"/>
                  </a:cubicBezTo>
                  <a:cubicBezTo>
                    <a:pt x="417" y="520"/>
                    <a:pt x="520" y="417"/>
                    <a:pt x="520" y="242"/>
                  </a:cubicBezTo>
                  <a:cubicBezTo>
                    <a:pt x="520" y="103"/>
                    <a:pt x="417" y="0"/>
                    <a:pt x="2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1" name="Google Shape;1191;p11"/>
            <p:cNvSpPr/>
            <p:nvPr/>
          </p:nvSpPr>
          <p:spPr>
            <a:xfrm>
              <a:off x="3446175" y="364000"/>
              <a:ext cx="30800" cy="26550"/>
            </a:xfrm>
            <a:custGeom>
              <a:avLst/>
              <a:gdLst/>
              <a:ahLst/>
              <a:cxnLst/>
              <a:rect l="l" t="t" r="r" b="b"/>
              <a:pathLst>
                <a:path w="1232" h="1062" extrusionOk="0">
                  <a:moveTo>
                    <a:pt x="772" y="821"/>
                  </a:moveTo>
                  <a:lnTo>
                    <a:pt x="772" y="821"/>
                  </a:lnTo>
                  <a:cubicBezTo>
                    <a:pt x="769" y="821"/>
                    <a:pt x="765" y="825"/>
                    <a:pt x="765" y="837"/>
                  </a:cubicBezTo>
                  <a:cubicBezTo>
                    <a:pt x="787" y="837"/>
                    <a:pt x="780" y="821"/>
                    <a:pt x="772" y="821"/>
                  </a:cubicBezTo>
                  <a:close/>
                  <a:moveTo>
                    <a:pt x="649" y="104"/>
                  </a:moveTo>
                  <a:cubicBezTo>
                    <a:pt x="665" y="104"/>
                    <a:pt x="680" y="105"/>
                    <a:pt x="696" y="106"/>
                  </a:cubicBezTo>
                  <a:cubicBezTo>
                    <a:pt x="904" y="143"/>
                    <a:pt x="937" y="421"/>
                    <a:pt x="904" y="559"/>
                  </a:cubicBezTo>
                  <a:cubicBezTo>
                    <a:pt x="881" y="712"/>
                    <a:pt x="817" y="811"/>
                    <a:pt x="730" y="880"/>
                  </a:cubicBezTo>
                  <a:lnTo>
                    <a:pt x="730" y="880"/>
                  </a:lnTo>
                  <a:cubicBezTo>
                    <a:pt x="742" y="867"/>
                    <a:pt x="754" y="853"/>
                    <a:pt x="765" y="837"/>
                  </a:cubicBezTo>
                  <a:lnTo>
                    <a:pt x="765" y="837"/>
                  </a:lnTo>
                  <a:cubicBezTo>
                    <a:pt x="679" y="922"/>
                    <a:pt x="589" y="960"/>
                    <a:pt x="505" y="960"/>
                  </a:cubicBezTo>
                  <a:cubicBezTo>
                    <a:pt x="351" y="960"/>
                    <a:pt x="218" y="831"/>
                    <a:pt x="173" y="629"/>
                  </a:cubicBezTo>
                  <a:cubicBezTo>
                    <a:pt x="107" y="366"/>
                    <a:pt x="384" y="104"/>
                    <a:pt x="649" y="104"/>
                  </a:cubicBezTo>
                  <a:close/>
                  <a:moveTo>
                    <a:pt x="643" y="1"/>
                  </a:moveTo>
                  <a:cubicBezTo>
                    <a:pt x="626" y="1"/>
                    <a:pt x="608" y="2"/>
                    <a:pt x="590" y="4"/>
                  </a:cubicBezTo>
                  <a:cubicBezTo>
                    <a:pt x="243" y="4"/>
                    <a:pt x="1" y="384"/>
                    <a:pt x="104" y="732"/>
                  </a:cubicBezTo>
                  <a:cubicBezTo>
                    <a:pt x="162" y="925"/>
                    <a:pt x="296" y="1022"/>
                    <a:pt x="439" y="1022"/>
                  </a:cubicBezTo>
                  <a:cubicBezTo>
                    <a:pt x="470" y="1022"/>
                    <a:pt x="501" y="1018"/>
                    <a:pt x="531" y="1009"/>
                  </a:cubicBezTo>
                  <a:lnTo>
                    <a:pt x="531" y="1009"/>
                  </a:lnTo>
                  <a:cubicBezTo>
                    <a:pt x="535" y="1020"/>
                    <a:pt x="543" y="1033"/>
                    <a:pt x="557" y="1046"/>
                  </a:cubicBezTo>
                  <a:cubicBezTo>
                    <a:pt x="587" y="1057"/>
                    <a:pt x="617" y="1062"/>
                    <a:pt x="645" y="1062"/>
                  </a:cubicBezTo>
                  <a:cubicBezTo>
                    <a:pt x="1058" y="1062"/>
                    <a:pt x="1231" y="1"/>
                    <a:pt x="6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2" name="Google Shape;1192;p11"/>
            <p:cNvSpPr/>
            <p:nvPr/>
          </p:nvSpPr>
          <p:spPr>
            <a:xfrm>
              <a:off x="3565125" y="564800"/>
              <a:ext cx="22600" cy="21175"/>
            </a:xfrm>
            <a:custGeom>
              <a:avLst/>
              <a:gdLst/>
              <a:ahLst/>
              <a:cxnLst/>
              <a:rect l="l" t="t" r="r" b="b"/>
              <a:pathLst>
                <a:path w="904" h="847" extrusionOk="0">
                  <a:moveTo>
                    <a:pt x="471" y="127"/>
                  </a:moveTo>
                  <a:cubicBezTo>
                    <a:pt x="575" y="127"/>
                    <a:pt x="672" y="210"/>
                    <a:pt x="695" y="309"/>
                  </a:cubicBezTo>
                  <a:cubicBezTo>
                    <a:pt x="765" y="343"/>
                    <a:pt x="765" y="448"/>
                    <a:pt x="732" y="518"/>
                  </a:cubicBezTo>
                  <a:cubicBezTo>
                    <a:pt x="732" y="538"/>
                    <a:pt x="728" y="555"/>
                    <a:pt x="721" y="571"/>
                  </a:cubicBezTo>
                  <a:lnTo>
                    <a:pt x="721" y="571"/>
                  </a:lnTo>
                  <a:cubicBezTo>
                    <a:pt x="711" y="589"/>
                    <a:pt x="700" y="605"/>
                    <a:pt x="688" y="620"/>
                  </a:cubicBezTo>
                  <a:lnTo>
                    <a:pt x="688" y="620"/>
                  </a:lnTo>
                  <a:cubicBezTo>
                    <a:pt x="667" y="643"/>
                    <a:pt x="642" y="664"/>
                    <a:pt x="622" y="685"/>
                  </a:cubicBezTo>
                  <a:lnTo>
                    <a:pt x="622" y="685"/>
                  </a:lnTo>
                  <a:cubicBezTo>
                    <a:pt x="573" y="721"/>
                    <a:pt x="517" y="739"/>
                    <a:pt x="459" y="739"/>
                  </a:cubicBezTo>
                  <a:cubicBezTo>
                    <a:pt x="388" y="739"/>
                    <a:pt x="314" y="712"/>
                    <a:pt x="245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8" y="140"/>
                    <a:pt x="430" y="127"/>
                    <a:pt x="471" y="127"/>
                  </a:cubicBezTo>
                  <a:close/>
                  <a:moveTo>
                    <a:pt x="462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37" y="240"/>
                    <a:pt x="1" y="551"/>
                    <a:pt x="209" y="759"/>
                  </a:cubicBezTo>
                  <a:cubicBezTo>
                    <a:pt x="280" y="819"/>
                    <a:pt x="356" y="846"/>
                    <a:pt x="429" y="846"/>
                  </a:cubicBezTo>
                  <a:cubicBezTo>
                    <a:pt x="483" y="846"/>
                    <a:pt x="536" y="831"/>
                    <a:pt x="585" y="803"/>
                  </a:cubicBezTo>
                  <a:lnTo>
                    <a:pt x="585" y="803"/>
                  </a:lnTo>
                  <a:cubicBezTo>
                    <a:pt x="587" y="804"/>
                    <a:pt x="591" y="804"/>
                    <a:pt x="594" y="804"/>
                  </a:cubicBezTo>
                  <a:cubicBezTo>
                    <a:pt x="603" y="804"/>
                    <a:pt x="613" y="802"/>
                    <a:pt x="626" y="796"/>
                  </a:cubicBezTo>
                  <a:cubicBezTo>
                    <a:pt x="871" y="759"/>
                    <a:pt x="904" y="412"/>
                    <a:pt x="801" y="204"/>
                  </a:cubicBezTo>
                  <a:cubicBezTo>
                    <a:pt x="729" y="87"/>
                    <a:pt x="595" y="1"/>
                    <a:pt x="4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3" name="Google Shape;1193;p11"/>
            <p:cNvSpPr/>
            <p:nvPr/>
          </p:nvSpPr>
          <p:spPr>
            <a:xfrm>
              <a:off x="2581175" y="556825"/>
              <a:ext cx="23425" cy="20875"/>
            </a:xfrm>
            <a:custGeom>
              <a:avLst/>
              <a:gdLst/>
              <a:ahLst/>
              <a:cxnLst/>
              <a:rect l="l" t="t" r="r" b="b"/>
              <a:pathLst>
                <a:path w="937" h="835" extrusionOk="0">
                  <a:moveTo>
                    <a:pt x="461" y="119"/>
                  </a:moveTo>
                  <a:cubicBezTo>
                    <a:pt x="559" y="119"/>
                    <a:pt x="674" y="199"/>
                    <a:pt x="728" y="281"/>
                  </a:cubicBezTo>
                  <a:cubicBezTo>
                    <a:pt x="764" y="350"/>
                    <a:pt x="764" y="420"/>
                    <a:pt x="764" y="489"/>
                  </a:cubicBezTo>
                  <a:cubicBezTo>
                    <a:pt x="757" y="509"/>
                    <a:pt x="749" y="527"/>
                    <a:pt x="740" y="545"/>
                  </a:cubicBezTo>
                  <a:lnTo>
                    <a:pt x="740" y="545"/>
                  </a:lnTo>
                  <a:cubicBezTo>
                    <a:pt x="739" y="544"/>
                    <a:pt x="737" y="544"/>
                    <a:pt x="736" y="544"/>
                  </a:cubicBezTo>
                  <a:cubicBezTo>
                    <a:pt x="731" y="544"/>
                    <a:pt x="728" y="548"/>
                    <a:pt x="728" y="559"/>
                  </a:cubicBezTo>
                  <a:cubicBezTo>
                    <a:pt x="718" y="580"/>
                    <a:pt x="706" y="600"/>
                    <a:pt x="693" y="617"/>
                  </a:cubicBezTo>
                  <a:lnTo>
                    <a:pt x="693" y="617"/>
                  </a:lnTo>
                  <a:cubicBezTo>
                    <a:pt x="681" y="633"/>
                    <a:pt x="669" y="648"/>
                    <a:pt x="655" y="663"/>
                  </a:cubicBezTo>
                  <a:lnTo>
                    <a:pt x="655" y="663"/>
                  </a:lnTo>
                  <a:cubicBezTo>
                    <a:pt x="600" y="718"/>
                    <a:pt x="534" y="745"/>
                    <a:pt x="468" y="745"/>
                  </a:cubicBezTo>
                  <a:cubicBezTo>
                    <a:pt x="401" y="745"/>
                    <a:pt x="334" y="717"/>
                    <a:pt x="278" y="662"/>
                  </a:cubicBezTo>
                  <a:cubicBezTo>
                    <a:pt x="103" y="489"/>
                    <a:pt x="208" y="245"/>
                    <a:pt x="381" y="142"/>
                  </a:cubicBezTo>
                  <a:cubicBezTo>
                    <a:pt x="405" y="126"/>
                    <a:pt x="432" y="119"/>
                    <a:pt x="461" y="119"/>
                  </a:cubicBezTo>
                  <a:close/>
                  <a:moveTo>
                    <a:pt x="488" y="0"/>
                  </a:moveTo>
                  <a:cubicBezTo>
                    <a:pt x="413" y="0"/>
                    <a:pt x="339" y="23"/>
                    <a:pt x="278" y="72"/>
                  </a:cubicBezTo>
                  <a:cubicBezTo>
                    <a:pt x="70" y="245"/>
                    <a:pt x="0" y="559"/>
                    <a:pt x="208" y="731"/>
                  </a:cubicBezTo>
                  <a:cubicBezTo>
                    <a:pt x="281" y="804"/>
                    <a:pt x="358" y="834"/>
                    <a:pt x="431" y="834"/>
                  </a:cubicBezTo>
                  <a:cubicBezTo>
                    <a:pt x="487" y="834"/>
                    <a:pt x="540" y="817"/>
                    <a:pt x="589" y="788"/>
                  </a:cubicBezTo>
                  <a:lnTo>
                    <a:pt x="589" y="788"/>
                  </a:lnTo>
                  <a:cubicBezTo>
                    <a:pt x="598" y="796"/>
                    <a:pt x="612" y="800"/>
                    <a:pt x="625" y="800"/>
                  </a:cubicBezTo>
                  <a:cubicBezTo>
                    <a:pt x="903" y="731"/>
                    <a:pt x="937" y="420"/>
                    <a:pt x="834" y="211"/>
                  </a:cubicBezTo>
                  <a:cubicBezTo>
                    <a:pt x="766" y="77"/>
                    <a:pt x="626" y="0"/>
                    <a:pt x="4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4" name="Google Shape;1194;p11"/>
            <p:cNvSpPr/>
            <p:nvPr/>
          </p:nvSpPr>
          <p:spPr>
            <a:xfrm>
              <a:off x="2626325" y="995375"/>
              <a:ext cx="23450" cy="20950"/>
            </a:xfrm>
            <a:custGeom>
              <a:avLst/>
              <a:gdLst/>
              <a:ahLst/>
              <a:cxnLst/>
              <a:rect l="l" t="t" r="r" b="b"/>
              <a:pathLst>
                <a:path w="938" h="838" extrusionOk="0">
                  <a:moveTo>
                    <a:pt x="474" y="120"/>
                  </a:moveTo>
                  <a:cubicBezTo>
                    <a:pt x="579" y="120"/>
                    <a:pt x="675" y="201"/>
                    <a:pt x="729" y="281"/>
                  </a:cubicBezTo>
                  <a:cubicBezTo>
                    <a:pt x="765" y="350"/>
                    <a:pt x="765" y="420"/>
                    <a:pt x="765" y="489"/>
                  </a:cubicBezTo>
                  <a:cubicBezTo>
                    <a:pt x="756" y="514"/>
                    <a:pt x="746" y="537"/>
                    <a:pt x="734" y="559"/>
                  </a:cubicBezTo>
                  <a:lnTo>
                    <a:pt x="734" y="559"/>
                  </a:lnTo>
                  <a:cubicBezTo>
                    <a:pt x="732" y="559"/>
                    <a:pt x="730" y="559"/>
                    <a:pt x="729" y="559"/>
                  </a:cubicBezTo>
                  <a:cubicBezTo>
                    <a:pt x="667" y="684"/>
                    <a:pt x="567" y="747"/>
                    <a:pt x="466" y="747"/>
                  </a:cubicBezTo>
                  <a:cubicBezTo>
                    <a:pt x="400" y="747"/>
                    <a:pt x="334" y="720"/>
                    <a:pt x="278" y="664"/>
                  </a:cubicBezTo>
                  <a:cubicBezTo>
                    <a:pt x="139" y="489"/>
                    <a:pt x="209" y="248"/>
                    <a:pt x="381" y="142"/>
                  </a:cubicBezTo>
                  <a:cubicBezTo>
                    <a:pt x="412" y="126"/>
                    <a:pt x="443" y="120"/>
                    <a:pt x="474" y="120"/>
                  </a:cubicBezTo>
                  <a:close/>
                  <a:moveTo>
                    <a:pt x="489" y="0"/>
                  </a:moveTo>
                  <a:cubicBezTo>
                    <a:pt x="414" y="0"/>
                    <a:pt x="339" y="23"/>
                    <a:pt x="278" y="73"/>
                  </a:cubicBezTo>
                  <a:cubicBezTo>
                    <a:pt x="70" y="248"/>
                    <a:pt x="0" y="559"/>
                    <a:pt x="209" y="734"/>
                  </a:cubicBezTo>
                  <a:cubicBezTo>
                    <a:pt x="282" y="807"/>
                    <a:pt x="358" y="837"/>
                    <a:pt x="432" y="837"/>
                  </a:cubicBezTo>
                  <a:cubicBezTo>
                    <a:pt x="487" y="837"/>
                    <a:pt x="541" y="820"/>
                    <a:pt x="590" y="790"/>
                  </a:cubicBezTo>
                  <a:lnTo>
                    <a:pt x="590" y="790"/>
                  </a:lnTo>
                  <a:cubicBezTo>
                    <a:pt x="599" y="798"/>
                    <a:pt x="612" y="803"/>
                    <a:pt x="626" y="803"/>
                  </a:cubicBezTo>
                  <a:cubicBezTo>
                    <a:pt x="904" y="767"/>
                    <a:pt x="937" y="420"/>
                    <a:pt x="834" y="211"/>
                  </a:cubicBezTo>
                  <a:cubicBezTo>
                    <a:pt x="766" y="77"/>
                    <a:pt x="626" y="0"/>
                    <a:pt x="4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5" name="Google Shape;1195;p11"/>
            <p:cNvSpPr/>
            <p:nvPr/>
          </p:nvSpPr>
          <p:spPr>
            <a:xfrm>
              <a:off x="2681000" y="116392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1"/>
                  </a:moveTo>
                  <a:cubicBezTo>
                    <a:pt x="70" y="1"/>
                    <a:pt x="1" y="70"/>
                    <a:pt x="1" y="176"/>
                  </a:cubicBezTo>
                  <a:cubicBezTo>
                    <a:pt x="1" y="278"/>
                    <a:pt x="70" y="348"/>
                    <a:pt x="176" y="348"/>
                  </a:cubicBezTo>
                  <a:cubicBezTo>
                    <a:pt x="245" y="348"/>
                    <a:pt x="315" y="278"/>
                    <a:pt x="315" y="176"/>
                  </a:cubicBezTo>
                  <a:cubicBezTo>
                    <a:pt x="315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6" name="Google Shape;1196;p11"/>
            <p:cNvSpPr/>
            <p:nvPr/>
          </p:nvSpPr>
          <p:spPr>
            <a:xfrm>
              <a:off x="2713175" y="126467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3" y="0"/>
                    <a:pt x="0" y="70"/>
                    <a:pt x="0" y="209"/>
                  </a:cubicBezTo>
                  <a:cubicBezTo>
                    <a:pt x="0" y="314"/>
                    <a:pt x="103" y="417"/>
                    <a:pt x="209" y="417"/>
                  </a:cubicBezTo>
                  <a:cubicBezTo>
                    <a:pt x="312" y="417"/>
                    <a:pt x="417" y="314"/>
                    <a:pt x="417" y="209"/>
                  </a:cubicBezTo>
                  <a:cubicBezTo>
                    <a:pt x="417" y="70"/>
                    <a:pt x="312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7" name="Google Shape;1197;p11"/>
            <p:cNvSpPr/>
            <p:nvPr/>
          </p:nvSpPr>
          <p:spPr>
            <a:xfrm>
              <a:off x="2663625" y="1249875"/>
              <a:ext cx="23525" cy="20875"/>
            </a:xfrm>
            <a:custGeom>
              <a:avLst/>
              <a:gdLst/>
              <a:ahLst/>
              <a:cxnLst/>
              <a:rect l="l" t="t" r="r" b="b"/>
              <a:pathLst>
                <a:path w="941" h="835" extrusionOk="0">
                  <a:moveTo>
                    <a:pt x="478" y="119"/>
                  </a:moveTo>
                  <a:cubicBezTo>
                    <a:pt x="583" y="119"/>
                    <a:pt x="678" y="199"/>
                    <a:pt x="732" y="281"/>
                  </a:cubicBezTo>
                  <a:cubicBezTo>
                    <a:pt x="765" y="351"/>
                    <a:pt x="765" y="420"/>
                    <a:pt x="765" y="490"/>
                  </a:cubicBezTo>
                  <a:cubicBezTo>
                    <a:pt x="758" y="512"/>
                    <a:pt x="749" y="533"/>
                    <a:pt x="738" y="553"/>
                  </a:cubicBezTo>
                  <a:lnTo>
                    <a:pt x="738" y="553"/>
                  </a:lnTo>
                  <a:cubicBezTo>
                    <a:pt x="736" y="555"/>
                    <a:pt x="734" y="557"/>
                    <a:pt x="732" y="559"/>
                  </a:cubicBezTo>
                  <a:cubicBezTo>
                    <a:pt x="730" y="564"/>
                    <a:pt x="728" y="569"/>
                    <a:pt x="727" y="574"/>
                  </a:cubicBezTo>
                  <a:lnTo>
                    <a:pt x="727" y="574"/>
                  </a:lnTo>
                  <a:cubicBezTo>
                    <a:pt x="696" y="625"/>
                    <a:pt x="657" y="667"/>
                    <a:pt x="616" y="708"/>
                  </a:cubicBezTo>
                  <a:lnTo>
                    <a:pt x="616" y="708"/>
                  </a:lnTo>
                  <a:cubicBezTo>
                    <a:pt x="574" y="733"/>
                    <a:pt x="527" y="746"/>
                    <a:pt x="479" y="746"/>
                  </a:cubicBezTo>
                  <a:cubicBezTo>
                    <a:pt x="408" y="746"/>
                    <a:pt x="335" y="718"/>
                    <a:pt x="279" y="662"/>
                  </a:cubicBezTo>
                  <a:cubicBezTo>
                    <a:pt x="140" y="490"/>
                    <a:pt x="209" y="245"/>
                    <a:pt x="384" y="142"/>
                  </a:cubicBezTo>
                  <a:cubicBezTo>
                    <a:pt x="416" y="126"/>
                    <a:pt x="448" y="119"/>
                    <a:pt x="478" y="119"/>
                  </a:cubicBezTo>
                  <a:close/>
                  <a:moveTo>
                    <a:pt x="506" y="0"/>
                  </a:moveTo>
                  <a:cubicBezTo>
                    <a:pt x="431" y="0"/>
                    <a:pt x="353" y="23"/>
                    <a:pt x="279" y="73"/>
                  </a:cubicBezTo>
                  <a:cubicBezTo>
                    <a:pt x="70" y="245"/>
                    <a:pt x="1" y="559"/>
                    <a:pt x="209" y="731"/>
                  </a:cubicBezTo>
                  <a:cubicBezTo>
                    <a:pt x="282" y="804"/>
                    <a:pt x="359" y="834"/>
                    <a:pt x="433" y="834"/>
                  </a:cubicBezTo>
                  <a:cubicBezTo>
                    <a:pt x="488" y="834"/>
                    <a:pt x="542" y="817"/>
                    <a:pt x="591" y="788"/>
                  </a:cubicBezTo>
                  <a:lnTo>
                    <a:pt x="591" y="788"/>
                  </a:lnTo>
                  <a:cubicBezTo>
                    <a:pt x="600" y="796"/>
                    <a:pt x="613" y="801"/>
                    <a:pt x="626" y="801"/>
                  </a:cubicBezTo>
                  <a:cubicBezTo>
                    <a:pt x="904" y="731"/>
                    <a:pt x="940" y="420"/>
                    <a:pt x="835" y="212"/>
                  </a:cubicBezTo>
                  <a:cubicBezTo>
                    <a:pt x="768" y="77"/>
                    <a:pt x="643" y="0"/>
                    <a:pt x="5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8" name="Google Shape;1198;p11"/>
            <p:cNvSpPr/>
            <p:nvPr/>
          </p:nvSpPr>
          <p:spPr>
            <a:xfrm>
              <a:off x="2814750" y="1231800"/>
              <a:ext cx="23500" cy="21175"/>
            </a:xfrm>
            <a:custGeom>
              <a:avLst/>
              <a:gdLst/>
              <a:ahLst/>
              <a:cxnLst/>
              <a:rect l="l" t="t" r="r" b="b"/>
              <a:pathLst>
                <a:path w="940" h="847" extrusionOk="0">
                  <a:moveTo>
                    <a:pt x="472" y="127"/>
                  </a:moveTo>
                  <a:cubicBezTo>
                    <a:pt x="578" y="127"/>
                    <a:pt x="682" y="210"/>
                    <a:pt x="732" y="309"/>
                  </a:cubicBezTo>
                  <a:cubicBezTo>
                    <a:pt x="765" y="343"/>
                    <a:pt x="765" y="448"/>
                    <a:pt x="765" y="518"/>
                  </a:cubicBezTo>
                  <a:cubicBezTo>
                    <a:pt x="760" y="533"/>
                    <a:pt x="754" y="547"/>
                    <a:pt x="747" y="560"/>
                  </a:cubicBezTo>
                  <a:lnTo>
                    <a:pt x="747" y="560"/>
                  </a:lnTo>
                  <a:cubicBezTo>
                    <a:pt x="739" y="561"/>
                    <a:pt x="732" y="570"/>
                    <a:pt x="732" y="587"/>
                  </a:cubicBezTo>
                  <a:lnTo>
                    <a:pt x="732" y="587"/>
                  </a:lnTo>
                  <a:cubicBezTo>
                    <a:pt x="697" y="639"/>
                    <a:pt x="648" y="672"/>
                    <a:pt x="600" y="719"/>
                  </a:cubicBezTo>
                  <a:lnTo>
                    <a:pt x="600" y="719"/>
                  </a:lnTo>
                  <a:cubicBezTo>
                    <a:pt x="558" y="743"/>
                    <a:pt x="514" y="756"/>
                    <a:pt x="469" y="756"/>
                  </a:cubicBezTo>
                  <a:cubicBezTo>
                    <a:pt x="402" y="756"/>
                    <a:pt x="335" y="726"/>
                    <a:pt x="279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7" y="140"/>
                    <a:pt x="430" y="127"/>
                    <a:pt x="472" y="127"/>
                  </a:cubicBezTo>
                  <a:close/>
                  <a:moveTo>
                    <a:pt x="463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70" y="240"/>
                    <a:pt x="1" y="551"/>
                    <a:pt x="209" y="760"/>
                  </a:cubicBezTo>
                  <a:cubicBezTo>
                    <a:pt x="280" y="819"/>
                    <a:pt x="356" y="846"/>
                    <a:pt x="428" y="846"/>
                  </a:cubicBezTo>
                  <a:cubicBezTo>
                    <a:pt x="486" y="846"/>
                    <a:pt x="542" y="829"/>
                    <a:pt x="592" y="798"/>
                  </a:cubicBezTo>
                  <a:lnTo>
                    <a:pt x="592" y="798"/>
                  </a:lnTo>
                  <a:cubicBezTo>
                    <a:pt x="597" y="802"/>
                    <a:pt x="602" y="804"/>
                    <a:pt x="608" y="804"/>
                  </a:cubicBezTo>
                  <a:cubicBezTo>
                    <a:pt x="613" y="804"/>
                    <a:pt x="620" y="802"/>
                    <a:pt x="626" y="796"/>
                  </a:cubicBezTo>
                  <a:cubicBezTo>
                    <a:pt x="870" y="760"/>
                    <a:pt x="940" y="412"/>
                    <a:pt x="834" y="204"/>
                  </a:cubicBezTo>
                  <a:cubicBezTo>
                    <a:pt x="740" y="87"/>
                    <a:pt x="599" y="1"/>
                    <a:pt x="4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9" name="Google Shape;1199;p11"/>
            <p:cNvSpPr/>
            <p:nvPr/>
          </p:nvSpPr>
          <p:spPr>
            <a:xfrm>
              <a:off x="3113525" y="1375125"/>
              <a:ext cx="22600" cy="21550"/>
            </a:xfrm>
            <a:custGeom>
              <a:avLst/>
              <a:gdLst/>
              <a:ahLst/>
              <a:cxnLst/>
              <a:rect l="l" t="t" r="r" b="b"/>
              <a:pathLst>
                <a:path w="904" h="862" extrusionOk="0">
                  <a:moveTo>
                    <a:pt x="464" y="126"/>
                  </a:moveTo>
                  <a:cubicBezTo>
                    <a:pt x="560" y="126"/>
                    <a:pt x="645" y="207"/>
                    <a:pt x="695" y="307"/>
                  </a:cubicBezTo>
                  <a:cubicBezTo>
                    <a:pt x="731" y="376"/>
                    <a:pt x="764" y="446"/>
                    <a:pt x="731" y="515"/>
                  </a:cubicBezTo>
                  <a:cubicBezTo>
                    <a:pt x="731" y="610"/>
                    <a:pt x="647" y="646"/>
                    <a:pt x="579" y="729"/>
                  </a:cubicBezTo>
                  <a:lnTo>
                    <a:pt x="579" y="729"/>
                  </a:lnTo>
                  <a:cubicBezTo>
                    <a:pt x="542" y="746"/>
                    <a:pt x="503" y="756"/>
                    <a:pt x="462" y="756"/>
                  </a:cubicBezTo>
                  <a:cubicBezTo>
                    <a:pt x="390" y="756"/>
                    <a:pt x="314" y="725"/>
                    <a:pt x="245" y="654"/>
                  </a:cubicBezTo>
                  <a:cubicBezTo>
                    <a:pt x="106" y="515"/>
                    <a:pt x="209" y="274"/>
                    <a:pt x="347" y="168"/>
                  </a:cubicBezTo>
                  <a:cubicBezTo>
                    <a:pt x="387" y="139"/>
                    <a:pt x="426" y="126"/>
                    <a:pt x="464" y="126"/>
                  </a:cubicBezTo>
                  <a:close/>
                  <a:moveTo>
                    <a:pt x="452" y="0"/>
                  </a:moveTo>
                  <a:cubicBezTo>
                    <a:pt x="383" y="0"/>
                    <a:pt x="312" y="20"/>
                    <a:pt x="245" y="65"/>
                  </a:cubicBezTo>
                  <a:cubicBezTo>
                    <a:pt x="36" y="237"/>
                    <a:pt x="0" y="552"/>
                    <a:pt x="175" y="760"/>
                  </a:cubicBezTo>
                  <a:cubicBezTo>
                    <a:pt x="246" y="831"/>
                    <a:pt x="325" y="862"/>
                    <a:pt x="402" y="862"/>
                  </a:cubicBezTo>
                  <a:cubicBezTo>
                    <a:pt x="461" y="862"/>
                    <a:pt x="518" y="844"/>
                    <a:pt x="570" y="814"/>
                  </a:cubicBezTo>
                  <a:lnTo>
                    <a:pt x="570" y="814"/>
                  </a:lnTo>
                  <a:cubicBezTo>
                    <a:pt x="580" y="823"/>
                    <a:pt x="597" y="829"/>
                    <a:pt x="625" y="829"/>
                  </a:cubicBezTo>
                  <a:cubicBezTo>
                    <a:pt x="870" y="760"/>
                    <a:pt x="903" y="413"/>
                    <a:pt x="800" y="204"/>
                  </a:cubicBezTo>
                  <a:cubicBezTo>
                    <a:pt x="729" y="86"/>
                    <a:pt x="596" y="0"/>
                    <a:pt x="4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0" name="Google Shape;1200;p11"/>
            <p:cNvSpPr/>
            <p:nvPr/>
          </p:nvSpPr>
          <p:spPr>
            <a:xfrm>
              <a:off x="3361900" y="880350"/>
              <a:ext cx="23500" cy="21325"/>
            </a:xfrm>
            <a:custGeom>
              <a:avLst/>
              <a:gdLst/>
              <a:ahLst/>
              <a:cxnLst/>
              <a:rect l="l" t="t" r="r" b="b"/>
              <a:pathLst>
                <a:path w="940" h="853" extrusionOk="0">
                  <a:moveTo>
                    <a:pt x="445" y="135"/>
                  </a:moveTo>
                  <a:cubicBezTo>
                    <a:pt x="560" y="135"/>
                    <a:pt x="678" y="217"/>
                    <a:pt x="732" y="296"/>
                  </a:cubicBezTo>
                  <a:cubicBezTo>
                    <a:pt x="765" y="366"/>
                    <a:pt x="765" y="435"/>
                    <a:pt x="732" y="505"/>
                  </a:cubicBezTo>
                  <a:cubicBezTo>
                    <a:pt x="732" y="593"/>
                    <a:pt x="658" y="656"/>
                    <a:pt x="614" y="715"/>
                  </a:cubicBezTo>
                  <a:lnTo>
                    <a:pt x="614" y="715"/>
                  </a:lnTo>
                  <a:cubicBezTo>
                    <a:pt x="568" y="747"/>
                    <a:pt x="517" y="763"/>
                    <a:pt x="467" y="763"/>
                  </a:cubicBezTo>
                  <a:cubicBezTo>
                    <a:pt x="400" y="763"/>
                    <a:pt x="334" y="735"/>
                    <a:pt x="279" y="680"/>
                  </a:cubicBezTo>
                  <a:cubicBezTo>
                    <a:pt x="106" y="505"/>
                    <a:pt x="209" y="263"/>
                    <a:pt x="348" y="157"/>
                  </a:cubicBezTo>
                  <a:cubicBezTo>
                    <a:pt x="379" y="142"/>
                    <a:pt x="412" y="135"/>
                    <a:pt x="445" y="135"/>
                  </a:cubicBezTo>
                  <a:close/>
                  <a:moveTo>
                    <a:pt x="479" y="1"/>
                  </a:moveTo>
                  <a:cubicBezTo>
                    <a:pt x="410" y="1"/>
                    <a:pt x="340" y="27"/>
                    <a:pt x="279" y="88"/>
                  </a:cubicBezTo>
                  <a:cubicBezTo>
                    <a:pt x="37" y="227"/>
                    <a:pt x="1" y="574"/>
                    <a:pt x="209" y="749"/>
                  </a:cubicBezTo>
                  <a:cubicBezTo>
                    <a:pt x="282" y="822"/>
                    <a:pt x="359" y="852"/>
                    <a:pt x="433" y="852"/>
                  </a:cubicBezTo>
                  <a:cubicBezTo>
                    <a:pt x="488" y="852"/>
                    <a:pt x="542" y="835"/>
                    <a:pt x="591" y="806"/>
                  </a:cubicBezTo>
                  <a:lnTo>
                    <a:pt x="591" y="806"/>
                  </a:lnTo>
                  <a:cubicBezTo>
                    <a:pt x="601" y="814"/>
                    <a:pt x="613" y="819"/>
                    <a:pt x="626" y="819"/>
                  </a:cubicBezTo>
                  <a:cubicBezTo>
                    <a:pt x="870" y="749"/>
                    <a:pt x="940" y="435"/>
                    <a:pt x="801" y="227"/>
                  </a:cubicBezTo>
                  <a:cubicBezTo>
                    <a:pt x="732" y="92"/>
                    <a:pt x="607" y="1"/>
                    <a:pt x="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1" name="Google Shape;1201;p11"/>
            <p:cNvSpPr/>
            <p:nvPr/>
          </p:nvSpPr>
          <p:spPr>
            <a:xfrm>
              <a:off x="3550400" y="589850"/>
              <a:ext cx="13025" cy="11750"/>
            </a:xfrm>
            <a:custGeom>
              <a:avLst/>
              <a:gdLst/>
              <a:ahLst/>
              <a:cxnLst/>
              <a:rect l="l" t="t" r="r" b="b"/>
              <a:pathLst>
                <a:path w="521" h="470" extrusionOk="0">
                  <a:moveTo>
                    <a:pt x="269" y="76"/>
                  </a:moveTo>
                  <a:cubicBezTo>
                    <a:pt x="316" y="76"/>
                    <a:pt x="358" y="125"/>
                    <a:pt x="381" y="174"/>
                  </a:cubicBezTo>
                  <a:cubicBezTo>
                    <a:pt x="417" y="210"/>
                    <a:pt x="417" y="244"/>
                    <a:pt x="417" y="280"/>
                  </a:cubicBezTo>
                  <a:cubicBezTo>
                    <a:pt x="417" y="349"/>
                    <a:pt x="348" y="383"/>
                    <a:pt x="312" y="419"/>
                  </a:cubicBezTo>
                  <a:cubicBezTo>
                    <a:pt x="312" y="419"/>
                    <a:pt x="312" y="420"/>
                    <a:pt x="312" y="421"/>
                  </a:cubicBezTo>
                  <a:lnTo>
                    <a:pt x="312" y="421"/>
                  </a:lnTo>
                  <a:cubicBezTo>
                    <a:pt x="297" y="426"/>
                    <a:pt x="282" y="428"/>
                    <a:pt x="266" y="428"/>
                  </a:cubicBezTo>
                  <a:cubicBezTo>
                    <a:pt x="225" y="428"/>
                    <a:pt x="182" y="412"/>
                    <a:pt x="139" y="383"/>
                  </a:cubicBezTo>
                  <a:cubicBezTo>
                    <a:pt x="70" y="280"/>
                    <a:pt x="103" y="141"/>
                    <a:pt x="209" y="105"/>
                  </a:cubicBezTo>
                  <a:cubicBezTo>
                    <a:pt x="229" y="84"/>
                    <a:pt x="250" y="76"/>
                    <a:pt x="269" y="76"/>
                  </a:cubicBezTo>
                  <a:close/>
                  <a:moveTo>
                    <a:pt x="249" y="1"/>
                  </a:moveTo>
                  <a:cubicBezTo>
                    <a:pt x="211" y="1"/>
                    <a:pt x="173" y="12"/>
                    <a:pt x="139" y="35"/>
                  </a:cubicBezTo>
                  <a:cubicBezTo>
                    <a:pt x="34" y="141"/>
                    <a:pt x="1" y="313"/>
                    <a:pt x="103" y="419"/>
                  </a:cubicBezTo>
                  <a:cubicBezTo>
                    <a:pt x="140" y="455"/>
                    <a:pt x="181" y="469"/>
                    <a:pt x="221" y="469"/>
                  </a:cubicBezTo>
                  <a:cubicBezTo>
                    <a:pt x="253" y="469"/>
                    <a:pt x="284" y="460"/>
                    <a:pt x="314" y="444"/>
                  </a:cubicBezTo>
                  <a:lnTo>
                    <a:pt x="314" y="444"/>
                  </a:lnTo>
                  <a:cubicBezTo>
                    <a:pt x="317" y="452"/>
                    <a:pt x="326" y="452"/>
                    <a:pt x="348" y="452"/>
                  </a:cubicBezTo>
                  <a:cubicBezTo>
                    <a:pt x="487" y="419"/>
                    <a:pt x="520" y="244"/>
                    <a:pt x="451" y="141"/>
                  </a:cubicBezTo>
                  <a:cubicBezTo>
                    <a:pt x="404" y="48"/>
                    <a:pt x="327" y="1"/>
                    <a:pt x="2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2" name="Google Shape;1202;p11"/>
            <p:cNvSpPr/>
            <p:nvPr/>
          </p:nvSpPr>
          <p:spPr>
            <a:xfrm>
              <a:off x="2611525" y="679325"/>
              <a:ext cx="13100" cy="11750"/>
            </a:xfrm>
            <a:custGeom>
              <a:avLst/>
              <a:gdLst/>
              <a:ahLst/>
              <a:cxnLst/>
              <a:rect l="l" t="t" r="r" b="b"/>
              <a:pathLst>
                <a:path w="524" h="470" extrusionOk="0">
                  <a:moveTo>
                    <a:pt x="269" y="77"/>
                  </a:moveTo>
                  <a:cubicBezTo>
                    <a:pt x="316" y="77"/>
                    <a:pt x="359" y="126"/>
                    <a:pt x="384" y="175"/>
                  </a:cubicBezTo>
                  <a:cubicBezTo>
                    <a:pt x="417" y="208"/>
                    <a:pt x="417" y="244"/>
                    <a:pt x="417" y="278"/>
                  </a:cubicBezTo>
                  <a:cubicBezTo>
                    <a:pt x="417" y="317"/>
                    <a:pt x="395" y="346"/>
                    <a:pt x="369" y="370"/>
                  </a:cubicBezTo>
                  <a:lnTo>
                    <a:pt x="369" y="370"/>
                  </a:lnTo>
                  <a:cubicBezTo>
                    <a:pt x="333" y="402"/>
                    <a:pt x="292" y="419"/>
                    <a:pt x="249" y="419"/>
                  </a:cubicBezTo>
                  <a:cubicBezTo>
                    <a:pt x="213" y="419"/>
                    <a:pt x="177" y="408"/>
                    <a:pt x="139" y="383"/>
                  </a:cubicBezTo>
                  <a:cubicBezTo>
                    <a:pt x="70" y="278"/>
                    <a:pt x="106" y="139"/>
                    <a:pt x="209" y="105"/>
                  </a:cubicBezTo>
                  <a:cubicBezTo>
                    <a:pt x="229" y="85"/>
                    <a:pt x="250" y="77"/>
                    <a:pt x="269" y="77"/>
                  </a:cubicBezTo>
                  <a:close/>
                  <a:moveTo>
                    <a:pt x="253" y="1"/>
                  </a:moveTo>
                  <a:cubicBezTo>
                    <a:pt x="214" y="1"/>
                    <a:pt x="175" y="13"/>
                    <a:pt x="139" y="36"/>
                  </a:cubicBezTo>
                  <a:cubicBezTo>
                    <a:pt x="37" y="139"/>
                    <a:pt x="1" y="314"/>
                    <a:pt x="106" y="417"/>
                  </a:cubicBezTo>
                  <a:cubicBezTo>
                    <a:pt x="142" y="454"/>
                    <a:pt x="187" y="469"/>
                    <a:pt x="232" y="469"/>
                  </a:cubicBezTo>
                  <a:cubicBezTo>
                    <a:pt x="262" y="469"/>
                    <a:pt x="293" y="462"/>
                    <a:pt x="320" y="449"/>
                  </a:cubicBezTo>
                  <a:lnTo>
                    <a:pt x="320" y="449"/>
                  </a:lnTo>
                  <a:cubicBezTo>
                    <a:pt x="324" y="453"/>
                    <a:pt x="333" y="453"/>
                    <a:pt x="348" y="453"/>
                  </a:cubicBezTo>
                  <a:cubicBezTo>
                    <a:pt x="487" y="417"/>
                    <a:pt x="523" y="244"/>
                    <a:pt x="454" y="139"/>
                  </a:cubicBezTo>
                  <a:cubicBezTo>
                    <a:pt x="407" y="47"/>
                    <a:pt x="331" y="1"/>
                    <a:pt x="2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3" name="Google Shape;1203;p11"/>
            <p:cNvSpPr/>
            <p:nvPr/>
          </p:nvSpPr>
          <p:spPr>
            <a:xfrm>
              <a:off x="2570750" y="649975"/>
              <a:ext cx="13000" cy="12150"/>
            </a:xfrm>
            <a:custGeom>
              <a:avLst/>
              <a:gdLst/>
              <a:ahLst/>
              <a:cxnLst/>
              <a:rect l="l" t="t" r="r" b="b"/>
              <a:pathLst>
                <a:path w="520" h="486" extrusionOk="0">
                  <a:moveTo>
                    <a:pt x="269" y="69"/>
                  </a:moveTo>
                  <a:cubicBezTo>
                    <a:pt x="316" y="69"/>
                    <a:pt x="357" y="119"/>
                    <a:pt x="381" y="168"/>
                  </a:cubicBezTo>
                  <a:cubicBezTo>
                    <a:pt x="417" y="201"/>
                    <a:pt x="417" y="237"/>
                    <a:pt x="417" y="271"/>
                  </a:cubicBezTo>
                  <a:cubicBezTo>
                    <a:pt x="417" y="340"/>
                    <a:pt x="348" y="376"/>
                    <a:pt x="311" y="410"/>
                  </a:cubicBezTo>
                  <a:cubicBezTo>
                    <a:pt x="311" y="413"/>
                    <a:pt x="311" y="417"/>
                    <a:pt x="311" y="420"/>
                  </a:cubicBezTo>
                  <a:lnTo>
                    <a:pt x="311" y="420"/>
                  </a:lnTo>
                  <a:cubicBezTo>
                    <a:pt x="300" y="423"/>
                    <a:pt x="288" y="424"/>
                    <a:pt x="275" y="424"/>
                  </a:cubicBezTo>
                  <a:cubicBezTo>
                    <a:pt x="232" y="424"/>
                    <a:pt x="185" y="407"/>
                    <a:pt x="139" y="376"/>
                  </a:cubicBezTo>
                  <a:cubicBezTo>
                    <a:pt x="70" y="271"/>
                    <a:pt x="103" y="168"/>
                    <a:pt x="209" y="98"/>
                  </a:cubicBezTo>
                  <a:cubicBezTo>
                    <a:pt x="229" y="78"/>
                    <a:pt x="249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199" y="1"/>
                    <a:pt x="168" y="9"/>
                    <a:pt x="139" y="29"/>
                  </a:cubicBezTo>
                  <a:cubicBezTo>
                    <a:pt x="34" y="132"/>
                    <a:pt x="0" y="307"/>
                    <a:pt x="103" y="410"/>
                  </a:cubicBezTo>
                  <a:cubicBezTo>
                    <a:pt x="143" y="463"/>
                    <a:pt x="189" y="485"/>
                    <a:pt x="233" y="485"/>
                  </a:cubicBezTo>
                  <a:cubicBezTo>
                    <a:pt x="262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0" y="459"/>
                    <a:pt x="322" y="459"/>
                    <a:pt x="324" y="459"/>
                  </a:cubicBezTo>
                  <a:cubicBezTo>
                    <a:pt x="330" y="459"/>
                    <a:pt x="337" y="455"/>
                    <a:pt x="348" y="446"/>
                  </a:cubicBezTo>
                  <a:cubicBezTo>
                    <a:pt x="487" y="410"/>
                    <a:pt x="520" y="237"/>
                    <a:pt x="450" y="132"/>
                  </a:cubicBezTo>
                  <a:cubicBezTo>
                    <a:pt x="400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4" name="Google Shape;1204;p11"/>
            <p:cNvSpPr/>
            <p:nvPr/>
          </p:nvSpPr>
          <p:spPr>
            <a:xfrm>
              <a:off x="3485225" y="12490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1" y="106"/>
                    <a:pt x="1" y="208"/>
                  </a:cubicBezTo>
                  <a:cubicBezTo>
                    <a:pt x="1" y="347"/>
                    <a:pt x="106" y="417"/>
                    <a:pt x="209" y="417"/>
                  </a:cubicBezTo>
                  <a:cubicBezTo>
                    <a:pt x="348" y="417"/>
                    <a:pt x="418" y="347"/>
                    <a:pt x="418" y="208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5" name="Google Shape;1205;p11"/>
            <p:cNvSpPr/>
            <p:nvPr/>
          </p:nvSpPr>
          <p:spPr>
            <a:xfrm>
              <a:off x="3353225" y="123605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0" y="70"/>
                    <a:pt x="0" y="209"/>
                  </a:cubicBezTo>
                  <a:cubicBezTo>
                    <a:pt x="0" y="312"/>
                    <a:pt x="70" y="417"/>
                    <a:pt x="209" y="417"/>
                  </a:cubicBezTo>
                  <a:cubicBezTo>
                    <a:pt x="314" y="417"/>
                    <a:pt x="417" y="312"/>
                    <a:pt x="417" y="209"/>
                  </a:cubicBezTo>
                  <a:cubicBezTo>
                    <a:pt x="417" y="70"/>
                    <a:pt x="314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2971075" y="12803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1"/>
                  </a:moveTo>
                  <a:cubicBezTo>
                    <a:pt x="70" y="1"/>
                    <a:pt x="1" y="106"/>
                    <a:pt x="1" y="209"/>
                  </a:cubicBezTo>
                  <a:cubicBezTo>
                    <a:pt x="1" y="315"/>
                    <a:pt x="70" y="418"/>
                    <a:pt x="209" y="418"/>
                  </a:cubicBezTo>
                  <a:cubicBezTo>
                    <a:pt x="315" y="418"/>
                    <a:pt x="418" y="315"/>
                    <a:pt x="418" y="209"/>
                  </a:cubicBezTo>
                  <a:cubicBezTo>
                    <a:pt x="418" y="106"/>
                    <a:pt x="315" y="1"/>
                    <a:pt x="20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7" name="Google Shape;1207;p11"/>
            <p:cNvSpPr/>
            <p:nvPr/>
          </p:nvSpPr>
          <p:spPr>
            <a:xfrm>
              <a:off x="3506975" y="1206650"/>
              <a:ext cx="12175" cy="12200"/>
            </a:xfrm>
            <a:custGeom>
              <a:avLst/>
              <a:gdLst/>
              <a:ahLst/>
              <a:cxnLst/>
              <a:rect l="l" t="t" r="r" b="b"/>
              <a:pathLst>
                <a:path w="487" h="488" extrusionOk="0">
                  <a:moveTo>
                    <a:pt x="256" y="69"/>
                  </a:moveTo>
                  <a:cubicBezTo>
                    <a:pt x="316" y="69"/>
                    <a:pt x="358" y="118"/>
                    <a:pt x="381" y="167"/>
                  </a:cubicBezTo>
                  <a:cubicBezTo>
                    <a:pt x="417" y="204"/>
                    <a:pt x="417" y="237"/>
                    <a:pt x="417" y="273"/>
                  </a:cubicBezTo>
                  <a:cubicBezTo>
                    <a:pt x="409" y="290"/>
                    <a:pt x="400" y="305"/>
                    <a:pt x="391" y="318"/>
                  </a:cubicBezTo>
                  <a:lnTo>
                    <a:pt x="391" y="318"/>
                  </a:lnTo>
                  <a:cubicBezTo>
                    <a:pt x="388" y="320"/>
                    <a:pt x="385" y="325"/>
                    <a:pt x="383" y="331"/>
                  </a:cubicBezTo>
                  <a:lnTo>
                    <a:pt x="383" y="331"/>
                  </a:lnTo>
                  <a:cubicBezTo>
                    <a:pt x="359" y="365"/>
                    <a:pt x="336" y="388"/>
                    <a:pt x="312" y="412"/>
                  </a:cubicBezTo>
                  <a:cubicBezTo>
                    <a:pt x="312" y="413"/>
                    <a:pt x="312" y="414"/>
                    <a:pt x="312" y="415"/>
                  </a:cubicBezTo>
                  <a:lnTo>
                    <a:pt x="312" y="415"/>
                  </a:lnTo>
                  <a:cubicBezTo>
                    <a:pt x="296" y="422"/>
                    <a:pt x="278" y="424"/>
                    <a:pt x="260" y="424"/>
                  </a:cubicBezTo>
                  <a:cubicBezTo>
                    <a:pt x="216" y="424"/>
                    <a:pt x="171" y="407"/>
                    <a:pt x="139" y="376"/>
                  </a:cubicBezTo>
                  <a:cubicBezTo>
                    <a:pt x="34" y="273"/>
                    <a:pt x="103" y="167"/>
                    <a:pt x="173" y="98"/>
                  </a:cubicBezTo>
                  <a:cubicBezTo>
                    <a:pt x="204" y="78"/>
                    <a:pt x="232" y="69"/>
                    <a:pt x="256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39" y="29"/>
                  </a:cubicBezTo>
                  <a:cubicBezTo>
                    <a:pt x="1" y="134"/>
                    <a:pt x="1" y="306"/>
                    <a:pt x="103" y="412"/>
                  </a:cubicBezTo>
                  <a:cubicBezTo>
                    <a:pt x="144" y="465"/>
                    <a:pt x="189" y="488"/>
                    <a:pt x="233" y="488"/>
                  </a:cubicBezTo>
                  <a:cubicBezTo>
                    <a:pt x="263" y="488"/>
                    <a:pt x="293" y="477"/>
                    <a:pt x="320" y="459"/>
                  </a:cubicBezTo>
                  <a:lnTo>
                    <a:pt x="320" y="459"/>
                  </a:lnTo>
                  <a:cubicBezTo>
                    <a:pt x="321" y="460"/>
                    <a:pt x="323" y="460"/>
                    <a:pt x="324" y="460"/>
                  </a:cubicBezTo>
                  <a:cubicBezTo>
                    <a:pt x="330" y="460"/>
                    <a:pt x="337" y="456"/>
                    <a:pt x="348" y="445"/>
                  </a:cubicBezTo>
                  <a:cubicBezTo>
                    <a:pt x="487" y="412"/>
                    <a:pt x="487" y="237"/>
                    <a:pt x="451" y="134"/>
                  </a:cubicBezTo>
                  <a:cubicBezTo>
                    <a:pt x="401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8" name="Google Shape;1208;p11"/>
            <p:cNvSpPr/>
            <p:nvPr/>
          </p:nvSpPr>
          <p:spPr>
            <a:xfrm>
              <a:off x="3465300" y="1177425"/>
              <a:ext cx="13000" cy="12125"/>
            </a:xfrm>
            <a:custGeom>
              <a:avLst/>
              <a:gdLst/>
              <a:ahLst/>
              <a:cxnLst/>
              <a:rect l="l" t="t" r="r" b="b"/>
              <a:pathLst>
                <a:path w="520" h="485" extrusionOk="0">
                  <a:moveTo>
                    <a:pt x="284" y="73"/>
                  </a:moveTo>
                  <a:cubicBezTo>
                    <a:pt x="346" y="73"/>
                    <a:pt x="390" y="104"/>
                    <a:pt x="417" y="155"/>
                  </a:cubicBezTo>
                  <a:cubicBezTo>
                    <a:pt x="450" y="191"/>
                    <a:pt x="450" y="225"/>
                    <a:pt x="450" y="294"/>
                  </a:cubicBezTo>
                  <a:lnTo>
                    <a:pt x="430" y="315"/>
                  </a:lnTo>
                  <a:lnTo>
                    <a:pt x="430" y="315"/>
                  </a:lnTo>
                  <a:cubicBezTo>
                    <a:pt x="428" y="315"/>
                    <a:pt x="427" y="314"/>
                    <a:pt x="426" y="314"/>
                  </a:cubicBezTo>
                  <a:cubicBezTo>
                    <a:pt x="421" y="314"/>
                    <a:pt x="417" y="318"/>
                    <a:pt x="417" y="329"/>
                  </a:cubicBezTo>
                  <a:lnTo>
                    <a:pt x="417" y="329"/>
                  </a:lnTo>
                  <a:lnTo>
                    <a:pt x="347" y="400"/>
                  </a:lnTo>
                  <a:cubicBezTo>
                    <a:pt x="341" y="406"/>
                    <a:pt x="337" y="411"/>
                    <a:pt x="335" y="417"/>
                  </a:cubicBezTo>
                  <a:lnTo>
                    <a:pt x="335" y="417"/>
                  </a:lnTo>
                  <a:cubicBezTo>
                    <a:pt x="318" y="424"/>
                    <a:pt x="301" y="427"/>
                    <a:pt x="284" y="427"/>
                  </a:cubicBezTo>
                  <a:cubicBezTo>
                    <a:pt x="243" y="427"/>
                    <a:pt x="201" y="408"/>
                    <a:pt x="172" y="364"/>
                  </a:cubicBezTo>
                  <a:cubicBezTo>
                    <a:pt x="70" y="294"/>
                    <a:pt x="139" y="155"/>
                    <a:pt x="208" y="86"/>
                  </a:cubicBezTo>
                  <a:cubicBezTo>
                    <a:pt x="236" y="77"/>
                    <a:pt x="261" y="73"/>
                    <a:pt x="284" y="73"/>
                  </a:cubicBezTo>
                  <a:close/>
                  <a:moveTo>
                    <a:pt x="291" y="0"/>
                  </a:moveTo>
                  <a:cubicBezTo>
                    <a:pt x="250" y="0"/>
                    <a:pt x="209" y="16"/>
                    <a:pt x="172" y="53"/>
                  </a:cubicBezTo>
                  <a:cubicBezTo>
                    <a:pt x="33" y="122"/>
                    <a:pt x="0" y="294"/>
                    <a:pt x="139" y="433"/>
                  </a:cubicBezTo>
                  <a:cubicBezTo>
                    <a:pt x="173" y="469"/>
                    <a:pt x="212" y="484"/>
                    <a:pt x="251" y="484"/>
                  </a:cubicBezTo>
                  <a:cubicBezTo>
                    <a:pt x="283" y="484"/>
                    <a:pt x="315" y="474"/>
                    <a:pt x="344" y="455"/>
                  </a:cubicBezTo>
                  <a:lnTo>
                    <a:pt x="344" y="455"/>
                  </a:lnTo>
                  <a:cubicBezTo>
                    <a:pt x="354" y="464"/>
                    <a:pt x="367" y="469"/>
                    <a:pt x="381" y="469"/>
                  </a:cubicBezTo>
                  <a:cubicBezTo>
                    <a:pt x="520" y="433"/>
                    <a:pt x="520" y="225"/>
                    <a:pt x="486" y="122"/>
                  </a:cubicBezTo>
                  <a:cubicBezTo>
                    <a:pt x="441" y="53"/>
                    <a:pt x="367" y="0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3586875" y="511650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7"/>
                    <a:pt x="417" y="176"/>
                  </a:cubicBezTo>
                  <a:cubicBezTo>
                    <a:pt x="451" y="212"/>
                    <a:pt x="451" y="245"/>
                    <a:pt x="417" y="281"/>
                  </a:cubicBezTo>
                  <a:cubicBezTo>
                    <a:pt x="417" y="302"/>
                    <a:pt x="414" y="320"/>
                    <a:pt x="409" y="335"/>
                  </a:cubicBezTo>
                  <a:lnTo>
                    <a:pt x="409" y="335"/>
                  </a:lnTo>
                  <a:cubicBezTo>
                    <a:pt x="380" y="390"/>
                    <a:pt x="322" y="421"/>
                    <a:pt x="266" y="421"/>
                  </a:cubicBezTo>
                  <a:cubicBezTo>
                    <a:pt x="231" y="421"/>
                    <a:pt x="198" y="409"/>
                    <a:pt x="173" y="384"/>
                  </a:cubicBezTo>
                  <a:cubicBezTo>
                    <a:pt x="70" y="281"/>
                    <a:pt x="140" y="142"/>
                    <a:pt x="209" y="106"/>
                  </a:cubicBezTo>
                  <a:cubicBezTo>
                    <a:pt x="229" y="86"/>
                    <a:pt x="253" y="77"/>
                    <a:pt x="276" y="77"/>
                  </a:cubicBezTo>
                  <a:close/>
                  <a:moveTo>
                    <a:pt x="292" y="1"/>
                  </a:moveTo>
                  <a:cubicBezTo>
                    <a:pt x="251" y="1"/>
                    <a:pt x="210" y="12"/>
                    <a:pt x="173" y="37"/>
                  </a:cubicBezTo>
                  <a:cubicBezTo>
                    <a:pt x="34" y="142"/>
                    <a:pt x="1" y="315"/>
                    <a:pt x="140" y="420"/>
                  </a:cubicBezTo>
                  <a:cubicBezTo>
                    <a:pt x="175" y="456"/>
                    <a:pt x="215" y="471"/>
                    <a:pt x="255" y="471"/>
                  </a:cubicBezTo>
                  <a:cubicBezTo>
                    <a:pt x="285" y="471"/>
                    <a:pt x="315" y="463"/>
                    <a:pt x="343" y="448"/>
                  </a:cubicBezTo>
                  <a:lnTo>
                    <a:pt x="343" y="448"/>
                  </a:lnTo>
                  <a:cubicBezTo>
                    <a:pt x="346" y="451"/>
                    <a:pt x="348" y="454"/>
                    <a:pt x="348" y="454"/>
                  </a:cubicBezTo>
                  <a:cubicBezTo>
                    <a:pt x="520" y="420"/>
                    <a:pt x="520" y="245"/>
                    <a:pt x="487" y="106"/>
                  </a:cubicBezTo>
                  <a:cubicBezTo>
                    <a:pt x="442" y="40"/>
                    <a:pt x="368" y="1"/>
                    <a:pt x="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0" name="Google Shape;1210;p11"/>
            <p:cNvSpPr/>
            <p:nvPr/>
          </p:nvSpPr>
          <p:spPr>
            <a:xfrm>
              <a:off x="2814750" y="337125"/>
              <a:ext cx="8725" cy="8700"/>
            </a:xfrm>
            <a:custGeom>
              <a:avLst/>
              <a:gdLst/>
              <a:ahLst/>
              <a:cxnLst/>
              <a:rect l="l" t="t" r="r" b="b"/>
              <a:pathLst>
                <a:path w="349" h="348" extrusionOk="0">
                  <a:moveTo>
                    <a:pt x="176" y="0"/>
                  </a:moveTo>
                  <a:cubicBezTo>
                    <a:pt x="106" y="0"/>
                    <a:pt x="1" y="70"/>
                    <a:pt x="1" y="175"/>
                  </a:cubicBezTo>
                  <a:cubicBezTo>
                    <a:pt x="1" y="278"/>
                    <a:pt x="106" y="348"/>
                    <a:pt x="176" y="348"/>
                  </a:cubicBezTo>
                  <a:cubicBezTo>
                    <a:pt x="279" y="348"/>
                    <a:pt x="348" y="278"/>
                    <a:pt x="348" y="175"/>
                  </a:cubicBezTo>
                  <a:cubicBezTo>
                    <a:pt x="348" y="70"/>
                    <a:pt x="279" y="0"/>
                    <a:pt x="1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1" name="Google Shape;1211;p11"/>
            <p:cNvSpPr/>
            <p:nvPr/>
          </p:nvSpPr>
          <p:spPr>
            <a:xfrm>
              <a:off x="2886875" y="274600"/>
              <a:ext cx="16500" cy="16550"/>
            </a:xfrm>
            <a:custGeom>
              <a:avLst/>
              <a:gdLst/>
              <a:ahLst/>
              <a:cxnLst/>
              <a:rect l="l" t="t" r="r" b="b"/>
              <a:pathLst>
                <a:path w="660" h="662" extrusionOk="0">
                  <a:moveTo>
                    <a:pt x="348" y="0"/>
                  </a:moveTo>
                  <a:cubicBezTo>
                    <a:pt x="173" y="0"/>
                    <a:pt x="0" y="139"/>
                    <a:pt x="0" y="314"/>
                  </a:cubicBezTo>
                  <a:cubicBezTo>
                    <a:pt x="0" y="523"/>
                    <a:pt x="173" y="662"/>
                    <a:pt x="348" y="662"/>
                  </a:cubicBezTo>
                  <a:cubicBezTo>
                    <a:pt x="520" y="662"/>
                    <a:pt x="659" y="523"/>
                    <a:pt x="659" y="314"/>
                  </a:cubicBezTo>
                  <a:cubicBezTo>
                    <a:pt x="659" y="139"/>
                    <a:pt x="520" y="0"/>
                    <a:pt x="3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2814750" y="360550"/>
              <a:ext cx="13100" cy="11775"/>
            </a:xfrm>
            <a:custGeom>
              <a:avLst/>
              <a:gdLst/>
              <a:ahLst/>
              <a:cxnLst/>
              <a:rect l="l" t="t" r="r" b="b"/>
              <a:pathLst>
                <a:path w="524" h="471" extrusionOk="0">
                  <a:moveTo>
                    <a:pt x="270" y="77"/>
                  </a:moveTo>
                  <a:cubicBezTo>
                    <a:pt x="319" y="77"/>
                    <a:pt x="368" y="126"/>
                    <a:pt x="417" y="175"/>
                  </a:cubicBezTo>
                  <a:lnTo>
                    <a:pt x="417" y="281"/>
                  </a:lnTo>
                  <a:cubicBezTo>
                    <a:pt x="417" y="308"/>
                    <a:pt x="407" y="329"/>
                    <a:pt x="392" y="347"/>
                  </a:cubicBezTo>
                  <a:lnTo>
                    <a:pt x="392" y="347"/>
                  </a:lnTo>
                  <a:cubicBezTo>
                    <a:pt x="352" y="394"/>
                    <a:pt x="303" y="420"/>
                    <a:pt x="250" y="420"/>
                  </a:cubicBezTo>
                  <a:cubicBezTo>
                    <a:pt x="215" y="420"/>
                    <a:pt x="177" y="408"/>
                    <a:pt x="140" y="383"/>
                  </a:cubicBezTo>
                  <a:cubicBezTo>
                    <a:pt x="70" y="281"/>
                    <a:pt x="106" y="142"/>
                    <a:pt x="209" y="106"/>
                  </a:cubicBezTo>
                  <a:cubicBezTo>
                    <a:pt x="229" y="85"/>
                    <a:pt x="250" y="77"/>
                    <a:pt x="270" y="77"/>
                  </a:cubicBezTo>
                  <a:close/>
                  <a:moveTo>
                    <a:pt x="259" y="0"/>
                  </a:moveTo>
                  <a:cubicBezTo>
                    <a:pt x="218" y="0"/>
                    <a:pt x="177" y="12"/>
                    <a:pt x="140" y="36"/>
                  </a:cubicBezTo>
                  <a:cubicBezTo>
                    <a:pt x="37" y="142"/>
                    <a:pt x="1" y="314"/>
                    <a:pt x="106" y="420"/>
                  </a:cubicBezTo>
                  <a:cubicBezTo>
                    <a:pt x="154" y="455"/>
                    <a:pt x="203" y="470"/>
                    <a:pt x="246" y="470"/>
                  </a:cubicBezTo>
                  <a:cubicBezTo>
                    <a:pt x="278" y="470"/>
                    <a:pt x="307" y="463"/>
                    <a:pt x="332" y="449"/>
                  </a:cubicBezTo>
                  <a:lnTo>
                    <a:pt x="332" y="449"/>
                  </a:lnTo>
                  <a:cubicBezTo>
                    <a:pt x="336" y="452"/>
                    <a:pt x="341" y="453"/>
                    <a:pt x="348" y="453"/>
                  </a:cubicBezTo>
                  <a:cubicBezTo>
                    <a:pt x="487" y="420"/>
                    <a:pt x="523" y="244"/>
                    <a:pt x="454" y="106"/>
                  </a:cubicBezTo>
                  <a:cubicBezTo>
                    <a:pt x="409" y="39"/>
                    <a:pt x="334" y="0"/>
                    <a:pt x="2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3" name="Google Shape;1213;p11"/>
            <p:cNvSpPr/>
            <p:nvPr/>
          </p:nvSpPr>
          <p:spPr>
            <a:xfrm>
              <a:off x="3173475" y="406600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1"/>
                  </a:moveTo>
                  <a:cubicBezTo>
                    <a:pt x="70" y="1"/>
                    <a:pt x="0" y="37"/>
                    <a:pt x="0" y="106"/>
                  </a:cubicBezTo>
                  <a:cubicBezTo>
                    <a:pt x="0" y="139"/>
                    <a:pt x="70" y="209"/>
                    <a:pt x="103" y="209"/>
                  </a:cubicBezTo>
                  <a:cubicBezTo>
                    <a:pt x="173" y="209"/>
                    <a:pt x="209" y="139"/>
                    <a:pt x="209" y="106"/>
                  </a:cubicBezTo>
                  <a:cubicBezTo>
                    <a:pt x="209" y="37"/>
                    <a:pt x="173" y="1"/>
                    <a:pt x="1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4" name="Google Shape;1214;p11"/>
            <p:cNvSpPr/>
            <p:nvPr/>
          </p:nvSpPr>
          <p:spPr>
            <a:xfrm>
              <a:off x="3332375" y="29022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6" y="0"/>
                  </a:moveTo>
                  <a:cubicBezTo>
                    <a:pt x="70" y="0"/>
                    <a:pt x="0" y="37"/>
                    <a:pt x="0" y="106"/>
                  </a:cubicBezTo>
                  <a:cubicBezTo>
                    <a:pt x="0" y="139"/>
                    <a:pt x="70" y="209"/>
                    <a:pt x="106" y="209"/>
                  </a:cubicBezTo>
                  <a:cubicBezTo>
                    <a:pt x="176" y="209"/>
                    <a:pt x="209" y="139"/>
                    <a:pt x="209" y="106"/>
                  </a:cubicBezTo>
                  <a:cubicBezTo>
                    <a:pt x="209" y="37"/>
                    <a:pt x="176" y="0"/>
                    <a:pt x="1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3252475" y="41007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39" y="0"/>
                  </a:moveTo>
                  <a:cubicBezTo>
                    <a:pt x="70" y="0"/>
                    <a:pt x="0" y="70"/>
                    <a:pt x="0" y="176"/>
                  </a:cubicBezTo>
                  <a:cubicBezTo>
                    <a:pt x="0" y="245"/>
                    <a:pt x="70" y="348"/>
                    <a:pt x="139" y="348"/>
                  </a:cubicBezTo>
                  <a:cubicBezTo>
                    <a:pt x="245" y="348"/>
                    <a:pt x="314" y="245"/>
                    <a:pt x="314" y="176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6" name="Google Shape;1216;p11"/>
            <p:cNvSpPr/>
            <p:nvPr/>
          </p:nvSpPr>
          <p:spPr>
            <a:xfrm>
              <a:off x="3174300" y="291125"/>
              <a:ext cx="8725" cy="7800"/>
            </a:xfrm>
            <a:custGeom>
              <a:avLst/>
              <a:gdLst/>
              <a:ahLst/>
              <a:cxnLst/>
              <a:rect l="l" t="t" r="r" b="b"/>
              <a:pathLst>
                <a:path w="349" h="312" extrusionOk="0">
                  <a:moveTo>
                    <a:pt x="176" y="1"/>
                  </a:moveTo>
                  <a:cubicBezTo>
                    <a:pt x="106" y="1"/>
                    <a:pt x="1" y="70"/>
                    <a:pt x="1" y="173"/>
                  </a:cubicBezTo>
                  <a:cubicBezTo>
                    <a:pt x="1" y="242"/>
                    <a:pt x="106" y="312"/>
                    <a:pt x="176" y="312"/>
                  </a:cubicBezTo>
                  <a:cubicBezTo>
                    <a:pt x="279" y="312"/>
                    <a:pt x="348" y="242"/>
                    <a:pt x="348" y="173"/>
                  </a:cubicBezTo>
                  <a:cubicBezTo>
                    <a:pt x="348" y="70"/>
                    <a:pt x="279" y="1"/>
                    <a:pt x="1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7" name="Google Shape;1217;p11"/>
            <p:cNvSpPr/>
            <p:nvPr/>
          </p:nvSpPr>
          <p:spPr>
            <a:xfrm>
              <a:off x="3251650" y="433500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51" y="62"/>
                  </a:moveTo>
                  <a:cubicBezTo>
                    <a:pt x="314" y="62"/>
                    <a:pt x="388" y="119"/>
                    <a:pt x="417" y="175"/>
                  </a:cubicBezTo>
                  <a:cubicBezTo>
                    <a:pt x="417" y="211"/>
                    <a:pt x="450" y="245"/>
                    <a:pt x="417" y="281"/>
                  </a:cubicBezTo>
                  <a:cubicBezTo>
                    <a:pt x="417" y="302"/>
                    <a:pt x="414" y="319"/>
                    <a:pt x="408" y="335"/>
                  </a:cubicBezTo>
                  <a:lnTo>
                    <a:pt x="408" y="335"/>
                  </a:lnTo>
                  <a:cubicBezTo>
                    <a:pt x="380" y="390"/>
                    <a:pt x="321" y="420"/>
                    <a:pt x="265" y="420"/>
                  </a:cubicBezTo>
                  <a:cubicBezTo>
                    <a:pt x="231" y="420"/>
                    <a:pt x="197" y="408"/>
                    <a:pt x="172" y="384"/>
                  </a:cubicBezTo>
                  <a:cubicBezTo>
                    <a:pt x="70" y="281"/>
                    <a:pt x="139" y="142"/>
                    <a:pt x="209" y="72"/>
                  </a:cubicBezTo>
                  <a:cubicBezTo>
                    <a:pt x="222" y="65"/>
                    <a:pt x="236" y="62"/>
                    <a:pt x="251" y="62"/>
                  </a:cubicBezTo>
                  <a:close/>
                  <a:moveTo>
                    <a:pt x="290" y="0"/>
                  </a:moveTo>
                  <a:cubicBezTo>
                    <a:pt x="251" y="0"/>
                    <a:pt x="210" y="12"/>
                    <a:pt x="172" y="36"/>
                  </a:cubicBezTo>
                  <a:cubicBezTo>
                    <a:pt x="33" y="142"/>
                    <a:pt x="0" y="314"/>
                    <a:pt x="139" y="420"/>
                  </a:cubicBezTo>
                  <a:cubicBezTo>
                    <a:pt x="175" y="455"/>
                    <a:pt x="215" y="470"/>
                    <a:pt x="255" y="470"/>
                  </a:cubicBezTo>
                  <a:cubicBezTo>
                    <a:pt x="285" y="470"/>
                    <a:pt x="314" y="462"/>
                    <a:pt x="342" y="448"/>
                  </a:cubicBezTo>
                  <a:lnTo>
                    <a:pt x="342" y="448"/>
                  </a:lnTo>
                  <a:cubicBezTo>
                    <a:pt x="345" y="451"/>
                    <a:pt x="347" y="453"/>
                    <a:pt x="347" y="453"/>
                  </a:cubicBezTo>
                  <a:cubicBezTo>
                    <a:pt x="520" y="420"/>
                    <a:pt x="520" y="245"/>
                    <a:pt x="450" y="106"/>
                  </a:cubicBezTo>
                  <a:cubicBezTo>
                    <a:pt x="429" y="39"/>
                    <a:pt x="363" y="0"/>
                    <a:pt x="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3001525" y="238075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45" y="63"/>
                  </a:moveTo>
                  <a:cubicBezTo>
                    <a:pt x="302" y="63"/>
                    <a:pt x="353" y="120"/>
                    <a:pt x="381" y="177"/>
                  </a:cubicBezTo>
                  <a:cubicBezTo>
                    <a:pt x="417" y="210"/>
                    <a:pt x="417" y="247"/>
                    <a:pt x="417" y="280"/>
                  </a:cubicBezTo>
                  <a:cubicBezTo>
                    <a:pt x="409" y="295"/>
                    <a:pt x="402" y="306"/>
                    <a:pt x="394" y="316"/>
                  </a:cubicBezTo>
                  <a:lnTo>
                    <a:pt x="381" y="316"/>
                  </a:lnTo>
                  <a:cubicBezTo>
                    <a:pt x="377" y="327"/>
                    <a:pt x="372" y="338"/>
                    <a:pt x="366" y="347"/>
                  </a:cubicBezTo>
                  <a:lnTo>
                    <a:pt x="366" y="347"/>
                  </a:lnTo>
                  <a:cubicBezTo>
                    <a:pt x="355" y="358"/>
                    <a:pt x="344" y="369"/>
                    <a:pt x="333" y="384"/>
                  </a:cubicBezTo>
                  <a:lnTo>
                    <a:pt x="333" y="384"/>
                  </a:lnTo>
                  <a:cubicBezTo>
                    <a:pt x="309" y="403"/>
                    <a:pt x="280" y="413"/>
                    <a:pt x="250" y="413"/>
                  </a:cubicBezTo>
                  <a:cubicBezTo>
                    <a:pt x="209" y="413"/>
                    <a:pt x="168" y="394"/>
                    <a:pt x="139" y="349"/>
                  </a:cubicBezTo>
                  <a:cubicBezTo>
                    <a:pt x="70" y="280"/>
                    <a:pt x="103" y="141"/>
                    <a:pt x="208" y="71"/>
                  </a:cubicBezTo>
                  <a:cubicBezTo>
                    <a:pt x="221" y="66"/>
                    <a:pt x="233" y="63"/>
                    <a:pt x="245" y="63"/>
                  </a:cubicBezTo>
                  <a:close/>
                  <a:moveTo>
                    <a:pt x="258" y="0"/>
                  </a:moveTo>
                  <a:cubicBezTo>
                    <a:pt x="217" y="0"/>
                    <a:pt x="176" y="12"/>
                    <a:pt x="139" y="38"/>
                  </a:cubicBezTo>
                  <a:cubicBezTo>
                    <a:pt x="33" y="141"/>
                    <a:pt x="0" y="316"/>
                    <a:pt x="103" y="419"/>
                  </a:cubicBezTo>
                  <a:cubicBezTo>
                    <a:pt x="138" y="454"/>
                    <a:pt x="177" y="470"/>
                    <a:pt x="217" y="470"/>
                  </a:cubicBezTo>
                  <a:cubicBezTo>
                    <a:pt x="251" y="470"/>
                    <a:pt x="285" y="458"/>
                    <a:pt x="316" y="437"/>
                  </a:cubicBezTo>
                  <a:lnTo>
                    <a:pt x="316" y="437"/>
                  </a:lnTo>
                  <a:cubicBezTo>
                    <a:pt x="320" y="446"/>
                    <a:pt x="329" y="455"/>
                    <a:pt x="347" y="455"/>
                  </a:cubicBezTo>
                  <a:cubicBezTo>
                    <a:pt x="486" y="419"/>
                    <a:pt x="520" y="210"/>
                    <a:pt x="450" y="108"/>
                  </a:cubicBezTo>
                  <a:cubicBezTo>
                    <a:pt x="406" y="40"/>
                    <a:pt x="332" y="0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3329800" y="871425"/>
              <a:ext cx="13025" cy="11975"/>
            </a:xfrm>
            <a:custGeom>
              <a:avLst/>
              <a:gdLst/>
              <a:ahLst/>
              <a:cxnLst/>
              <a:rect l="l" t="t" r="r" b="b"/>
              <a:pathLst>
                <a:path w="521" h="479" extrusionOk="0">
                  <a:moveTo>
                    <a:pt x="276" y="69"/>
                  </a:moveTo>
                  <a:cubicBezTo>
                    <a:pt x="333" y="69"/>
                    <a:pt x="392" y="118"/>
                    <a:pt x="418" y="167"/>
                  </a:cubicBezTo>
                  <a:cubicBezTo>
                    <a:pt x="451" y="203"/>
                    <a:pt x="451" y="236"/>
                    <a:pt x="418" y="273"/>
                  </a:cubicBezTo>
                  <a:cubicBezTo>
                    <a:pt x="418" y="329"/>
                    <a:pt x="393" y="362"/>
                    <a:pt x="366" y="392"/>
                  </a:cubicBezTo>
                  <a:lnTo>
                    <a:pt x="366" y="392"/>
                  </a:lnTo>
                  <a:cubicBezTo>
                    <a:pt x="342" y="412"/>
                    <a:pt x="312" y="421"/>
                    <a:pt x="283" y="421"/>
                  </a:cubicBezTo>
                  <a:cubicBezTo>
                    <a:pt x="242" y="421"/>
                    <a:pt x="202" y="404"/>
                    <a:pt x="173" y="375"/>
                  </a:cubicBezTo>
                  <a:cubicBezTo>
                    <a:pt x="70" y="273"/>
                    <a:pt x="140" y="134"/>
                    <a:pt x="209" y="97"/>
                  </a:cubicBezTo>
                  <a:cubicBezTo>
                    <a:pt x="229" y="77"/>
                    <a:pt x="253" y="69"/>
                    <a:pt x="276" y="69"/>
                  </a:cubicBezTo>
                  <a:close/>
                  <a:moveTo>
                    <a:pt x="267" y="0"/>
                  </a:moveTo>
                  <a:cubicBezTo>
                    <a:pt x="234" y="0"/>
                    <a:pt x="202" y="9"/>
                    <a:pt x="173" y="28"/>
                  </a:cubicBezTo>
                  <a:cubicBezTo>
                    <a:pt x="34" y="134"/>
                    <a:pt x="1" y="306"/>
                    <a:pt x="140" y="412"/>
                  </a:cubicBezTo>
                  <a:cubicBezTo>
                    <a:pt x="175" y="459"/>
                    <a:pt x="215" y="478"/>
                    <a:pt x="254" y="478"/>
                  </a:cubicBezTo>
                  <a:cubicBezTo>
                    <a:pt x="287" y="478"/>
                    <a:pt x="321" y="465"/>
                    <a:pt x="351" y="444"/>
                  </a:cubicBezTo>
                  <a:lnTo>
                    <a:pt x="351" y="444"/>
                  </a:lnTo>
                  <a:cubicBezTo>
                    <a:pt x="520" y="409"/>
                    <a:pt x="520" y="236"/>
                    <a:pt x="487" y="134"/>
                  </a:cubicBezTo>
                  <a:cubicBezTo>
                    <a:pt x="437" y="57"/>
                    <a:pt x="351" y="0"/>
                    <a:pt x="2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3656350" y="710775"/>
              <a:ext cx="13025" cy="12150"/>
            </a:xfrm>
            <a:custGeom>
              <a:avLst/>
              <a:gdLst/>
              <a:ahLst/>
              <a:cxnLst/>
              <a:rect l="l" t="t" r="r" b="b"/>
              <a:pathLst>
                <a:path w="521" h="486" extrusionOk="0">
                  <a:moveTo>
                    <a:pt x="269" y="69"/>
                  </a:moveTo>
                  <a:cubicBezTo>
                    <a:pt x="316" y="69"/>
                    <a:pt x="358" y="118"/>
                    <a:pt x="382" y="167"/>
                  </a:cubicBezTo>
                  <a:cubicBezTo>
                    <a:pt x="418" y="201"/>
                    <a:pt x="418" y="237"/>
                    <a:pt x="418" y="306"/>
                  </a:cubicBezTo>
                  <a:cubicBezTo>
                    <a:pt x="418" y="340"/>
                    <a:pt x="348" y="376"/>
                    <a:pt x="312" y="409"/>
                  </a:cubicBezTo>
                  <a:cubicBezTo>
                    <a:pt x="312" y="417"/>
                    <a:pt x="312" y="424"/>
                    <a:pt x="312" y="430"/>
                  </a:cubicBezTo>
                  <a:lnTo>
                    <a:pt x="312" y="430"/>
                  </a:lnTo>
                  <a:cubicBezTo>
                    <a:pt x="298" y="436"/>
                    <a:pt x="283" y="438"/>
                    <a:pt x="267" y="438"/>
                  </a:cubicBezTo>
                  <a:cubicBezTo>
                    <a:pt x="226" y="438"/>
                    <a:pt x="183" y="419"/>
                    <a:pt x="140" y="376"/>
                  </a:cubicBezTo>
                  <a:cubicBezTo>
                    <a:pt x="70" y="306"/>
                    <a:pt x="104" y="167"/>
                    <a:pt x="209" y="98"/>
                  </a:cubicBezTo>
                  <a:cubicBezTo>
                    <a:pt x="230" y="78"/>
                    <a:pt x="250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40" y="29"/>
                  </a:cubicBezTo>
                  <a:cubicBezTo>
                    <a:pt x="34" y="131"/>
                    <a:pt x="1" y="306"/>
                    <a:pt x="104" y="409"/>
                  </a:cubicBezTo>
                  <a:cubicBezTo>
                    <a:pt x="144" y="462"/>
                    <a:pt x="189" y="485"/>
                    <a:pt x="233" y="485"/>
                  </a:cubicBezTo>
                  <a:cubicBezTo>
                    <a:pt x="263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1" y="458"/>
                    <a:pt x="323" y="459"/>
                    <a:pt x="325" y="459"/>
                  </a:cubicBezTo>
                  <a:cubicBezTo>
                    <a:pt x="330" y="459"/>
                    <a:pt x="338" y="455"/>
                    <a:pt x="348" y="445"/>
                  </a:cubicBezTo>
                  <a:cubicBezTo>
                    <a:pt x="487" y="445"/>
                    <a:pt x="520" y="237"/>
                    <a:pt x="451" y="131"/>
                  </a:cubicBezTo>
                  <a:cubicBezTo>
                    <a:pt x="401" y="57"/>
                    <a:pt x="315" y="1"/>
                    <a:pt x="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3354950" y="914000"/>
              <a:ext cx="12200" cy="12150"/>
            </a:xfrm>
            <a:custGeom>
              <a:avLst/>
              <a:gdLst/>
              <a:ahLst/>
              <a:cxnLst/>
              <a:rect l="l" t="t" r="r" b="b"/>
              <a:pathLst>
                <a:path w="488" h="486" extrusionOk="0">
                  <a:moveTo>
                    <a:pt x="258" y="69"/>
                  </a:moveTo>
                  <a:cubicBezTo>
                    <a:pt x="316" y="69"/>
                    <a:pt x="359" y="118"/>
                    <a:pt x="384" y="168"/>
                  </a:cubicBezTo>
                  <a:cubicBezTo>
                    <a:pt x="418" y="201"/>
                    <a:pt x="418" y="237"/>
                    <a:pt x="418" y="270"/>
                  </a:cubicBezTo>
                  <a:cubicBezTo>
                    <a:pt x="411" y="285"/>
                    <a:pt x="404" y="297"/>
                    <a:pt x="397" y="309"/>
                  </a:cubicBezTo>
                  <a:lnTo>
                    <a:pt x="397" y="309"/>
                  </a:lnTo>
                  <a:cubicBezTo>
                    <a:pt x="390" y="307"/>
                    <a:pt x="384" y="307"/>
                    <a:pt x="384" y="307"/>
                  </a:cubicBezTo>
                  <a:cubicBezTo>
                    <a:pt x="379" y="326"/>
                    <a:pt x="372" y="342"/>
                    <a:pt x="364" y="356"/>
                  </a:cubicBezTo>
                  <a:lnTo>
                    <a:pt x="364" y="356"/>
                  </a:lnTo>
                  <a:cubicBezTo>
                    <a:pt x="351" y="372"/>
                    <a:pt x="339" y="385"/>
                    <a:pt x="327" y="397"/>
                  </a:cubicBezTo>
                  <a:lnTo>
                    <a:pt x="327" y="397"/>
                  </a:lnTo>
                  <a:cubicBezTo>
                    <a:pt x="304" y="414"/>
                    <a:pt x="277" y="422"/>
                    <a:pt x="250" y="422"/>
                  </a:cubicBezTo>
                  <a:cubicBezTo>
                    <a:pt x="209" y="422"/>
                    <a:pt x="168" y="405"/>
                    <a:pt x="140" y="376"/>
                  </a:cubicBezTo>
                  <a:cubicBezTo>
                    <a:pt x="37" y="270"/>
                    <a:pt x="106" y="131"/>
                    <a:pt x="176" y="98"/>
                  </a:cubicBezTo>
                  <a:cubicBezTo>
                    <a:pt x="206" y="78"/>
                    <a:pt x="233" y="69"/>
                    <a:pt x="258" y="69"/>
                  </a:cubicBezTo>
                  <a:close/>
                  <a:moveTo>
                    <a:pt x="234" y="1"/>
                  </a:moveTo>
                  <a:cubicBezTo>
                    <a:pt x="201" y="1"/>
                    <a:pt x="169" y="9"/>
                    <a:pt x="140" y="29"/>
                  </a:cubicBezTo>
                  <a:cubicBezTo>
                    <a:pt x="1" y="131"/>
                    <a:pt x="1" y="307"/>
                    <a:pt x="106" y="409"/>
                  </a:cubicBezTo>
                  <a:cubicBezTo>
                    <a:pt x="146" y="462"/>
                    <a:pt x="190" y="485"/>
                    <a:pt x="234" y="485"/>
                  </a:cubicBezTo>
                  <a:cubicBezTo>
                    <a:pt x="264" y="485"/>
                    <a:pt x="293" y="475"/>
                    <a:pt x="321" y="456"/>
                  </a:cubicBezTo>
                  <a:lnTo>
                    <a:pt x="321" y="456"/>
                  </a:lnTo>
                  <a:cubicBezTo>
                    <a:pt x="322" y="458"/>
                    <a:pt x="324" y="459"/>
                    <a:pt x="327" y="459"/>
                  </a:cubicBezTo>
                  <a:cubicBezTo>
                    <a:pt x="332" y="459"/>
                    <a:pt x="338" y="455"/>
                    <a:pt x="348" y="446"/>
                  </a:cubicBezTo>
                  <a:cubicBezTo>
                    <a:pt x="487" y="409"/>
                    <a:pt x="487" y="237"/>
                    <a:pt x="454" y="131"/>
                  </a:cubicBezTo>
                  <a:cubicBezTo>
                    <a:pt x="404" y="57"/>
                    <a:pt x="318" y="1"/>
                    <a:pt x="2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3649400" y="838225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6"/>
                    <a:pt x="418" y="175"/>
                  </a:cubicBezTo>
                  <a:lnTo>
                    <a:pt x="418" y="280"/>
                  </a:lnTo>
                  <a:cubicBezTo>
                    <a:pt x="418" y="302"/>
                    <a:pt x="411" y="320"/>
                    <a:pt x="402" y="336"/>
                  </a:cubicBezTo>
                  <a:lnTo>
                    <a:pt x="402" y="336"/>
                  </a:lnTo>
                  <a:cubicBezTo>
                    <a:pt x="359" y="390"/>
                    <a:pt x="306" y="420"/>
                    <a:pt x="249" y="420"/>
                  </a:cubicBezTo>
                  <a:cubicBezTo>
                    <a:pt x="214" y="420"/>
                    <a:pt x="176" y="408"/>
                    <a:pt x="140" y="383"/>
                  </a:cubicBezTo>
                  <a:cubicBezTo>
                    <a:pt x="70" y="280"/>
                    <a:pt x="104" y="141"/>
                    <a:pt x="209" y="105"/>
                  </a:cubicBezTo>
                  <a:cubicBezTo>
                    <a:pt x="230" y="85"/>
                    <a:pt x="253" y="77"/>
                    <a:pt x="276" y="77"/>
                  </a:cubicBezTo>
                  <a:close/>
                  <a:moveTo>
                    <a:pt x="266" y="0"/>
                  </a:moveTo>
                  <a:cubicBezTo>
                    <a:pt x="221" y="0"/>
                    <a:pt x="176" y="11"/>
                    <a:pt x="140" y="36"/>
                  </a:cubicBezTo>
                  <a:cubicBezTo>
                    <a:pt x="34" y="141"/>
                    <a:pt x="1" y="314"/>
                    <a:pt x="104" y="419"/>
                  </a:cubicBezTo>
                  <a:cubicBezTo>
                    <a:pt x="152" y="455"/>
                    <a:pt x="200" y="470"/>
                    <a:pt x="244" y="470"/>
                  </a:cubicBezTo>
                  <a:cubicBezTo>
                    <a:pt x="276" y="470"/>
                    <a:pt x="305" y="462"/>
                    <a:pt x="330" y="449"/>
                  </a:cubicBezTo>
                  <a:lnTo>
                    <a:pt x="330" y="449"/>
                  </a:lnTo>
                  <a:cubicBezTo>
                    <a:pt x="335" y="451"/>
                    <a:pt x="341" y="453"/>
                    <a:pt x="348" y="453"/>
                  </a:cubicBezTo>
                  <a:cubicBezTo>
                    <a:pt x="487" y="419"/>
                    <a:pt x="521" y="244"/>
                    <a:pt x="451" y="105"/>
                  </a:cubicBezTo>
                  <a:cubicBezTo>
                    <a:pt x="429" y="39"/>
                    <a:pt x="348" y="0"/>
                    <a:pt x="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223" name="Google Shape;1223;p11"/>
          <p:cNvGrpSpPr/>
          <p:nvPr/>
        </p:nvGrpSpPr>
        <p:grpSpPr>
          <a:xfrm>
            <a:off x="-1" y="3454413"/>
            <a:ext cx="5120130" cy="3411513"/>
            <a:chOff x="235225" y="2771600"/>
            <a:chExt cx="3133750" cy="2088000"/>
          </a:xfrm>
        </p:grpSpPr>
        <p:sp>
          <p:nvSpPr>
            <p:cNvPr id="1224" name="Google Shape;1224;p11"/>
            <p:cNvSpPr/>
            <p:nvPr/>
          </p:nvSpPr>
          <p:spPr>
            <a:xfrm>
              <a:off x="2616250" y="4833875"/>
              <a:ext cx="390300" cy="25725"/>
            </a:xfrm>
            <a:custGeom>
              <a:avLst/>
              <a:gdLst/>
              <a:ahLst/>
              <a:cxnLst/>
              <a:rect l="l" t="t" r="r" b="b"/>
              <a:pathLst>
                <a:path w="15612" h="1029" extrusionOk="0">
                  <a:moveTo>
                    <a:pt x="7918" y="0"/>
                  </a:moveTo>
                  <a:cubicBezTo>
                    <a:pt x="6022" y="0"/>
                    <a:pt x="4126" y="195"/>
                    <a:pt x="2230" y="583"/>
                  </a:cubicBezTo>
                  <a:cubicBezTo>
                    <a:pt x="1445" y="699"/>
                    <a:pt x="776" y="922"/>
                    <a:pt x="0" y="1029"/>
                  </a:cubicBezTo>
                  <a:lnTo>
                    <a:pt x="15612" y="1029"/>
                  </a:lnTo>
                  <a:cubicBezTo>
                    <a:pt x="14943" y="806"/>
                    <a:pt x="14274" y="699"/>
                    <a:pt x="13605" y="583"/>
                  </a:cubicBezTo>
                  <a:cubicBezTo>
                    <a:pt x="11709" y="195"/>
                    <a:pt x="9813" y="0"/>
                    <a:pt x="79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5" name="Google Shape;1225;p11"/>
            <p:cNvSpPr/>
            <p:nvPr/>
          </p:nvSpPr>
          <p:spPr>
            <a:xfrm>
              <a:off x="235225" y="3025200"/>
              <a:ext cx="1299375" cy="1834400"/>
            </a:xfrm>
            <a:custGeom>
              <a:avLst/>
              <a:gdLst/>
              <a:ahLst/>
              <a:cxnLst/>
              <a:rect l="l" t="t" r="r" b="b"/>
              <a:pathLst>
                <a:path w="51975" h="73376" extrusionOk="0">
                  <a:moveTo>
                    <a:pt x="116" y="0"/>
                  </a:moveTo>
                  <a:lnTo>
                    <a:pt x="116" y="73376"/>
                  </a:lnTo>
                  <a:lnTo>
                    <a:pt x="51974" y="73376"/>
                  </a:lnTo>
                  <a:cubicBezTo>
                    <a:pt x="50297" y="72930"/>
                    <a:pt x="48629" y="72376"/>
                    <a:pt x="47067" y="71814"/>
                  </a:cubicBezTo>
                  <a:cubicBezTo>
                    <a:pt x="43945" y="70922"/>
                    <a:pt x="40823" y="69584"/>
                    <a:pt x="38592" y="67247"/>
                  </a:cubicBezTo>
                  <a:cubicBezTo>
                    <a:pt x="36469" y="64901"/>
                    <a:pt x="34462" y="62340"/>
                    <a:pt x="31679" y="60779"/>
                  </a:cubicBezTo>
                  <a:cubicBezTo>
                    <a:pt x="28110" y="58879"/>
                    <a:pt x="24203" y="58772"/>
                    <a:pt x="20411" y="57987"/>
                  </a:cubicBezTo>
                  <a:cubicBezTo>
                    <a:pt x="16843" y="57318"/>
                    <a:pt x="13498" y="56203"/>
                    <a:pt x="10598" y="53972"/>
                  </a:cubicBezTo>
                  <a:cubicBezTo>
                    <a:pt x="4246" y="49066"/>
                    <a:pt x="1231" y="41706"/>
                    <a:pt x="562" y="33900"/>
                  </a:cubicBezTo>
                  <a:cubicBezTo>
                    <a:pt x="0" y="26094"/>
                    <a:pt x="2462" y="18511"/>
                    <a:pt x="2239" y="10705"/>
                  </a:cubicBezTo>
                  <a:cubicBezTo>
                    <a:pt x="2239" y="7137"/>
                    <a:pt x="1677" y="3461"/>
                    <a:pt x="232" y="223"/>
                  </a:cubicBezTo>
                  <a:cubicBezTo>
                    <a:pt x="232" y="223"/>
                    <a:pt x="116" y="116"/>
                    <a:pt x="1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6" name="Google Shape;1226;p11"/>
            <p:cNvSpPr/>
            <p:nvPr/>
          </p:nvSpPr>
          <p:spPr>
            <a:xfrm>
              <a:off x="238125" y="2771600"/>
              <a:ext cx="3130850" cy="2088000"/>
            </a:xfrm>
            <a:custGeom>
              <a:avLst/>
              <a:gdLst/>
              <a:ahLst/>
              <a:cxnLst/>
              <a:rect l="l" t="t" r="r" b="b"/>
              <a:pathLst>
                <a:path w="125234" h="83520" extrusionOk="0">
                  <a:moveTo>
                    <a:pt x="0" y="1"/>
                  </a:moveTo>
                  <a:lnTo>
                    <a:pt x="0" y="6915"/>
                  </a:lnTo>
                  <a:cubicBezTo>
                    <a:pt x="1900" y="9591"/>
                    <a:pt x="3122" y="12713"/>
                    <a:pt x="3684" y="15943"/>
                  </a:cubicBezTo>
                  <a:cubicBezTo>
                    <a:pt x="4684" y="22527"/>
                    <a:pt x="3345" y="28878"/>
                    <a:pt x="2569" y="35346"/>
                  </a:cubicBezTo>
                  <a:cubicBezTo>
                    <a:pt x="1784" y="42483"/>
                    <a:pt x="2453" y="50066"/>
                    <a:pt x="5799" y="56534"/>
                  </a:cubicBezTo>
                  <a:cubicBezTo>
                    <a:pt x="7583" y="59879"/>
                    <a:pt x="9929" y="62894"/>
                    <a:pt x="13275" y="64785"/>
                  </a:cubicBezTo>
                  <a:cubicBezTo>
                    <a:pt x="16174" y="66463"/>
                    <a:pt x="19519" y="67239"/>
                    <a:pt x="22865" y="67801"/>
                  </a:cubicBezTo>
                  <a:cubicBezTo>
                    <a:pt x="26433" y="68247"/>
                    <a:pt x="29886" y="68800"/>
                    <a:pt x="32901" y="70807"/>
                  </a:cubicBezTo>
                  <a:cubicBezTo>
                    <a:pt x="35907" y="72814"/>
                    <a:pt x="38137" y="75830"/>
                    <a:pt x="41260" y="77721"/>
                  </a:cubicBezTo>
                  <a:cubicBezTo>
                    <a:pt x="44828" y="79844"/>
                    <a:pt x="49182" y="80736"/>
                    <a:pt x="53080" y="81851"/>
                  </a:cubicBezTo>
                  <a:cubicBezTo>
                    <a:pt x="55203" y="82405"/>
                    <a:pt x="57434" y="82967"/>
                    <a:pt x="59548" y="83520"/>
                  </a:cubicBezTo>
                  <a:lnTo>
                    <a:pt x="86311" y="83520"/>
                  </a:lnTo>
                  <a:cubicBezTo>
                    <a:pt x="89880" y="82851"/>
                    <a:pt x="93341" y="81958"/>
                    <a:pt x="96909" y="81289"/>
                  </a:cubicBezTo>
                  <a:cubicBezTo>
                    <a:pt x="98997" y="80874"/>
                    <a:pt x="101118" y="80647"/>
                    <a:pt x="103238" y="80647"/>
                  </a:cubicBezTo>
                  <a:cubicBezTo>
                    <a:pt x="105077" y="80647"/>
                    <a:pt x="106915" y="80818"/>
                    <a:pt x="108730" y="81182"/>
                  </a:cubicBezTo>
                  <a:cubicBezTo>
                    <a:pt x="111183" y="81735"/>
                    <a:pt x="113413" y="82520"/>
                    <a:pt x="115751" y="83520"/>
                  </a:cubicBezTo>
                  <a:lnTo>
                    <a:pt x="125234" y="83520"/>
                  </a:lnTo>
                  <a:cubicBezTo>
                    <a:pt x="124342" y="82744"/>
                    <a:pt x="123449" y="82074"/>
                    <a:pt x="122557" y="81405"/>
                  </a:cubicBezTo>
                  <a:cubicBezTo>
                    <a:pt x="115864" y="76771"/>
                    <a:pt x="107818" y="74901"/>
                    <a:pt x="99819" y="74901"/>
                  </a:cubicBezTo>
                  <a:cubicBezTo>
                    <a:pt x="95685" y="74901"/>
                    <a:pt x="91564" y="75400"/>
                    <a:pt x="87649" y="76276"/>
                  </a:cubicBezTo>
                  <a:cubicBezTo>
                    <a:pt x="83004" y="77261"/>
                    <a:pt x="78181" y="79000"/>
                    <a:pt x="73516" y="79000"/>
                  </a:cubicBezTo>
                  <a:cubicBezTo>
                    <a:pt x="70791" y="79000"/>
                    <a:pt x="68120" y="78406"/>
                    <a:pt x="65570" y="76722"/>
                  </a:cubicBezTo>
                  <a:cubicBezTo>
                    <a:pt x="62563" y="74599"/>
                    <a:pt x="60556" y="71253"/>
                    <a:pt x="57880" y="68693"/>
                  </a:cubicBezTo>
                  <a:cubicBezTo>
                    <a:pt x="54980" y="65901"/>
                    <a:pt x="51635" y="64232"/>
                    <a:pt x="47844" y="63447"/>
                  </a:cubicBezTo>
                  <a:cubicBezTo>
                    <a:pt x="44235" y="62797"/>
                    <a:pt x="40508" y="62755"/>
                    <a:pt x="36769" y="62755"/>
                  </a:cubicBezTo>
                  <a:cubicBezTo>
                    <a:pt x="36218" y="62755"/>
                    <a:pt x="35666" y="62756"/>
                    <a:pt x="35115" y="62756"/>
                  </a:cubicBezTo>
                  <a:cubicBezTo>
                    <a:pt x="29809" y="62756"/>
                    <a:pt x="24510" y="62672"/>
                    <a:pt x="19519" y="60887"/>
                  </a:cubicBezTo>
                  <a:cubicBezTo>
                    <a:pt x="9367" y="57203"/>
                    <a:pt x="5915" y="47505"/>
                    <a:pt x="7253" y="36131"/>
                  </a:cubicBezTo>
                  <a:cubicBezTo>
                    <a:pt x="8698" y="24311"/>
                    <a:pt x="11374" y="14498"/>
                    <a:pt x="3791" y="4568"/>
                  </a:cubicBezTo>
                  <a:cubicBezTo>
                    <a:pt x="2676" y="3123"/>
                    <a:pt x="1338" y="156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2395900" y="4787775"/>
              <a:ext cx="736000" cy="71825"/>
            </a:xfrm>
            <a:custGeom>
              <a:avLst/>
              <a:gdLst/>
              <a:ahLst/>
              <a:cxnLst/>
              <a:rect l="l" t="t" r="r" b="b"/>
              <a:pathLst>
                <a:path w="29440" h="2873" extrusionOk="0">
                  <a:moveTo>
                    <a:pt x="16927" y="0"/>
                  </a:moveTo>
                  <a:cubicBezTo>
                    <a:pt x="14807" y="0"/>
                    <a:pt x="12686" y="227"/>
                    <a:pt x="10598" y="642"/>
                  </a:cubicBezTo>
                  <a:cubicBezTo>
                    <a:pt x="7030" y="1311"/>
                    <a:pt x="3569" y="2204"/>
                    <a:pt x="0" y="2873"/>
                  </a:cubicBezTo>
                  <a:lnTo>
                    <a:pt x="8814" y="2873"/>
                  </a:lnTo>
                  <a:cubicBezTo>
                    <a:pt x="9590" y="2766"/>
                    <a:pt x="10259" y="2543"/>
                    <a:pt x="11044" y="2427"/>
                  </a:cubicBezTo>
                  <a:cubicBezTo>
                    <a:pt x="12940" y="2039"/>
                    <a:pt x="14836" y="1844"/>
                    <a:pt x="16732" y="1844"/>
                  </a:cubicBezTo>
                  <a:cubicBezTo>
                    <a:pt x="18627" y="1844"/>
                    <a:pt x="20523" y="2039"/>
                    <a:pt x="22419" y="2427"/>
                  </a:cubicBezTo>
                  <a:cubicBezTo>
                    <a:pt x="23088" y="2543"/>
                    <a:pt x="23757" y="2650"/>
                    <a:pt x="24426" y="2873"/>
                  </a:cubicBezTo>
                  <a:lnTo>
                    <a:pt x="29440" y="2873"/>
                  </a:lnTo>
                  <a:cubicBezTo>
                    <a:pt x="27102" y="1873"/>
                    <a:pt x="24872" y="1088"/>
                    <a:pt x="22419" y="535"/>
                  </a:cubicBezTo>
                  <a:cubicBezTo>
                    <a:pt x="20604" y="171"/>
                    <a:pt x="18766" y="0"/>
                    <a:pt x="16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235225" y="2944450"/>
              <a:ext cx="1491600" cy="1915150"/>
            </a:xfrm>
            <a:custGeom>
              <a:avLst/>
              <a:gdLst/>
              <a:ahLst/>
              <a:cxnLst/>
              <a:rect l="l" t="t" r="r" b="b"/>
              <a:pathLst>
                <a:path w="59664" h="76606" extrusionOk="0">
                  <a:moveTo>
                    <a:pt x="116" y="1"/>
                  </a:moveTo>
                  <a:lnTo>
                    <a:pt x="116" y="3230"/>
                  </a:lnTo>
                  <a:cubicBezTo>
                    <a:pt x="116" y="3346"/>
                    <a:pt x="232" y="3453"/>
                    <a:pt x="232" y="3453"/>
                  </a:cubicBezTo>
                  <a:cubicBezTo>
                    <a:pt x="1677" y="6691"/>
                    <a:pt x="2239" y="10367"/>
                    <a:pt x="2239" y="13935"/>
                  </a:cubicBezTo>
                  <a:cubicBezTo>
                    <a:pt x="2462" y="21741"/>
                    <a:pt x="0" y="29324"/>
                    <a:pt x="562" y="37130"/>
                  </a:cubicBezTo>
                  <a:cubicBezTo>
                    <a:pt x="1231" y="44936"/>
                    <a:pt x="4246" y="52296"/>
                    <a:pt x="10598" y="57202"/>
                  </a:cubicBezTo>
                  <a:cubicBezTo>
                    <a:pt x="13498" y="59433"/>
                    <a:pt x="16843" y="60548"/>
                    <a:pt x="20411" y="61217"/>
                  </a:cubicBezTo>
                  <a:cubicBezTo>
                    <a:pt x="24203" y="62002"/>
                    <a:pt x="28110" y="62109"/>
                    <a:pt x="31679" y="64009"/>
                  </a:cubicBezTo>
                  <a:cubicBezTo>
                    <a:pt x="34462" y="65570"/>
                    <a:pt x="36469" y="68131"/>
                    <a:pt x="38592" y="70477"/>
                  </a:cubicBezTo>
                  <a:cubicBezTo>
                    <a:pt x="40823" y="72814"/>
                    <a:pt x="43945" y="74152"/>
                    <a:pt x="47067" y="75044"/>
                  </a:cubicBezTo>
                  <a:cubicBezTo>
                    <a:pt x="48629" y="75606"/>
                    <a:pt x="50297" y="76160"/>
                    <a:pt x="51974" y="76606"/>
                  </a:cubicBezTo>
                  <a:lnTo>
                    <a:pt x="59664" y="76606"/>
                  </a:lnTo>
                  <a:cubicBezTo>
                    <a:pt x="57550" y="76053"/>
                    <a:pt x="55319" y="75491"/>
                    <a:pt x="53196" y="74937"/>
                  </a:cubicBezTo>
                  <a:cubicBezTo>
                    <a:pt x="49298" y="73822"/>
                    <a:pt x="44944" y="72930"/>
                    <a:pt x="41376" y="70807"/>
                  </a:cubicBezTo>
                  <a:cubicBezTo>
                    <a:pt x="38253" y="68916"/>
                    <a:pt x="36023" y="65900"/>
                    <a:pt x="33017" y="63893"/>
                  </a:cubicBezTo>
                  <a:cubicBezTo>
                    <a:pt x="30002" y="61886"/>
                    <a:pt x="26549" y="61333"/>
                    <a:pt x="22981" y="60887"/>
                  </a:cubicBezTo>
                  <a:cubicBezTo>
                    <a:pt x="19635" y="60325"/>
                    <a:pt x="16290" y="59549"/>
                    <a:pt x="13391" y="57871"/>
                  </a:cubicBezTo>
                  <a:cubicBezTo>
                    <a:pt x="10045" y="55980"/>
                    <a:pt x="7699" y="52965"/>
                    <a:pt x="5915" y="49620"/>
                  </a:cubicBezTo>
                  <a:cubicBezTo>
                    <a:pt x="2569" y="43152"/>
                    <a:pt x="1900" y="35569"/>
                    <a:pt x="2685" y="28432"/>
                  </a:cubicBezTo>
                  <a:cubicBezTo>
                    <a:pt x="3461" y="21964"/>
                    <a:pt x="4800" y="15613"/>
                    <a:pt x="3800" y="9029"/>
                  </a:cubicBezTo>
                  <a:cubicBezTo>
                    <a:pt x="3238" y="5799"/>
                    <a:pt x="2016" y="2677"/>
                    <a:pt x="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229" name="Google Shape;1229;p11"/>
          <p:cNvSpPr/>
          <p:nvPr/>
        </p:nvSpPr>
        <p:spPr>
          <a:xfrm flipH="1">
            <a:off x="18306" y="1"/>
            <a:ext cx="1865312" cy="724500"/>
          </a:xfrm>
          <a:custGeom>
            <a:avLst/>
            <a:gdLst/>
            <a:ahLst/>
            <a:cxnLst/>
            <a:rect l="l" t="t" r="r" b="b"/>
            <a:pathLst>
              <a:path w="25360" h="9850" extrusionOk="0">
                <a:moveTo>
                  <a:pt x="0" y="0"/>
                </a:moveTo>
                <a:cubicBezTo>
                  <a:pt x="710" y="2250"/>
                  <a:pt x="1522" y="3945"/>
                  <a:pt x="3789" y="3945"/>
                </a:cubicBezTo>
                <a:cubicBezTo>
                  <a:pt x="4182" y="3945"/>
                  <a:pt x="4620" y="3894"/>
                  <a:pt x="5108" y="3786"/>
                </a:cubicBezTo>
                <a:cubicBezTo>
                  <a:pt x="5297" y="3744"/>
                  <a:pt x="5474" y="3725"/>
                  <a:pt x="5643" y="3725"/>
                </a:cubicBezTo>
                <a:cubicBezTo>
                  <a:pt x="8212" y="3725"/>
                  <a:pt x="8708" y="8194"/>
                  <a:pt x="12434" y="8194"/>
                </a:cubicBezTo>
                <a:cubicBezTo>
                  <a:pt x="13207" y="8194"/>
                  <a:pt x="14118" y="8001"/>
                  <a:pt x="15216" y="7537"/>
                </a:cubicBezTo>
                <a:cubicBezTo>
                  <a:pt x="16209" y="7117"/>
                  <a:pt x="16981" y="6948"/>
                  <a:pt x="17615" y="6948"/>
                </a:cubicBezTo>
                <a:cubicBezTo>
                  <a:pt x="20241" y="6948"/>
                  <a:pt x="20510" y="9850"/>
                  <a:pt x="24406" y="9850"/>
                </a:cubicBezTo>
                <a:cubicBezTo>
                  <a:pt x="24702" y="9850"/>
                  <a:pt x="25019" y="9833"/>
                  <a:pt x="25360" y="9797"/>
                </a:cubicBezTo>
                <a:lnTo>
                  <a:pt x="2536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230" name="Google Shape;1230;p11"/>
          <p:cNvGrpSpPr/>
          <p:nvPr/>
        </p:nvGrpSpPr>
        <p:grpSpPr>
          <a:xfrm>
            <a:off x="7939600" y="0"/>
            <a:ext cx="4252400" cy="2159800"/>
            <a:chOff x="4185675" y="845125"/>
            <a:chExt cx="3189300" cy="1619850"/>
          </a:xfrm>
        </p:grpSpPr>
        <p:sp>
          <p:nvSpPr>
            <p:cNvPr id="1231" name="Google Shape;1231;p11"/>
            <p:cNvSpPr/>
            <p:nvPr/>
          </p:nvSpPr>
          <p:spPr>
            <a:xfrm>
              <a:off x="4185675" y="845125"/>
              <a:ext cx="3189300" cy="1619850"/>
            </a:xfrm>
            <a:custGeom>
              <a:avLst/>
              <a:gdLst/>
              <a:ahLst/>
              <a:cxnLst/>
              <a:rect l="l" t="t" r="r" b="b"/>
              <a:pathLst>
                <a:path w="127572" h="64794" extrusionOk="0">
                  <a:moveTo>
                    <a:pt x="113336" y="23816"/>
                  </a:moveTo>
                  <a:cubicBezTo>
                    <a:pt x="113349" y="23816"/>
                    <a:pt x="113375" y="23828"/>
                    <a:pt x="113414" y="23864"/>
                  </a:cubicBezTo>
                  <a:cubicBezTo>
                    <a:pt x="113336" y="23864"/>
                    <a:pt x="113311" y="23816"/>
                    <a:pt x="113336" y="23816"/>
                  </a:cubicBezTo>
                  <a:close/>
                  <a:moveTo>
                    <a:pt x="1" y="0"/>
                  </a:moveTo>
                  <a:cubicBezTo>
                    <a:pt x="11578" y="3144"/>
                    <a:pt x="24234" y="3902"/>
                    <a:pt x="36229" y="3902"/>
                  </a:cubicBezTo>
                  <a:cubicBezTo>
                    <a:pt x="39143" y="3902"/>
                    <a:pt x="42018" y="3858"/>
                    <a:pt x="44829" y="3791"/>
                  </a:cubicBezTo>
                  <a:cubicBezTo>
                    <a:pt x="47556" y="3735"/>
                    <a:pt x="50348" y="3599"/>
                    <a:pt x="53102" y="3599"/>
                  </a:cubicBezTo>
                  <a:cubicBezTo>
                    <a:pt x="61161" y="3599"/>
                    <a:pt x="68895" y="4764"/>
                    <a:pt x="73715" y="12489"/>
                  </a:cubicBezTo>
                  <a:cubicBezTo>
                    <a:pt x="78060" y="19403"/>
                    <a:pt x="81967" y="26433"/>
                    <a:pt x="90772" y="28101"/>
                  </a:cubicBezTo>
                  <a:cubicBezTo>
                    <a:pt x="98694" y="29662"/>
                    <a:pt x="106054" y="27325"/>
                    <a:pt x="111184" y="35354"/>
                  </a:cubicBezTo>
                  <a:cubicBezTo>
                    <a:pt x="113075" y="38360"/>
                    <a:pt x="113744" y="41822"/>
                    <a:pt x="114413" y="45274"/>
                  </a:cubicBezTo>
                  <a:cubicBezTo>
                    <a:pt x="115421" y="50520"/>
                    <a:pt x="117651" y="54864"/>
                    <a:pt x="120997" y="58995"/>
                  </a:cubicBezTo>
                  <a:cubicBezTo>
                    <a:pt x="123004" y="61225"/>
                    <a:pt x="125234" y="63232"/>
                    <a:pt x="127571" y="64793"/>
                  </a:cubicBezTo>
                  <a:lnTo>
                    <a:pt x="127571" y="52527"/>
                  </a:lnTo>
                  <a:cubicBezTo>
                    <a:pt x="125787" y="51073"/>
                    <a:pt x="124226" y="49405"/>
                    <a:pt x="122888" y="47505"/>
                  </a:cubicBezTo>
                  <a:cubicBezTo>
                    <a:pt x="120328" y="43606"/>
                    <a:pt x="118650" y="39146"/>
                    <a:pt x="117981" y="34569"/>
                  </a:cubicBezTo>
                  <a:cubicBezTo>
                    <a:pt x="117428" y="30555"/>
                    <a:pt x="117535" y="25871"/>
                    <a:pt x="113414" y="23864"/>
                  </a:cubicBezTo>
                  <a:lnTo>
                    <a:pt x="113414" y="23864"/>
                  </a:lnTo>
                  <a:cubicBezTo>
                    <a:pt x="116643" y="25095"/>
                    <a:pt x="117874" y="28324"/>
                    <a:pt x="118650" y="31447"/>
                  </a:cubicBezTo>
                  <a:cubicBezTo>
                    <a:pt x="119766" y="35907"/>
                    <a:pt x="120774" y="40484"/>
                    <a:pt x="123111" y="44382"/>
                  </a:cubicBezTo>
                  <a:cubicBezTo>
                    <a:pt x="124342" y="46505"/>
                    <a:pt x="125787" y="48397"/>
                    <a:pt x="127571" y="50074"/>
                  </a:cubicBezTo>
                  <a:lnTo>
                    <a:pt x="127571" y="0"/>
                  </a:lnTo>
                  <a:lnTo>
                    <a:pt x="70816" y="0"/>
                  </a:lnTo>
                  <a:cubicBezTo>
                    <a:pt x="72154" y="339"/>
                    <a:pt x="73376" y="669"/>
                    <a:pt x="74714" y="1115"/>
                  </a:cubicBezTo>
                  <a:cubicBezTo>
                    <a:pt x="78399" y="2230"/>
                    <a:pt x="82297" y="3568"/>
                    <a:pt x="85420" y="5915"/>
                  </a:cubicBezTo>
                  <a:cubicBezTo>
                    <a:pt x="87766" y="7699"/>
                    <a:pt x="89211" y="10036"/>
                    <a:pt x="90665" y="12489"/>
                  </a:cubicBezTo>
                  <a:cubicBezTo>
                    <a:pt x="92226" y="15389"/>
                    <a:pt x="93225" y="19180"/>
                    <a:pt x="96571" y="20634"/>
                  </a:cubicBezTo>
                  <a:cubicBezTo>
                    <a:pt x="100701" y="22419"/>
                    <a:pt x="105608" y="22080"/>
                    <a:pt x="109952" y="22749"/>
                  </a:cubicBezTo>
                  <a:cubicBezTo>
                    <a:pt x="110068" y="22749"/>
                    <a:pt x="110068" y="22865"/>
                    <a:pt x="109952" y="22865"/>
                  </a:cubicBezTo>
                  <a:cubicBezTo>
                    <a:pt x="105715" y="22642"/>
                    <a:pt x="101147" y="23195"/>
                    <a:pt x="97017" y="21749"/>
                  </a:cubicBezTo>
                  <a:cubicBezTo>
                    <a:pt x="94118" y="20857"/>
                    <a:pt x="92110" y="18734"/>
                    <a:pt x="90549" y="16174"/>
                  </a:cubicBezTo>
                  <a:cubicBezTo>
                    <a:pt x="88988" y="13498"/>
                    <a:pt x="87543" y="10482"/>
                    <a:pt x="85312" y="8368"/>
                  </a:cubicBezTo>
                  <a:cubicBezTo>
                    <a:pt x="82413" y="5692"/>
                    <a:pt x="78506" y="4237"/>
                    <a:pt x="74714" y="3122"/>
                  </a:cubicBezTo>
                  <a:cubicBezTo>
                    <a:pt x="70254" y="1677"/>
                    <a:pt x="65686" y="785"/>
                    <a:pt x="61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5713400" y="845125"/>
              <a:ext cx="1224000" cy="579875"/>
            </a:xfrm>
            <a:custGeom>
              <a:avLst/>
              <a:gdLst/>
              <a:ahLst/>
              <a:cxnLst/>
              <a:rect l="l" t="t" r="r" b="b"/>
              <a:pathLst>
                <a:path w="48960" h="23195" extrusionOk="0">
                  <a:moveTo>
                    <a:pt x="1" y="0"/>
                  </a:moveTo>
                  <a:cubicBezTo>
                    <a:pt x="4577" y="785"/>
                    <a:pt x="9145" y="1677"/>
                    <a:pt x="13605" y="3122"/>
                  </a:cubicBezTo>
                  <a:cubicBezTo>
                    <a:pt x="17397" y="4237"/>
                    <a:pt x="21304" y="5692"/>
                    <a:pt x="24203" y="8368"/>
                  </a:cubicBezTo>
                  <a:cubicBezTo>
                    <a:pt x="26434" y="10482"/>
                    <a:pt x="27879" y="13498"/>
                    <a:pt x="29440" y="16174"/>
                  </a:cubicBezTo>
                  <a:cubicBezTo>
                    <a:pt x="31001" y="18734"/>
                    <a:pt x="33009" y="20857"/>
                    <a:pt x="35908" y="21749"/>
                  </a:cubicBezTo>
                  <a:cubicBezTo>
                    <a:pt x="40038" y="23195"/>
                    <a:pt x="44606" y="22642"/>
                    <a:pt x="48843" y="22865"/>
                  </a:cubicBezTo>
                  <a:cubicBezTo>
                    <a:pt x="48959" y="22865"/>
                    <a:pt x="48959" y="22749"/>
                    <a:pt x="48843" y="22749"/>
                  </a:cubicBezTo>
                  <a:cubicBezTo>
                    <a:pt x="44499" y="22080"/>
                    <a:pt x="39592" y="22419"/>
                    <a:pt x="35462" y="20634"/>
                  </a:cubicBezTo>
                  <a:cubicBezTo>
                    <a:pt x="32116" y="19180"/>
                    <a:pt x="31117" y="15389"/>
                    <a:pt x="29556" y="12489"/>
                  </a:cubicBezTo>
                  <a:cubicBezTo>
                    <a:pt x="28102" y="10036"/>
                    <a:pt x="26657" y="7699"/>
                    <a:pt x="24311" y="5915"/>
                  </a:cubicBezTo>
                  <a:cubicBezTo>
                    <a:pt x="21188" y="3568"/>
                    <a:pt x="17290" y="2230"/>
                    <a:pt x="13605" y="1115"/>
                  </a:cubicBezTo>
                  <a:cubicBezTo>
                    <a:pt x="12267" y="669"/>
                    <a:pt x="11045" y="339"/>
                    <a:pt x="9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3" name="Google Shape;1233;p11"/>
            <p:cNvSpPr/>
            <p:nvPr/>
          </p:nvSpPr>
          <p:spPr>
            <a:xfrm>
              <a:off x="7018425" y="1440525"/>
              <a:ext cx="356550" cy="717800"/>
            </a:xfrm>
            <a:custGeom>
              <a:avLst/>
              <a:gdLst/>
              <a:ahLst/>
              <a:cxnLst/>
              <a:rect l="l" t="t" r="r" b="b"/>
              <a:pathLst>
                <a:path w="14262" h="28712" extrusionOk="0">
                  <a:moveTo>
                    <a:pt x="26" y="0"/>
                  </a:moveTo>
                  <a:cubicBezTo>
                    <a:pt x="1" y="0"/>
                    <a:pt x="26" y="48"/>
                    <a:pt x="104" y="48"/>
                  </a:cubicBezTo>
                  <a:cubicBezTo>
                    <a:pt x="65" y="12"/>
                    <a:pt x="39" y="0"/>
                    <a:pt x="26" y="0"/>
                  </a:cubicBezTo>
                  <a:close/>
                  <a:moveTo>
                    <a:pt x="104" y="48"/>
                  </a:moveTo>
                  <a:lnTo>
                    <a:pt x="104" y="48"/>
                  </a:lnTo>
                  <a:cubicBezTo>
                    <a:pt x="4225" y="2055"/>
                    <a:pt x="4118" y="6739"/>
                    <a:pt x="4671" y="10753"/>
                  </a:cubicBezTo>
                  <a:cubicBezTo>
                    <a:pt x="5340" y="15330"/>
                    <a:pt x="7018" y="19790"/>
                    <a:pt x="9578" y="23689"/>
                  </a:cubicBezTo>
                  <a:cubicBezTo>
                    <a:pt x="10916" y="25589"/>
                    <a:pt x="12477" y="27257"/>
                    <a:pt x="14261" y="28711"/>
                  </a:cubicBezTo>
                  <a:lnTo>
                    <a:pt x="14261" y="26258"/>
                  </a:lnTo>
                  <a:cubicBezTo>
                    <a:pt x="12477" y="24581"/>
                    <a:pt x="11032" y="22689"/>
                    <a:pt x="9801" y="20566"/>
                  </a:cubicBezTo>
                  <a:cubicBezTo>
                    <a:pt x="7464" y="16668"/>
                    <a:pt x="6456" y="12091"/>
                    <a:pt x="5340" y="7631"/>
                  </a:cubicBezTo>
                  <a:cubicBezTo>
                    <a:pt x="4564" y="4508"/>
                    <a:pt x="3333" y="1279"/>
                    <a:pt x="104" y="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4079352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 userDrawn="1">
  <p:cSld name="Caption"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0" name="Google Shape;990;p10"/>
          <p:cNvGrpSpPr/>
          <p:nvPr/>
        </p:nvGrpSpPr>
        <p:grpSpPr>
          <a:xfrm>
            <a:off x="-2" y="14"/>
            <a:ext cx="5314543" cy="5224359"/>
            <a:chOff x="2524675" y="238075"/>
            <a:chExt cx="1178600" cy="1158600"/>
          </a:xfrm>
        </p:grpSpPr>
        <p:sp>
          <p:nvSpPr>
            <p:cNvPr id="991" name="Google Shape;991;p10"/>
            <p:cNvSpPr/>
            <p:nvPr/>
          </p:nvSpPr>
          <p:spPr>
            <a:xfrm>
              <a:off x="3497400" y="6671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8" y="0"/>
                  </a:moveTo>
                  <a:cubicBezTo>
                    <a:pt x="69" y="0"/>
                    <a:pt x="0" y="106"/>
                    <a:pt x="0" y="209"/>
                  </a:cubicBezTo>
                  <a:cubicBezTo>
                    <a:pt x="0" y="348"/>
                    <a:pt x="69" y="417"/>
                    <a:pt x="208" y="417"/>
                  </a:cubicBezTo>
                  <a:cubicBezTo>
                    <a:pt x="314" y="417"/>
                    <a:pt x="417" y="348"/>
                    <a:pt x="417" y="209"/>
                  </a:cubicBezTo>
                  <a:cubicBezTo>
                    <a:pt x="417" y="106"/>
                    <a:pt x="314" y="0"/>
                    <a:pt x="20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2" name="Google Shape;992;p10"/>
            <p:cNvSpPr/>
            <p:nvPr/>
          </p:nvSpPr>
          <p:spPr>
            <a:xfrm>
              <a:off x="3513025" y="588975"/>
              <a:ext cx="18300" cy="18300"/>
            </a:xfrm>
            <a:custGeom>
              <a:avLst/>
              <a:gdLst/>
              <a:ahLst/>
              <a:cxnLst/>
              <a:rect l="l" t="t" r="r" b="b"/>
              <a:pathLst>
                <a:path w="732" h="732" extrusionOk="0">
                  <a:moveTo>
                    <a:pt x="384" y="1"/>
                  </a:moveTo>
                  <a:cubicBezTo>
                    <a:pt x="175" y="1"/>
                    <a:pt x="0" y="140"/>
                    <a:pt x="0" y="348"/>
                  </a:cubicBezTo>
                  <a:cubicBezTo>
                    <a:pt x="0" y="557"/>
                    <a:pt x="175" y="732"/>
                    <a:pt x="384" y="732"/>
                  </a:cubicBezTo>
                  <a:cubicBezTo>
                    <a:pt x="592" y="732"/>
                    <a:pt x="731" y="557"/>
                    <a:pt x="731" y="348"/>
                  </a:cubicBezTo>
                  <a:cubicBezTo>
                    <a:pt x="731" y="140"/>
                    <a:pt x="592" y="1"/>
                    <a:pt x="384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3" name="Google Shape;993;p10"/>
            <p:cNvSpPr/>
            <p:nvPr/>
          </p:nvSpPr>
          <p:spPr>
            <a:xfrm>
              <a:off x="3046675" y="353650"/>
              <a:ext cx="18225" cy="18225"/>
            </a:xfrm>
            <a:custGeom>
              <a:avLst/>
              <a:gdLst/>
              <a:ahLst/>
              <a:cxnLst/>
              <a:rect l="l" t="t" r="r" b="b"/>
              <a:pathLst>
                <a:path w="729" h="729" extrusionOk="0">
                  <a:moveTo>
                    <a:pt x="348" y="1"/>
                  </a:moveTo>
                  <a:cubicBezTo>
                    <a:pt x="139" y="1"/>
                    <a:pt x="0" y="173"/>
                    <a:pt x="0" y="382"/>
                  </a:cubicBezTo>
                  <a:cubicBezTo>
                    <a:pt x="0" y="557"/>
                    <a:pt x="139" y="729"/>
                    <a:pt x="348" y="729"/>
                  </a:cubicBezTo>
                  <a:cubicBezTo>
                    <a:pt x="556" y="729"/>
                    <a:pt x="729" y="557"/>
                    <a:pt x="729" y="382"/>
                  </a:cubicBezTo>
                  <a:cubicBezTo>
                    <a:pt x="729" y="173"/>
                    <a:pt x="556" y="1"/>
                    <a:pt x="348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4" name="Google Shape;994;p10"/>
            <p:cNvSpPr/>
            <p:nvPr/>
          </p:nvSpPr>
          <p:spPr>
            <a:xfrm>
              <a:off x="3635525" y="746225"/>
              <a:ext cx="13900" cy="13000"/>
            </a:xfrm>
            <a:custGeom>
              <a:avLst/>
              <a:gdLst/>
              <a:ahLst/>
              <a:cxnLst/>
              <a:rect l="l" t="t" r="r" b="b"/>
              <a:pathLst>
                <a:path w="556" h="520" extrusionOk="0">
                  <a:moveTo>
                    <a:pt x="278" y="0"/>
                  </a:moveTo>
                  <a:cubicBezTo>
                    <a:pt x="139" y="0"/>
                    <a:pt x="0" y="103"/>
                    <a:pt x="0" y="242"/>
                  </a:cubicBezTo>
                  <a:cubicBezTo>
                    <a:pt x="0" y="417"/>
                    <a:pt x="139" y="520"/>
                    <a:pt x="278" y="520"/>
                  </a:cubicBezTo>
                  <a:cubicBezTo>
                    <a:pt x="417" y="520"/>
                    <a:pt x="556" y="417"/>
                    <a:pt x="556" y="242"/>
                  </a:cubicBezTo>
                  <a:cubicBezTo>
                    <a:pt x="556" y="103"/>
                    <a:pt x="417" y="0"/>
                    <a:pt x="27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5" name="Google Shape;995;p10"/>
            <p:cNvSpPr/>
            <p:nvPr/>
          </p:nvSpPr>
          <p:spPr>
            <a:xfrm>
              <a:off x="3680675" y="866075"/>
              <a:ext cx="6075" cy="5225"/>
            </a:xfrm>
            <a:custGeom>
              <a:avLst/>
              <a:gdLst/>
              <a:ahLst/>
              <a:cxnLst/>
              <a:rect l="l" t="t" r="r" b="b"/>
              <a:pathLst>
                <a:path w="243" h="209" extrusionOk="0">
                  <a:moveTo>
                    <a:pt x="103" y="0"/>
                  </a:moveTo>
                  <a:cubicBezTo>
                    <a:pt x="70" y="0"/>
                    <a:pt x="0" y="34"/>
                    <a:pt x="0" y="103"/>
                  </a:cubicBezTo>
                  <a:cubicBezTo>
                    <a:pt x="0" y="173"/>
                    <a:pt x="70" y="209"/>
                    <a:pt x="103" y="209"/>
                  </a:cubicBezTo>
                  <a:cubicBezTo>
                    <a:pt x="173" y="209"/>
                    <a:pt x="242" y="173"/>
                    <a:pt x="242" y="103"/>
                  </a:cubicBezTo>
                  <a:cubicBezTo>
                    <a:pt x="242" y="34"/>
                    <a:pt x="173" y="0"/>
                    <a:pt x="103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6" name="Google Shape;996;p10"/>
            <p:cNvSpPr/>
            <p:nvPr/>
          </p:nvSpPr>
          <p:spPr>
            <a:xfrm>
              <a:off x="3614675" y="940750"/>
              <a:ext cx="7800" cy="7825"/>
            </a:xfrm>
            <a:custGeom>
              <a:avLst/>
              <a:gdLst/>
              <a:ahLst/>
              <a:cxnLst/>
              <a:rect l="l" t="t" r="r" b="b"/>
              <a:pathLst>
                <a:path w="312" h="313" extrusionOk="0">
                  <a:moveTo>
                    <a:pt x="139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3"/>
                    <a:pt x="70" y="312"/>
                    <a:pt x="139" y="312"/>
                  </a:cubicBezTo>
                  <a:cubicBezTo>
                    <a:pt x="242" y="312"/>
                    <a:pt x="312" y="243"/>
                    <a:pt x="312" y="140"/>
                  </a:cubicBezTo>
                  <a:cubicBezTo>
                    <a:pt x="312" y="70"/>
                    <a:pt x="242" y="1"/>
                    <a:pt x="13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7" name="Google Shape;997;p10"/>
            <p:cNvSpPr/>
            <p:nvPr/>
          </p:nvSpPr>
          <p:spPr>
            <a:xfrm>
              <a:off x="3370600" y="819175"/>
              <a:ext cx="7875" cy="7800"/>
            </a:xfrm>
            <a:custGeom>
              <a:avLst/>
              <a:gdLst/>
              <a:ahLst/>
              <a:cxnLst/>
              <a:rect l="l" t="t" r="r" b="b"/>
              <a:pathLst>
                <a:path w="315" h="312" extrusionOk="0">
                  <a:moveTo>
                    <a:pt x="139" y="0"/>
                  </a:moveTo>
                  <a:cubicBezTo>
                    <a:pt x="69" y="0"/>
                    <a:pt x="0" y="70"/>
                    <a:pt x="0" y="173"/>
                  </a:cubicBezTo>
                  <a:cubicBezTo>
                    <a:pt x="0" y="242"/>
                    <a:pt x="69" y="312"/>
                    <a:pt x="139" y="312"/>
                  </a:cubicBezTo>
                  <a:cubicBezTo>
                    <a:pt x="245" y="312"/>
                    <a:pt x="314" y="242"/>
                    <a:pt x="314" y="173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8" name="Google Shape;998;p10"/>
            <p:cNvSpPr/>
            <p:nvPr/>
          </p:nvSpPr>
          <p:spPr>
            <a:xfrm>
              <a:off x="3692825" y="97112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4" y="0"/>
                    <a:pt x="1" y="106"/>
                    <a:pt x="1" y="209"/>
                  </a:cubicBezTo>
                  <a:cubicBezTo>
                    <a:pt x="1" y="348"/>
                    <a:pt x="104" y="417"/>
                    <a:pt x="209" y="417"/>
                  </a:cubicBezTo>
                  <a:cubicBezTo>
                    <a:pt x="348" y="417"/>
                    <a:pt x="418" y="348"/>
                    <a:pt x="418" y="209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9" name="Google Shape;999;p10"/>
            <p:cNvSpPr/>
            <p:nvPr/>
          </p:nvSpPr>
          <p:spPr>
            <a:xfrm>
              <a:off x="3678025" y="584675"/>
              <a:ext cx="11350" cy="10450"/>
            </a:xfrm>
            <a:custGeom>
              <a:avLst/>
              <a:gdLst/>
              <a:ahLst/>
              <a:cxnLst/>
              <a:rect l="l" t="t" r="r" b="b"/>
              <a:pathLst>
                <a:path w="454" h="418" extrusionOk="0">
                  <a:moveTo>
                    <a:pt x="209" y="1"/>
                  </a:moveTo>
                  <a:cubicBezTo>
                    <a:pt x="106" y="1"/>
                    <a:pt x="1" y="103"/>
                    <a:pt x="1" y="209"/>
                  </a:cubicBezTo>
                  <a:cubicBezTo>
                    <a:pt x="1" y="312"/>
                    <a:pt x="106" y="417"/>
                    <a:pt x="209" y="417"/>
                  </a:cubicBezTo>
                  <a:cubicBezTo>
                    <a:pt x="348" y="417"/>
                    <a:pt x="454" y="312"/>
                    <a:pt x="454" y="209"/>
                  </a:cubicBezTo>
                  <a:cubicBezTo>
                    <a:pt x="454" y="103"/>
                    <a:pt x="348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0" name="Google Shape;1000;p10"/>
            <p:cNvSpPr/>
            <p:nvPr/>
          </p:nvSpPr>
          <p:spPr>
            <a:xfrm>
              <a:off x="3508725" y="48477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0"/>
                  </a:moveTo>
                  <a:cubicBezTo>
                    <a:pt x="69" y="0"/>
                    <a:pt x="0" y="36"/>
                    <a:pt x="0" y="106"/>
                  </a:cubicBezTo>
                  <a:cubicBezTo>
                    <a:pt x="0" y="175"/>
                    <a:pt x="69" y="209"/>
                    <a:pt x="103" y="209"/>
                  </a:cubicBezTo>
                  <a:cubicBezTo>
                    <a:pt x="172" y="209"/>
                    <a:pt x="208" y="175"/>
                    <a:pt x="208" y="106"/>
                  </a:cubicBezTo>
                  <a:cubicBezTo>
                    <a:pt x="208" y="36"/>
                    <a:pt x="172" y="0"/>
                    <a:pt x="103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1" name="Google Shape;1001;p10"/>
            <p:cNvSpPr/>
            <p:nvPr/>
          </p:nvSpPr>
          <p:spPr>
            <a:xfrm>
              <a:off x="3587700" y="488250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0"/>
                  </a:moveTo>
                  <a:cubicBezTo>
                    <a:pt x="70" y="0"/>
                    <a:pt x="1" y="70"/>
                    <a:pt x="1" y="175"/>
                  </a:cubicBezTo>
                  <a:cubicBezTo>
                    <a:pt x="1" y="278"/>
                    <a:pt x="70" y="347"/>
                    <a:pt x="176" y="347"/>
                  </a:cubicBezTo>
                  <a:cubicBezTo>
                    <a:pt x="245" y="347"/>
                    <a:pt x="315" y="278"/>
                    <a:pt x="315" y="175"/>
                  </a:cubicBezTo>
                  <a:cubicBezTo>
                    <a:pt x="315" y="70"/>
                    <a:pt x="245" y="0"/>
                    <a:pt x="17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2" name="Google Shape;1002;p10"/>
            <p:cNvSpPr/>
            <p:nvPr/>
          </p:nvSpPr>
          <p:spPr>
            <a:xfrm>
              <a:off x="2590675" y="7219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1" y="103"/>
                    <a:pt x="1" y="209"/>
                  </a:cubicBezTo>
                  <a:cubicBezTo>
                    <a:pt x="1" y="348"/>
                    <a:pt x="70" y="417"/>
                    <a:pt x="209" y="417"/>
                  </a:cubicBezTo>
                  <a:cubicBezTo>
                    <a:pt x="315" y="417"/>
                    <a:pt x="418" y="348"/>
                    <a:pt x="418" y="209"/>
                  </a:cubicBezTo>
                  <a:cubicBezTo>
                    <a:pt x="418" y="103"/>
                    <a:pt x="315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3" name="Google Shape;1003;p10"/>
            <p:cNvSpPr/>
            <p:nvPr/>
          </p:nvSpPr>
          <p:spPr>
            <a:xfrm>
              <a:off x="2643700" y="910325"/>
              <a:ext cx="7800" cy="7875"/>
            </a:xfrm>
            <a:custGeom>
              <a:avLst/>
              <a:gdLst/>
              <a:ahLst/>
              <a:cxnLst/>
              <a:rect l="l" t="t" r="r" b="b"/>
              <a:pathLst>
                <a:path w="312" h="315" extrusionOk="0">
                  <a:moveTo>
                    <a:pt x="173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5"/>
                    <a:pt x="70" y="315"/>
                    <a:pt x="173" y="315"/>
                  </a:cubicBezTo>
                  <a:cubicBezTo>
                    <a:pt x="242" y="315"/>
                    <a:pt x="312" y="245"/>
                    <a:pt x="312" y="140"/>
                  </a:cubicBezTo>
                  <a:cubicBezTo>
                    <a:pt x="312" y="70"/>
                    <a:pt x="242" y="1"/>
                    <a:pt x="17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4" name="Google Shape;1004;p10"/>
            <p:cNvSpPr/>
            <p:nvPr/>
          </p:nvSpPr>
          <p:spPr>
            <a:xfrm>
              <a:off x="2628050" y="473500"/>
              <a:ext cx="13025" cy="13925"/>
            </a:xfrm>
            <a:custGeom>
              <a:avLst/>
              <a:gdLst/>
              <a:ahLst/>
              <a:cxnLst/>
              <a:rect l="l" t="t" r="r" b="b"/>
              <a:pathLst>
                <a:path w="521" h="557" extrusionOk="0">
                  <a:moveTo>
                    <a:pt x="243" y="1"/>
                  </a:moveTo>
                  <a:cubicBezTo>
                    <a:pt x="104" y="1"/>
                    <a:pt x="1" y="140"/>
                    <a:pt x="1" y="279"/>
                  </a:cubicBezTo>
                  <a:cubicBezTo>
                    <a:pt x="1" y="418"/>
                    <a:pt x="104" y="557"/>
                    <a:pt x="243" y="557"/>
                  </a:cubicBezTo>
                  <a:cubicBezTo>
                    <a:pt x="382" y="557"/>
                    <a:pt x="521" y="418"/>
                    <a:pt x="521" y="279"/>
                  </a:cubicBezTo>
                  <a:cubicBezTo>
                    <a:pt x="521" y="140"/>
                    <a:pt x="382" y="1"/>
                    <a:pt x="24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5" name="Google Shape;1005;p10"/>
            <p:cNvSpPr/>
            <p:nvPr/>
          </p:nvSpPr>
          <p:spPr>
            <a:xfrm>
              <a:off x="2711425" y="423125"/>
              <a:ext cx="11300" cy="10450"/>
            </a:xfrm>
            <a:custGeom>
              <a:avLst/>
              <a:gdLst/>
              <a:ahLst/>
              <a:cxnLst/>
              <a:rect l="l" t="t" r="r" b="b"/>
              <a:pathLst>
                <a:path w="452" h="418" extrusionOk="0">
                  <a:moveTo>
                    <a:pt x="209" y="1"/>
                  </a:moveTo>
                  <a:cubicBezTo>
                    <a:pt x="104" y="1"/>
                    <a:pt x="1" y="104"/>
                    <a:pt x="1" y="209"/>
                  </a:cubicBezTo>
                  <a:cubicBezTo>
                    <a:pt x="1" y="348"/>
                    <a:pt x="104" y="418"/>
                    <a:pt x="209" y="418"/>
                  </a:cubicBezTo>
                  <a:cubicBezTo>
                    <a:pt x="348" y="418"/>
                    <a:pt x="451" y="348"/>
                    <a:pt x="451" y="209"/>
                  </a:cubicBezTo>
                  <a:cubicBezTo>
                    <a:pt x="451" y="104"/>
                    <a:pt x="348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6" name="Google Shape;1006;p10"/>
            <p:cNvSpPr/>
            <p:nvPr/>
          </p:nvSpPr>
          <p:spPr>
            <a:xfrm>
              <a:off x="2823450" y="422225"/>
              <a:ext cx="7875" cy="7875"/>
            </a:xfrm>
            <a:custGeom>
              <a:avLst/>
              <a:gdLst/>
              <a:ahLst/>
              <a:cxnLst/>
              <a:rect l="l" t="t" r="r" b="b"/>
              <a:pathLst>
                <a:path w="315" h="315" extrusionOk="0">
                  <a:moveTo>
                    <a:pt x="175" y="1"/>
                  </a:moveTo>
                  <a:cubicBezTo>
                    <a:pt x="69" y="1"/>
                    <a:pt x="0" y="70"/>
                    <a:pt x="0" y="140"/>
                  </a:cubicBezTo>
                  <a:cubicBezTo>
                    <a:pt x="0" y="245"/>
                    <a:pt x="69" y="315"/>
                    <a:pt x="175" y="315"/>
                  </a:cubicBezTo>
                  <a:cubicBezTo>
                    <a:pt x="245" y="315"/>
                    <a:pt x="314" y="245"/>
                    <a:pt x="314" y="140"/>
                  </a:cubicBezTo>
                  <a:cubicBezTo>
                    <a:pt x="314" y="70"/>
                    <a:pt x="245" y="1"/>
                    <a:pt x="175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7" name="Google Shape;1007;p10"/>
            <p:cNvSpPr/>
            <p:nvPr/>
          </p:nvSpPr>
          <p:spPr>
            <a:xfrm>
              <a:off x="2628900" y="350175"/>
              <a:ext cx="24350" cy="23450"/>
            </a:xfrm>
            <a:custGeom>
              <a:avLst/>
              <a:gdLst/>
              <a:ahLst/>
              <a:cxnLst/>
              <a:rect l="l" t="t" r="r" b="b"/>
              <a:pathLst>
                <a:path w="974" h="938" extrusionOk="0">
                  <a:moveTo>
                    <a:pt x="487" y="1"/>
                  </a:moveTo>
                  <a:cubicBezTo>
                    <a:pt x="209" y="1"/>
                    <a:pt x="0" y="209"/>
                    <a:pt x="0" y="487"/>
                  </a:cubicBezTo>
                  <a:cubicBezTo>
                    <a:pt x="0" y="729"/>
                    <a:pt x="209" y="937"/>
                    <a:pt x="487" y="937"/>
                  </a:cubicBezTo>
                  <a:cubicBezTo>
                    <a:pt x="731" y="937"/>
                    <a:pt x="973" y="729"/>
                    <a:pt x="973" y="487"/>
                  </a:cubicBezTo>
                  <a:cubicBezTo>
                    <a:pt x="973" y="209"/>
                    <a:pt x="731" y="1"/>
                    <a:pt x="487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8" name="Google Shape;1008;p10"/>
            <p:cNvSpPr/>
            <p:nvPr/>
          </p:nvSpPr>
          <p:spPr>
            <a:xfrm>
              <a:off x="2524675" y="617675"/>
              <a:ext cx="8700" cy="8725"/>
            </a:xfrm>
            <a:custGeom>
              <a:avLst/>
              <a:gdLst/>
              <a:ahLst/>
              <a:cxnLst/>
              <a:rect l="l" t="t" r="r" b="b"/>
              <a:pathLst>
                <a:path w="348" h="349" extrusionOk="0">
                  <a:moveTo>
                    <a:pt x="176" y="1"/>
                  </a:moveTo>
                  <a:cubicBezTo>
                    <a:pt x="70" y="1"/>
                    <a:pt x="1" y="70"/>
                    <a:pt x="1" y="173"/>
                  </a:cubicBezTo>
                  <a:cubicBezTo>
                    <a:pt x="1" y="242"/>
                    <a:pt x="70" y="348"/>
                    <a:pt x="176" y="348"/>
                  </a:cubicBezTo>
                  <a:cubicBezTo>
                    <a:pt x="245" y="348"/>
                    <a:pt x="348" y="242"/>
                    <a:pt x="348" y="173"/>
                  </a:cubicBezTo>
                  <a:cubicBezTo>
                    <a:pt x="348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09" name="Google Shape;1009;p10"/>
            <p:cNvSpPr/>
            <p:nvPr/>
          </p:nvSpPr>
          <p:spPr>
            <a:xfrm>
              <a:off x="2675800" y="10102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0" y="69"/>
                    <a:pt x="0" y="208"/>
                  </a:cubicBezTo>
                  <a:cubicBezTo>
                    <a:pt x="0" y="311"/>
                    <a:pt x="106" y="417"/>
                    <a:pt x="209" y="417"/>
                  </a:cubicBezTo>
                  <a:cubicBezTo>
                    <a:pt x="314" y="417"/>
                    <a:pt x="417" y="311"/>
                    <a:pt x="417" y="208"/>
                  </a:cubicBezTo>
                  <a:cubicBezTo>
                    <a:pt x="417" y="69"/>
                    <a:pt x="314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0" name="Google Shape;1010;p10"/>
            <p:cNvSpPr/>
            <p:nvPr/>
          </p:nvSpPr>
          <p:spPr>
            <a:xfrm>
              <a:off x="3659825" y="425700"/>
              <a:ext cx="15675" cy="16575"/>
            </a:xfrm>
            <a:custGeom>
              <a:avLst/>
              <a:gdLst/>
              <a:ahLst/>
              <a:cxnLst/>
              <a:rect l="l" t="t" r="r" b="b"/>
              <a:pathLst>
                <a:path w="627" h="663" extrusionOk="0">
                  <a:moveTo>
                    <a:pt x="312" y="1"/>
                  </a:moveTo>
                  <a:cubicBezTo>
                    <a:pt x="140" y="1"/>
                    <a:pt x="1" y="140"/>
                    <a:pt x="1" y="315"/>
                  </a:cubicBezTo>
                  <a:cubicBezTo>
                    <a:pt x="1" y="523"/>
                    <a:pt x="140" y="662"/>
                    <a:pt x="312" y="662"/>
                  </a:cubicBezTo>
                  <a:cubicBezTo>
                    <a:pt x="487" y="662"/>
                    <a:pt x="626" y="523"/>
                    <a:pt x="626" y="315"/>
                  </a:cubicBezTo>
                  <a:cubicBezTo>
                    <a:pt x="626" y="140"/>
                    <a:pt x="487" y="1"/>
                    <a:pt x="31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1" name="Google Shape;1011;p10"/>
            <p:cNvSpPr/>
            <p:nvPr/>
          </p:nvSpPr>
          <p:spPr>
            <a:xfrm>
              <a:off x="2648000" y="449175"/>
              <a:ext cx="31600" cy="26675"/>
            </a:xfrm>
            <a:custGeom>
              <a:avLst/>
              <a:gdLst/>
              <a:ahLst/>
              <a:cxnLst/>
              <a:rect l="l" t="t" r="r" b="b"/>
              <a:pathLst>
                <a:path w="1264" h="1067" extrusionOk="0">
                  <a:moveTo>
                    <a:pt x="682" y="137"/>
                  </a:moveTo>
                  <a:cubicBezTo>
                    <a:pt x="698" y="137"/>
                    <a:pt x="715" y="138"/>
                    <a:pt x="732" y="140"/>
                  </a:cubicBezTo>
                  <a:cubicBezTo>
                    <a:pt x="940" y="173"/>
                    <a:pt x="973" y="418"/>
                    <a:pt x="940" y="590"/>
                  </a:cubicBezTo>
                  <a:cubicBezTo>
                    <a:pt x="922" y="715"/>
                    <a:pt x="876" y="794"/>
                    <a:pt x="809" y="851"/>
                  </a:cubicBezTo>
                  <a:lnTo>
                    <a:pt x="809" y="851"/>
                  </a:lnTo>
                  <a:cubicBezTo>
                    <a:pt x="800" y="843"/>
                    <a:pt x="783" y="835"/>
                    <a:pt x="765" y="835"/>
                  </a:cubicBezTo>
                  <a:cubicBezTo>
                    <a:pt x="733" y="877"/>
                    <a:pt x="700" y="910"/>
                    <a:pt x="666" y="934"/>
                  </a:cubicBezTo>
                  <a:lnTo>
                    <a:pt x="666" y="934"/>
                  </a:lnTo>
                  <a:cubicBezTo>
                    <a:pt x="632" y="948"/>
                    <a:pt x="595" y="961"/>
                    <a:pt x="556" y="974"/>
                  </a:cubicBezTo>
                  <a:cubicBezTo>
                    <a:pt x="554" y="977"/>
                    <a:pt x="551" y="979"/>
                    <a:pt x="549" y="982"/>
                  </a:cubicBezTo>
                  <a:lnTo>
                    <a:pt x="549" y="982"/>
                  </a:lnTo>
                  <a:cubicBezTo>
                    <a:pt x="538" y="984"/>
                    <a:pt x="527" y="984"/>
                    <a:pt x="516" y="984"/>
                  </a:cubicBezTo>
                  <a:cubicBezTo>
                    <a:pt x="378" y="984"/>
                    <a:pt x="253" y="856"/>
                    <a:pt x="209" y="660"/>
                  </a:cubicBezTo>
                  <a:cubicBezTo>
                    <a:pt x="144" y="398"/>
                    <a:pt x="418" y="137"/>
                    <a:pt x="682" y="137"/>
                  </a:cubicBezTo>
                  <a:close/>
                  <a:moveTo>
                    <a:pt x="654" y="0"/>
                  </a:moveTo>
                  <a:cubicBezTo>
                    <a:pt x="645" y="0"/>
                    <a:pt x="636" y="1"/>
                    <a:pt x="626" y="1"/>
                  </a:cubicBezTo>
                  <a:cubicBezTo>
                    <a:pt x="279" y="34"/>
                    <a:pt x="1" y="382"/>
                    <a:pt x="106" y="765"/>
                  </a:cubicBezTo>
                  <a:cubicBezTo>
                    <a:pt x="163" y="958"/>
                    <a:pt x="307" y="1054"/>
                    <a:pt x="458" y="1054"/>
                  </a:cubicBezTo>
                  <a:cubicBezTo>
                    <a:pt x="489" y="1054"/>
                    <a:pt x="519" y="1050"/>
                    <a:pt x="549" y="1043"/>
                  </a:cubicBezTo>
                  <a:lnTo>
                    <a:pt x="549" y="1043"/>
                  </a:lnTo>
                  <a:cubicBezTo>
                    <a:pt x="552" y="1043"/>
                    <a:pt x="554" y="1043"/>
                    <a:pt x="556" y="1043"/>
                  </a:cubicBezTo>
                  <a:cubicBezTo>
                    <a:pt x="596" y="1059"/>
                    <a:pt x="633" y="1066"/>
                    <a:pt x="669" y="1066"/>
                  </a:cubicBezTo>
                  <a:cubicBezTo>
                    <a:pt x="1103" y="1066"/>
                    <a:pt x="1264" y="0"/>
                    <a:pt x="654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2" name="Google Shape;1012;p10"/>
            <p:cNvSpPr/>
            <p:nvPr/>
          </p:nvSpPr>
          <p:spPr>
            <a:xfrm>
              <a:off x="3425350" y="388400"/>
              <a:ext cx="13000" cy="13025"/>
            </a:xfrm>
            <a:custGeom>
              <a:avLst/>
              <a:gdLst/>
              <a:ahLst/>
              <a:cxnLst/>
              <a:rect l="l" t="t" r="r" b="b"/>
              <a:pathLst>
                <a:path w="520" h="521" extrusionOk="0">
                  <a:moveTo>
                    <a:pt x="242" y="0"/>
                  </a:moveTo>
                  <a:cubicBezTo>
                    <a:pt x="103" y="0"/>
                    <a:pt x="0" y="103"/>
                    <a:pt x="0" y="242"/>
                  </a:cubicBezTo>
                  <a:cubicBezTo>
                    <a:pt x="0" y="417"/>
                    <a:pt x="103" y="520"/>
                    <a:pt x="242" y="520"/>
                  </a:cubicBezTo>
                  <a:cubicBezTo>
                    <a:pt x="417" y="520"/>
                    <a:pt x="520" y="417"/>
                    <a:pt x="520" y="242"/>
                  </a:cubicBezTo>
                  <a:cubicBezTo>
                    <a:pt x="520" y="103"/>
                    <a:pt x="417" y="0"/>
                    <a:pt x="242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3" name="Google Shape;1013;p10"/>
            <p:cNvSpPr/>
            <p:nvPr/>
          </p:nvSpPr>
          <p:spPr>
            <a:xfrm>
              <a:off x="3446175" y="364000"/>
              <a:ext cx="30800" cy="26550"/>
            </a:xfrm>
            <a:custGeom>
              <a:avLst/>
              <a:gdLst/>
              <a:ahLst/>
              <a:cxnLst/>
              <a:rect l="l" t="t" r="r" b="b"/>
              <a:pathLst>
                <a:path w="1232" h="1062" extrusionOk="0">
                  <a:moveTo>
                    <a:pt x="772" y="821"/>
                  </a:moveTo>
                  <a:lnTo>
                    <a:pt x="772" y="821"/>
                  </a:lnTo>
                  <a:cubicBezTo>
                    <a:pt x="769" y="821"/>
                    <a:pt x="765" y="825"/>
                    <a:pt x="765" y="837"/>
                  </a:cubicBezTo>
                  <a:cubicBezTo>
                    <a:pt x="787" y="837"/>
                    <a:pt x="780" y="821"/>
                    <a:pt x="772" y="821"/>
                  </a:cubicBezTo>
                  <a:close/>
                  <a:moveTo>
                    <a:pt x="649" y="104"/>
                  </a:moveTo>
                  <a:cubicBezTo>
                    <a:pt x="665" y="104"/>
                    <a:pt x="680" y="105"/>
                    <a:pt x="696" y="106"/>
                  </a:cubicBezTo>
                  <a:cubicBezTo>
                    <a:pt x="904" y="143"/>
                    <a:pt x="937" y="421"/>
                    <a:pt x="904" y="559"/>
                  </a:cubicBezTo>
                  <a:cubicBezTo>
                    <a:pt x="881" y="712"/>
                    <a:pt x="817" y="811"/>
                    <a:pt x="730" y="880"/>
                  </a:cubicBezTo>
                  <a:lnTo>
                    <a:pt x="730" y="880"/>
                  </a:lnTo>
                  <a:cubicBezTo>
                    <a:pt x="742" y="867"/>
                    <a:pt x="754" y="853"/>
                    <a:pt x="765" y="837"/>
                  </a:cubicBezTo>
                  <a:lnTo>
                    <a:pt x="765" y="837"/>
                  </a:lnTo>
                  <a:cubicBezTo>
                    <a:pt x="679" y="922"/>
                    <a:pt x="589" y="960"/>
                    <a:pt x="505" y="960"/>
                  </a:cubicBezTo>
                  <a:cubicBezTo>
                    <a:pt x="351" y="960"/>
                    <a:pt x="218" y="831"/>
                    <a:pt x="173" y="629"/>
                  </a:cubicBezTo>
                  <a:cubicBezTo>
                    <a:pt x="107" y="366"/>
                    <a:pt x="384" y="104"/>
                    <a:pt x="649" y="104"/>
                  </a:cubicBezTo>
                  <a:close/>
                  <a:moveTo>
                    <a:pt x="643" y="1"/>
                  </a:moveTo>
                  <a:cubicBezTo>
                    <a:pt x="626" y="1"/>
                    <a:pt x="608" y="2"/>
                    <a:pt x="590" y="4"/>
                  </a:cubicBezTo>
                  <a:cubicBezTo>
                    <a:pt x="243" y="4"/>
                    <a:pt x="1" y="384"/>
                    <a:pt x="104" y="732"/>
                  </a:cubicBezTo>
                  <a:cubicBezTo>
                    <a:pt x="162" y="925"/>
                    <a:pt x="296" y="1022"/>
                    <a:pt x="439" y="1022"/>
                  </a:cubicBezTo>
                  <a:cubicBezTo>
                    <a:pt x="470" y="1022"/>
                    <a:pt x="501" y="1018"/>
                    <a:pt x="531" y="1009"/>
                  </a:cubicBezTo>
                  <a:lnTo>
                    <a:pt x="531" y="1009"/>
                  </a:lnTo>
                  <a:cubicBezTo>
                    <a:pt x="535" y="1020"/>
                    <a:pt x="543" y="1033"/>
                    <a:pt x="557" y="1046"/>
                  </a:cubicBezTo>
                  <a:cubicBezTo>
                    <a:pt x="587" y="1057"/>
                    <a:pt x="617" y="1062"/>
                    <a:pt x="645" y="1062"/>
                  </a:cubicBezTo>
                  <a:cubicBezTo>
                    <a:pt x="1058" y="1062"/>
                    <a:pt x="1231" y="1"/>
                    <a:pt x="64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4" name="Google Shape;1014;p10"/>
            <p:cNvSpPr/>
            <p:nvPr/>
          </p:nvSpPr>
          <p:spPr>
            <a:xfrm>
              <a:off x="3565125" y="564800"/>
              <a:ext cx="22600" cy="21175"/>
            </a:xfrm>
            <a:custGeom>
              <a:avLst/>
              <a:gdLst/>
              <a:ahLst/>
              <a:cxnLst/>
              <a:rect l="l" t="t" r="r" b="b"/>
              <a:pathLst>
                <a:path w="904" h="847" extrusionOk="0">
                  <a:moveTo>
                    <a:pt x="471" y="127"/>
                  </a:moveTo>
                  <a:cubicBezTo>
                    <a:pt x="575" y="127"/>
                    <a:pt x="672" y="210"/>
                    <a:pt x="695" y="309"/>
                  </a:cubicBezTo>
                  <a:cubicBezTo>
                    <a:pt x="765" y="343"/>
                    <a:pt x="765" y="448"/>
                    <a:pt x="732" y="518"/>
                  </a:cubicBezTo>
                  <a:cubicBezTo>
                    <a:pt x="732" y="538"/>
                    <a:pt x="728" y="555"/>
                    <a:pt x="721" y="571"/>
                  </a:cubicBezTo>
                  <a:lnTo>
                    <a:pt x="721" y="571"/>
                  </a:lnTo>
                  <a:cubicBezTo>
                    <a:pt x="711" y="589"/>
                    <a:pt x="700" y="605"/>
                    <a:pt x="688" y="620"/>
                  </a:cubicBezTo>
                  <a:lnTo>
                    <a:pt x="688" y="620"/>
                  </a:lnTo>
                  <a:cubicBezTo>
                    <a:pt x="667" y="643"/>
                    <a:pt x="642" y="664"/>
                    <a:pt x="622" y="685"/>
                  </a:cubicBezTo>
                  <a:lnTo>
                    <a:pt x="622" y="685"/>
                  </a:lnTo>
                  <a:cubicBezTo>
                    <a:pt x="573" y="721"/>
                    <a:pt x="517" y="739"/>
                    <a:pt x="459" y="739"/>
                  </a:cubicBezTo>
                  <a:cubicBezTo>
                    <a:pt x="388" y="739"/>
                    <a:pt x="314" y="712"/>
                    <a:pt x="245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8" y="140"/>
                    <a:pt x="430" y="127"/>
                    <a:pt x="471" y="127"/>
                  </a:cubicBezTo>
                  <a:close/>
                  <a:moveTo>
                    <a:pt x="462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37" y="240"/>
                    <a:pt x="1" y="551"/>
                    <a:pt x="209" y="759"/>
                  </a:cubicBezTo>
                  <a:cubicBezTo>
                    <a:pt x="280" y="819"/>
                    <a:pt x="356" y="846"/>
                    <a:pt x="429" y="846"/>
                  </a:cubicBezTo>
                  <a:cubicBezTo>
                    <a:pt x="483" y="846"/>
                    <a:pt x="536" y="831"/>
                    <a:pt x="585" y="803"/>
                  </a:cubicBezTo>
                  <a:lnTo>
                    <a:pt x="585" y="803"/>
                  </a:lnTo>
                  <a:cubicBezTo>
                    <a:pt x="587" y="804"/>
                    <a:pt x="591" y="804"/>
                    <a:pt x="594" y="804"/>
                  </a:cubicBezTo>
                  <a:cubicBezTo>
                    <a:pt x="603" y="804"/>
                    <a:pt x="613" y="802"/>
                    <a:pt x="626" y="796"/>
                  </a:cubicBezTo>
                  <a:cubicBezTo>
                    <a:pt x="871" y="759"/>
                    <a:pt x="904" y="412"/>
                    <a:pt x="801" y="204"/>
                  </a:cubicBezTo>
                  <a:cubicBezTo>
                    <a:pt x="729" y="87"/>
                    <a:pt x="595" y="1"/>
                    <a:pt x="46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5" name="Google Shape;1015;p10"/>
            <p:cNvSpPr/>
            <p:nvPr/>
          </p:nvSpPr>
          <p:spPr>
            <a:xfrm>
              <a:off x="2581175" y="556825"/>
              <a:ext cx="23425" cy="20875"/>
            </a:xfrm>
            <a:custGeom>
              <a:avLst/>
              <a:gdLst/>
              <a:ahLst/>
              <a:cxnLst/>
              <a:rect l="l" t="t" r="r" b="b"/>
              <a:pathLst>
                <a:path w="937" h="835" extrusionOk="0">
                  <a:moveTo>
                    <a:pt x="461" y="119"/>
                  </a:moveTo>
                  <a:cubicBezTo>
                    <a:pt x="559" y="119"/>
                    <a:pt x="674" y="199"/>
                    <a:pt x="728" y="281"/>
                  </a:cubicBezTo>
                  <a:cubicBezTo>
                    <a:pt x="764" y="350"/>
                    <a:pt x="764" y="420"/>
                    <a:pt x="764" y="489"/>
                  </a:cubicBezTo>
                  <a:cubicBezTo>
                    <a:pt x="757" y="509"/>
                    <a:pt x="749" y="527"/>
                    <a:pt x="740" y="545"/>
                  </a:cubicBezTo>
                  <a:lnTo>
                    <a:pt x="740" y="545"/>
                  </a:lnTo>
                  <a:cubicBezTo>
                    <a:pt x="739" y="544"/>
                    <a:pt x="737" y="544"/>
                    <a:pt x="736" y="544"/>
                  </a:cubicBezTo>
                  <a:cubicBezTo>
                    <a:pt x="731" y="544"/>
                    <a:pt x="728" y="548"/>
                    <a:pt x="728" y="559"/>
                  </a:cubicBezTo>
                  <a:cubicBezTo>
                    <a:pt x="718" y="580"/>
                    <a:pt x="706" y="600"/>
                    <a:pt x="693" y="617"/>
                  </a:cubicBezTo>
                  <a:lnTo>
                    <a:pt x="693" y="617"/>
                  </a:lnTo>
                  <a:cubicBezTo>
                    <a:pt x="681" y="633"/>
                    <a:pt x="669" y="648"/>
                    <a:pt x="655" y="663"/>
                  </a:cubicBezTo>
                  <a:lnTo>
                    <a:pt x="655" y="663"/>
                  </a:lnTo>
                  <a:cubicBezTo>
                    <a:pt x="600" y="718"/>
                    <a:pt x="534" y="745"/>
                    <a:pt x="468" y="745"/>
                  </a:cubicBezTo>
                  <a:cubicBezTo>
                    <a:pt x="401" y="745"/>
                    <a:pt x="334" y="717"/>
                    <a:pt x="278" y="662"/>
                  </a:cubicBezTo>
                  <a:cubicBezTo>
                    <a:pt x="103" y="489"/>
                    <a:pt x="208" y="245"/>
                    <a:pt x="381" y="142"/>
                  </a:cubicBezTo>
                  <a:cubicBezTo>
                    <a:pt x="405" y="126"/>
                    <a:pt x="432" y="119"/>
                    <a:pt x="461" y="119"/>
                  </a:cubicBezTo>
                  <a:close/>
                  <a:moveTo>
                    <a:pt x="488" y="0"/>
                  </a:moveTo>
                  <a:cubicBezTo>
                    <a:pt x="413" y="0"/>
                    <a:pt x="339" y="23"/>
                    <a:pt x="278" y="72"/>
                  </a:cubicBezTo>
                  <a:cubicBezTo>
                    <a:pt x="70" y="245"/>
                    <a:pt x="0" y="559"/>
                    <a:pt x="208" y="731"/>
                  </a:cubicBezTo>
                  <a:cubicBezTo>
                    <a:pt x="281" y="804"/>
                    <a:pt x="358" y="834"/>
                    <a:pt x="431" y="834"/>
                  </a:cubicBezTo>
                  <a:cubicBezTo>
                    <a:pt x="487" y="834"/>
                    <a:pt x="540" y="817"/>
                    <a:pt x="589" y="788"/>
                  </a:cubicBezTo>
                  <a:lnTo>
                    <a:pt x="589" y="788"/>
                  </a:lnTo>
                  <a:cubicBezTo>
                    <a:pt x="598" y="796"/>
                    <a:pt x="612" y="800"/>
                    <a:pt x="625" y="800"/>
                  </a:cubicBezTo>
                  <a:cubicBezTo>
                    <a:pt x="903" y="731"/>
                    <a:pt x="937" y="420"/>
                    <a:pt x="834" y="211"/>
                  </a:cubicBezTo>
                  <a:cubicBezTo>
                    <a:pt x="766" y="77"/>
                    <a:pt x="626" y="0"/>
                    <a:pt x="48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6" name="Google Shape;1016;p10"/>
            <p:cNvSpPr/>
            <p:nvPr/>
          </p:nvSpPr>
          <p:spPr>
            <a:xfrm>
              <a:off x="2626325" y="995375"/>
              <a:ext cx="23450" cy="20950"/>
            </a:xfrm>
            <a:custGeom>
              <a:avLst/>
              <a:gdLst/>
              <a:ahLst/>
              <a:cxnLst/>
              <a:rect l="l" t="t" r="r" b="b"/>
              <a:pathLst>
                <a:path w="938" h="838" extrusionOk="0">
                  <a:moveTo>
                    <a:pt x="474" y="120"/>
                  </a:moveTo>
                  <a:cubicBezTo>
                    <a:pt x="579" y="120"/>
                    <a:pt x="675" y="201"/>
                    <a:pt x="729" y="281"/>
                  </a:cubicBezTo>
                  <a:cubicBezTo>
                    <a:pt x="765" y="350"/>
                    <a:pt x="765" y="420"/>
                    <a:pt x="765" y="489"/>
                  </a:cubicBezTo>
                  <a:cubicBezTo>
                    <a:pt x="756" y="514"/>
                    <a:pt x="746" y="537"/>
                    <a:pt x="734" y="559"/>
                  </a:cubicBezTo>
                  <a:lnTo>
                    <a:pt x="734" y="559"/>
                  </a:lnTo>
                  <a:cubicBezTo>
                    <a:pt x="732" y="559"/>
                    <a:pt x="730" y="559"/>
                    <a:pt x="729" y="559"/>
                  </a:cubicBezTo>
                  <a:cubicBezTo>
                    <a:pt x="667" y="684"/>
                    <a:pt x="567" y="747"/>
                    <a:pt x="466" y="747"/>
                  </a:cubicBezTo>
                  <a:cubicBezTo>
                    <a:pt x="400" y="747"/>
                    <a:pt x="334" y="720"/>
                    <a:pt x="278" y="664"/>
                  </a:cubicBezTo>
                  <a:cubicBezTo>
                    <a:pt x="139" y="489"/>
                    <a:pt x="209" y="248"/>
                    <a:pt x="381" y="142"/>
                  </a:cubicBezTo>
                  <a:cubicBezTo>
                    <a:pt x="412" y="126"/>
                    <a:pt x="443" y="120"/>
                    <a:pt x="474" y="120"/>
                  </a:cubicBezTo>
                  <a:close/>
                  <a:moveTo>
                    <a:pt x="489" y="0"/>
                  </a:moveTo>
                  <a:cubicBezTo>
                    <a:pt x="414" y="0"/>
                    <a:pt x="339" y="23"/>
                    <a:pt x="278" y="73"/>
                  </a:cubicBezTo>
                  <a:cubicBezTo>
                    <a:pt x="70" y="248"/>
                    <a:pt x="0" y="559"/>
                    <a:pt x="209" y="734"/>
                  </a:cubicBezTo>
                  <a:cubicBezTo>
                    <a:pt x="282" y="807"/>
                    <a:pt x="358" y="837"/>
                    <a:pt x="432" y="837"/>
                  </a:cubicBezTo>
                  <a:cubicBezTo>
                    <a:pt x="487" y="837"/>
                    <a:pt x="541" y="820"/>
                    <a:pt x="590" y="790"/>
                  </a:cubicBezTo>
                  <a:lnTo>
                    <a:pt x="590" y="790"/>
                  </a:lnTo>
                  <a:cubicBezTo>
                    <a:pt x="599" y="798"/>
                    <a:pt x="612" y="803"/>
                    <a:pt x="626" y="803"/>
                  </a:cubicBezTo>
                  <a:cubicBezTo>
                    <a:pt x="904" y="767"/>
                    <a:pt x="937" y="420"/>
                    <a:pt x="834" y="211"/>
                  </a:cubicBezTo>
                  <a:cubicBezTo>
                    <a:pt x="766" y="77"/>
                    <a:pt x="626" y="0"/>
                    <a:pt x="48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7" name="Google Shape;1017;p10"/>
            <p:cNvSpPr/>
            <p:nvPr/>
          </p:nvSpPr>
          <p:spPr>
            <a:xfrm>
              <a:off x="2681000" y="116392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1"/>
                  </a:moveTo>
                  <a:cubicBezTo>
                    <a:pt x="70" y="1"/>
                    <a:pt x="1" y="70"/>
                    <a:pt x="1" y="176"/>
                  </a:cubicBezTo>
                  <a:cubicBezTo>
                    <a:pt x="1" y="278"/>
                    <a:pt x="70" y="348"/>
                    <a:pt x="176" y="348"/>
                  </a:cubicBezTo>
                  <a:cubicBezTo>
                    <a:pt x="245" y="348"/>
                    <a:pt x="315" y="278"/>
                    <a:pt x="315" y="176"/>
                  </a:cubicBezTo>
                  <a:cubicBezTo>
                    <a:pt x="315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8" name="Google Shape;1018;p10"/>
            <p:cNvSpPr/>
            <p:nvPr/>
          </p:nvSpPr>
          <p:spPr>
            <a:xfrm>
              <a:off x="2713175" y="126467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3" y="0"/>
                    <a:pt x="0" y="70"/>
                    <a:pt x="0" y="209"/>
                  </a:cubicBezTo>
                  <a:cubicBezTo>
                    <a:pt x="0" y="314"/>
                    <a:pt x="103" y="417"/>
                    <a:pt x="209" y="417"/>
                  </a:cubicBezTo>
                  <a:cubicBezTo>
                    <a:pt x="312" y="417"/>
                    <a:pt x="417" y="314"/>
                    <a:pt x="417" y="209"/>
                  </a:cubicBezTo>
                  <a:cubicBezTo>
                    <a:pt x="417" y="70"/>
                    <a:pt x="312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19" name="Google Shape;1019;p10"/>
            <p:cNvSpPr/>
            <p:nvPr/>
          </p:nvSpPr>
          <p:spPr>
            <a:xfrm>
              <a:off x="2663625" y="1249875"/>
              <a:ext cx="23525" cy="20875"/>
            </a:xfrm>
            <a:custGeom>
              <a:avLst/>
              <a:gdLst/>
              <a:ahLst/>
              <a:cxnLst/>
              <a:rect l="l" t="t" r="r" b="b"/>
              <a:pathLst>
                <a:path w="941" h="835" extrusionOk="0">
                  <a:moveTo>
                    <a:pt x="478" y="119"/>
                  </a:moveTo>
                  <a:cubicBezTo>
                    <a:pt x="583" y="119"/>
                    <a:pt x="678" y="199"/>
                    <a:pt x="732" y="281"/>
                  </a:cubicBezTo>
                  <a:cubicBezTo>
                    <a:pt x="765" y="351"/>
                    <a:pt x="765" y="420"/>
                    <a:pt x="765" y="490"/>
                  </a:cubicBezTo>
                  <a:cubicBezTo>
                    <a:pt x="758" y="512"/>
                    <a:pt x="749" y="533"/>
                    <a:pt x="738" y="553"/>
                  </a:cubicBezTo>
                  <a:lnTo>
                    <a:pt x="738" y="553"/>
                  </a:lnTo>
                  <a:cubicBezTo>
                    <a:pt x="736" y="555"/>
                    <a:pt x="734" y="557"/>
                    <a:pt x="732" y="559"/>
                  </a:cubicBezTo>
                  <a:cubicBezTo>
                    <a:pt x="730" y="564"/>
                    <a:pt x="728" y="569"/>
                    <a:pt x="727" y="574"/>
                  </a:cubicBezTo>
                  <a:lnTo>
                    <a:pt x="727" y="574"/>
                  </a:lnTo>
                  <a:cubicBezTo>
                    <a:pt x="696" y="625"/>
                    <a:pt x="657" y="667"/>
                    <a:pt x="616" y="708"/>
                  </a:cubicBezTo>
                  <a:lnTo>
                    <a:pt x="616" y="708"/>
                  </a:lnTo>
                  <a:cubicBezTo>
                    <a:pt x="574" y="733"/>
                    <a:pt x="527" y="746"/>
                    <a:pt x="479" y="746"/>
                  </a:cubicBezTo>
                  <a:cubicBezTo>
                    <a:pt x="408" y="746"/>
                    <a:pt x="335" y="718"/>
                    <a:pt x="279" y="662"/>
                  </a:cubicBezTo>
                  <a:cubicBezTo>
                    <a:pt x="140" y="490"/>
                    <a:pt x="209" y="245"/>
                    <a:pt x="384" y="142"/>
                  </a:cubicBezTo>
                  <a:cubicBezTo>
                    <a:pt x="416" y="126"/>
                    <a:pt x="448" y="119"/>
                    <a:pt x="478" y="119"/>
                  </a:cubicBezTo>
                  <a:close/>
                  <a:moveTo>
                    <a:pt x="506" y="0"/>
                  </a:moveTo>
                  <a:cubicBezTo>
                    <a:pt x="431" y="0"/>
                    <a:pt x="353" y="23"/>
                    <a:pt x="279" y="73"/>
                  </a:cubicBezTo>
                  <a:cubicBezTo>
                    <a:pt x="70" y="245"/>
                    <a:pt x="1" y="559"/>
                    <a:pt x="209" y="731"/>
                  </a:cubicBezTo>
                  <a:cubicBezTo>
                    <a:pt x="282" y="804"/>
                    <a:pt x="359" y="834"/>
                    <a:pt x="433" y="834"/>
                  </a:cubicBezTo>
                  <a:cubicBezTo>
                    <a:pt x="488" y="834"/>
                    <a:pt x="542" y="817"/>
                    <a:pt x="591" y="788"/>
                  </a:cubicBezTo>
                  <a:lnTo>
                    <a:pt x="591" y="788"/>
                  </a:lnTo>
                  <a:cubicBezTo>
                    <a:pt x="600" y="796"/>
                    <a:pt x="613" y="801"/>
                    <a:pt x="626" y="801"/>
                  </a:cubicBezTo>
                  <a:cubicBezTo>
                    <a:pt x="904" y="731"/>
                    <a:pt x="940" y="420"/>
                    <a:pt x="835" y="212"/>
                  </a:cubicBezTo>
                  <a:cubicBezTo>
                    <a:pt x="768" y="77"/>
                    <a:pt x="643" y="0"/>
                    <a:pt x="50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0" name="Google Shape;1020;p10"/>
            <p:cNvSpPr/>
            <p:nvPr/>
          </p:nvSpPr>
          <p:spPr>
            <a:xfrm>
              <a:off x="2814750" y="1231800"/>
              <a:ext cx="23500" cy="21175"/>
            </a:xfrm>
            <a:custGeom>
              <a:avLst/>
              <a:gdLst/>
              <a:ahLst/>
              <a:cxnLst/>
              <a:rect l="l" t="t" r="r" b="b"/>
              <a:pathLst>
                <a:path w="940" h="847" extrusionOk="0">
                  <a:moveTo>
                    <a:pt x="472" y="127"/>
                  </a:moveTo>
                  <a:cubicBezTo>
                    <a:pt x="578" y="127"/>
                    <a:pt x="682" y="210"/>
                    <a:pt x="732" y="309"/>
                  </a:cubicBezTo>
                  <a:cubicBezTo>
                    <a:pt x="765" y="343"/>
                    <a:pt x="765" y="448"/>
                    <a:pt x="765" y="518"/>
                  </a:cubicBezTo>
                  <a:cubicBezTo>
                    <a:pt x="760" y="533"/>
                    <a:pt x="754" y="547"/>
                    <a:pt x="747" y="560"/>
                  </a:cubicBezTo>
                  <a:lnTo>
                    <a:pt x="747" y="560"/>
                  </a:lnTo>
                  <a:cubicBezTo>
                    <a:pt x="739" y="561"/>
                    <a:pt x="732" y="570"/>
                    <a:pt x="732" y="587"/>
                  </a:cubicBezTo>
                  <a:lnTo>
                    <a:pt x="732" y="587"/>
                  </a:lnTo>
                  <a:cubicBezTo>
                    <a:pt x="697" y="639"/>
                    <a:pt x="648" y="672"/>
                    <a:pt x="600" y="719"/>
                  </a:cubicBezTo>
                  <a:lnTo>
                    <a:pt x="600" y="719"/>
                  </a:lnTo>
                  <a:cubicBezTo>
                    <a:pt x="558" y="743"/>
                    <a:pt x="514" y="756"/>
                    <a:pt x="469" y="756"/>
                  </a:cubicBezTo>
                  <a:cubicBezTo>
                    <a:pt x="402" y="756"/>
                    <a:pt x="335" y="726"/>
                    <a:pt x="279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7" y="140"/>
                    <a:pt x="430" y="127"/>
                    <a:pt x="472" y="127"/>
                  </a:cubicBezTo>
                  <a:close/>
                  <a:moveTo>
                    <a:pt x="463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70" y="240"/>
                    <a:pt x="1" y="551"/>
                    <a:pt x="209" y="760"/>
                  </a:cubicBezTo>
                  <a:cubicBezTo>
                    <a:pt x="280" y="819"/>
                    <a:pt x="356" y="846"/>
                    <a:pt x="428" y="846"/>
                  </a:cubicBezTo>
                  <a:cubicBezTo>
                    <a:pt x="486" y="846"/>
                    <a:pt x="542" y="829"/>
                    <a:pt x="592" y="798"/>
                  </a:cubicBezTo>
                  <a:lnTo>
                    <a:pt x="592" y="798"/>
                  </a:lnTo>
                  <a:cubicBezTo>
                    <a:pt x="597" y="802"/>
                    <a:pt x="602" y="804"/>
                    <a:pt x="608" y="804"/>
                  </a:cubicBezTo>
                  <a:cubicBezTo>
                    <a:pt x="613" y="804"/>
                    <a:pt x="620" y="802"/>
                    <a:pt x="626" y="796"/>
                  </a:cubicBezTo>
                  <a:cubicBezTo>
                    <a:pt x="870" y="760"/>
                    <a:pt x="940" y="412"/>
                    <a:pt x="834" y="204"/>
                  </a:cubicBezTo>
                  <a:cubicBezTo>
                    <a:pt x="740" y="87"/>
                    <a:pt x="599" y="1"/>
                    <a:pt x="46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1" name="Google Shape;1021;p10"/>
            <p:cNvSpPr/>
            <p:nvPr/>
          </p:nvSpPr>
          <p:spPr>
            <a:xfrm>
              <a:off x="3113525" y="1375125"/>
              <a:ext cx="22600" cy="21550"/>
            </a:xfrm>
            <a:custGeom>
              <a:avLst/>
              <a:gdLst/>
              <a:ahLst/>
              <a:cxnLst/>
              <a:rect l="l" t="t" r="r" b="b"/>
              <a:pathLst>
                <a:path w="904" h="862" extrusionOk="0">
                  <a:moveTo>
                    <a:pt x="464" y="126"/>
                  </a:moveTo>
                  <a:cubicBezTo>
                    <a:pt x="560" y="126"/>
                    <a:pt x="645" y="207"/>
                    <a:pt x="695" y="307"/>
                  </a:cubicBezTo>
                  <a:cubicBezTo>
                    <a:pt x="731" y="376"/>
                    <a:pt x="764" y="446"/>
                    <a:pt x="731" y="515"/>
                  </a:cubicBezTo>
                  <a:cubicBezTo>
                    <a:pt x="731" y="610"/>
                    <a:pt x="647" y="646"/>
                    <a:pt x="579" y="729"/>
                  </a:cubicBezTo>
                  <a:lnTo>
                    <a:pt x="579" y="729"/>
                  </a:lnTo>
                  <a:cubicBezTo>
                    <a:pt x="542" y="746"/>
                    <a:pt x="503" y="756"/>
                    <a:pt x="462" y="756"/>
                  </a:cubicBezTo>
                  <a:cubicBezTo>
                    <a:pt x="390" y="756"/>
                    <a:pt x="314" y="725"/>
                    <a:pt x="245" y="654"/>
                  </a:cubicBezTo>
                  <a:cubicBezTo>
                    <a:pt x="106" y="515"/>
                    <a:pt x="209" y="274"/>
                    <a:pt x="347" y="168"/>
                  </a:cubicBezTo>
                  <a:cubicBezTo>
                    <a:pt x="387" y="139"/>
                    <a:pt x="426" y="126"/>
                    <a:pt x="464" y="126"/>
                  </a:cubicBezTo>
                  <a:close/>
                  <a:moveTo>
                    <a:pt x="452" y="0"/>
                  </a:moveTo>
                  <a:cubicBezTo>
                    <a:pt x="383" y="0"/>
                    <a:pt x="312" y="20"/>
                    <a:pt x="245" y="65"/>
                  </a:cubicBezTo>
                  <a:cubicBezTo>
                    <a:pt x="36" y="237"/>
                    <a:pt x="0" y="552"/>
                    <a:pt x="175" y="760"/>
                  </a:cubicBezTo>
                  <a:cubicBezTo>
                    <a:pt x="246" y="831"/>
                    <a:pt x="325" y="862"/>
                    <a:pt x="402" y="862"/>
                  </a:cubicBezTo>
                  <a:cubicBezTo>
                    <a:pt x="461" y="862"/>
                    <a:pt x="518" y="844"/>
                    <a:pt x="570" y="814"/>
                  </a:cubicBezTo>
                  <a:lnTo>
                    <a:pt x="570" y="814"/>
                  </a:lnTo>
                  <a:cubicBezTo>
                    <a:pt x="580" y="823"/>
                    <a:pt x="597" y="829"/>
                    <a:pt x="625" y="829"/>
                  </a:cubicBezTo>
                  <a:cubicBezTo>
                    <a:pt x="870" y="760"/>
                    <a:pt x="903" y="413"/>
                    <a:pt x="800" y="204"/>
                  </a:cubicBezTo>
                  <a:cubicBezTo>
                    <a:pt x="729" y="86"/>
                    <a:pt x="596" y="0"/>
                    <a:pt x="452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2" name="Google Shape;1022;p10"/>
            <p:cNvSpPr/>
            <p:nvPr/>
          </p:nvSpPr>
          <p:spPr>
            <a:xfrm>
              <a:off x="3361900" y="880350"/>
              <a:ext cx="23500" cy="21325"/>
            </a:xfrm>
            <a:custGeom>
              <a:avLst/>
              <a:gdLst/>
              <a:ahLst/>
              <a:cxnLst/>
              <a:rect l="l" t="t" r="r" b="b"/>
              <a:pathLst>
                <a:path w="940" h="853" extrusionOk="0">
                  <a:moveTo>
                    <a:pt x="445" y="135"/>
                  </a:moveTo>
                  <a:cubicBezTo>
                    <a:pt x="560" y="135"/>
                    <a:pt x="678" y="217"/>
                    <a:pt x="732" y="296"/>
                  </a:cubicBezTo>
                  <a:cubicBezTo>
                    <a:pt x="765" y="366"/>
                    <a:pt x="765" y="435"/>
                    <a:pt x="732" y="505"/>
                  </a:cubicBezTo>
                  <a:cubicBezTo>
                    <a:pt x="732" y="593"/>
                    <a:pt x="658" y="656"/>
                    <a:pt x="614" y="715"/>
                  </a:cubicBezTo>
                  <a:lnTo>
                    <a:pt x="614" y="715"/>
                  </a:lnTo>
                  <a:cubicBezTo>
                    <a:pt x="568" y="747"/>
                    <a:pt x="517" y="763"/>
                    <a:pt x="467" y="763"/>
                  </a:cubicBezTo>
                  <a:cubicBezTo>
                    <a:pt x="400" y="763"/>
                    <a:pt x="334" y="735"/>
                    <a:pt x="279" y="680"/>
                  </a:cubicBezTo>
                  <a:cubicBezTo>
                    <a:pt x="106" y="505"/>
                    <a:pt x="209" y="263"/>
                    <a:pt x="348" y="157"/>
                  </a:cubicBezTo>
                  <a:cubicBezTo>
                    <a:pt x="379" y="142"/>
                    <a:pt x="412" y="135"/>
                    <a:pt x="445" y="135"/>
                  </a:cubicBezTo>
                  <a:close/>
                  <a:moveTo>
                    <a:pt x="479" y="1"/>
                  </a:moveTo>
                  <a:cubicBezTo>
                    <a:pt x="410" y="1"/>
                    <a:pt x="340" y="27"/>
                    <a:pt x="279" y="88"/>
                  </a:cubicBezTo>
                  <a:cubicBezTo>
                    <a:pt x="37" y="227"/>
                    <a:pt x="1" y="574"/>
                    <a:pt x="209" y="749"/>
                  </a:cubicBezTo>
                  <a:cubicBezTo>
                    <a:pt x="282" y="822"/>
                    <a:pt x="359" y="852"/>
                    <a:pt x="433" y="852"/>
                  </a:cubicBezTo>
                  <a:cubicBezTo>
                    <a:pt x="488" y="852"/>
                    <a:pt x="542" y="835"/>
                    <a:pt x="591" y="806"/>
                  </a:cubicBezTo>
                  <a:lnTo>
                    <a:pt x="591" y="806"/>
                  </a:lnTo>
                  <a:cubicBezTo>
                    <a:pt x="601" y="814"/>
                    <a:pt x="613" y="819"/>
                    <a:pt x="626" y="819"/>
                  </a:cubicBezTo>
                  <a:cubicBezTo>
                    <a:pt x="870" y="749"/>
                    <a:pt x="940" y="435"/>
                    <a:pt x="801" y="227"/>
                  </a:cubicBezTo>
                  <a:cubicBezTo>
                    <a:pt x="732" y="92"/>
                    <a:pt x="607" y="1"/>
                    <a:pt x="47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3" name="Google Shape;1023;p10"/>
            <p:cNvSpPr/>
            <p:nvPr/>
          </p:nvSpPr>
          <p:spPr>
            <a:xfrm>
              <a:off x="3550400" y="589850"/>
              <a:ext cx="13025" cy="11750"/>
            </a:xfrm>
            <a:custGeom>
              <a:avLst/>
              <a:gdLst/>
              <a:ahLst/>
              <a:cxnLst/>
              <a:rect l="l" t="t" r="r" b="b"/>
              <a:pathLst>
                <a:path w="521" h="470" extrusionOk="0">
                  <a:moveTo>
                    <a:pt x="269" y="76"/>
                  </a:moveTo>
                  <a:cubicBezTo>
                    <a:pt x="316" y="76"/>
                    <a:pt x="358" y="125"/>
                    <a:pt x="381" y="174"/>
                  </a:cubicBezTo>
                  <a:cubicBezTo>
                    <a:pt x="417" y="210"/>
                    <a:pt x="417" y="244"/>
                    <a:pt x="417" y="280"/>
                  </a:cubicBezTo>
                  <a:cubicBezTo>
                    <a:pt x="417" y="349"/>
                    <a:pt x="348" y="383"/>
                    <a:pt x="312" y="419"/>
                  </a:cubicBezTo>
                  <a:cubicBezTo>
                    <a:pt x="312" y="419"/>
                    <a:pt x="312" y="420"/>
                    <a:pt x="312" y="421"/>
                  </a:cubicBezTo>
                  <a:lnTo>
                    <a:pt x="312" y="421"/>
                  </a:lnTo>
                  <a:cubicBezTo>
                    <a:pt x="297" y="426"/>
                    <a:pt x="282" y="428"/>
                    <a:pt x="266" y="428"/>
                  </a:cubicBezTo>
                  <a:cubicBezTo>
                    <a:pt x="225" y="428"/>
                    <a:pt x="182" y="412"/>
                    <a:pt x="139" y="383"/>
                  </a:cubicBezTo>
                  <a:cubicBezTo>
                    <a:pt x="70" y="280"/>
                    <a:pt x="103" y="141"/>
                    <a:pt x="209" y="105"/>
                  </a:cubicBezTo>
                  <a:cubicBezTo>
                    <a:pt x="229" y="84"/>
                    <a:pt x="250" y="76"/>
                    <a:pt x="269" y="76"/>
                  </a:cubicBezTo>
                  <a:close/>
                  <a:moveTo>
                    <a:pt x="249" y="1"/>
                  </a:moveTo>
                  <a:cubicBezTo>
                    <a:pt x="211" y="1"/>
                    <a:pt x="173" y="12"/>
                    <a:pt x="139" y="35"/>
                  </a:cubicBezTo>
                  <a:cubicBezTo>
                    <a:pt x="34" y="141"/>
                    <a:pt x="1" y="313"/>
                    <a:pt x="103" y="419"/>
                  </a:cubicBezTo>
                  <a:cubicBezTo>
                    <a:pt x="140" y="455"/>
                    <a:pt x="181" y="469"/>
                    <a:pt x="221" y="469"/>
                  </a:cubicBezTo>
                  <a:cubicBezTo>
                    <a:pt x="253" y="469"/>
                    <a:pt x="284" y="460"/>
                    <a:pt x="314" y="444"/>
                  </a:cubicBezTo>
                  <a:lnTo>
                    <a:pt x="314" y="444"/>
                  </a:lnTo>
                  <a:cubicBezTo>
                    <a:pt x="317" y="452"/>
                    <a:pt x="326" y="452"/>
                    <a:pt x="348" y="452"/>
                  </a:cubicBezTo>
                  <a:cubicBezTo>
                    <a:pt x="487" y="419"/>
                    <a:pt x="520" y="244"/>
                    <a:pt x="451" y="141"/>
                  </a:cubicBezTo>
                  <a:cubicBezTo>
                    <a:pt x="404" y="48"/>
                    <a:pt x="327" y="1"/>
                    <a:pt x="24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4" name="Google Shape;1024;p10"/>
            <p:cNvSpPr/>
            <p:nvPr/>
          </p:nvSpPr>
          <p:spPr>
            <a:xfrm>
              <a:off x="2611525" y="679325"/>
              <a:ext cx="13100" cy="11750"/>
            </a:xfrm>
            <a:custGeom>
              <a:avLst/>
              <a:gdLst/>
              <a:ahLst/>
              <a:cxnLst/>
              <a:rect l="l" t="t" r="r" b="b"/>
              <a:pathLst>
                <a:path w="524" h="470" extrusionOk="0">
                  <a:moveTo>
                    <a:pt x="269" y="77"/>
                  </a:moveTo>
                  <a:cubicBezTo>
                    <a:pt x="316" y="77"/>
                    <a:pt x="359" y="126"/>
                    <a:pt x="384" y="175"/>
                  </a:cubicBezTo>
                  <a:cubicBezTo>
                    <a:pt x="417" y="208"/>
                    <a:pt x="417" y="244"/>
                    <a:pt x="417" y="278"/>
                  </a:cubicBezTo>
                  <a:cubicBezTo>
                    <a:pt x="417" y="317"/>
                    <a:pt x="395" y="346"/>
                    <a:pt x="369" y="370"/>
                  </a:cubicBezTo>
                  <a:lnTo>
                    <a:pt x="369" y="370"/>
                  </a:lnTo>
                  <a:cubicBezTo>
                    <a:pt x="333" y="402"/>
                    <a:pt x="292" y="419"/>
                    <a:pt x="249" y="419"/>
                  </a:cubicBezTo>
                  <a:cubicBezTo>
                    <a:pt x="213" y="419"/>
                    <a:pt x="177" y="408"/>
                    <a:pt x="139" y="383"/>
                  </a:cubicBezTo>
                  <a:cubicBezTo>
                    <a:pt x="70" y="278"/>
                    <a:pt x="106" y="139"/>
                    <a:pt x="209" y="105"/>
                  </a:cubicBezTo>
                  <a:cubicBezTo>
                    <a:pt x="229" y="85"/>
                    <a:pt x="250" y="77"/>
                    <a:pt x="269" y="77"/>
                  </a:cubicBezTo>
                  <a:close/>
                  <a:moveTo>
                    <a:pt x="253" y="1"/>
                  </a:moveTo>
                  <a:cubicBezTo>
                    <a:pt x="214" y="1"/>
                    <a:pt x="175" y="13"/>
                    <a:pt x="139" y="36"/>
                  </a:cubicBezTo>
                  <a:cubicBezTo>
                    <a:pt x="37" y="139"/>
                    <a:pt x="1" y="314"/>
                    <a:pt x="106" y="417"/>
                  </a:cubicBezTo>
                  <a:cubicBezTo>
                    <a:pt x="142" y="454"/>
                    <a:pt x="187" y="469"/>
                    <a:pt x="232" y="469"/>
                  </a:cubicBezTo>
                  <a:cubicBezTo>
                    <a:pt x="262" y="469"/>
                    <a:pt x="293" y="462"/>
                    <a:pt x="320" y="449"/>
                  </a:cubicBezTo>
                  <a:lnTo>
                    <a:pt x="320" y="449"/>
                  </a:lnTo>
                  <a:cubicBezTo>
                    <a:pt x="324" y="453"/>
                    <a:pt x="333" y="453"/>
                    <a:pt x="348" y="453"/>
                  </a:cubicBezTo>
                  <a:cubicBezTo>
                    <a:pt x="487" y="417"/>
                    <a:pt x="523" y="244"/>
                    <a:pt x="454" y="139"/>
                  </a:cubicBezTo>
                  <a:cubicBezTo>
                    <a:pt x="407" y="47"/>
                    <a:pt x="331" y="1"/>
                    <a:pt x="25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5" name="Google Shape;1025;p10"/>
            <p:cNvSpPr/>
            <p:nvPr/>
          </p:nvSpPr>
          <p:spPr>
            <a:xfrm>
              <a:off x="2570750" y="649975"/>
              <a:ext cx="13000" cy="12150"/>
            </a:xfrm>
            <a:custGeom>
              <a:avLst/>
              <a:gdLst/>
              <a:ahLst/>
              <a:cxnLst/>
              <a:rect l="l" t="t" r="r" b="b"/>
              <a:pathLst>
                <a:path w="520" h="486" extrusionOk="0">
                  <a:moveTo>
                    <a:pt x="269" y="69"/>
                  </a:moveTo>
                  <a:cubicBezTo>
                    <a:pt x="316" y="69"/>
                    <a:pt x="357" y="119"/>
                    <a:pt x="381" y="168"/>
                  </a:cubicBezTo>
                  <a:cubicBezTo>
                    <a:pt x="417" y="201"/>
                    <a:pt x="417" y="237"/>
                    <a:pt x="417" y="271"/>
                  </a:cubicBezTo>
                  <a:cubicBezTo>
                    <a:pt x="417" y="340"/>
                    <a:pt x="348" y="376"/>
                    <a:pt x="311" y="410"/>
                  </a:cubicBezTo>
                  <a:cubicBezTo>
                    <a:pt x="311" y="413"/>
                    <a:pt x="311" y="417"/>
                    <a:pt x="311" y="420"/>
                  </a:cubicBezTo>
                  <a:lnTo>
                    <a:pt x="311" y="420"/>
                  </a:lnTo>
                  <a:cubicBezTo>
                    <a:pt x="300" y="423"/>
                    <a:pt x="288" y="424"/>
                    <a:pt x="275" y="424"/>
                  </a:cubicBezTo>
                  <a:cubicBezTo>
                    <a:pt x="232" y="424"/>
                    <a:pt x="185" y="407"/>
                    <a:pt x="139" y="376"/>
                  </a:cubicBezTo>
                  <a:cubicBezTo>
                    <a:pt x="70" y="271"/>
                    <a:pt x="103" y="168"/>
                    <a:pt x="209" y="98"/>
                  </a:cubicBezTo>
                  <a:cubicBezTo>
                    <a:pt x="229" y="78"/>
                    <a:pt x="249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199" y="1"/>
                    <a:pt x="168" y="9"/>
                    <a:pt x="139" y="29"/>
                  </a:cubicBezTo>
                  <a:cubicBezTo>
                    <a:pt x="34" y="132"/>
                    <a:pt x="0" y="307"/>
                    <a:pt x="103" y="410"/>
                  </a:cubicBezTo>
                  <a:cubicBezTo>
                    <a:pt x="143" y="463"/>
                    <a:pt x="189" y="485"/>
                    <a:pt x="233" y="485"/>
                  </a:cubicBezTo>
                  <a:cubicBezTo>
                    <a:pt x="262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0" y="459"/>
                    <a:pt x="322" y="459"/>
                    <a:pt x="324" y="459"/>
                  </a:cubicBezTo>
                  <a:cubicBezTo>
                    <a:pt x="330" y="459"/>
                    <a:pt x="337" y="455"/>
                    <a:pt x="348" y="446"/>
                  </a:cubicBezTo>
                  <a:cubicBezTo>
                    <a:pt x="487" y="410"/>
                    <a:pt x="520" y="237"/>
                    <a:pt x="450" y="132"/>
                  </a:cubicBezTo>
                  <a:cubicBezTo>
                    <a:pt x="400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6" name="Google Shape;1026;p10"/>
            <p:cNvSpPr/>
            <p:nvPr/>
          </p:nvSpPr>
          <p:spPr>
            <a:xfrm>
              <a:off x="3485225" y="12490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1" y="106"/>
                    <a:pt x="1" y="208"/>
                  </a:cubicBezTo>
                  <a:cubicBezTo>
                    <a:pt x="1" y="347"/>
                    <a:pt x="106" y="417"/>
                    <a:pt x="209" y="417"/>
                  </a:cubicBezTo>
                  <a:cubicBezTo>
                    <a:pt x="348" y="417"/>
                    <a:pt x="418" y="347"/>
                    <a:pt x="418" y="208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7" name="Google Shape;1027;p10"/>
            <p:cNvSpPr/>
            <p:nvPr/>
          </p:nvSpPr>
          <p:spPr>
            <a:xfrm>
              <a:off x="3353225" y="123605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0" y="70"/>
                    <a:pt x="0" y="209"/>
                  </a:cubicBezTo>
                  <a:cubicBezTo>
                    <a:pt x="0" y="312"/>
                    <a:pt x="70" y="417"/>
                    <a:pt x="209" y="417"/>
                  </a:cubicBezTo>
                  <a:cubicBezTo>
                    <a:pt x="314" y="417"/>
                    <a:pt x="417" y="312"/>
                    <a:pt x="417" y="209"/>
                  </a:cubicBezTo>
                  <a:cubicBezTo>
                    <a:pt x="417" y="70"/>
                    <a:pt x="314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8" name="Google Shape;1028;p10"/>
            <p:cNvSpPr/>
            <p:nvPr/>
          </p:nvSpPr>
          <p:spPr>
            <a:xfrm>
              <a:off x="2971075" y="12803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1"/>
                  </a:moveTo>
                  <a:cubicBezTo>
                    <a:pt x="70" y="1"/>
                    <a:pt x="1" y="106"/>
                    <a:pt x="1" y="209"/>
                  </a:cubicBezTo>
                  <a:cubicBezTo>
                    <a:pt x="1" y="315"/>
                    <a:pt x="70" y="418"/>
                    <a:pt x="209" y="418"/>
                  </a:cubicBezTo>
                  <a:cubicBezTo>
                    <a:pt x="315" y="418"/>
                    <a:pt x="418" y="315"/>
                    <a:pt x="418" y="209"/>
                  </a:cubicBezTo>
                  <a:cubicBezTo>
                    <a:pt x="418" y="106"/>
                    <a:pt x="315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29" name="Google Shape;1029;p10"/>
            <p:cNvSpPr/>
            <p:nvPr/>
          </p:nvSpPr>
          <p:spPr>
            <a:xfrm>
              <a:off x="3506975" y="1206650"/>
              <a:ext cx="12175" cy="12200"/>
            </a:xfrm>
            <a:custGeom>
              <a:avLst/>
              <a:gdLst/>
              <a:ahLst/>
              <a:cxnLst/>
              <a:rect l="l" t="t" r="r" b="b"/>
              <a:pathLst>
                <a:path w="487" h="488" extrusionOk="0">
                  <a:moveTo>
                    <a:pt x="256" y="69"/>
                  </a:moveTo>
                  <a:cubicBezTo>
                    <a:pt x="316" y="69"/>
                    <a:pt x="358" y="118"/>
                    <a:pt x="381" y="167"/>
                  </a:cubicBezTo>
                  <a:cubicBezTo>
                    <a:pt x="417" y="204"/>
                    <a:pt x="417" y="237"/>
                    <a:pt x="417" y="273"/>
                  </a:cubicBezTo>
                  <a:cubicBezTo>
                    <a:pt x="409" y="290"/>
                    <a:pt x="400" y="305"/>
                    <a:pt x="391" y="318"/>
                  </a:cubicBezTo>
                  <a:lnTo>
                    <a:pt x="391" y="318"/>
                  </a:lnTo>
                  <a:cubicBezTo>
                    <a:pt x="388" y="320"/>
                    <a:pt x="385" y="325"/>
                    <a:pt x="383" y="331"/>
                  </a:cubicBezTo>
                  <a:lnTo>
                    <a:pt x="383" y="331"/>
                  </a:lnTo>
                  <a:cubicBezTo>
                    <a:pt x="359" y="365"/>
                    <a:pt x="336" y="388"/>
                    <a:pt x="312" y="412"/>
                  </a:cubicBezTo>
                  <a:cubicBezTo>
                    <a:pt x="312" y="413"/>
                    <a:pt x="312" y="414"/>
                    <a:pt x="312" y="415"/>
                  </a:cubicBezTo>
                  <a:lnTo>
                    <a:pt x="312" y="415"/>
                  </a:lnTo>
                  <a:cubicBezTo>
                    <a:pt x="296" y="422"/>
                    <a:pt x="278" y="424"/>
                    <a:pt x="260" y="424"/>
                  </a:cubicBezTo>
                  <a:cubicBezTo>
                    <a:pt x="216" y="424"/>
                    <a:pt x="171" y="407"/>
                    <a:pt x="139" y="376"/>
                  </a:cubicBezTo>
                  <a:cubicBezTo>
                    <a:pt x="34" y="273"/>
                    <a:pt x="103" y="167"/>
                    <a:pt x="173" y="98"/>
                  </a:cubicBezTo>
                  <a:cubicBezTo>
                    <a:pt x="204" y="78"/>
                    <a:pt x="232" y="69"/>
                    <a:pt x="256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39" y="29"/>
                  </a:cubicBezTo>
                  <a:cubicBezTo>
                    <a:pt x="1" y="134"/>
                    <a:pt x="1" y="306"/>
                    <a:pt x="103" y="412"/>
                  </a:cubicBezTo>
                  <a:cubicBezTo>
                    <a:pt x="144" y="465"/>
                    <a:pt x="189" y="488"/>
                    <a:pt x="233" y="488"/>
                  </a:cubicBezTo>
                  <a:cubicBezTo>
                    <a:pt x="263" y="488"/>
                    <a:pt x="293" y="477"/>
                    <a:pt x="320" y="459"/>
                  </a:cubicBezTo>
                  <a:lnTo>
                    <a:pt x="320" y="459"/>
                  </a:lnTo>
                  <a:cubicBezTo>
                    <a:pt x="321" y="460"/>
                    <a:pt x="323" y="460"/>
                    <a:pt x="324" y="460"/>
                  </a:cubicBezTo>
                  <a:cubicBezTo>
                    <a:pt x="330" y="460"/>
                    <a:pt x="337" y="456"/>
                    <a:pt x="348" y="445"/>
                  </a:cubicBezTo>
                  <a:cubicBezTo>
                    <a:pt x="487" y="412"/>
                    <a:pt x="487" y="237"/>
                    <a:pt x="451" y="134"/>
                  </a:cubicBezTo>
                  <a:cubicBezTo>
                    <a:pt x="401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0" name="Google Shape;1030;p10"/>
            <p:cNvSpPr/>
            <p:nvPr/>
          </p:nvSpPr>
          <p:spPr>
            <a:xfrm>
              <a:off x="3465300" y="1177425"/>
              <a:ext cx="13000" cy="12125"/>
            </a:xfrm>
            <a:custGeom>
              <a:avLst/>
              <a:gdLst/>
              <a:ahLst/>
              <a:cxnLst/>
              <a:rect l="l" t="t" r="r" b="b"/>
              <a:pathLst>
                <a:path w="520" h="485" extrusionOk="0">
                  <a:moveTo>
                    <a:pt x="284" y="73"/>
                  </a:moveTo>
                  <a:cubicBezTo>
                    <a:pt x="346" y="73"/>
                    <a:pt x="390" y="104"/>
                    <a:pt x="417" y="155"/>
                  </a:cubicBezTo>
                  <a:cubicBezTo>
                    <a:pt x="450" y="191"/>
                    <a:pt x="450" y="225"/>
                    <a:pt x="450" y="294"/>
                  </a:cubicBezTo>
                  <a:lnTo>
                    <a:pt x="430" y="315"/>
                  </a:lnTo>
                  <a:lnTo>
                    <a:pt x="430" y="315"/>
                  </a:lnTo>
                  <a:cubicBezTo>
                    <a:pt x="428" y="315"/>
                    <a:pt x="427" y="314"/>
                    <a:pt x="426" y="314"/>
                  </a:cubicBezTo>
                  <a:cubicBezTo>
                    <a:pt x="421" y="314"/>
                    <a:pt x="417" y="318"/>
                    <a:pt x="417" y="329"/>
                  </a:cubicBezTo>
                  <a:lnTo>
                    <a:pt x="417" y="329"/>
                  </a:lnTo>
                  <a:lnTo>
                    <a:pt x="347" y="400"/>
                  </a:lnTo>
                  <a:cubicBezTo>
                    <a:pt x="341" y="406"/>
                    <a:pt x="337" y="411"/>
                    <a:pt x="335" y="417"/>
                  </a:cubicBezTo>
                  <a:lnTo>
                    <a:pt x="335" y="417"/>
                  </a:lnTo>
                  <a:cubicBezTo>
                    <a:pt x="318" y="424"/>
                    <a:pt x="301" y="427"/>
                    <a:pt x="284" y="427"/>
                  </a:cubicBezTo>
                  <a:cubicBezTo>
                    <a:pt x="243" y="427"/>
                    <a:pt x="201" y="408"/>
                    <a:pt x="172" y="364"/>
                  </a:cubicBezTo>
                  <a:cubicBezTo>
                    <a:pt x="70" y="294"/>
                    <a:pt x="139" y="155"/>
                    <a:pt x="208" y="86"/>
                  </a:cubicBezTo>
                  <a:cubicBezTo>
                    <a:pt x="236" y="77"/>
                    <a:pt x="261" y="73"/>
                    <a:pt x="284" y="73"/>
                  </a:cubicBezTo>
                  <a:close/>
                  <a:moveTo>
                    <a:pt x="291" y="0"/>
                  </a:moveTo>
                  <a:cubicBezTo>
                    <a:pt x="250" y="0"/>
                    <a:pt x="209" y="16"/>
                    <a:pt x="172" y="53"/>
                  </a:cubicBezTo>
                  <a:cubicBezTo>
                    <a:pt x="33" y="122"/>
                    <a:pt x="0" y="294"/>
                    <a:pt x="139" y="433"/>
                  </a:cubicBezTo>
                  <a:cubicBezTo>
                    <a:pt x="173" y="469"/>
                    <a:pt x="212" y="484"/>
                    <a:pt x="251" y="484"/>
                  </a:cubicBezTo>
                  <a:cubicBezTo>
                    <a:pt x="283" y="484"/>
                    <a:pt x="315" y="474"/>
                    <a:pt x="344" y="455"/>
                  </a:cubicBezTo>
                  <a:lnTo>
                    <a:pt x="344" y="455"/>
                  </a:lnTo>
                  <a:cubicBezTo>
                    <a:pt x="354" y="464"/>
                    <a:pt x="367" y="469"/>
                    <a:pt x="381" y="469"/>
                  </a:cubicBezTo>
                  <a:cubicBezTo>
                    <a:pt x="520" y="433"/>
                    <a:pt x="520" y="225"/>
                    <a:pt x="486" y="122"/>
                  </a:cubicBezTo>
                  <a:cubicBezTo>
                    <a:pt x="441" y="53"/>
                    <a:pt x="367" y="0"/>
                    <a:pt x="291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1" name="Google Shape;1031;p10"/>
            <p:cNvSpPr/>
            <p:nvPr/>
          </p:nvSpPr>
          <p:spPr>
            <a:xfrm>
              <a:off x="3586875" y="511650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7"/>
                    <a:pt x="417" y="176"/>
                  </a:cubicBezTo>
                  <a:cubicBezTo>
                    <a:pt x="451" y="212"/>
                    <a:pt x="451" y="245"/>
                    <a:pt x="417" y="281"/>
                  </a:cubicBezTo>
                  <a:cubicBezTo>
                    <a:pt x="417" y="302"/>
                    <a:pt x="414" y="320"/>
                    <a:pt x="409" y="335"/>
                  </a:cubicBezTo>
                  <a:lnTo>
                    <a:pt x="409" y="335"/>
                  </a:lnTo>
                  <a:cubicBezTo>
                    <a:pt x="380" y="390"/>
                    <a:pt x="322" y="421"/>
                    <a:pt x="266" y="421"/>
                  </a:cubicBezTo>
                  <a:cubicBezTo>
                    <a:pt x="231" y="421"/>
                    <a:pt x="198" y="409"/>
                    <a:pt x="173" y="384"/>
                  </a:cubicBezTo>
                  <a:cubicBezTo>
                    <a:pt x="70" y="281"/>
                    <a:pt x="140" y="142"/>
                    <a:pt x="209" y="106"/>
                  </a:cubicBezTo>
                  <a:cubicBezTo>
                    <a:pt x="229" y="86"/>
                    <a:pt x="253" y="77"/>
                    <a:pt x="276" y="77"/>
                  </a:cubicBezTo>
                  <a:close/>
                  <a:moveTo>
                    <a:pt x="292" y="1"/>
                  </a:moveTo>
                  <a:cubicBezTo>
                    <a:pt x="251" y="1"/>
                    <a:pt x="210" y="12"/>
                    <a:pt x="173" y="37"/>
                  </a:cubicBezTo>
                  <a:cubicBezTo>
                    <a:pt x="34" y="142"/>
                    <a:pt x="1" y="315"/>
                    <a:pt x="140" y="420"/>
                  </a:cubicBezTo>
                  <a:cubicBezTo>
                    <a:pt x="175" y="456"/>
                    <a:pt x="215" y="471"/>
                    <a:pt x="255" y="471"/>
                  </a:cubicBezTo>
                  <a:cubicBezTo>
                    <a:pt x="285" y="471"/>
                    <a:pt x="315" y="463"/>
                    <a:pt x="343" y="448"/>
                  </a:cubicBezTo>
                  <a:lnTo>
                    <a:pt x="343" y="448"/>
                  </a:lnTo>
                  <a:cubicBezTo>
                    <a:pt x="346" y="451"/>
                    <a:pt x="348" y="454"/>
                    <a:pt x="348" y="454"/>
                  </a:cubicBezTo>
                  <a:cubicBezTo>
                    <a:pt x="520" y="420"/>
                    <a:pt x="520" y="245"/>
                    <a:pt x="487" y="106"/>
                  </a:cubicBezTo>
                  <a:cubicBezTo>
                    <a:pt x="442" y="40"/>
                    <a:pt x="368" y="1"/>
                    <a:pt x="29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2" name="Google Shape;1032;p10"/>
            <p:cNvSpPr/>
            <p:nvPr/>
          </p:nvSpPr>
          <p:spPr>
            <a:xfrm>
              <a:off x="2814750" y="337125"/>
              <a:ext cx="8725" cy="8700"/>
            </a:xfrm>
            <a:custGeom>
              <a:avLst/>
              <a:gdLst/>
              <a:ahLst/>
              <a:cxnLst/>
              <a:rect l="l" t="t" r="r" b="b"/>
              <a:pathLst>
                <a:path w="349" h="348" extrusionOk="0">
                  <a:moveTo>
                    <a:pt x="176" y="0"/>
                  </a:moveTo>
                  <a:cubicBezTo>
                    <a:pt x="106" y="0"/>
                    <a:pt x="1" y="70"/>
                    <a:pt x="1" y="175"/>
                  </a:cubicBezTo>
                  <a:cubicBezTo>
                    <a:pt x="1" y="278"/>
                    <a:pt x="106" y="348"/>
                    <a:pt x="176" y="348"/>
                  </a:cubicBezTo>
                  <a:cubicBezTo>
                    <a:pt x="279" y="348"/>
                    <a:pt x="348" y="278"/>
                    <a:pt x="348" y="175"/>
                  </a:cubicBezTo>
                  <a:cubicBezTo>
                    <a:pt x="348" y="70"/>
                    <a:pt x="279" y="0"/>
                    <a:pt x="17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3" name="Google Shape;1033;p10"/>
            <p:cNvSpPr/>
            <p:nvPr/>
          </p:nvSpPr>
          <p:spPr>
            <a:xfrm>
              <a:off x="2886875" y="274600"/>
              <a:ext cx="16500" cy="16550"/>
            </a:xfrm>
            <a:custGeom>
              <a:avLst/>
              <a:gdLst/>
              <a:ahLst/>
              <a:cxnLst/>
              <a:rect l="l" t="t" r="r" b="b"/>
              <a:pathLst>
                <a:path w="660" h="662" extrusionOk="0">
                  <a:moveTo>
                    <a:pt x="348" y="0"/>
                  </a:moveTo>
                  <a:cubicBezTo>
                    <a:pt x="173" y="0"/>
                    <a:pt x="0" y="139"/>
                    <a:pt x="0" y="314"/>
                  </a:cubicBezTo>
                  <a:cubicBezTo>
                    <a:pt x="0" y="523"/>
                    <a:pt x="173" y="662"/>
                    <a:pt x="348" y="662"/>
                  </a:cubicBezTo>
                  <a:cubicBezTo>
                    <a:pt x="520" y="662"/>
                    <a:pt x="659" y="523"/>
                    <a:pt x="659" y="314"/>
                  </a:cubicBezTo>
                  <a:cubicBezTo>
                    <a:pt x="659" y="139"/>
                    <a:pt x="520" y="0"/>
                    <a:pt x="34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4" name="Google Shape;1034;p10"/>
            <p:cNvSpPr/>
            <p:nvPr/>
          </p:nvSpPr>
          <p:spPr>
            <a:xfrm>
              <a:off x="2814750" y="360550"/>
              <a:ext cx="13100" cy="11775"/>
            </a:xfrm>
            <a:custGeom>
              <a:avLst/>
              <a:gdLst/>
              <a:ahLst/>
              <a:cxnLst/>
              <a:rect l="l" t="t" r="r" b="b"/>
              <a:pathLst>
                <a:path w="524" h="471" extrusionOk="0">
                  <a:moveTo>
                    <a:pt x="270" y="77"/>
                  </a:moveTo>
                  <a:cubicBezTo>
                    <a:pt x="319" y="77"/>
                    <a:pt x="368" y="126"/>
                    <a:pt x="417" y="175"/>
                  </a:cubicBezTo>
                  <a:lnTo>
                    <a:pt x="417" y="281"/>
                  </a:lnTo>
                  <a:cubicBezTo>
                    <a:pt x="417" y="308"/>
                    <a:pt x="407" y="329"/>
                    <a:pt x="392" y="347"/>
                  </a:cubicBezTo>
                  <a:lnTo>
                    <a:pt x="392" y="347"/>
                  </a:lnTo>
                  <a:cubicBezTo>
                    <a:pt x="352" y="394"/>
                    <a:pt x="303" y="420"/>
                    <a:pt x="250" y="420"/>
                  </a:cubicBezTo>
                  <a:cubicBezTo>
                    <a:pt x="215" y="420"/>
                    <a:pt x="177" y="408"/>
                    <a:pt x="140" y="383"/>
                  </a:cubicBezTo>
                  <a:cubicBezTo>
                    <a:pt x="70" y="281"/>
                    <a:pt x="106" y="142"/>
                    <a:pt x="209" y="106"/>
                  </a:cubicBezTo>
                  <a:cubicBezTo>
                    <a:pt x="229" y="85"/>
                    <a:pt x="250" y="77"/>
                    <a:pt x="270" y="77"/>
                  </a:cubicBezTo>
                  <a:close/>
                  <a:moveTo>
                    <a:pt x="259" y="0"/>
                  </a:moveTo>
                  <a:cubicBezTo>
                    <a:pt x="218" y="0"/>
                    <a:pt x="177" y="12"/>
                    <a:pt x="140" y="36"/>
                  </a:cubicBezTo>
                  <a:cubicBezTo>
                    <a:pt x="37" y="142"/>
                    <a:pt x="1" y="314"/>
                    <a:pt x="106" y="420"/>
                  </a:cubicBezTo>
                  <a:cubicBezTo>
                    <a:pt x="154" y="455"/>
                    <a:pt x="203" y="470"/>
                    <a:pt x="246" y="470"/>
                  </a:cubicBezTo>
                  <a:cubicBezTo>
                    <a:pt x="278" y="470"/>
                    <a:pt x="307" y="463"/>
                    <a:pt x="332" y="449"/>
                  </a:cubicBezTo>
                  <a:lnTo>
                    <a:pt x="332" y="449"/>
                  </a:lnTo>
                  <a:cubicBezTo>
                    <a:pt x="336" y="452"/>
                    <a:pt x="341" y="453"/>
                    <a:pt x="348" y="453"/>
                  </a:cubicBezTo>
                  <a:cubicBezTo>
                    <a:pt x="487" y="420"/>
                    <a:pt x="523" y="244"/>
                    <a:pt x="454" y="106"/>
                  </a:cubicBezTo>
                  <a:cubicBezTo>
                    <a:pt x="409" y="39"/>
                    <a:pt x="334" y="0"/>
                    <a:pt x="25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5" name="Google Shape;1035;p10"/>
            <p:cNvSpPr/>
            <p:nvPr/>
          </p:nvSpPr>
          <p:spPr>
            <a:xfrm>
              <a:off x="3173475" y="406600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1"/>
                  </a:moveTo>
                  <a:cubicBezTo>
                    <a:pt x="70" y="1"/>
                    <a:pt x="0" y="37"/>
                    <a:pt x="0" y="106"/>
                  </a:cubicBezTo>
                  <a:cubicBezTo>
                    <a:pt x="0" y="139"/>
                    <a:pt x="70" y="209"/>
                    <a:pt x="103" y="209"/>
                  </a:cubicBezTo>
                  <a:cubicBezTo>
                    <a:pt x="173" y="209"/>
                    <a:pt x="209" y="139"/>
                    <a:pt x="209" y="106"/>
                  </a:cubicBezTo>
                  <a:cubicBezTo>
                    <a:pt x="209" y="37"/>
                    <a:pt x="173" y="1"/>
                    <a:pt x="10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6" name="Google Shape;1036;p10"/>
            <p:cNvSpPr/>
            <p:nvPr/>
          </p:nvSpPr>
          <p:spPr>
            <a:xfrm>
              <a:off x="3332375" y="29022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6" y="0"/>
                  </a:moveTo>
                  <a:cubicBezTo>
                    <a:pt x="70" y="0"/>
                    <a:pt x="0" y="37"/>
                    <a:pt x="0" y="106"/>
                  </a:cubicBezTo>
                  <a:cubicBezTo>
                    <a:pt x="0" y="139"/>
                    <a:pt x="70" y="209"/>
                    <a:pt x="106" y="209"/>
                  </a:cubicBezTo>
                  <a:cubicBezTo>
                    <a:pt x="176" y="209"/>
                    <a:pt x="209" y="139"/>
                    <a:pt x="209" y="106"/>
                  </a:cubicBezTo>
                  <a:cubicBezTo>
                    <a:pt x="209" y="37"/>
                    <a:pt x="176" y="0"/>
                    <a:pt x="10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7" name="Google Shape;1037;p10"/>
            <p:cNvSpPr/>
            <p:nvPr/>
          </p:nvSpPr>
          <p:spPr>
            <a:xfrm>
              <a:off x="3252475" y="41007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39" y="0"/>
                  </a:moveTo>
                  <a:cubicBezTo>
                    <a:pt x="70" y="0"/>
                    <a:pt x="0" y="70"/>
                    <a:pt x="0" y="176"/>
                  </a:cubicBezTo>
                  <a:cubicBezTo>
                    <a:pt x="0" y="245"/>
                    <a:pt x="70" y="348"/>
                    <a:pt x="139" y="348"/>
                  </a:cubicBezTo>
                  <a:cubicBezTo>
                    <a:pt x="245" y="348"/>
                    <a:pt x="314" y="245"/>
                    <a:pt x="314" y="176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8" name="Google Shape;1038;p10"/>
            <p:cNvSpPr/>
            <p:nvPr/>
          </p:nvSpPr>
          <p:spPr>
            <a:xfrm>
              <a:off x="3174300" y="291125"/>
              <a:ext cx="8725" cy="7800"/>
            </a:xfrm>
            <a:custGeom>
              <a:avLst/>
              <a:gdLst/>
              <a:ahLst/>
              <a:cxnLst/>
              <a:rect l="l" t="t" r="r" b="b"/>
              <a:pathLst>
                <a:path w="349" h="312" extrusionOk="0">
                  <a:moveTo>
                    <a:pt x="176" y="1"/>
                  </a:moveTo>
                  <a:cubicBezTo>
                    <a:pt x="106" y="1"/>
                    <a:pt x="1" y="70"/>
                    <a:pt x="1" y="173"/>
                  </a:cubicBezTo>
                  <a:cubicBezTo>
                    <a:pt x="1" y="242"/>
                    <a:pt x="106" y="312"/>
                    <a:pt x="176" y="312"/>
                  </a:cubicBezTo>
                  <a:cubicBezTo>
                    <a:pt x="279" y="312"/>
                    <a:pt x="348" y="242"/>
                    <a:pt x="348" y="173"/>
                  </a:cubicBezTo>
                  <a:cubicBezTo>
                    <a:pt x="348" y="70"/>
                    <a:pt x="279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39" name="Google Shape;1039;p10"/>
            <p:cNvSpPr/>
            <p:nvPr/>
          </p:nvSpPr>
          <p:spPr>
            <a:xfrm>
              <a:off x="3251650" y="433500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51" y="62"/>
                  </a:moveTo>
                  <a:cubicBezTo>
                    <a:pt x="314" y="62"/>
                    <a:pt x="388" y="119"/>
                    <a:pt x="417" y="175"/>
                  </a:cubicBezTo>
                  <a:cubicBezTo>
                    <a:pt x="417" y="211"/>
                    <a:pt x="450" y="245"/>
                    <a:pt x="417" y="281"/>
                  </a:cubicBezTo>
                  <a:cubicBezTo>
                    <a:pt x="417" y="302"/>
                    <a:pt x="414" y="319"/>
                    <a:pt x="408" y="335"/>
                  </a:cubicBezTo>
                  <a:lnTo>
                    <a:pt x="408" y="335"/>
                  </a:lnTo>
                  <a:cubicBezTo>
                    <a:pt x="380" y="390"/>
                    <a:pt x="321" y="420"/>
                    <a:pt x="265" y="420"/>
                  </a:cubicBezTo>
                  <a:cubicBezTo>
                    <a:pt x="231" y="420"/>
                    <a:pt x="197" y="408"/>
                    <a:pt x="172" y="384"/>
                  </a:cubicBezTo>
                  <a:cubicBezTo>
                    <a:pt x="70" y="281"/>
                    <a:pt x="139" y="142"/>
                    <a:pt x="209" y="72"/>
                  </a:cubicBezTo>
                  <a:cubicBezTo>
                    <a:pt x="222" y="65"/>
                    <a:pt x="236" y="62"/>
                    <a:pt x="251" y="62"/>
                  </a:cubicBezTo>
                  <a:close/>
                  <a:moveTo>
                    <a:pt x="290" y="0"/>
                  </a:moveTo>
                  <a:cubicBezTo>
                    <a:pt x="251" y="0"/>
                    <a:pt x="210" y="12"/>
                    <a:pt x="172" y="36"/>
                  </a:cubicBezTo>
                  <a:cubicBezTo>
                    <a:pt x="33" y="142"/>
                    <a:pt x="0" y="314"/>
                    <a:pt x="139" y="420"/>
                  </a:cubicBezTo>
                  <a:cubicBezTo>
                    <a:pt x="175" y="455"/>
                    <a:pt x="215" y="470"/>
                    <a:pt x="255" y="470"/>
                  </a:cubicBezTo>
                  <a:cubicBezTo>
                    <a:pt x="285" y="470"/>
                    <a:pt x="314" y="462"/>
                    <a:pt x="342" y="448"/>
                  </a:cubicBezTo>
                  <a:lnTo>
                    <a:pt x="342" y="448"/>
                  </a:lnTo>
                  <a:cubicBezTo>
                    <a:pt x="345" y="451"/>
                    <a:pt x="347" y="453"/>
                    <a:pt x="347" y="453"/>
                  </a:cubicBezTo>
                  <a:cubicBezTo>
                    <a:pt x="520" y="420"/>
                    <a:pt x="520" y="245"/>
                    <a:pt x="450" y="106"/>
                  </a:cubicBezTo>
                  <a:cubicBezTo>
                    <a:pt x="429" y="39"/>
                    <a:pt x="363" y="0"/>
                    <a:pt x="290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0" name="Google Shape;1040;p10"/>
            <p:cNvSpPr/>
            <p:nvPr/>
          </p:nvSpPr>
          <p:spPr>
            <a:xfrm>
              <a:off x="3001525" y="238075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45" y="63"/>
                  </a:moveTo>
                  <a:cubicBezTo>
                    <a:pt x="302" y="63"/>
                    <a:pt x="353" y="120"/>
                    <a:pt x="381" y="177"/>
                  </a:cubicBezTo>
                  <a:cubicBezTo>
                    <a:pt x="417" y="210"/>
                    <a:pt x="417" y="247"/>
                    <a:pt x="417" y="280"/>
                  </a:cubicBezTo>
                  <a:cubicBezTo>
                    <a:pt x="409" y="295"/>
                    <a:pt x="402" y="306"/>
                    <a:pt x="394" y="316"/>
                  </a:cubicBezTo>
                  <a:lnTo>
                    <a:pt x="381" y="316"/>
                  </a:lnTo>
                  <a:cubicBezTo>
                    <a:pt x="377" y="327"/>
                    <a:pt x="372" y="338"/>
                    <a:pt x="366" y="347"/>
                  </a:cubicBezTo>
                  <a:lnTo>
                    <a:pt x="366" y="347"/>
                  </a:lnTo>
                  <a:cubicBezTo>
                    <a:pt x="355" y="358"/>
                    <a:pt x="344" y="369"/>
                    <a:pt x="333" y="384"/>
                  </a:cubicBezTo>
                  <a:lnTo>
                    <a:pt x="333" y="384"/>
                  </a:lnTo>
                  <a:cubicBezTo>
                    <a:pt x="309" y="403"/>
                    <a:pt x="280" y="413"/>
                    <a:pt x="250" y="413"/>
                  </a:cubicBezTo>
                  <a:cubicBezTo>
                    <a:pt x="209" y="413"/>
                    <a:pt x="168" y="394"/>
                    <a:pt x="139" y="349"/>
                  </a:cubicBezTo>
                  <a:cubicBezTo>
                    <a:pt x="70" y="280"/>
                    <a:pt x="103" y="141"/>
                    <a:pt x="208" y="71"/>
                  </a:cubicBezTo>
                  <a:cubicBezTo>
                    <a:pt x="221" y="66"/>
                    <a:pt x="233" y="63"/>
                    <a:pt x="245" y="63"/>
                  </a:cubicBezTo>
                  <a:close/>
                  <a:moveTo>
                    <a:pt x="258" y="0"/>
                  </a:moveTo>
                  <a:cubicBezTo>
                    <a:pt x="217" y="0"/>
                    <a:pt x="176" y="12"/>
                    <a:pt x="139" y="38"/>
                  </a:cubicBezTo>
                  <a:cubicBezTo>
                    <a:pt x="33" y="141"/>
                    <a:pt x="0" y="316"/>
                    <a:pt x="103" y="419"/>
                  </a:cubicBezTo>
                  <a:cubicBezTo>
                    <a:pt x="138" y="454"/>
                    <a:pt x="177" y="470"/>
                    <a:pt x="217" y="470"/>
                  </a:cubicBezTo>
                  <a:cubicBezTo>
                    <a:pt x="251" y="470"/>
                    <a:pt x="285" y="458"/>
                    <a:pt x="316" y="437"/>
                  </a:cubicBezTo>
                  <a:lnTo>
                    <a:pt x="316" y="437"/>
                  </a:lnTo>
                  <a:cubicBezTo>
                    <a:pt x="320" y="446"/>
                    <a:pt x="329" y="455"/>
                    <a:pt x="347" y="455"/>
                  </a:cubicBezTo>
                  <a:cubicBezTo>
                    <a:pt x="486" y="419"/>
                    <a:pt x="520" y="210"/>
                    <a:pt x="450" y="108"/>
                  </a:cubicBezTo>
                  <a:cubicBezTo>
                    <a:pt x="406" y="40"/>
                    <a:pt x="332" y="0"/>
                    <a:pt x="25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1" name="Google Shape;1041;p10"/>
            <p:cNvSpPr/>
            <p:nvPr/>
          </p:nvSpPr>
          <p:spPr>
            <a:xfrm>
              <a:off x="3329800" y="871425"/>
              <a:ext cx="13025" cy="11975"/>
            </a:xfrm>
            <a:custGeom>
              <a:avLst/>
              <a:gdLst/>
              <a:ahLst/>
              <a:cxnLst/>
              <a:rect l="l" t="t" r="r" b="b"/>
              <a:pathLst>
                <a:path w="521" h="479" extrusionOk="0">
                  <a:moveTo>
                    <a:pt x="276" y="69"/>
                  </a:moveTo>
                  <a:cubicBezTo>
                    <a:pt x="333" y="69"/>
                    <a:pt x="392" y="118"/>
                    <a:pt x="418" y="167"/>
                  </a:cubicBezTo>
                  <a:cubicBezTo>
                    <a:pt x="451" y="203"/>
                    <a:pt x="451" y="236"/>
                    <a:pt x="418" y="273"/>
                  </a:cubicBezTo>
                  <a:cubicBezTo>
                    <a:pt x="418" y="329"/>
                    <a:pt x="393" y="362"/>
                    <a:pt x="366" y="392"/>
                  </a:cubicBezTo>
                  <a:lnTo>
                    <a:pt x="366" y="392"/>
                  </a:lnTo>
                  <a:cubicBezTo>
                    <a:pt x="342" y="412"/>
                    <a:pt x="312" y="421"/>
                    <a:pt x="283" y="421"/>
                  </a:cubicBezTo>
                  <a:cubicBezTo>
                    <a:pt x="242" y="421"/>
                    <a:pt x="202" y="404"/>
                    <a:pt x="173" y="375"/>
                  </a:cubicBezTo>
                  <a:cubicBezTo>
                    <a:pt x="70" y="273"/>
                    <a:pt x="140" y="134"/>
                    <a:pt x="209" y="97"/>
                  </a:cubicBezTo>
                  <a:cubicBezTo>
                    <a:pt x="229" y="77"/>
                    <a:pt x="253" y="69"/>
                    <a:pt x="276" y="69"/>
                  </a:cubicBezTo>
                  <a:close/>
                  <a:moveTo>
                    <a:pt x="267" y="0"/>
                  </a:moveTo>
                  <a:cubicBezTo>
                    <a:pt x="234" y="0"/>
                    <a:pt x="202" y="9"/>
                    <a:pt x="173" y="28"/>
                  </a:cubicBezTo>
                  <a:cubicBezTo>
                    <a:pt x="34" y="134"/>
                    <a:pt x="1" y="306"/>
                    <a:pt x="140" y="412"/>
                  </a:cubicBezTo>
                  <a:cubicBezTo>
                    <a:pt x="175" y="459"/>
                    <a:pt x="215" y="478"/>
                    <a:pt x="254" y="478"/>
                  </a:cubicBezTo>
                  <a:cubicBezTo>
                    <a:pt x="287" y="478"/>
                    <a:pt x="321" y="465"/>
                    <a:pt x="351" y="444"/>
                  </a:cubicBezTo>
                  <a:lnTo>
                    <a:pt x="351" y="444"/>
                  </a:lnTo>
                  <a:cubicBezTo>
                    <a:pt x="520" y="409"/>
                    <a:pt x="520" y="236"/>
                    <a:pt x="487" y="134"/>
                  </a:cubicBezTo>
                  <a:cubicBezTo>
                    <a:pt x="437" y="57"/>
                    <a:pt x="351" y="0"/>
                    <a:pt x="267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2" name="Google Shape;1042;p10"/>
            <p:cNvSpPr/>
            <p:nvPr/>
          </p:nvSpPr>
          <p:spPr>
            <a:xfrm>
              <a:off x="3656350" y="710775"/>
              <a:ext cx="13025" cy="12150"/>
            </a:xfrm>
            <a:custGeom>
              <a:avLst/>
              <a:gdLst/>
              <a:ahLst/>
              <a:cxnLst/>
              <a:rect l="l" t="t" r="r" b="b"/>
              <a:pathLst>
                <a:path w="521" h="486" extrusionOk="0">
                  <a:moveTo>
                    <a:pt x="269" y="69"/>
                  </a:moveTo>
                  <a:cubicBezTo>
                    <a:pt x="316" y="69"/>
                    <a:pt x="358" y="118"/>
                    <a:pt x="382" y="167"/>
                  </a:cubicBezTo>
                  <a:cubicBezTo>
                    <a:pt x="418" y="201"/>
                    <a:pt x="418" y="237"/>
                    <a:pt x="418" y="306"/>
                  </a:cubicBezTo>
                  <a:cubicBezTo>
                    <a:pt x="418" y="340"/>
                    <a:pt x="348" y="376"/>
                    <a:pt x="312" y="409"/>
                  </a:cubicBezTo>
                  <a:cubicBezTo>
                    <a:pt x="312" y="417"/>
                    <a:pt x="312" y="424"/>
                    <a:pt x="312" y="430"/>
                  </a:cubicBezTo>
                  <a:lnTo>
                    <a:pt x="312" y="430"/>
                  </a:lnTo>
                  <a:cubicBezTo>
                    <a:pt x="298" y="436"/>
                    <a:pt x="283" y="438"/>
                    <a:pt x="267" y="438"/>
                  </a:cubicBezTo>
                  <a:cubicBezTo>
                    <a:pt x="226" y="438"/>
                    <a:pt x="183" y="419"/>
                    <a:pt x="140" y="376"/>
                  </a:cubicBezTo>
                  <a:cubicBezTo>
                    <a:pt x="70" y="306"/>
                    <a:pt x="104" y="167"/>
                    <a:pt x="209" y="98"/>
                  </a:cubicBezTo>
                  <a:cubicBezTo>
                    <a:pt x="230" y="78"/>
                    <a:pt x="250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40" y="29"/>
                  </a:cubicBezTo>
                  <a:cubicBezTo>
                    <a:pt x="34" y="131"/>
                    <a:pt x="1" y="306"/>
                    <a:pt x="104" y="409"/>
                  </a:cubicBezTo>
                  <a:cubicBezTo>
                    <a:pt x="144" y="462"/>
                    <a:pt x="189" y="485"/>
                    <a:pt x="233" y="485"/>
                  </a:cubicBezTo>
                  <a:cubicBezTo>
                    <a:pt x="263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1" y="458"/>
                    <a:pt x="323" y="459"/>
                    <a:pt x="325" y="459"/>
                  </a:cubicBezTo>
                  <a:cubicBezTo>
                    <a:pt x="330" y="459"/>
                    <a:pt x="338" y="455"/>
                    <a:pt x="348" y="445"/>
                  </a:cubicBezTo>
                  <a:cubicBezTo>
                    <a:pt x="487" y="445"/>
                    <a:pt x="520" y="237"/>
                    <a:pt x="451" y="131"/>
                  </a:cubicBezTo>
                  <a:cubicBezTo>
                    <a:pt x="401" y="57"/>
                    <a:pt x="315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3" name="Google Shape;1043;p10"/>
            <p:cNvSpPr/>
            <p:nvPr/>
          </p:nvSpPr>
          <p:spPr>
            <a:xfrm>
              <a:off x="3354950" y="914000"/>
              <a:ext cx="12200" cy="12150"/>
            </a:xfrm>
            <a:custGeom>
              <a:avLst/>
              <a:gdLst/>
              <a:ahLst/>
              <a:cxnLst/>
              <a:rect l="l" t="t" r="r" b="b"/>
              <a:pathLst>
                <a:path w="488" h="486" extrusionOk="0">
                  <a:moveTo>
                    <a:pt x="258" y="69"/>
                  </a:moveTo>
                  <a:cubicBezTo>
                    <a:pt x="316" y="69"/>
                    <a:pt x="359" y="118"/>
                    <a:pt x="384" y="168"/>
                  </a:cubicBezTo>
                  <a:cubicBezTo>
                    <a:pt x="418" y="201"/>
                    <a:pt x="418" y="237"/>
                    <a:pt x="418" y="270"/>
                  </a:cubicBezTo>
                  <a:cubicBezTo>
                    <a:pt x="411" y="285"/>
                    <a:pt x="404" y="297"/>
                    <a:pt x="397" y="309"/>
                  </a:cubicBezTo>
                  <a:lnTo>
                    <a:pt x="397" y="309"/>
                  </a:lnTo>
                  <a:cubicBezTo>
                    <a:pt x="390" y="307"/>
                    <a:pt x="384" y="307"/>
                    <a:pt x="384" y="307"/>
                  </a:cubicBezTo>
                  <a:cubicBezTo>
                    <a:pt x="379" y="326"/>
                    <a:pt x="372" y="342"/>
                    <a:pt x="364" y="356"/>
                  </a:cubicBezTo>
                  <a:lnTo>
                    <a:pt x="364" y="356"/>
                  </a:lnTo>
                  <a:cubicBezTo>
                    <a:pt x="351" y="372"/>
                    <a:pt x="339" y="385"/>
                    <a:pt x="327" y="397"/>
                  </a:cubicBezTo>
                  <a:lnTo>
                    <a:pt x="327" y="397"/>
                  </a:lnTo>
                  <a:cubicBezTo>
                    <a:pt x="304" y="414"/>
                    <a:pt x="277" y="422"/>
                    <a:pt x="250" y="422"/>
                  </a:cubicBezTo>
                  <a:cubicBezTo>
                    <a:pt x="209" y="422"/>
                    <a:pt x="168" y="405"/>
                    <a:pt x="140" y="376"/>
                  </a:cubicBezTo>
                  <a:cubicBezTo>
                    <a:pt x="37" y="270"/>
                    <a:pt x="106" y="131"/>
                    <a:pt x="176" y="98"/>
                  </a:cubicBezTo>
                  <a:cubicBezTo>
                    <a:pt x="206" y="78"/>
                    <a:pt x="233" y="69"/>
                    <a:pt x="258" y="69"/>
                  </a:cubicBezTo>
                  <a:close/>
                  <a:moveTo>
                    <a:pt x="234" y="1"/>
                  </a:moveTo>
                  <a:cubicBezTo>
                    <a:pt x="201" y="1"/>
                    <a:pt x="169" y="9"/>
                    <a:pt x="140" y="29"/>
                  </a:cubicBezTo>
                  <a:cubicBezTo>
                    <a:pt x="1" y="131"/>
                    <a:pt x="1" y="307"/>
                    <a:pt x="106" y="409"/>
                  </a:cubicBezTo>
                  <a:cubicBezTo>
                    <a:pt x="146" y="462"/>
                    <a:pt x="190" y="485"/>
                    <a:pt x="234" y="485"/>
                  </a:cubicBezTo>
                  <a:cubicBezTo>
                    <a:pt x="264" y="485"/>
                    <a:pt x="293" y="475"/>
                    <a:pt x="321" y="456"/>
                  </a:cubicBezTo>
                  <a:lnTo>
                    <a:pt x="321" y="456"/>
                  </a:lnTo>
                  <a:cubicBezTo>
                    <a:pt x="322" y="458"/>
                    <a:pt x="324" y="459"/>
                    <a:pt x="327" y="459"/>
                  </a:cubicBezTo>
                  <a:cubicBezTo>
                    <a:pt x="332" y="459"/>
                    <a:pt x="338" y="455"/>
                    <a:pt x="348" y="446"/>
                  </a:cubicBezTo>
                  <a:cubicBezTo>
                    <a:pt x="487" y="409"/>
                    <a:pt x="487" y="237"/>
                    <a:pt x="454" y="131"/>
                  </a:cubicBezTo>
                  <a:cubicBezTo>
                    <a:pt x="404" y="57"/>
                    <a:pt x="318" y="1"/>
                    <a:pt x="234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4" name="Google Shape;1044;p10"/>
            <p:cNvSpPr/>
            <p:nvPr/>
          </p:nvSpPr>
          <p:spPr>
            <a:xfrm>
              <a:off x="3649400" y="838225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6"/>
                    <a:pt x="418" y="175"/>
                  </a:cubicBezTo>
                  <a:lnTo>
                    <a:pt x="418" y="280"/>
                  </a:lnTo>
                  <a:cubicBezTo>
                    <a:pt x="418" y="302"/>
                    <a:pt x="411" y="320"/>
                    <a:pt x="402" y="336"/>
                  </a:cubicBezTo>
                  <a:lnTo>
                    <a:pt x="402" y="336"/>
                  </a:lnTo>
                  <a:cubicBezTo>
                    <a:pt x="359" y="390"/>
                    <a:pt x="306" y="420"/>
                    <a:pt x="249" y="420"/>
                  </a:cubicBezTo>
                  <a:cubicBezTo>
                    <a:pt x="214" y="420"/>
                    <a:pt x="176" y="408"/>
                    <a:pt x="140" y="383"/>
                  </a:cubicBezTo>
                  <a:cubicBezTo>
                    <a:pt x="70" y="280"/>
                    <a:pt x="104" y="141"/>
                    <a:pt x="209" y="105"/>
                  </a:cubicBezTo>
                  <a:cubicBezTo>
                    <a:pt x="230" y="85"/>
                    <a:pt x="253" y="77"/>
                    <a:pt x="276" y="77"/>
                  </a:cubicBezTo>
                  <a:close/>
                  <a:moveTo>
                    <a:pt x="266" y="0"/>
                  </a:moveTo>
                  <a:cubicBezTo>
                    <a:pt x="221" y="0"/>
                    <a:pt x="176" y="11"/>
                    <a:pt x="140" y="36"/>
                  </a:cubicBezTo>
                  <a:cubicBezTo>
                    <a:pt x="34" y="141"/>
                    <a:pt x="1" y="314"/>
                    <a:pt x="104" y="419"/>
                  </a:cubicBezTo>
                  <a:cubicBezTo>
                    <a:pt x="152" y="455"/>
                    <a:pt x="200" y="470"/>
                    <a:pt x="244" y="470"/>
                  </a:cubicBezTo>
                  <a:cubicBezTo>
                    <a:pt x="276" y="470"/>
                    <a:pt x="305" y="462"/>
                    <a:pt x="330" y="449"/>
                  </a:cubicBezTo>
                  <a:lnTo>
                    <a:pt x="330" y="449"/>
                  </a:lnTo>
                  <a:cubicBezTo>
                    <a:pt x="335" y="451"/>
                    <a:pt x="341" y="453"/>
                    <a:pt x="348" y="453"/>
                  </a:cubicBezTo>
                  <a:cubicBezTo>
                    <a:pt x="487" y="419"/>
                    <a:pt x="521" y="244"/>
                    <a:pt x="451" y="105"/>
                  </a:cubicBezTo>
                  <a:cubicBezTo>
                    <a:pt x="429" y="39"/>
                    <a:pt x="348" y="0"/>
                    <a:pt x="26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045" name="Google Shape;1045;p10"/>
          <p:cNvGrpSpPr/>
          <p:nvPr/>
        </p:nvGrpSpPr>
        <p:grpSpPr>
          <a:xfrm>
            <a:off x="6877465" y="1633647"/>
            <a:ext cx="5314543" cy="5224359"/>
            <a:chOff x="2524675" y="238075"/>
            <a:chExt cx="1178600" cy="1158600"/>
          </a:xfrm>
        </p:grpSpPr>
        <p:sp>
          <p:nvSpPr>
            <p:cNvPr id="1046" name="Google Shape;1046;p10"/>
            <p:cNvSpPr/>
            <p:nvPr/>
          </p:nvSpPr>
          <p:spPr>
            <a:xfrm>
              <a:off x="3497400" y="6671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208" y="0"/>
                  </a:moveTo>
                  <a:cubicBezTo>
                    <a:pt x="69" y="0"/>
                    <a:pt x="0" y="106"/>
                    <a:pt x="0" y="209"/>
                  </a:cubicBezTo>
                  <a:cubicBezTo>
                    <a:pt x="0" y="348"/>
                    <a:pt x="69" y="417"/>
                    <a:pt x="208" y="417"/>
                  </a:cubicBezTo>
                  <a:cubicBezTo>
                    <a:pt x="314" y="417"/>
                    <a:pt x="417" y="348"/>
                    <a:pt x="417" y="209"/>
                  </a:cubicBezTo>
                  <a:cubicBezTo>
                    <a:pt x="417" y="106"/>
                    <a:pt x="314" y="0"/>
                    <a:pt x="20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7" name="Google Shape;1047;p10"/>
            <p:cNvSpPr/>
            <p:nvPr/>
          </p:nvSpPr>
          <p:spPr>
            <a:xfrm>
              <a:off x="3513025" y="588975"/>
              <a:ext cx="18300" cy="18300"/>
            </a:xfrm>
            <a:custGeom>
              <a:avLst/>
              <a:gdLst/>
              <a:ahLst/>
              <a:cxnLst/>
              <a:rect l="l" t="t" r="r" b="b"/>
              <a:pathLst>
                <a:path w="732" h="732" extrusionOk="0">
                  <a:moveTo>
                    <a:pt x="384" y="1"/>
                  </a:moveTo>
                  <a:cubicBezTo>
                    <a:pt x="175" y="1"/>
                    <a:pt x="0" y="140"/>
                    <a:pt x="0" y="348"/>
                  </a:cubicBezTo>
                  <a:cubicBezTo>
                    <a:pt x="0" y="557"/>
                    <a:pt x="175" y="732"/>
                    <a:pt x="384" y="732"/>
                  </a:cubicBezTo>
                  <a:cubicBezTo>
                    <a:pt x="592" y="732"/>
                    <a:pt x="731" y="557"/>
                    <a:pt x="731" y="348"/>
                  </a:cubicBezTo>
                  <a:cubicBezTo>
                    <a:pt x="731" y="140"/>
                    <a:pt x="592" y="1"/>
                    <a:pt x="384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8" name="Google Shape;1048;p10"/>
            <p:cNvSpPr/>
            <p:nvPr/>
          </p:nvSpPr>
          <p:spPr>
            <a:xfrm>
              <a:off x="3046675" y="353650"/>
              <a:ext cx="18225" cy="18225"/>
            </a:xfrm>
            <a:custGeom>
              <a:avLst/>
              <a:gdLst/>
              <a:ahLst/>
              <a:cxnLst/>
              <a:rect l="l" t="t" r="r" b="b"/>
              <a:pathLst>
                <a:path w="729" h="729" extrusionOk="0">
                  <a:moveTo>
                    <a:pt x="348" y="1"/>
                  </a:moveTo>
                  <a:cubicBezTo>
                    <a:pt x="139" y="1"/>
                    <a:pt x="0" y="173"/>
                    <a:pt x="0" y="382"/>
                  </a:cubicBezTo>
                  <a:cubicBezTo>
                    <a:pt x="0" y="557"/>
                    <a:pt x="139" y="729"/>
                    <a:pt x="348" y="729"/>
                  </a:cubicBezTo>
                  <a:cubicBezTo>
                    <a:pt x="556" y="729"/>
                    <a:pt x="729" y="557"/>
                    <a:pt x="729" y="382"/>
                  </a:cubicBezTo>
                  <a:cubicBezTo>
                    <a:pt x="729" y="173"/>
                    <a:pt x="556" y="1"/>
                    <a:pt x="348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49" name="Google Shape;1049;p10"/>
            <p:cNvSpPr/>
            <p:nvPr/>
          </p:nvSpPr>
          <p:spPr>
            <a:xfrm>
              <a:off x="3635525" y="746225"/>
              <a:ext cx="13900" cy="13000"/>
            </a:xfrm>
            <a:custGeom>
              <a:avLst/>
              <a:gdLst/>
              <a:ahLst/>
              <a:cxnLst/>
              <a:rect l="l" t="t" r="r" b="b"/>
              <a:pathLst>
                <a:path w="556" h="520" extrusionOk="0">
                  <a:moveTo>
                    <a:pt x="278" y="0"/>
                  </a:moveTo>
                  <a:cubicBezTo>
                    <a:pt x="139" y="0"/>
                    <a:pt x="0" y="103"/>
                    <a:pt x="0" y="242"/>
                  </a:cubicBezTo>
                  <a:cubicBezTo>
                    <a:pt x="0" y="417"/>
                    <a:pt x="139" y="520"/>
                    <a:pt x="278" y="520"/>
                  </a:cubicBezTo>
                  <a:cubicBezTo>
                    <a:pt x="417" y="520"/>
                    <a:pt x="556" y="417"/>
                    <a:pt x="556" y="242"/>
                  </a:cubicBezTo>
                  <a:cubicBezTo>
                    <a:pt x="556" y="103"/>
                    <a:pt x="417" y="0"/>
                    <a:pt x="27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0" name="Google Shape;1050;p10"/>
            <p:cNvSpPr/>
            <p:nvPr/>
          </p:nvSpPr>
          <p:spPr>
            <a:xfrm>
              <a:off x="3680675" y="866075"/>
              <a:ext cx="6075" cy="5225"/>
            </a:xfrm>
            <a:custGeom>
              <a:avLst/>
              <a:gdLst/>
              <a:ahLst/>
              <a:cxnLst/>
              <a:rect l="l" t="t" r="r" b="b"/>
              <a:pathLst>
                <a:path w="243" h="209" extrusionOk="0">
                  <a:moveTo>
                    <a:pt x="103" y="0"/>
                  </a:moveTo>
                  <a:cubicBezTo>
                    <a:pt x="70" y="0"/>
                    <a:pt x="0" y="34"/>
                    <a:pt x="0" y="103"/>
                  </a:cubicBezTo>
                  <a:cubicBezTo>
                    <a:pt x="0" y="173"/>
                    <a:pt x="70" y="209"/>
                    <a:pt x="103" y="209"/>
                  </a:cubicBezTo>
                  <a:cubicBezTo>
                    <a:pt x="173" y="209"/>
                    <a:pt x="242" y="173"/>
                    <a:pt x="242" y="103"/>
                  </a:cubicBezTo>
                  <a:cubicBezTo>
                    <a:pt x="242" y="34"/>
                    <a:pt x="173" y="0"/>
                    <a:pt x="103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1" name="Google Shape;1051;p10"/>
            <p:cNvSpPr/>
            <p:nvPr/>
          </p:nvSpPr>
          <p:spPr>
            <a:xfrm>
              <a:off x="3614675" y="940750"/>
              <a:ext cx="7800" cy="7825"/>
            </a:xfrm>
            <a:custGeom>
              <a:avLst/>
              <a:gdLst/>
              <a:ahLst/>
              <a:cxnLst/>
              <a:rect l="l" t="t" r="r" b="b"/>
              <a:pathLst>
                <a:path w="312" h="313" extrusionOk="0">
                  <a:moveTo>
                    <a:pt x="139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3"/>
                    <a:pt x="70" y="312"/>
                    <a:pt x="139" y="312"/>
                  </a:cubicBezTo>
                  <a:cubicBezTo>
                    <a:pt x="242" y="312"/>
                    <a:pt x="312" y="243"/>
                    <a:pt x="312" y="140"/>
                  </a:cubicBezTo>
                  <a:cubicBezTo>
                    <a:pt x="312" y="70"/>
                    <a:pt x="242" y="1"/>
                    <a:pt x="13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2" name="Google Shape;1052;p10"/>
            <p:cNvSpPr/>
            <p:nvPr/>
          </p:nvSpPr>
          <p:spPr>
            <a:xfrm>
              <a:off x="3370600" y="819175"/>
              <a:ext cx="7875" cy="7800"/>
            </a:xfrm>
            <a:custGeom>
              <a:avLst/>
              <a:gdLst/>
              <a:ahLst/>
              <a:cxnLst/>
              <a:rect l="l" t="t" r="r" b="b"/>
              <a:pathLst>
                <a:path w="315" h="312" extrusionOk="0">
                  <a:moveTo>
                    <a:pt x="139" y="0"/>
                  </a:moveTo>
                  <a:cubicBezTo>
                    <a:pt x="69" y="0"/>
                    <a:pt x="0" y="70"/>
                    <a:pt x="0" y="173"/>
                  </a:cubicBezTo>
                  <a:cubicBezTo>
                    <a:pt x="0" y="242"/>
                    <a:pt x="69" y="312"/>
                    <a:pt x="139" y="312"/>
                  </a:cubicBezTo>
                  <a:cubicBezTo>
                    <a:pt x="245" y="312"/>
                    <a:pt x="314" y="242"/>
                    <a:pt x="314" y="173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3" name="Google Shape;1053;p10"/>
            <p:cNvSpPr/>
            <p:nvPr/>
          </p:nvSpPr>
          <p:spPr>
            <a:xfrm>
              <a:off x="3692825" y="97112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4" y="0"/>
                    <a:pt x="1" y="106"/>
                    <a:pt x="1" y="209"/>
                  </a:cubicBezTo>
                  <a:cubicBezTo>
                    <a:pt x="1" y="348"/>
                    <a:pt x="104" y="417"/>
                    <a:pt x="209" y="417"/>
                  </a:cubicBezTo>
                  <a:cubicBezTo>
                    <a:pt x="348" y="417"/>
                    <a:pt x="418" y="348"/>
                    <a:pt x="418" y="209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4" name="Google Shape;1054;p10"/>
            <p:cNvSpPr/>
            <p:nvPr/>
          </p:nvSpPr>
          <p:spPr>
            <a:xfrm>
              <a:off x="3678025" y="584675"/>
              <a:ext cx="11350" cy="10450"/>
            </a:xfrm>
            <a:custGeom>
              <a:avLst/>
              <a:gdLst/>
              <a:ahLst/>
              <a:cxnLst/>
              <a:rect l="l" t="t" r="r" b="b"/>
              <a:pathLst>
                <a:path w="454" h="418" extrusionOk="0">
                  <a:moveTo>
                    <a:pt x="209" y="1"/>
                  </a:moveTo>
                  <a:cubicBezTo>
                    <a:pt x="106" y="1"/>
                    <a:pt x="1" y="103"/>
                    <a:pt x="1" y="209"/>
                  </a:cubicBezTo>
                  <a:cubicBezTo>
                    <a:pt x="1" y="312"/>
                    <a:pt x="106" y="417"/>
                    <a:pt x="209" y="417"/>
                  </a:cubicBezTo>
                  <a:cubicBezTo>
                    <a:pt x="348" y="417"/>
                    <a:pt x="454" y="312"/>
                    <a:pt x="454" y="209"/>
                  </a:cubicBezTo>
                  <a:cubicBezTo>
                    <a:pt x="454" y="103"/>
                    <a:pt x="348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5" name="Google Shape;1055;p10"/>
            <p:cNvSpPr/>
            <p:nvPr/>
          </p:nvSpPr>
          <p:spPr>
            <a:xfrm>
              <a:off x="3508725" y="48477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0"/>
                  </a:moveTo>
                  <a:cubicBezTo>
                    <a:pt x="69" y="0"/>
                    <a:pt x="0" y="36"/>
                    <a:pt x="0" y="106"/>
                  </a:cubicBezTo>
                  <a:cubicBezTo>
                    <a:pt x="0" y="175"/>
                    <a:pt x="69" y="209"/>
                    <a:pt x="103" y="209"/>
                  </a:cubicBezTo>
                  <a:cubicBezTo>
                    <a:pt x="172" y="209"/>
                    <a:pt x="208" y="175"/>
                    <a:pt x="208" y="106"/>
                  </a:cubicBezTo>
                  <a:cubicBezTo>
                    <a:pt x="208" y="36"/>
                    <a:pt x="172" y="0"/>
                    <a:pt x="103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6" name="Google Shape;1056;p10"/>
            <p:cNvSpPr/>
            <p:nvPr/>
          </p:nvSpPr>
          <p:spPr>
            <a:xfrm>
              <a:off x="3587700" y="488250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0"/>
                  </a:moveTo>
                  <a:cubicBezTo>
                    <a:pt x="70" y="0"/>
                    <a:pt x="1" y="70"/>
                    <a:pt x="1" y="175"/>
                  </a:cubicBezTo>
                  <a:cubicBezTo>
                    <a:pt x="1" y="278"/>
                    <a:pt x="70" y="347"/>
                    <a:pt x="176" y="347"/>
                  </a:cubicBezTo>
                  <a:cubicBezTo>
                    <a:pt x="245" y="347"/>
                    <a:pt x="315" y="278"/>
                    <a:pt x="315" y="175"/>
                  </a:cubicBezTo>
                  <a:cubicBezTo>
                    <a:pt x="315" y="70"/>
                    <a:pt x="245" y="0"/>
                    <a:pt x="17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7" name="Google Shape;1057;p10"/>
            <p:cNvSpPr/>
            <p:nvPr/>
          </p:nvSpPr>
          <p:spPr>
            <a:xfrm>
              <a:off x="2590675" y="7219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1" y="103"/>
                    <a:pt x="1" y="209"/>
                  </a:cubicBezTo>
                  <a:cubicBezTo>
                    <a:pt x="1" y="348"/>
                    <a:pt x="70" y="417"/>
                    <a:pt x="209" y="417"/>
                  </a:cubicBezTo>
                  <a:cubicBezTo>
                    <a:pt x="315" y="417"/>
                    <a:pt x="418" y="348"/>
                    <a:pt x="418" y="209"/>
                  </a:cubicBezTo>
                  <a:cubicBezTo>
                    <a:pt x="418" y="103"/>
                    <a:pt x="315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8" name="Google Shape;1058;p10"/>
            <p:cNvSpPr/>
            <p:nvPr/>
          </p:nvSpPr>
          <p:spPr>
            <a:xfrm>
              <a:off x="2643700" y="910325"/>
              <a:ext cx="7800" cy="7875"/>
            </a:xfrm>
            <a:custGeom>
              <a:avLst/>
              <a:gdLst/>
              <a:ahLst/>
              <a:cxnLst/>
              <a:rect l="l" t="t" r="r" b="b"/>
              <a:pathLst>
                <a:path w="312" h="315" extrusionOk="0">
                  <a:moveTo>
                    <a:pt x="173" y="1"/>
                  </a:moveTo>
                  <a:cubicBezTo>
                    <a:pt x="70" y="1"/>
                    <a:pt x="0" y="70"/>
                    <a:pt x="0" y="140"/>
                  </a:cubicBezTo>
                  <a:cubicBezTo>
                    <a:pt x="0" y="245"/>
                    <a:pt x="70" y="315"/>
                    <a:pt x="173" y="315"/>
                  </a:cubicBezTo>
                  <a:cubicBezTo>
                    <a:pt x="242" y="315"/>
                    <a:pt x="312" y="245"/>
                    <a:pt x="312" y="140"/>
                  </a:cubicBezTo>
                  <a:cubicBezTo>
                    <a:pt x="312" y="70"/>
                    <a:pt x="242" y="1"/>
                    <a:pt x="17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9" name="Google Shape;1059;p10"/>
            <p:cNvSpPr/>
            <p:nvPr/>
          </p:nvSpPr>
          <p:spPr>
            <a:xfrm>
              <a:off x="2628050" y="473500"/>
              <a:ext cx="13025" cy="13925"/>
            </a:xfrm>
            <a:custGeom>
              <a:avLst/>
              <a:gdLst/>
              <a:ahLst/>
              <a:cxnLst/>
              <a:rect l="l" t="t" r="r" b="b"/>
              <a:pathLst>
                <a:path w="521" h="557" extrusionOk="0">
                  <a:moveTo>
                    <a:pt x="243" y="1"/>
                  </a:moveTo>
                  <a:cubicBezTo>
                    <a:pt x="104" y="1"/>
                    <a:pt x="1" y="140"/>
                    <a:pt x="1" y="279"/>
                  </a:cubicBezTo>
                  <a:cubicBezTo>
                    <a:pt x="1" y="418"/>
                    <a:pt x="104" y="557"/>
                    <a:pt x="243" y="557"/>
                  </a:cubicBezTo>
                  <a:cubicBezTo>
                    <a:pt x="382" y="557"/>
                    <a:pt x="521" y="418"/>
                    <a:pt x="521" y="279"/>
                  </a:cubicBezTo>
                  <a:cubicBezTo>
                    <a:pt x="521" y="140"/>
                    <a:pt x="382" y="1"/>
                    <a:pt x="24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0" name="Google Shape;1060;p10"/>
            <p:cNvSpPr/>
            <p:nvPr/>
          </p:nvSpPr>
          <p:spPr>
            <a:xfrm>
              <a:off x="2711425" y="423125"/>
              <a:ext cx="11300" cy="10450"/>
            </a:xfrm>
            <a:custGeom>
              <a:avLst/>
              <a:gdLst/>
              <a:ahLst/>
              <a:cxnLst/>
              <a:rect l="l" t="t" r="r" b="b"/>
              <a:pathLst>
                <a:path w="452" h="418" extrusionOk="0">
                  <a:moveTo>
                    <a:pt x="209" y="1"/>
                  </a:moveTo>
                  <a:cubicBezTo>
                    <a:pt x="104" y="1"/>
                    <a:pt x="1" y="104"/>
                    <a:pt x="1" y="209"/>
                  </a:cubicBezTo>
                  <a:cubicBezTo>
                    <a:pt x="1" y="348"/>
                    <a:pt x="104" y="418"/>
                    <a:pt x="209" y="418"/>
                  </a:cubicBezTo>
                  <a:cubicBezTo>
                    <a:pt x="348" y="418"/>
                    <a:pt x="451" y="348"/>
                    <a:pt x="451" y="209"/>
                  </a:cubicBezTo>
                  <a:cubicBezTo>
                    <a:pt x="451" y="104"/>
                    <a:pt x="348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1" name="Google Shape;1061;p10"/>
            <p:cNvSpPr/>
            <p:nvPr/>
          </p:nvSpPr>
          <p:spPr>
            <a:xfrm>
              <a:off x="2823450" y="422225"/>
              <a:ext cx="7875" cy="7875"/>
            </a:xfrm>
            <a:custGeom>
              <a:avLst/>
              <a:gdLst/>
              <a:ahLst/>
              <a:cxnLst/>
              <a:rect l="l" t="t" r="r" b="b"/>
              <a:pathLst>
                <a:path w="315" h="315" extrusionOk="0">
                  <a:moveTo>
                    <a:pt x="175" y="1"/>
                  </a:moveTo>
                  <a:cubicBezTo>
                    <a:pt x="69" y="1"/>
                    <a:pt x="0" y="70"/>
                    <a:pt x="0" y="140"/>
                  </a:cubicBezTo>
                  <a:cubicBezTo>
                    <a:pt x="0" y="245"/>
                    <a:pt x="69" y="315"/>
                    <a:pt x="175" y="315"/>
                  </a:cubicBezTo>
                  <a:cubicBezTo>
                    <a:pt x="245" y="315"/>
                    <a:pt x="314" y="245"/>
                    <a:pt x="314" y="140"/>
                  </a:cubicBezTo>
                  <a:cubicBezTo>
                    <a:pt x="314" y="70"/>
                    <a:pt x="245" y="1"/>
                    <a:pt x="175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2" name="Google Shape;1062;p10"/>
            <p:cNvSpPr/>
            <p:nvPr/>
          </p:nvSpPr>
          <p:spPr>
            <a:xfrm>
              <a:off x="2628900" y="350175"/>
              <a:ext cx="24350" cy="23450"/>
            </a:xfrm>
            <a:custGeom>
              <a:avLst/>
              <a:gdLst/>
              <a:ahLst/>
              <a:cxnLst/>
              <a:rect l="l" t="t" r="r" b="b"/>
              <a:pathLst>
                <a:path w="974" h="938" extrusionOk="0">
                  <a:moveTo>
                    <a:pt x="487" y="1"/>
                  </a:moveTo>
                  <a:cubicBezTo>
                    <a:pt x="209" y="1"/>
                    <a:pt x="0" y="209"/>
                    <a:pt x="0" y="487"/>
                  </a:cubicBezTo>
                  <a:cubicBezTo>
                    <a:pt x="0" y="729"/>
                    <a:pt x="209" y="937"/>
                    <a:pt x="487" y="937"/>
                  </a:cubicBezTo>
                  <a:cubicBezTo>
                    <a:pt x="731" y="937"/>
                    <a:pt x="973" y="729"/>
                    <a:pt x="973" y="487"/>
                  </a:cubicBezTo>
                  <a:cubicBezTo>
                    <a:pt x="973" y="209"/>
                    <a:pt x="731" y="1"/>
                    <a:pt x="487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3" name="Google Shape;1063;p10"/>
            <p:cNvSpPr/>
            <p:nvPr/>
          </p:nvSpPr>
          <p:spPr>
            <a:xfrm>
              <a:off x="2524675" y="617675"/>
              <a:ext cx="8700" cy="8725"/>
            </a:xfrm>
            <a:custGeom>
              <a:avLst/>
              <a:gdLst/>
              <a:ahLst/>
              <a:cxnLst/>
              <a:rect l="l" t="t" r="r" b="b"/>
              <a:pathLst>
                <a:path w="348" h="349" extrusionOk="0">
                  <a:moveTo>
                    <a:pt x="176" y="1"/>
                  </a:moveTo>
                  <a:cubicBezTo>
                    <a:pt x="70" y="1"/>
                    <a:pt x="1" y="70"/>
                    <a:pt x="1" y="173"/>
                  </a:cubicBezTo>
                  <a:cubicBezTo>
                    <a:pt x="1" y="242"/>
                    <a:pt x="70" y="348"/>
                    <a:pt x="176" y="348"/>
                  </a:cubicBezTo>
                  <a:cubicBezTo>
                    <a:pt x="245" y="348"/>
                    <a:pt x="348" y="242"/>
                    <a:pt x="348" y="173"/>
                  </a:cubicBezTo>
                  <a:cubicBezTo>
                    <a:pt x="348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4" name="Google Shape;1064;p10"/>
            <p:cNvSpPr/>
            <p:nvPr/>
          </p:nvSpPr>
          <p:spPr>
            <a:xfrm>
              <a:off x="2675800" y="10102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0" y="69"/>
                    <a:pt x="0" y="208"/>
                  </a:cubicBezTo>
                  <a:cubicBezTo>
                    <a:pt x="0" y="311"/>
                    <a:pt x="106" y="417"/>
                    <a:pt x="209" y="417"/>
                  </a:cubicBezTo>
                  <a:cubicBezTo>
                    <a:pt x="314" y="417"/>
                    <a:pt x="417" y="311"/>
                    <a:pt x="417" y="208"/>
                  </a:cubicBezTo>
                  <a:cubicBezTo>
                    <a:pt x="417" y="69"/>
                    <a:pt x="314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5" name="Google Shape;1065;p10"/>
            <p:cNvSpPr/>
            <p:nvPr/>
          </p:nvSpPr>
          <p:spPr>
            <a:xfrm>
              <a:off x="3659825" y="425700"/>
              <a:ext cx="15675" cy="16575"/>
            </a:xfrm>
            <a:custGeom>
              <a:avLst/>
              <a:gdLst/>
              <a:ahLst/>
              <a:cxnLst/>
              <a:rect l="l" t="t" r="r" b="b"/>
              <a:pathLst>
                <a:path w="627" h="663" extrusionOk="0">
                  <a:moveTo>
                    <a:pt x="312" y="1"/>
                  </a:moveTo>
                  <a:cubicBezTo>
                    <a:pt x="140" y="1"/>
                    <a:pt x="1" y="140"/>
                    <a:pt x="1" y="315"/>
                  </a:cubicBezTo>
                  <a:cubicBezTo>
                    <a:pt x="1" y="523"/>
                    <a:pt x="140" y="662"/>
                    <a:pt x="312" y="662"/>
                  </a:cubicBezTo>
                  <a:cubicBezTo>
                    <a:pt x="487" y="662"/>
                    <a:pt x="626" y="523"/>
                    <a:pt x="626" y="315"/>
                  </a:cubicBezTo>
                  <a:cubicBezTo>
                    <a:pt x="626" y="140"/>
                    <a:pt x="487" y="1"/>
                    <a:pt x="31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6" name="Google Shape;1066;p10"/>
            <p:cNvSpPr/>
            <p:nvPr/>
          </p:nvSpPr>
          <p:spPr>
            <a:xfrm>
              <a:off x="2648000" y="449175"/>
              <a:ext cx="31600" cy="26675"/>
            </a:xfrm>
            <a:custGeom>
              <a:avLst/>
              <a:gdLst/>
              <a:ahLst/>
              <a:cxnLst/>
              <a:rect l="l" t="t" r="r" b="b"/>
              <a:pathLst>
                <a:path w="1264" h="1067" extrusionOk="0">
                  <a:moveTo>
                    <a:pt x="682" y="137"/>
                  </a:moveTo>
                  <a:cubicBezTo>
                    <a:pt x="698" y="137"/>
                    <a:pt x="715" y="138"/>
                    <a:pt x="732" y="140"/>
                  </a:cubicBezTo>
                  <a:cubicBezTo>
                    <a:pt x="940" y="173"/>
                    <a:pt x="973" y="418"/>
                    <a:pt x="940" y="590"/>
                  </a:cubicBezTo>
                  <a:cubicBezTo>
                    <a:pt x="922" y="715"/>
                    <a:pt x="876" y="794"/>
                    <a:pt x="809" y="851"/>
                  </a:cubicBezTo>
                  <a:lnTo>
                    <a:pt x="809" y="851"/>
                  </a:lnTo>
                  <a:cubicBezTo>
                    <a:pt x="800" y="843"/>
                    <a:pt x="783" y="835"/>
                    <a:pt x="765" y="835"/>
                  </a:cubicBezTo>
                  <a:cubicBezTo>
                    <a:pt x="733" y="877"/>
                    <a:pt x="700" y="910"/>
                    <a:pt x="666" y="934"/>
                  </a:cubicBezTo>
                  <a:lnTo>
                    <a:pt x="666" y="934"/>
                  </a:lnTo>
                  <a:cubicBezTo>
                    <a:pt x="632" y="948"/>
                    <a:pt x="595" y="961"/>
                    <a:pt x="556" y="974"/>
                  </a:cubicBezTo>
                  <a:cubicBezTo>
                    <a:pt x="554" y="977"/>
                    <a:pt x="551" y="979"/>
                    <a:pt x="549" y="982"/>
                  </a:cubicBezTo>
                  <a:lnTo>
                    <a:pt x="549" y="982"/>
                  </a:lnTo>
                  <a:cubicBezTo>
                    <a:pt x="538" y="984"/>
                    <a:pt x="527" y="984"/>
                    <a:pt x="516" y="984"/>
                  </a:cubicBezTo>
                  <a:cubicBezTo>
                    <a:pt x="378" y="984"/>
                    <a:pt x="253" y="856"/>
                    <a:pt x="209" y="660"/>
                  </a:cubicBezTo>
                  <a:cubicBezTo>
                    <a:pt x="144" y="398"/>
                    <a:pt x="418" y="137"/>
                    <a:pt x="682" y="137"/>
                  </a:cubicBezTo>
                  <a:close/>
                  <a:moveTo>
                    <a:pt x="654" y="0"/>
                  </a:moveTo>
                  <a:cubicBezTo>
                    <a:pt x="645" y="0"/>
                    <a:pt x="636" y="1"/>
                    <a:pt x="626" y="1"/>
                  </a:cubicBezTo>
                  <a:cubicBezTo>
                    <a:pt x="279" y="34"/>
                    <a:pt x="1" y="382"/>
                    <a:pt x="106" y="765"/>
                  </a:cubicBezTo>
                  <a:cubicBezTo>
                    <a:pt x="163" y="958"/>
                    <a:pt x="307" y="1054"/>
                    <a:pt x="458" y="1054"/>
                  </a:cubicBezTo>
                  <a:cubicBezTo>
                    <a:pt x="489" y="1054"/>
                    <a:pt x="519" y="1050"/>
                    <a:pt x="549" y="1043"/>
                  </a:cubicBezTo>
                  <a:lnTo>
                    <a:pt x="549" y="1043"/>
                  </a:lnTo>
                  <a:cubicBezTo>
                    <a:pt x="552" y="1043"/>
                    <a:pt x="554" y="1043"/>
                    <a:pt x="556" y="1043"/>
                  </a:cubicBezTo>
                  <a:cubicBezTo>
                    <a:pt x="596" y="1059"/>
                    <a:pt x="633" y="1066"/>
                    <a:pt x="669" y="1066"/>
                  </a:cubicBezTo>
                  <a:cubicBezTo>
                    <a:pt x="1103" y="1066"/>
                    <a:pt x="1264" y="0"/>
                    <a:pt x="654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7" name="Google Shape;1067;p10"/>
            <p:cNvSpPr/>
            <p:nvPr/>
          </p:nvSpPr>
          <p:spPr>
            <a:xfrm>
              <a:off x="3425350" y="388400"/>
              <a:ext cx="13000" cy="13025"/>
            </a:xfrm>
            <a:custGeom>
              <a:avLst/>
              <a:gdLst/>
              <a:ahLst/>
              <a:cxnLst/>
              <a:rect l="l" t="t" r="r" b="b"/>
              <a:pathLst>
                <a:path w="520" h="521" extrusionOk="0">
                  <a:moveTo>
                    <a:pt x="242" y="0"/>
                  </a:moveTo>
                  <a:cubicBezTo>
                    <a:pt x="103" y="0"/>
                    <a:pt x="0" y="103"/>
                    <a:pt x="0" y="242"/>
                  </a:cubicBezTo>
                  <a:cubicBezTo>
                    <a:pt x="0" y="417"/>
                    <a:pt x="103" y="520"/>
                    <a:pt x="242" y="520"/>
                  </a:cubicBezTo>
                  <a:cubicBezTo>
                    <a:pt x="417" y="520"/>
                    <a:pt x="520" y="417"/>
                    <a:pt x="520" y="242"/>
                  </a:cubicBezTo>
                  <a:cubicBezTo>
                    <a:pt x="520" y="103"/>
                    <a:pt x="417" y="0"/>
                    <a:pt x="242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8" name="Google Shape;1068;p10"/>
            <p:cNvSpPr/>
            <p:nvPr/>
          </p:nvSpPr>
          <p:spPr>
            <a:xfrm>
              <a:off x="3446175" y="364000"/>
              <a:ext cx="30800" cy="26550"/>
            </a:xfrm>
            <a:custGeom>
              <a:avLst/>
              <a:gdLst/>
              <a:ahLst/>
              <a:cxnLst/>
              <a:rect l="l" t="t" r="r" b="b"/>
              <a:pathLst>
                <a:path w="1232" h="1062" extrusionOk="0">
                  <a:moveTo>
                    <a:pt x="772" y="821"/>
                  </a:moveTo>
                  <a:lnTo>
                    <a:pt x="772" y="821"/>
                  </a:lnTo>
                  <a:cubicBezTo>
                    <a:pt x="769" y="821"/>
                    <a:pt x="765" y="825"/>
                    <a:pt x="765" y="837"/>
                  </a:cubicBezTo>
                  <a:cubicBezTo>
                    <a:pt x="787" y="837"/>
                    <a:pt x="780" y="821"/>
                    <a:pt x="772" y="821"/>
                  </a:cubicBezTo>
                  <a:close/>
                  <a:moveTo>
                    <a:pt x="649" y="104"/>
                  </a:moveTo>
                  <a:cubicBezTo>
                    <a:pt x="665" y="104"/>
                    <a:pt x="680" y="105"/>
                    <a:pt x="696" y="106"/>
                  </a:cubicBezTo>
                  <a:cubicBezTo>
                    <a:pt x="904" y="143"/>
                    <a:pt x="937" y="421"/>
                    <a:pt x="904" y="559"/>
                  </a:cubicBezTo>
                  <a:cubicBezTo>
                    <a:pt x="881" y="712"/>
                    <a:pt x="817" y="811"/>
                    <a:pt x="730" y="880"/>
                  </a:cubicBezTo>
                  <a:lnTo>
                    <a:pt x="730" y="880"/>
                  </a:lnTo>
                  <a:cubicBezTo>
                    <a:pt x="742" y="867"/>
                    <a:pt x="754" y="853"/>
                    <a:pt x="765" y="837"/>
                  </a:cubicBezTo>
                  <a:lnTo>
                    <a:pt x="765" y="837"/>
                  </a:lnTo>
                  <a:cubicBezTo>
                    <a:pt x="679" y="922"/>
                    <a:pt x="589" y="960"/>
                    <a:pt x="505" y="960"/>
                  </a:cubicBezTo>
                  <a:cubicBezTo>
                    <a:pt x="351" y="960"/>
                    <a:pt x="218" y="831"/>
                    <a:pt x="173" y="629"/>
                  </a:cubicBezTo>
                  <a:cubicBezTo>
                    <a:pt x="107" y="366"/>
                    <a:pt x="384" y="104"/>
                    <a:pt x="649" y="104"/>
                  </a:cubicBezTo>
                  <a:close/>
                  <a:moveTo>
                    <a:pt x="643" y="1"/>
                  </a:moveTo>
                  <a:cubicBezTo>
                    <a:pt x="626" y="1"/>
                    <a:pt x="608" y="2"/>
                    <a:pt x="590" y="4"/>
                  </a:cubicBezTo>
                  <a:cubicBezTo>
                    <a:pt x="243" y="4"/>
                    <a:pt x="1" y="384"/>
                    <a:pt x="104" y="732"/>
                  </a:cubicBezTo>
                  <a:cubicBezTo>
                    <a:pt x="162" y="925"/>
                    <a:pt x="296" y="1022"/>
                    <a:pt x="439" y="1022"/>
                  </a:cubicBezTo>
                  <a:cubicBezTo>
                    <a:pt x="470" y="1022"/>
                    <a:pt x="501" y="1018"/>
                    <a:pt x="531" y="1009"/>
                  </a:cubicBezTo>
                  <a:lnTo>
                    <a:pt x="531" y="1009"/>
                  </a:lnTo>
                  <a:cubicBezTo>
                    <a:pt x="535" y="1020"/>
                    <a:pt x="543" y="1033"/>
                    <a:pt x="557" y="1046"/>
                  </a:cubicBezTo>
                  <a:cubicBezTo>
                    <a:pt x="587" y="1057"/>
                    <a:pt x="617" y="1062"/>
                    <a:pt x="645" y="1062"/>
                  </a:cubicBezTo>
                  <a:cubicBezTo>
                    <a:pt x="1058" y="1062"/>
                    <a:pt x="1231" y="1"/>
                    <a:pt x="64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9" name="Google Shape;1069;p10"/>
            <p:cNvSpPr/>
            <p:nvPr/>
          </p:nvSpPr>
          <p:spPr>
            <a:xfrm>
              <a:off x="3565125" y="564800"/>
              <a:ext cx="22600" cy="21175"/>
            </a:xfrm>
            <a:custGeom>
              <a:avLst/>
              <a:gdLst/>
              <a:ahLst/>
              <a:cxnLst/>
              <a:rect l="l" t="t" r="r" b="b"/>
              <a:pathLst>
                <a:path w="904" h="847" extrusionOk="0">
                  <a:moveTo>
                    <a:pt x="471" y="127"/>
                  </a:moveTo>
                  <a:cubicBezTo>
                    <a:pt x="575" y="127"/>
                    <a:pt x="672" y="210"/>
                    <a:pt x="695" y="309"/>
                  </a:cubicBezTo>
                  <a:cubicBezTo>
                    <a:pt x="765" y="343"/>
                    <a:pt x="765" y="448"/>
                    <a:pt x="732" y="518"/>
                  </a:cubicBezTo>
                  <a:cubicBezTo>
                    <a:pt x="732" y="538"/>
                    <a:pt x="728" y="555"/>
                    <a:pt x="721" y="571"/>
                  </a:cubicBezTo>
                  <a:lnTo>
                    <a:pt x="721" y="571"/>
                  </a:lnTo>
                  <a:cubicBezTo>
                    <a:pt x="711" y="589"/>
                    <a:pt x="700" y="605"/>
                    <a:pt x="688" y="620"/>
                  </a:cubicBezTo>
                  <a:lnTo>
                    <a:pt x="688" y="620"/>
                  </a:lnTo>
                  <a:cubicBezTo>
                    <a:pt x="667" y="643"/>
                    <a:pt x="642" y="664"/>
                    <a:pt x="622" y="685"/>
                  </a:cubicBezTo>
                  <a:lnTo>
                    <a:pt x="622" y="685"/>
                  </a:lnTo>
                  <a:cubicBezTo>
                    <a:pt x="573" y="721"/>
                    <a:pt x="517" y="739"/>
                    <a:pt x="459" y="739"/>
                  </a:cubicBezTo>
                  <a:cubicBezTo>
                    <a:pt x="388" y="739"/>
                    <a:pt x="314" y="712"/>
                    <a:pt x="245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8" y="140"/>
                    <a:pt x="430" y="127"/>
                    <a:pt x="471" y="127"/>
                  </a:cubicBezTo>
                  <a:close/>
                  <a:moveTo>
                    <a:pt x="462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37" y="240"/>
                    <a:pt x="1" y="551"/>
                    <a:pt x="209" y="759"/>
                  </a:cubicBezTo>
                  <a:cubicBezTo>
                    <a:pt x="280" y="819"/>
                    <a:pt x="356" y="846"/>
                    <a:pt x="429" y="846"/>
                  </a:cubicBezTo>
                  <a:cubicBezTo>
                    <a:pt x="483" y="846"/>
                    <a:pt x="536" y="831"/>
                    <a:pt x="585" y="803"/>
                  </a:cubicBezTo>
                  <a:lnTo>
                    <a:pt x="585" y="803"/>
                  </a:lnTo>
                  <a:cubicBezTo>
                    <a:pt x="587" y="804"/>
                    <a:pt x="591" y="804"/>
                    <a:pt x="594" y="804"/>
                  </a:cubicBezTo>
                  <a:cubicBezTo>
                    <a:pt x="603" y="804"/>
                    <a:pt x="613" y="802"/>
                    <a:pt x="626" y="796"/>
                  </a:cubicBezTo>
                  <a:cubicBezTo>
                    <a:pt x="871" y="759"/>
                    <a:pt x="904" y="412"/>
                    <a:pt x="801" y="204"/>
                  </a:cubicBezTo>
                  <a:cubicBezTo>
                    <a:pt x="729" y="87"/>
                    <a:pt x="595" y="1"/>
                    <a:pt x="46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0" name="Google Shape;1070;p10"/>
            <p:cNvSpPr/>
            <p:nvPr/>
          </p:nvSpPr>
          <p:spPr>
            <a:xfrm>
              <a:off x="2581175" y="556825"/>
              <a:ext cx="23425" cy="20875"/>
            </a:xfrm>
            <a:custGeom>
              <a:avLst/>
              <a:gdLst/>
              <a:ahLst/>
              <a:cxnLst/>
              <a:rect l="l" t="t" r="r" b="b"/>
              <a:pathLst>
                <a:path w="937" h="835" extrusionOk="0">
                  <a:moveTo>
                    <a:pt x="461" y="119"/>
                  </a:moveTo>
                  <a:cubicBezTo>
                    <a:pt x="559" y="119"/>
                    <a:pt x="674" y="199"/>
                    <a:pt x="728" y="281"/>
                  </a:cubicBezTo>
                  <a:cubicBezTo>
                    <a:pt x="764" y="350"/>
                    <a:pt x="764" y="420"/>
                    <a:pt x="764" y="489"/>
                  </a:cubicBezTo>
                  <a:cubicBezTo>
                    <a:pt x="757" y="509"/>
                    <a:pt x="749" y="527"/>
                    <a:pt x="740" y="545"/>
                  </a:cubicBezTo>
                  <a:lnTo>
                    <a:pt x="740" y="545"/>
                  </a:lnTo>
                  <a:cubicBezTo>
                    <a:pt x="739" y="544"/>
                    <a:pt x="737" y="544"/>
                    <a:pt x="736" y="544"/>
                  </a:cubicBezTo>
                  <a:cubicBezTo>
                    <a:pt x="731" y="544"/>
                    <a:pt x="728" y="548"/>
                    <a:pt x="728" y="559"/>
                  </a:cubicBezTo>
                  <a:cubicBezTo>
                    <a:pt x="718" y="580"/>
                    <a:pt x="706" y="600"/>
                    <a:pt x="693" y="617"/>
                  </a:cubicBezTo>
                  <a:lnTo>
                    <a:pt x="693" y="617"/>
                  </a:lnTo>
                  <a:cubicBezTo>
                    <a:pt x="681" y="633"/>
                    <a:pt x="669" y="648"/>
                    <a:pt x="655" y="663"/>
                  </a:cubicBezTo>
                  <a:lnTo>
                    <a:pt x="655" y="663"/>
                  </a:lnTo>
                  <a:cubicBezTo>
                    <a:pt x="600" y="718"/>
                    <a:pt x="534" y="745"/>
                    <a:pt x="468" y="745"/>
                  </a:cubicBezTo>
                  <a:cubicBezTo>
                    <a:pt x="401" y="745"/>
                    <a:pt x="334" y="717"/>
                    <a:pt x="278" y="662"/>
                  </a:cubicBezTo>
                  <a:cubicBezTo>
                    <a:pt x="103" y="489"/>
                    <a:pt x="208" y="245"/>
                    <a:pt x="381" y="142"/>
                  </a:cubicBezTo>
                  <a:cubicBezTo>
                    <a:pt x="405" y="126"/>
                    <a:pt x="432" y="119"/>
                    <a:pt x="461" y="119"/>
                  </a:cubicBezTo>
                  <a:close/>
                  <a:moveTo>
                    <a:pt x="488" y="0"/>
                  </a:moveTo>
                  <a:cubicBezTo>
                    <a:pt x="413" y="0"/>
                    <a:pt x="339" y="23"/>
                    <a:pt x="278" y="72"/>
                  </a:cubicBezTo>
                  <a:cubicBezTo>
                    <a:pt x="70" y="245"/>
                    <a:pt x="0" y="559"/>
                    <a:pt x="208" y="731"/>
                  </a:cubicBezTo>
                  <a:cubicBezTo>
                    <a:pt x="281" y="804"/>
                    <a:pt x="358" y="834"/>
                    <a:pt x="431" y="834"/>
                  </a:cubicBezTo>
                  <a:cubicBezTo>
                    <a:pt x="487" y="834"/>
                    <a:pt x="540" y="817"/>
                    <a:pt x="589" y="788"/>
                  </a:cubicBezTo>
                  <a:lnTo>
                    <a:pt x="589" y="788"/>
                  </a:lnTo>
                  <a:cubicBezTo>
                    <a:pt x="598" y="796"/>
                    <a:pt x="612" y="800"/>
                    <a:pt x="625" y="800"/>
                  </a:cubicBezTo>
                  <a:cubicBezTo>
                    <a:pt x="903" y="731"/>
                    <a:pt x="937" y="420"/>
                    <a:pt x="834" y="211"/>
                  </a:cubicBezTo>
                  <a:cubicBezTo>
                    <a:pt x="766" y="77"/>
                    <a:pt x="626" y="0"/>
                    <a:pt x="48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1" name="Google Shape;1071;p10"/>
            <p:cNvSpPr/>
            <p:nvPr/>
          </p:nvSpPr>
          <p:spPr>
            <a:xfrm>
              <a:off x="2626325" y="995375"/>
              <a:ext cx="23450" cy="20950"/>
            </a:xfrm>
            <a:custGeom>
              <a:avLst/>
              <a:gdLst/>
              <a:ahLst/>
              <a:cxnLst/>
              <a:rect l="l" t="t" r="r" b="b"/>
              <a:pathLst>
                <a:path w="938" h="838" extrusionOk="0">
                  <a:moveTo>
                    <a:pt x="474" y="120"/>
                  </a:moveTo>
                  <a:cubicBezTo>
                    <a:pt x="579" y="120"/>
                    <a:pt x="675" y="201"/>
                    <a:pt x="729" y="281"/>
                  </a:cubicBezTo>
                  <a:cubicBezTo>
                    <a:pt x="765" y="350"/>
                    <a:pt x="765" y="420"/>
                    <a:pt x="765" y="489"/>
                  </a:cubicBezTo>
                  <a:cubicBezTo>
                    <a:pt x="756" y="514"/>
                    <a:pt x="746" y="537"/>
                    <a:pt x="734" y="559"/>
                  </a:cubicBezTo>
                  <a:lnTo>
                    <a:pt x="734" y="559"/>
                  </a:lnTo>
                  <a:cubicBezTo>
                    <a:pt x="732" y="559"/>
                    <a:pt x="730" y="559"/>
                    <a:pt x="729" y="559"/>
                  </a:cubicBezTo>
                  <a:cubicBezTo>
                    <a:pt x="667" y="684"/>
                    <a:pt x="567" y="747"/>
                    <a:pt x="466" y="747"/>
                  </a:cubicBezTo>
                  <a:cubicBezTo>
                    <a:pt x="400" y="747"/>
                    <a:pt x="334" y="720"/>
                    <a:pt x="278" y="664"/>
                  </a:cubicBezTo>
                  <a:cubicBezTo>
                    <a:pt x="139" y="489"/>
                    <a:pt x="209" y="248"/>
                    <a:pt x="381" y="142"/>
                  </a:cubicBezTo>
                  <a:cubicBezTo>
                    <a:pt x="412" y="126"/>
                    <a:pt x="443" y="120"/>
                    <a:pt x="474" y="120"/>
                  </a:cubicBezTo>
                  <a:close/>
                  <a:moveTo>
                    <a:pt x="489" y="0"/>
                  </a:moveTo>
                  <a:cubicBezTo>
                    <a:pt x="414" y="0"/>
                    <a:pt x="339" y="23"/>
                    <a:pt x="278" y="73"/>
                  </a:cubicBezTo>
                  <a:cubicBezTo>
                    <a:pt x="70" y="248"/>
                    <a:pt x="0" y="559"/>
                    <a:pt x="209" y="734"/>
                  </a:cubicBezTo>
                  <a:cubicBezTo>
                    <a:pt x="282" y="807"/>
                    <a:pt x="358" y="837"/>
                    <a:pt x="432" y="837"/>
                  </a:cubicBezTo>
                  <a:cubicBezTo>
                    <a:pt x="487" y="837"/>
                    <a:pt x="541" y="820"/>
                    <a:pt x="590" y="790"/>
                  </a:cubicBezTo>
                  <a:lnTo>
                    <a:pt x="590" y="790"/>
                  </a:lnTo>
                  <a:cubicBezTo>
                    <a:pt x="599" y="798"/>
                    <a:pt x="612" y="803"/>
                    <a:pt x="626" y="803"/>
                  </a:cubicBezTo>
                  <a:cubicBezTo>
                    <a:pt x="904" y="767"/>
                    <a:pt x="937" y="420"/>
                    <a:pt x="834" y="211"/>
                  </a:cubicBezTo>
                  <a:cubicBezTo>
                    <a:pt x="766" y="77"/>
                    <a:pt x="626" y="0"/>
                    <a:pt x="48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2" name="Google Shape;1072;p10"/>
            <p:cNvSpPr/>
            <p:nvPr/>
          </p:nvSpPr>
          <p:spPr>
            <a:xfrm>
              <a:off x="2681000" y="116392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76" y="1"/>
                  </a:moveTo>
                  <a:cubicBezTo>
                    <a:pt x="70" y="1"/>
                    <a:pt x="1" y="70"/>
                    <a:pt x="1" y="176"/>
                  </a:cubicBezTo>
                  <a:cubicBezTo>
                    <a:pt x="1" y="278"/>
                    <a:pt x="70" y="348"/>
                    <a:pt x="176" y="348"/>
                  </a:cubicBezTo>
                  <a:cubicBezTo>
                    <a:pt x="245" y="348"/>
                    <a:pt x="315" y="278"/>
                    <a:pt x="315" y="176"/>
                  </a:cubicBezTo>
                  <a:cubicBezTo>
                    <a:pt x="315" y="70"/>
                    <a:pt x="245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3" name="Google Shape;1073;p10"/>
            <p:cNvSpPr/>
            <p:nvPr/>
          </p:nvSpPr>
          <p:spPr>
            <a:xfrm>
              <a:off x="2713175" y="1264675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103" y="0"/>
                    <a:pt x="0" y="70"/>
                    <a:pt x="0" y="209"/>
                  </a:cubicBezTo>
                  <a:cubicBezTo>
                    <a:pt x="0" y="314"/>
                    <a:pt x="103" y="417"/>
                    <a:pt x="209" y="417"/>
                  </a:cubicBezTo>
                  <a:cubicBezTo>
                    <a:pt x="312" y="417"/>
                    <a:pt x="417" y="314"/>
                    <a:pt x="417" y="209"/>
                  </a:cubicBezTo>
                  <a:cubicBezTo>
                    <a:pt x="417" y="70"/>
                    <a:pt x="312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4" name="Google Shape;1074;p10"/>
            <p:cNvSpPr/>
            <p:nvPr/>
          </p:nvSpPr>
          <p:spPr>
            <a:xfrm>
              <a:off x="2663625" y="1249875"/>
              <a:ext cx="23525" cy="20875"/>
            </a:xfrm>
            <a:custGeom>
              <a:avLst/>
              <a:gdLst/>
              <a:ahLst/>
              <a:cxnLst/>
              <a:rect l="l" t="t" r="r" b="b"/>
              <a:pathLst>
                <a:path w="941" h="835" extrusionOk="0">
                  <a:moveTo>
                    <a:pt x="478" y="119"/>
                  </a:moveTo>
                  <a:cubicBezTo>
                    <a:pt x="583" y="119"/>
                    <a:pt x="678" y="199"/>
                    <a:pt x="732" y="281"/>
                  </a:cubicBezTo>
                  <a:cubicBezTo>
                    <a:pt x="765" y="351"/>
                    <a:pt x="765" y="420"/>
                    <a:pt x="765" y="490"/>
                  </a:cubicBezTo>
                  <a:cubicBezTo>
                    <a:pt x="758" y="512"/>
                    <a:pt x="749" y="533"/>
                    <a:pt x="738" y="553"/>
                  </a:cubicBezTo>
                  <a:lnTo>
                    <a:pt x="738" y="553"/>
                  </a:lnTo>
                  <a:cubicBezTo>
                    <a:pt x="736" y="555"/>
                    <a:pt x="734" y="557"/>
                    <a:pt x="732" y="559"/>
                  </a:cubicBezTo>
                  <a:cubicBezTo>
                    <a:pt x="730" y="564"/>
                    <a:pt x="728" y="569"/>
                    <a:pt x="727" y="574"/>
                  </a:cubicBezTo>
                  <a:lnTo>
                    <a:pt x="727" y="574"/>
                  </a:lnTo>
                  <a:cubicBezTo>
                    <a:pt x="696" y="625"/>
                    <a:pt x="657" y="667"/>
                    <a:pt x="616" y="708"/>
                  </a:cubicBezTo>
                  <a:lnTo>
                    <a:pt x="616" y="708"/>
                  </a:lnTo>
                  <a:cubicBezTo>
                    <a:pt x="574" y="733"/>
                    <a:pt x="527" y="746"/>
                    <a:pt x="479" y="746"/>
                  </a:cubicBezTo>
                  <a:cubicBezTo>
                    <a:pt x="408" y="746"/>
                    <a:pt x="335" y="718"/>
                    <a:pt x="279" y="662"/>
                  </a:cubicBezTo>
                  <a:cubicBezTo>
                    <a:pt x="140" y="490"/>
                    <a:pt x="209" y="245"/>
                    <a:pt x="384" y="142"/>
                  </a:cubicBezTo>
                  <a:cubicBezTo>
                    <a:pt x="416" y="126"/>
                    <a:pt x="448" y="119"/>
                    <a:pt x="478" y="119"/>
                  </a:cubicBezTo>
                  <a:close/>
                  <a:moveTo>
                    <a:pt x="506" y="0"/>
                  </a:moveTo>
                  <a:cubicBezTo>
                    <a:pt x="431" y="0"/>
                    <a:pt x="353" y="23"/>
                    <a:pt x="279" y="73"/>
                  </a:cubicBezTo>
                  <a:cubicBezTo>
                    <a:pt x="70" y="245"/>
                    <a:pt x="1" y="559"/>
                    <a:pt x="209" y="731"/>
                  </a:cubicBezTo>
                  <a:cubicBezTo>
                    <a:pt x="282" y="804"/>
                    <a:pt x="359" y="834"/>
                    <a:pt x="433" y="834"/>
                  </a:cubicBezTo>
                  <a:cubicBezTo>
                    <a:pt x="488" y="834"/>
                    <a:pt x="542" y="817"/>
                    <a:pt x="591" y="788"/>
                  </a:cubicBezTo>
                  <a:lnTo>
                    <a:pt x="591" y="788"/>
                  </a:lnTo>
                  <a:cubicBezTo>
                    <a:pt x="600" y="796"/>
                    <a:pt x="613" y="801"/>
                    <a:pt x="626" y="801"/>
                  </a:cubicBezTo>
                  <a:cubicBezTo>
                    <a:pt x="904" y="731"/>
                    <a:pt x="940" y="420"/>
                    <a:pt x="835" y="212"/>
                  </a:cubicBezTo>
                  <a:cubicBezTo>
                    <a:pt x="768" y="77"/>
                    <a:pt x="643" y="0"/>
                    <a:pt x="50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5" name="Google Shape;1075;p10"/>
            <p:cNvSpPr/>
            <p:nvPr/>
          </p:nvSpPr>
          <p:spPr>
            <a:xfrm>
              <a:off x="2814750" y="1231800"/>
              <a:ext cx="23500" cy="21175"/>
            </a:xfrm>
            <a:custGeom>
              <a:avLst/>
              <a:gdLst/>
              <a:ahLst/>
              <a:cxnLst/>
              <a:rect l="l" t="t" r="r" b="b"/>
              <a:pathLst>
                <a:path w="940" h="847" extrusionOk="0">
                  <a:moveTo>
                    <a:pt x="472" y="127"/>
                  </a:moveTo>
                  <a:cubicBezTo>
                    <a:pt x="578" y="127"/>
                    <a:pt x="682" y="210"/>
                    <a:pt x="732" y="309"/>
                  </a:cubicBezTo>
                  <a:cubicBezTo>
                    <a:pt x="765" y="343"/>
                    <a:pt x="765" y="448"/>
                    <a:pt x="765" y="518"/>
                  </a:cubicBezTo>
                  <a:cubicBezTo>
                    <a:pt x="760" y="533"/>
                    <a:pt x="754" y="547"/>
                    <a:pt x="747" y="560"/>
                  </a:cubicBezTo>
                  <a:lnTo>
                    <a:pt x="747" y="560"/>
                  </a:lnTo>
                  <a:cubicBezTo>
                    <a:pt x="739" y="561"/>
                    <a:pt x="732" y="570"/>
                    <a:pt x="732" y="587"/>
                  </a:cubicBezTo>
                  <a:lnTo>
                    <a:pt x="732" y="587"/>
                  </a:lnTo>
                  <a:cubicBezTo>
                    <a:pt x="697" y="639"/>
                    <a:pt x="648" y="672"/>
                    <a:pt x="600" y="719"/>
                  </a:cubicBezTo>
                  <a:lnTo>
                    <a:pt x="600" y="719"/>
                  </a:lnTo>
                  <a:cubicBezTo>
                    <a:pt x="558" y="743"/>
                    <a:pt x="514" y="756"/>
                    <a:pt x="469" y="756"/>
                  </a:cubicBezTo>
                  <a:cubicBezTo>
                    <a:pt x="402" y="756"/>
                    <a:pt x="335" y="726"/>
                    <a:pt x="279" y="657"/>
                  </a:cubicBezTo>
                  <a:cubicBezTo>
                    <a:pt x="106" y="518"/>
                    <a:pt x="209" y="273"/>
                    <a:pt x="348" y="170"/>
                  </a:cubicBezTo>
                  <a:cubicBezTo>
                    <a:pt x="387" y="140"/>
                    <a:pt x="430" y="127"/>
                    <a:pt x="472" y="127"/>
                  </a:cubicBezTo>
                  <a:close/>
                  <a:moveTo>
                    <a:pt x="463" y="1"/>
                  </a:moveTo>
                  <a:cubicBezTo>
                    <a:pt x="398" y="1"/>
                    <a:pt x="335" y="20"/>
                    <a:pt x="279" y="65"/>
                  </a:cubicBezTo>
                  <a:cubicBezTo>
                    <a:pt x="70" y="240"/>
                    <a:pt x="1" y="551"/>
                    <a:pt x="209" y="760"/>
                  </a:cubicBezTo>
                  <a:cubicBezTo>
                    <a:pt x="280" y="819"/>
                    <a:pt x="356" y="846"/>
                    <a:pt x="428" y="846"/>
                  </a:cubicBezTo>
                  <a:cubicBezTo>
                    <a:pt x="486" y="846"/>
                    <a:pt x="542" y="829"/>
                    <a:pt x="592" y="798"/>
                  </a:cubicBezTo>
                  <a:lnTo>
                    <a:pt x="592" y="798"/>
                  </a:lnTo>
                  <a:cubicBezTo>
                    <a:pt x="597" y="802"/>
                    <a:pt x="602" y="804"/>
                    <a:pt x="608" y="804"/>
                  </a:cubicBezTo>
                  <a:cubicBezTo>
                    <a:pt x="613" y="804"/>
                    <a:pt x="620" y="802"/>
                    <a:pt x="626" y="796"/>
                  </a:cubicBezTo>
                  <a:cubicBezTo>
                    <a:pt x="870" y="760"/>
                    <a:pt x="940" y="412"/>
                    <a:pt x="834" y="204"/>
                  </a:cubicBezTo>
                  <a:cubicBezTo>
                    <a:pt x="740" y="87"/>
                    <a:pt x="599" y="1"/>
                    <a:pt x="46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6" name="Google Shape;1076;p10"/>
            <p:cNvSpPr/>
            <p:nvPr/>
          </p:nvSpPr>
          <p:spPr>
            <a:xfrm>
              <a:off x="3113525" y="1375125"/>
              <a:ext cx="22600" cy="21550"/>
            </a:xfrm>
            <a:custGeom>
              <a:avLst/>
              <a:gdLst/>
              <a:ahLst/>
              <a:cxnLst/>
              <a:rect l="l" t="t" r="r" b="b"/>
              <a:pathLst>
                <a:path w="904" h="862" extrusionOk="0">
                  <a:moveTo>
                    <a:pt x="464" y="126"/>
                  </a:moveTo>
                  <a:cubicBezTo>
                    <a:pt x="560" y="126"/>
                    <a:pt x="645" y="207"/>
                    <a:pt x="695" y="307"/>
                  </a:cubicBezTo>
                  <a:cubicBezTo>
                    <a:pt x="731" y="376"/>
                    <a:pt x="764" y="446"/>
                    <a:pt x="731" y="515"/>
                  </a:cubicBezTo>
                  <a:cubicBezTo>
                    <a:pt x="731" y="610"/>
                    <a:pt x="647" y="646"/>
                    <a:pt x="579" y="729"/>
                  </a:cubicBezTo>
                  <a:lnTo>
                    <a:pt x="579" y="729"/>
                  </a:lnTo>
                  <a:cubicBezTo>
                    <a:pt x="542" y="746"/>
                    <a:pt x="503" y="756"/>
                    <a:pt x="462" y="756"/>
                  </a:cubicBezTo>
                  <a:cubicBezTo>
                    <a:pt x="390" y="756"/>
                    <a:pt x="314" y="725"/>
                    <a:pt x="245" y="654"/>
                  </a:cubicBezTo>
                  <a:cubicBezTo>
                    <a:pt x="106" y="515"/>
                    <a:pt x="209" y="274"/>
                    <a:pt x="347" y="168"/>
                  </a:cubicBezTo>
                  <a:cubicBezTo>
                    <a:pt x="387" y="139"/>
                    <a:pt x="426" y="126"/>
                    <a:pt x="464" y="126"/>
                  </a:cubicBezTo>
                  <a:close/>
                  <a:moveTo>
                    <a:pt x="452" y="0"/>
                  </a:moveTo>
                  <a:cubicBezTo>
                    <a:pt x="383" y="0"/>
                    <a:pt x="312" y="20"/>
                    <a:pt x="245" y="65"/>
                  </a:cubicBezTo>
                  <a:cubicBezTo>
                    <a:pt x="36" y="237"/>
                    <a:pt x="0" y="552"/>
                    <a:pt x="175" y="760"/>
                  </a:cubicBezTo>
                  <a:cubicBezTo>
                    <a:pt x="246" y="831"/>
                    <a:pt x="325" y="862"/>
                    <a:pt x="402" y="862"/>
                  </a:cubicBezTo>
                  <a:cubicBezTo>
                    <a:pt x="461" y="862"/>
                    <a:pt x="518" y="844"/>
                    <a:pt x="570" y="814"/>
                  </a:cubicBezTo>
                  <a:lnTo>
                    <a:pt x="570" y="814"/>
                  </a:lnTo>
                  <a:cubicBezTo>
                    <a:pt x="580" y="823"/>
                    <a:pt x="597" y="829"/>
                    <a:pt x="625" y="829"/>
                  </a:cubicBezTo>
                  <a:cubicBezTo>
                    <a:pt x="870" y="760"/>
                    <a:pt x="903" y="413"/>
                    <a:pt x="800" y="204"/>
                  </a:cubicBezTo>
                  <a:cubicBezTo>
                    <a:pt x="729" y="86"/>
                    <a:pt x="596" y="0"/>
                    <a:pt x="452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7" name="Google Shape;1077;p10"/>
            <p:cNvSpPr/>
            <p:nvPr/>
          </p:nvSpPr>
          <p:spPr>
            <a:xfrm>
              <a:off x="3361900" y="880350"/>
              <a:ext cx="23500" cy="21325"/>
            </a:xfrm>
            <a:custGeom>
              <a:avLst/>
              <a:gdLst/>
              <a:ahLst/>
              <a:cxnLst/>
              <a:rect l="l" t="t" r="r" b="b"/>
              <a:pathLst>
                <a:path w="940" h="853" extrusionOk="0">
                  <a:moveTo>
                    <a:pt x="445" y="135"/>
                  </a:moveTo>
                  <a:cubicBezTo>
                    <a:pt x="560" y="135"/>
                    <a:pt x="678" y="217"/>
                    <a:pt x="732" y="296"/>
                  </a:cubicBezTo>
                  <a:cubicBezTo>
                    <a:pt x="765" y="366"/>
                    <a:pt x="765" y="435"/>
                    <a:pt x="732" y="505"/>
                  </a:cubicBezTo>
                  <a:cubicBezTo>
                    <a:pt x="732" y="593"/>
                    <a:pt x="658" y="656"/>
                    <a:pt x="614" y="715"/>
                  </a:cubicBezTo>
                  <a:lnTo>
                    <a:pt x="614" y="715"/>
                  </a:lnTo>
                  <a:cubicBezTo>
                    <a:pt x="568" y="747"/>
                    <a:pt x="517" y="763"/>
                    <a:pt x="467" y="763"/>
                  </a:cubicBezTo>
                  <a:cubicBezTo>
                    <a:pt x="400" y="763"/>
                    <a:pt x="334" y="735"/>
                    <a:pt x="279" y="680"/>
                  </a:cubicBezTo>
                  <a:cubicBezTo>
                    <a:pt x="106" y="505"/>
                    <a:pt x="209" y="263"/>
                    <a:pt x="348" y="157"/>
                  </a:cubicBezTo>
                  <a:cubicBezTo>
                    <a:pt x="379" y="142"/>
                    <a:pt x="412" y="135"/>
                    <a:pt x="445" y="135"/>
                  </a:cubicBezTo>
                  <a:close/>
                  <a:moveTo>
                    <a:pt x="479" y="1"/>
                  </a:moveTo>
                  <a:cubicBezTo>
                    <a:pt x="410" y="1"/>
                    <a:pt x="340" y="27"/>
                    <a:pt x="279" y="88"/>
                  </a:cubicBezTo>
                  <a:cubicBezTo>
                    <a:pt x="37" y="227"/>
                    <a:pt x="1" y="574"/>
                    <a:pt x="209" y="749"/>
                  </a:cubicBezTo>
                  <a:cubicBezTo>
                    <a:pt x="282" y="822"/>
                    <a:pt x="359" y="852"/>
                    <a:pt x="433" y="852"/>
                  </a:cubicBezTo>
                  <a:cubicBezTo>
                    <a:pt x="488" y="852"/>
                    <a:pt x="542" y="835"/>
                    <a:pt x="591" y="806"/>
                  </a:cubicBezTo>
                  <a:lnTo>
                    <a:pt x="591" y="806"/>
                  </a:lnTo>
                  <a:cubicBezTo>
                    <a:pt x="601" y="814"/>
                    <a:pt x="613" y="819"/>
                    <a:pt x="626" y="819"/>
                  </a:cubicBezTo>
                  <a:cubicBezTo>
                    <a:pt x="870" y="749"/>
                    <a:pt x="940" y="435"/>
                    <a:pt x="801" y="227"/>
                  </a:cubicBezTo>
                  <a:cubicBezTo>
                    <a:pt x="732" y="92"/>
                    <a:pt x="607" y="1"/>
                    <a:pt x="47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8" name="Google Shape;1078;p10"/>
            <p:cNvSpPr/>
            <p:nvPr/>
          </p:nvSpPr>
          <p:spPr>
            <a:xfrm>
              <a:off x="3550400" y="589850"/>
              <a:ext cx="13025" cy="11750"/>
            </a:xfrm>
            <a:custGeom>
              <a:avLst/>
              <a:gdLst/>
              <a:ahLst/>
              <a:cxnLst/>
              <a:rect l="l" t="t" r="r" b="b"/>
              <a:pathLst>
                <a:path w="521" h="470" extrusionOk="0">
                  <a:moveTo>
                    <a:pt x="269" y="76"/>
                  </a:moveTo>
                  <a:cubicBezTo>
                    <a:pt x="316" y="76"/>
                    <a:pt x="358" y="125"/>
                    <a:pt x="381" y="174"/>
                  </a:cubicBezTo>
                  <a:cubicBezTo>
                    <a:pt x="417" y="210"/>
                    <a:pt x="417" y="244"/>
                    <a:pt x="417" y="280"/>
                  </a:cubicBezTo>
                  <a:cubicBezTo>
                    <a:pt x="417" y="349"/>
                    <a:pt x="348" y="383"/>
                    <a:pt x="312" y="419"/>
                  </a:cubicBezTo>
                  <a:cubicBezTo>
                    <a:pt x="312" y="419"/>
                    <a:pt x="312" y="420"/>
                    <a:pt x="312" y="421"/>
                  </a:cubicBezTo>
                  <a:lnTo>
                    <a:pt x="312" y="421"/>
                  </a:lnTo>
                  <a:cubicBezTo>
                    <a:pt x="297" y="426"/>
                    <a:pt x="282" y="428"/>
                    <a:pt x="266" y="428"/>
                  </a:cubicBezTo>
                  <a:cubicBezTo>
                    <a:pt x="225" y="428"/>
                    <a:pt x="182" y="412"/>
                    <a:pt x="139" y="383"/>
                  </a:cubicBezTo>
                  <a:cubicBezTo>
                    <a:pt x="70" y="280"/>
                    <a:pt x="103" y="141"/>
                    <a:pt x="209" y="105"/>
                  </a:cubicBezTo>
                  <a:cubicBezTo>
                    <a:pt x="229" y="84"/>
                    <a:pt x="250" y="76"/>
                    <a:pt x="269" y="76"/>
                  </a:cubicBezTo>
                  <a:close/>
                  <a:moveTo>
                    <a:pt x="249" y="1"/>
                  </a:moveTo>
                  <a:cubicBezTo>
                    <a:pt x="211" y="1"/>
                    <a:pt x="173" y="12"/>
                    <a:pt x="139" y="35"/>
                  </a:cubicBezTo>
                  <a:cubicBezTo>
                    <a:pt x="34" y="141"/>
                    <a:pt x="1" y="313"/>
                    <a:pt x="103" y="419"/>
                  </a:cubicBezTo>
                  <a:cubicBezTo>
                    <a:pt x="140" y="455"/>
                    <a:pt x="181" y="469"/>
                    <a:pt x="221" y="469"/>
                  </a:cubicBezTo>
                  <a:cubicBezTo>
                    <a:pt x="253" y="469"/>
                    <a:pt x="284" y="460"/>
                    <a:pt x="314" y="444"/>
                  </a:cubicBezTo>
                  <a:lnTo>
                    <a:pt x="314" y="444"/>
                  </a:lnTo>
                  <a:cubicBezTo>
                    <a:pt x="317" y="452"/>
                    <a:pt x="326" y="452"/>
                    <a:pt x="348" y="452"/>
                  </a:cubicBezTo>
                  <a:cubicBezTo>
                    <a:pt x="487" y="419"/>
                    <a:pt x="520" y="244"/>
                    <a:pt x="451" y="141"/>
                  </a:cubicBezTo>
                  <a:cubicBezTo>
                    <a:pt x="404" y="48"/>
                    <a:pt x="327" y="1"/>
                    <a:pt x="24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9" name="Google Shape;1079;p10"/>
            <p:cNvSpPr/>
            <p:nvPr/>
          </p:nvSpPr>
          <p:spPr>
            <a:xfrm>
              <a:off x="2611525" y="679325"/>
              <a:ext cx="13100" cy="11750"/>
            </a:xfrm>
            <a:custGeom>
              <a:avLst/>
              <a:gdLst/>
              <a:ahLst/>
              <a:cxnLst/>
              <a:rect l="l" t="t" r="r" b="b"/>
              <a:pathLst>
                <a:path w="524" h="470" extrusionOk="0">
                  <a:moveTo>
                    <a:pt x="269" y="77"/>
                  </a:moveTo>
                  <a:cubicBezTo>
                    <a:pt x="316" y="77"/>
                    <a:pt x="359" y="126"/>
                    <a:pt x="384" y="175"/>
                  </a:cubicBezTo>
                  <a:cubicBezTo>
                    <a:pt x="417" y="208"/>
                    <a:pt x="417" y="244"/>
                    <a:pt x="417" y="278"/>
                  </a:cubicBezTo>
                  <a:cubicBezTo>
                    <a:pt x="417" y="317"/>
                    <a:pt x="395" y="346"/>
                    <a:pt x="369" y="370"/>
                  </a:cubicBezTo>
                  <a:lnTo>
                    <a:pt x="369" y="370"/>
                  </a:lnTo>
                  <a:cubicBezTo>
                    <a:pt x="333" y="402"/>
                    <a:pt x="292" y="419"/>
                    <a:pt x="249" y="419"/>
                  </a:cubicBezTo>
                  <a:cubicBezTo>
                    <a:pt x="213" y="419"/>
                    <a:pt x="177" y="408"/>
                    <a:pt x="139" y="383"/>
                  </a:cubicBezTo>
                  <a:cubicBezTo>
                    <a:pt x="70" y="278"/>
                    <a:pt x="106" y="139"/>
                    <a:pt x="209" y="105"/>
                  </a:cubicBezTo>
                  <a:cubicBezTo>
                    <a:pt x="229" y="85"/>
                    <a:pt x="250" y="77"/>
                    <a:pt x="269" y="77"/>
                  </a:cubicBezTo>
                  <a:close/>
                  <a:moveTo>
                    <a:pt x="253" y="1"/>
                  </a:moveTo>
                  <a:cubicBezTo>
                    <a:pt x="214" y="1"/>
                    <a:pt x="175" y="13"/>
                    <a:pt x="139" y="36"/>
                  </a:cubicBezTo>
                  <a:cubicBezTo>
                    <a:pt x="37" y="139"/>
                    <a:pt x="1" y="314"/>
                    <a:pt x="106" y="417"/>
                  </a:cubicBezTo>
                  <a:cubicBezTo>
                    <a:pt x="142" y="454"/>
                    <a:pt x="187" y="469"/>
                    <a:pt x="232" y="469"/>
                  </a:cubicBezTo>
                  <a:cubicBezTo>
                    <a:pt x="262" y="469"/>
                    <a:pt x="293" y="462"/>
                    <a:pt x="320" y="449"/>
                  </a:cubicBezTo>
                  <a:lnTo>
                    <a:pt x="320" y="449"/>
                  </a:lnTo>
                  <a:cubicBezTo>
                    <a:pt x="324" y="453"/>
                    <a:pt x="333" y="453"/>
                    <a:pt x="348" y="453"/>
                  </a:cubicBezTo>
                  <a:cubicBezTo>
                    <a:pt x="487" y="417"/>
                    <a:pt x="523" y="244"/>
                    <a:pt x="454" y="139"/>
                  </a:cubicBezTo>
                  <a:cubicBezTo>
                    <a:pt x="407" y="47"/>
                    <a:pt x="331" y="1"/>
                    <a:pt x="25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0" name="Google Shape;1080;p10"/>
            <p:cNvSpPr/>
            <p:nvPr/>
          </p:nvSpPr>
          <p:spPr>
            <a:xfrm>
              <a:off x="2570750" y="649975"/>
              <a:ext cx="13000" cy="12150"/>
            </a:xfrm>
            <a:custGeom>
              <a:avLst/>
              <a:gdLst/>
              <a:ahLst/>
              <a:cxnLst/>
              <a:rect l="l" t="t" r="r" b="b"/>
              <a:pathLst>
                <a:path w="520" h="486" extrusionOk="0">
                  <a:moveTo>
                    <a:pt x="269" y="69"/>
                  </a:moveTo>
                  <a:cubicBezTo>
                    <a:pt x="316" y="69"/>
                    <a:pt x="357" y="119"/>
                    <a:pt x="381" y="168"/>
                  </a:cubicBezTo>
                  <a:cubicBezTo>
                    <a:pt x="417" y="201"/>
                    <a:pt x="417" y="237"/>
                    <a:pt x="417" y="271"/>
                  </a:cubicBezTo>
                  <a:cubicBezTo>
                    <a:pt x="417" y="340"/>
                    <a:pt x="348" y="376"/>
                    <a:pt x="311" y="410"/>
                  </a:cubicBezTo>
                  <a:cubicBezTo>
                    <a:pt x="311" y="413"/>
                    <a:pt x="311" y="417"/>
                    <a:pt x="311" y="420"/>
                  </a:cubicBezTo>
                  <a:lnTo>
                    <a:pt x="311" y="420"/>
                  </a:lnTo>
                  <a:cubicBezTo>
                    <a:pt x="300" y="423"/>
                    <a:pt x="288" y="424"/>
                    <a:pt x="275" y="424"/>
                  </a:cubicBezTo>
                  <a:cubicBezTo>
                    <a:pt x="232" y="424"/>
                    <a:pt x="185" y="407"/>
                    <a:pt x="139" y="376"/>
                  </a:cubicBezTo>
                  <a:cubicBezTo>
                    <a:pt x="70" y="271"/>
                    <a:pt x="103" y="168"/>
                    <a:pt x="209" y="98"/>
                  </a:cubicBezTo>
                  <a:cubicBezTo>
                    <a:pt x="229" y="78"/>
                    <a:pt x="249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199" y="1"/>
                    <a:pt x="168" y="9"/>
                    <a:pt x="139" y="29"/>
                  </a:cubicBezTo>
                  <a:cubicBezTo>
                    <a:pt x="34" y="132"/>
                    <a:pt x="0" y="307"/>
                    <a:pt x="103" y="410"/>
                  </a:cubicBezTo>
                  <a:cubicBezTo>
                    <a:pt x="143" y="463"/>
                    <a:pt x="189" y="485"/>
                    <a:pt x="233" y="485"/>
                  </a:cubicBezTo>
                  <a:cubicBezTo>
                    <a:pt x="262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0" y="459"/>
                    <a:pt x="322" y="459"/>
                    <a:pt x="324" y="459"/>
                  </a:cubicBezTo>
                  <a:cubicBezTo>
                    <a:pt x="330" y="459"/>
                    <a:pt x="337" y="455"/>
                    <a:pt x="348" y="446"/>
                  </a:cubicBezTo>
                  <a:cubicBezTo>
                    <a:pt x="487" y="410"/>
                    <a:pt x="520" y="237"/>
                    <a:pt x="450" y="132"/>
                  </a:cubicBezTo>
                  <a:cubicBezTo>
                    <a:pt x="400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1" name="Google Shape;1081;p10"/>
            <p:cNvSpPr/>
            <p:nvPr/>
          </p:nvSpPr>
          <p:spPr>
            <a:xfrm>
              <a:off x="3485225" y="1249050"/>
              <a:ext cx="10450" cy="10425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209" y="0"/>
                  </a:moveTo>
                  <a:cubicBezTo>
                    <a:pt x="106" y="0"/>
                    <a:pt x="1" y="106"/>
                    <a:pt x="1" y="208"/>
                  </a:cubicBezTo>
                  <a:cubicBezTo>
                    <a:pt x="1" y="347"/>
                    <a:pt x="106" y="417"/>
                    <a:pt x="209" y="417"/>
                  </a:cubicBezTo>
                  <a:cubicBezTo>
                    <a:pt x="348" y="417"/>
                    <a:pt x="418" y="347"/>
                    <a:pt x="418" y="208"/>
                  </a:cubicBezTo>
                  <a:cubicBezTo>
                    <a:pt x="418" y="106"/>
                    <a:pt x="348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2" name="Google Shape;1082;p10"/>
            <p:cNvSpPr/>
            <p:nvPr/>
          </p:nvSpPr>
          <p:spPr>
            <a:xfrm>
              <a:off x="3353225" y="123605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0"/>
                  </a:moveTo>
                  <a:cubicBezTo>
                    <a:pt x="70" y="0"/>
                    <a:pt x="0" y="70"/>
                    <a:pt x="0" y="209"/>
                  </a:cubicBezTo>
                  <a:cubicBezTo>
                    <a:pt x="0" y="312"/>
                    <a:pt x="70" y="417"/>
                    <a:pt x="209" y="417"/>
                  </a:cubicBezTo>
                  <a:cubicBezTo>
                    <a:pt x="314" y="417"/>
                    <a:pt x="417" y="312"/>
                    <a:pt x="417" y="209"/>
                  </a:cubicBezTo>
                  <a:cubicBezTo>
                    <a:pt x="417" y="70"/>
                    <a:pt x="314" y="0"/>
                    <a:pt x="20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3" name="Google Shape;1083;p10"/>
            <p:cNvSpPr/>
            <p:nvPr/>
          </p:nvSpPr>
          <p:spPr>
            <a:xfrm>
              <a:off x="2971075" y="1280300"/>
              <a:ext cx="10450" cy="10450"/>
            </a:xfrm>
            <a:custGeom>
              <a:avLst/>
              <a:gdLst/>
              <a:ahLst/>
              <a:cxnLst/>
              <a:rect l="l" t="t" r="r" b="b"/>
              <a:pathLst>
                <a:path w="418" h="418" extrusionOk="0">
                  <a:moveTo>
                    <a:pt x="209" y="1"/>
                  </a:moveTo>
                  <a:cubicBezTo>
                    <a:pt x="70" y="1"/>
                    <a:pt x="1" y="106"/>
                    <a:pt x="1" y="209"/>
                  </a:cubicBezTo>
                  <a:cubicBezTo>
                    <a:pt x="1" y="315"/>
                    <a:pt x="70" y="418"/>
                    <a:pt x="209" y="418"/>
                  </a:cubicBezTo>
                  <a:cubicBezTo>
                    <a:pt x="315" y="418"/>
                    <a:pt x="418" y="315"/>
                    <a:pt x="418" y="209"/>
                  </a:cubicBezTo>
                  <a:cubicBezTo>
                    <a:pt x="418" y="106"/>
                    <a:pt x="315" y="1"/>
                    <a:pt x="209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4" name="Google Shape;1084;p10"/>
            <p:cNvSpPr/>
            <p:nvPr/>
          </p:nvSpPr>
          <p:spPr>
            <a:xfrm>
              <a:off x="3506975" y="1206650"/>
              <a:ext cx="12175" cy="12200"/>
            </a:xfrm>
            <a:custGeom>
              <a:avLst/>
              <a:gdLst/>
              <a:ahLst/>
              <a:cxnLst/>
              <a:rect l="l" t="t" r="r" b="b"/>
              <a:pathLst>
                <a:path w="487" h="488" extrusionOk="0">
                  <a:moveTo>
                    <a:pt x="256" y="69"/>
                  </a:moveTo>
                  <a:cubicBezTo>
                    <a:pt x="316" y="69"/>
                    <a:pt x="358" y="118"/>
                    <a:pt x="381" y="167"/>
                  </a:cubicBezTo>
                  <a:cubicBezTo>
                    <a:pt x="417" y="204"/>
                    <a:pt x="417" y="237"/>
                    <a:pt x="417" y="273"/>
                  </a:cubicBezTo>
                  <a:cubicBezTo>
                    <a:pt x="409" y="290"/>
                    <a:pt x="400" y="305"/>
                    <a:pt x="391" y="318"/>
                  </a:cubicBezTo>
                  <a:lnTo>
                    <a:pt x="391" y="318"/>
                  </a:lnTo>
                  <a:cubicBezTo>
                    <a:pt x="388" y="320"/>
                    <a:pt x="385" y="325"/>
                    <a:pt x="383" y="331"/>
                  </a:cubicBezTo>
                  <a:lnTo>
                    <a:pt x="383" y="331"/>
                  </a:lnTo>
                  <a:cubicBezTo>
                    <a:pt x="359" y="365"/>
                    <a:pt x="336" y="388"/>
                    <a:pt x="312" y="412"/>
                  </a:cubicBezTo>
                  <a:cubicBezTo>
                    <a:pt x="312" y="413"/>
                    <a:pt x="312" y="414"/>
                    <a:pt x="312" y="415"/>
                  </a:cubicBezTo>
                  <a:lnTo>
                    <a:pt x="312" y="415"/>
                  </a:lnTo>
                  <a:cubicBezTo>
                    <a:pt x="296" y="422"/>
                    <a:pt x="278" y="424"/>
                    <a:pt x="260" y="424"/>
                  </a:cubicBezTo>
                  <a:cubicBezTo>
                    <a:pt x="216" y="424"/>
                    <a:pt x="171" y="407"/>
                    <a:pt x="139" y="376"/>
                  </a:cubicBezTo>
                  <a:cubicBezTo>
                    <a:pt x="34" y="273"/>
                    <a:pt x="103" y="167"/>
                    <a:pt x="173" y="98"/>
                  </a:cubicBezTo>
                  <a:cubicBezTo>
                    <a:pt x="204" y="78"/>
                    <a:pt x="232" y="69"/>
                    <a:pt x="256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39" y="29"/>
                  </a:cubicBezTo>
                  <a:cubicBezTo>
                    <a:pt x="1" y="134"/>
                    <a:pt x="1" y="306"/>
                    <a:pt x="103" y="412"/>
                  </a:cubicBezTo>
                  <a:cubicBezTo>
                    <a:pt x="144" y="465"/>
                    <a:pt x="189" y="488"/>
                    <a:pt x="233" y="488"/>
                  </a:cubicBezTo>
                  <a:cubicBezTo>
                    <a:pt x="263" y="488"/>
                    <a:pt x="293" y="477"/>
                    <a:pt x="320" y="459"/>
                  </a:cubicBezTo>
                  <a:lnTo>
                    <a:pt x="320" y="459"/>
                  </a:lnTo>
                  <a:cubicBezTo>
                    <a:pt x="321" y="460"/>
                    <a:pt x="323" y="460"/>
                    <a:pt x="324" y="460"/>
                  </a:cubicBezTo>
                  <a:cubicBezTo>
                    <a:pt x="330" y="460"/>
                    <a:pt x="337" y="456"/>
                    <a:pt x="348" y="445"/>
                  </a:cubicBezTo>
                  <a:cubicBezTo>
                    <a:pt x="487" y="412"/>
                    <a:pt x="487" y="237"/>
                    <a:pt x="451" y="134"/>
                  </a:cubicBezTo>
                  <a:cubicBezTo>
                    <a:pt x="401" y="58"/>
                    <a:pt x="314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5" name="Google Shape;1085;p10"/>
            <p:cNvSpPr/>
            <p:nvPr/>
          </p:nvSpPr>
          <p:spPr>
            <a:xfrm>
              <a:off x="3465300" y="1177425"/>
              <a:ext cx="13000" cy="12125"/>
            </a:xfrm>
            <a:custGeom>
              <a:avLst/>
              <a:gdLst/>
              <a:ahLst/>
              <a:cxnLst/>
              <a:rect l="l" t="t" r="r" b="b"/>
              <a:pathLst>
                <a:path w="520" h="485" extrusionOk="0">
                  <a:moveTo>
                    <a:pt x="284" y="73"/>
                  </a:moveTo>
                  <a:cubicBezTo>
                    <a:pt x="346" y="73"/>
                    <a:pt x="390" y="104"/>
                    <a:pt x="417" y="155"/>
                  </a:cubicBezTo>
                  <a:cubicBezTo>
                    <a:pt x="450" y="191"/>
                    <a:pt x="450" y="225"/>
                    <a:pt x="450" y="294"/>
                  </a:cubicBezTo>
                  <a:lnTo>
                    <a:pt x="430" y="315"/>
                  </a:lnTo>
                  <a:lnTo>
                    <a:pt x="430" y="315"/>
                  </a:lnTo>
                  <a:cubicBezTo>
                    <a:pt x="428" y="315"/>
                    <a:pt x="427" y="314"/>
                    <a:pt x="426" y="314"/>
                  </a:cubicBezTo>
                  <a:cubicBezTo>
                    <a:pt x="421" y="314"/>
                    <a:pt x="417" y="318"/>
                    <a:pt x="417" y="329"/>
                  </a:cubicBezTo>
                  <a:lnTo>
                    <a:pt x="417" y="329"/>
                  </a:lnTo>
                  <a:lnTo>
                    <a:pt x="347" y="400"/>
                  </a:lnTo>
                  <a:cubicBezTo>
                    <a:pt x="341" y="406"/>
                    <a:pt x="337" y="411"/>
                    <a:pt x="335" y="417"/>
                  </a:cubicBezTo>
                  <a:lnTo>
                    <a:pt x="335" y="417"/>
                  </a:lnTo>
                  <a:cubicBezTo>
                    <a:pt x="318" y="424"/>
                    <a:pt x="301" y="427"/>
                    <a:pt x="284" y="427"/>
                  </a:cubicBezTo>
                  <a:cubicBezTo>
                    <a:pt x="243" y="427"/>
                    <a:pt x="201" y="408"/>
                    <a:pt x="172" y="364"/>
                  </a:cubicBezTo>
                  <a:cubicBezTo>
                    <a:pt x="70" y="294"/>
                    <a:pt x="139" y="155"/>
                    <a:pt x="208" y="86"/>
                  </a:cubicBezTo>
                  <a:cubicBezTo>
                    <a:pt x="236" y="77"/>
                    <a:pt x="261" y="73"/>
                    <a:pt x="284" y="73"/>
                  </a:cubicBezTo>
                  <a:close/>
                  <a:moveTo>
                    <a:pt x="291" y="0"/>
                  </a:moveTo>
                  <a:cubicBezTo>
                    <a:pt x="250" y="0"/>
                    <a:pt x="209" y="16"/>
                    <a:pt x="172" y="53"/>
                  </a:cubicBezTo>
                  <a:cubicBezTo>
                    <a:pt x="33" y="122"/>
                    <a:pt x="0" y="294"/>
                    <a:pt x="139" y="433"/>
                  </a:cubicBezTo>
                  <a:cubicBezTo>
                    <a:pt x="173" y="469"/>
                    <a:pt x="212" y="484"/>
                    <a:pt x="251" y="484"/>
                  </a:cubicBezTo>
                  <a:cubicBezTo>
                    <a:pt x="283" y="484"/>
                    <a:pt x="315" y="474"/>
                    <a:pt x="344" y="455"/>
                  </a:cubicBezTo>
                  <a:lnTo>
                    <a:pt x="344" y="455"/>
                  </a:lnTo>
                  <a:cubicBezTo>
                    <a:pt x="354" y="464"/>
                    <a:pt x="367" y="469"/>
                    <a:pt x="381" y="469"/>
                  </a:cubicBezTo>
                  <a:cubicBezTo>
                    <a:pt x="520" y="433"/>
                    <a:pt x="520" y="225"/>
                    <a:pt x="486" y="122"/>
                  </a:cubicBezTo>
                  <a:cubicBezTo>
                    <a:pt x="441" y="53"/>
                    <a:pt x="367" y="0"/>
                    <a:pt x="291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6" name="Google Shape;1086;p10"/>
            <p:cNvSpPr/>
            <p:nvPr/>
          </p:nvSpPr>
          <p:spPr>
            <a:xfrm>
              <a:off x="3586875" y="511650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7"/>
                    <a:pt x="417" y="176"/>
                  </a:cubicBezTo>
                  <a:cubicBezTo>
                    <a:pt x="451" y="212"/>
                    <a:pt x="451" y="245"/>
                    <a:pt x="417" y="281"/>
                  </a:cubicBezTo>
                  <a:cubicBezTo>
                    <a:pt x="417" y="302"/>
                    <a:pt x="414" y="320"/>
                    <a:pt x="409" y="335"/>
                  </a:cubicBezTo>
                  <a:lnTo>
                    <a:pt x="409" y="335"/>
                  </a:lnTo>
                  <a:cubicBezTo>
                    <a:pt x="380" y="390"/>
                    <a:pt x="322" y="421"/>
                    <a:pt x="266" y="421"/>
                  </a:cubicBezTo>
                  <a:cubicBezTo>
                    <a:pt x="231" y="421"/>
                    <a:pt x="198" y="409"/>
                    <a:pt x="173" y="384"/>
                  </a:cubicBezTo>
                  <a:cubicBezTo>
                    <a:pt x="70" y="281"/>
                    <a:pt x="140" y="142"/>
                    <a:pt x="209" y="106"/>
                  </a:cubicBezTo>
                  <a:cubicBezTo>
                    <a:pt x="229" y="86"/>
                    <a:pt x="253" y="77"/>
                    <a:pt x="276" y="77"/>
                  </a:cubicBezTo>
                  <a:close/>
                  <a:moveTo>
                    <a:pt x="292" y="1"/>
                  </a:moveTo>
                  <a:cubicBezTo>
                    <a:pt x="251" y="1"/>
                    <a:pt x="210" y="12"/>
                    <a:pt x="173" y="37"/>
                  </a:cubicBezTo>
                  <a:cubicBezTo>
                    <a:pt x="34" y="142"/>
                    <a:pt x="1" y="315"/>
                    <a:pt x="140" y="420"/>
                  </a:cubicBezTo>
                  <a:cubicBezTo>
                    <a:pt x="175" y="456"/>
                    <a:pt x="215" y="471"/>
                    <a:pt x="255" y="471"/>
                  </a:cubicBezTo>
                  <a:cubicBezTo>
                    <a:pt x="285" y="471"/>
                    <a:pt x="315" y="463"/>
                    <a:pt x="343" y="448"/>
                  </a:cubicBezTo>
                  <a:lnTo>
                    <a:pt x="343" y="448"/>
                  </a:lnTo>
                  <a:cubicBezTo>
                    <a:pt x="346" y="451"/>
                    <a:pt x="348" y="454"/>
                    <a:pt x="348" y="454"/>
                  </a:cubicBezTo>
                  <a:cubicBezTo>
                    <a:pt x="520" y="420"/>
                    <a:pt x="520" y="245"/>
                    <a:pt x="487" y="106"/>
                  </a:cubicBezTo>
                  <a:cubicBezTo>
                    <a:pt x="442" y="40"/>
                    <a:pt x="368" y="1"/>
                    <a:pt x="29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7" name="Google Shape;1087;p10"/>
            <p:cNvSpPr/>
            <p:nvPr/>
          </p:nvSpPr>
          <p:spPr>
            <a:xfrm>
              <a:off x="2814750" y="337125"/>
              <a:ext cx="8725" cy="8700"/>
            </a:xfrm>
            <a:custGeom>
              <a:avLst/>
              <a:gdLst/>
              <a:ahLst/>
              <a:cxnLst/>
              <a:rect l="l" t="t" r="r" b="b"/>
              <a:pathLst>
                <a:path w="349" h="348" extrusionOk="0">
                  <a:moveTo>
                    <a:pt x="176" y="0"/>
                  </a:moveTo>
                  <a:cubicBezTo>
                    <a:pt x="106" y="0"/>
                    <a:pt x="1" y="70"/>
                    <a:pt x="1" y="175"/>
                  </a:cubicBezTo>
                  <a:cubicBezTo>
                    <a:pt x="1" y="278"/>
                    <a:pt x="106" y="348"/>
                    <a:pt x="176" y="348"/>
                  </a:cubicBezTo>
                  <a:cubicBezTo>
                    <a:pt x="279" y="348"/>
                    <a:pt x="348" y="278"/>
                    <a:pt x="348" y="175"/>
                  </a:cubicBezTo>
                  <a:cubicBezTo>
                    <a:pt x="348" y="70"/>
                    <a:pt x="279" y="0"/>
                    <a:pt x="17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8" name="Google Shape;1088;p10"/>
            <p:cNvSpPr/>
            <p:nvPr/>
          </p:nvSpPr>
          <p:spPr>
            <a:xfrm>
              <a:off x="2886875" y="274600"/>
              <a:ext cx="16500" cy="16550"/>
            </a:xfrm>
            <a:custGeom>
              <a:avLst/>
              <a:gdLst/>
              <a:ahLst/>
              <a:cxnLst/>
              <a:rect l="l" t="t" r="r" b="b"/>
              <a:pathLst>
                <a:path w="660" h="662" extrusionOk="0">
                  <a:moveTo>
                    <a:pt x="348" y="0"/>
                  </a:moveTo>
                  <a:cubicBezTo>
                    <a:pt x="173" y="0"/>
                    <a:pt x="0" y="139"/>
                    <a:pt x="0" y="314"/>
                  </a:cubicBezTo>
                  <a:cubicBezTo>
                    <a:pt x="0" y="523"/>
                    <a:pt x="173" y="662"/>
                    <a:pt x="348" y="662"/>
                  </a:cubicBezTo>
                  <a:cubicBezTo>
                    <a:pt x="520" y="662"/>
                    <a:pt x="659" y="523"/>
                    <a:pt x="659" y="314"/>
                  </a:cubicBezTo>
                  <a:cubicBezTo>
                    <a:pt x="659" y="139"/>
                    <a:pt x="520" y="0"/>
                    <a:pt x="34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9" name="Google Shape;1089;p10"/>
            <p:cNvSpPr/>
            <p:nvPr/>
          </p:nvSpPr>
          <p:spPr>
            <a:xfrm>
              <a:off x="2814750" y="360550"/>
              <a:ext cx="13100" cy="11775"/>
            </a:xfrm>
            <a:custGeom>
              <a:avLst/>
              <a:gdLst/>
              <a:ahLst/>
              <a:cxnLst/>
              <a:rect l="l" t="t" r="r" b="b"/>
              <a:pathLst>
                <a:path w="524" h="471" extrusionOk="0">
                  <a:moveTo>
                    <a:pt x="270" y="77"/>
                  </a:moveTo>
                  <a:cubicBezTo>
                    <a:pt x="319" y="77"/>
                    <a:pt x="368" y="126"/>
                    <a:pt x="417" y="175"/>
                  </a:cubicBezTo>
                  <a:lnTo>
                    <a:pt x="417" y="281"/>
                  </a:lnTo>
                  <a:cubicBezTo>
                    <a:pt x="417" y="308"/>
                    <a:pt x="407" y="329"/>
                    <a:pt x="392" y="347"/>
                  </a:cubicBezTo>
                  <a:lnTo>
                    <a:pt x="392" y="347"/>
                  </a:lnTo>
                  <a:cubicBezTo>
                    <a:pt x="352" y="394"/>
                    <a:pt x="303" y="420"/>
                    <a:pt x="250" y="420"/>
                  </a:cubicBezTo>
                  <a:cubicBezTo>
                    <a:pt x="215" y="420"/>
                    <a:pt x="177" y="408"/>
                    <a:pt x="140" y="383"/>
                  </a:cubicBezTo>
                  <a:cubicBezTo>
                    <a:pt x="70" y="281"/>
                    <a:pt x="106" y="142"/>
                    <a:pt x="209" y="106"/>
                  </a:cubicBezTo>
                  <a:cubicBezTo>
                    <a:pt x="229" y="85"/>
                    <a:pt x="250" y="77"/>
                    <a:pt x="270" y="77"/>
                  </a:cubicBezTo>
                  <a:close/>
                  <a:moveTo>
                    <a:pt x="259" y="0"/>
                  </a:moveTo>
                  <a:cubicBezTo>
                    <a:pt x="218" y="0"/>
                    <a:pt x="177" y="12"/>
                    <a:pt x="140" y="36"/>
                  </a:cubicBezTo>
                  <a:cubicBezTo>
                    <a:pt x="37" y="142"/>
                    <a:pt x="1" y="314"/>
                    <a:pt x="106" y="420"/>
                  </a:cubicBezTo>
                  <a:cubicBezTo>
                    <a:pt x="154" y="455"/>
                    <a:pt x="203" y="470"/>
                    <a:pt x="246" y="470"/>
                  </a:cubicBezTo>
                  <a:cubicBezTo>
                    <a:pt x="278" y="470"/>
                    <a:pt x="307" y="463"/>
                    <a:pt x="332" y="449"/>
                  </a:cubicBezTo>
                  <a:lnTo>
                    <a:pt x="332" y="449"/>
                  </a:lnTo>
                  <a:cubicBezTo>
                    <a:pt x="336" y="452"/>
                    <a:pt x="341" y="453"/>
                    <a:pt x="348" y="453"/>
                  </a:cubicBezTo>
                  <a:cubicBezTo>
                    <a:pt x="487" y="420"/>
                    <a:pt x="523" y="244"/>
                    <a:pt x="454" y="106"/>
                  </a:cubicBezTo>
                  <a:cubicBezTo>
                    <a:pt x="409" y="39"/>
                    <a:pt x="334" y="0"/>
                    <a:pt x="25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0" name="Google Shape;1090;p10"/>
            <p:cNvSpPr/>
            <p:nvPr/>
          </p:nvSpPr>
          <p:spPr>
            <a:xfrm>
              <a:off x="3173475" y="406600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3" y="1"/>
                  </a:moveTo>
                  <a:cubicBezTo>
                    <a:pt x="70" y="1"/>
                    <a:pt x="0" y="37"/>
                    <a:pt x="0" y="106"/>
                  </a:cubicBezTo>
                  <a:cubicBezTo>
                    <a:pt x="0" y="139"/>
                    <a:pt x="70" y="209"/>
                    <a:pt x="103" y="209"/>
                  </a:cubicBezTo>
                  <a:cubicBezTo>
                    <a:pt x="173" y="209"/>
                    <a:pt x="209" y="139"/>
                    <a:pt x="209" y="106"/>
                  </a:cubicBezTo>
                  <a:cubicBezTo>
                    <a:pt x="209" y="37"/>
                    <a:pt x="173" y="1"/>
                    <a:pt x="103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1" name="Google Shape;1091;p10"/>
            <p:cNvSpPr/>
            <p:nvPr/>
          </p:nvSpPr>
          <p:spPr>
            <a:xfrm>
              <a:off x="3332375" y="290225"/>
              <a:ext cx="5225" cy="5225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106" y="0"/>
                  </a:moveTo>
                  <a:cubicBezTo>
                    <a:pt x="70" y="0"/>
                    <a:pt x="0" y="37"/>
                    <a:pt x="0" y="106"/>
                  </a:cubicBezTo>
                  <a:cubicBezTo>
                    <a:pt x="0" y="139"/>
                    <a:pt x="70" y="209"/>
                    <a:pt x="106" y="209"/>
                  </a:cubicBezTo>
                  <a:cubicBezTo>
                    <a:pt x="176" y="209"/>
                    <a:pt x="209" y="139"/>
                    <a:pt x="209" y="106"/>
                  </a:cubicBezTo>
                  <a:cubicBezTo>
                    <a:pt x="209" y="37"/>
                    <a:pt x="176" y="0"/>
                    <a:pt x="10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2" name="Google Shape;1092;p10"/>
            <p:cNvSpPr/>
            <p:nvPr/>
          </p:nvSpPr>
          <p:spPr>
            <a:xfrm>
              <a:off x="3252475" y="410075"/>
              <a:ext cx="7875" cy="8700"/>
            </a:xfrm>
            <a:custGeom>
              <a:avLst/>
              <a:gdLst/>
              <a:ahLst/>
              <a:cxnLst/>
              <a:rect l="l" t="t" r="r" b="b"/>
              <a:pathLst>
                <a:path w="315" h="348" extrusionOk="0">
                  <a:moveTo>
                    <a:pt x="139" y="0"/>
                  </a:moveTo>
                  <a:cubicBezTo>
                    <a:pt x="70" y="0"/>
                    <a:pt x="0" y="70"/>
                    <a:pt x="0" y="176"/>
                  </a:cubicBezTo>
                  <a:cubicBezTo>
                    <a:pt x="0" y="245"/>
                    <a:pt x="70" y="348"/>
                    <a:pt x="139" y="348"/>
                  </a:cubicBezTo>
                  <a:cubicBezTo>
                    <a:pt x="245" y="348"/>
                    <a:pt x="314" y="245"/>
                    <a:pt x="314" y="176"/>
                  </a:cubicBezTo>
                  <a:cubicBezTo>
                    <a:pt x="314" y="70"/>
                    <a:pt x="245" y="0"/>
                    <a:pt x="139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3" name="Google Shape;1093;p10"/>
            <p:cNvSpPr/>
            <p:nvPr/>
          </p:nvSpPr>
          <p:spPr>
            <a:xfrm>
              <a:off x="3174300" y="291125"/>
              <a:ext cx="8725" cy="7800"/>
            </a:xfrm>
            <a:custGeom>
              <a:avLst/>
              <a:gdLst/>
              <a:ahLst/>
              <a:cxnLst/>
              <a:rect l="l" t="t" r="r" b="b"/>
              <a:pathLst>
                <a:path w="349" h="312" extrusionOk="0">
                  <a:moveTo>
                    <a:pt x="176" y="1"/>
                  </a:moveTo>
                  <a:cubicBezTo>
                    <a:pt x="106" y="1"/>
                    <a:pt x="1" y="70"/>
                    <a:pt x="1" y="173"/>
                  </a:cubicBezTo>
                  <a:cubicBezTo>
                    <a:pt x="1" y="242"/>
                    <a:pt x="106" y="312"/>
                    <a:pt x="176" y="312"/>
                  </a:cubicBezTo>
                  <a:cubicBezTo>
                    <a:pt x="279" y="312"/>
                    <a:pt x="348" y="242"/>
                    <a:pt x="348" y="173"/>
                  </a:cubicBezTo>
                  <a:cubicBezTo>
                    <a:pt x="348" y="70"/>
                    <a:pt x="279" y="1"/>
                    <a:pt x="176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4" name="Google Shape;1094;p10"/>
            <p:cNvSpPr/>
            <p:nvPr/>
          </p:nvSpPr>
          <p:spPr>
            <a:xfrm>
              <a:off x="3251650" y="433500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51" y="62"/>
                  </a:moveTo>
                  <a:cubicBezTo>
                    <a:pt x="314" y="62"/>
                    <a:pt x="388" y="119"/>
                    <a:pt x="417" y="175"/>
                  </a:cubicBezTo>
                  <a:cubicBezTo>
                    <a:pt x="417" y="211"/>
                    <a:pt x="450" y="245"/>
                    <a:pt x="417" y="281"/>
                  </a:cubicBezTo>
                  <a:cubicBezTo>
                    <a:pt x="417" y="302"/>
                    <a:pt x="414" y="319"/>
                    <a:pt x="408" y="335"/>
                  </a:cubicBezTo>
                  <a:lnTo>
                    <a:pt x="408" y="335"/>
                  </a:lnTo>
                  <a:cubicBezTo>
                    <a:pt x="380" y="390"/>
                    <a:pt x="321" y="420"/>
                    <a:pt x="265" y="420"/>
                  </a:cubicBezTo>
                  <a:cubicBezTo>
                    <a:pt x="231" y="420"/>
                    <a:pt x="197" y="408"/>
                    <a:pt x="172" y="384"/>
                  </a:cubicBezTo>
                  <a:cubicBezTo>
                    <a:pt x="70" y="281"/>
                    <a:pt x="139" y="142"/>
                    <a:pt x="209" y="72"/>
                  </a:cubicBezTo>
                  <a:cubicBezTo>
                    <a:pt x="222" y="65"/>
                    <a:pt x="236" y="62"/>
                    <a:pt x="251" y="62"/>
                  </a:cubicBezTo>
                  <a:close/>
                  <a:moveTo>
                    <a:pt x="290" y="0"/>
                  </a:moveTo>
                  <a:cubicBezTo>
                    <a:pt x="251" y="0"/>
                    <a:pt x="210" y="12"/>
                    <a:pt x="172" y="36"/>
                  </a:cubicBezTo>
                  <a:cubicBezTo>
                    <a:pt x="33" y="142"/>
                    <a:pt x="0" y="314"/>
                    <a:pt x="139" y="420"/>
                  </a:cubicBezTo>
                  <a:cubicBezTo>
                    <a:pt x="175" y="455"/>
                    <a:pt x="215" y="470"/>
                    <a:pt x="255" y="470"/>
                  </a:cubicBezTo>
                  <a:cubicBezTo>
                    <a:pt x="285" y="470"/>
                    <a:pt x="314" y="462"/>
                    <a:pt x="342" y="448"/>
                  </a:cubicBezTo>
                  <a:lnTo>
                    <a:pt x="342" y="448"/>
                  </a:lnTo>
                  <a:cubicBezTo>
                    <a:pt x="345" y="451"/>
                    <a:pt x="347" y="453"/>
                    <a:pt x="347" y="453"/>
                  </a:cubicBezTo>
                  <a:cubicBezTo>
                    <a:pt x="520" y="420"/>
                    <a:pt x="520" y="245"/>
                    <a:pt x="450" y="106"/>
                  </a:cubicBezTo>
                  <a:cubicBezTo>
                    <a:pt x="429" y="39"/>
                    <a:pt x="363" y="0"/>
                    <a:pt x="290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5" name="Google Shape;1095;p10"/>
            <p:cNvSpPr/>
            <p:nvPr/>
          </p:nvSpPr>
          <p:spPr>
            <a:xfrm>
              <a:off x="3001525" y="238075"/>
              <a:ext cx="13000" cy="11775"/>
            </a:xfrm>
            <a:custGeom>
              <a:avLst/>
              <a:gdLst/>
              <a:ahLst/>
              <a:cxnLst/>
              <a:rect l="l" t="t" r="r" b="b"/>
              <a:pathLst>
                <a:path w="520" h="471" extrusionOk="0">
                  <a:moveTo>
                    <a:pt x="245" y="63"/>
                  </a:moveTo>
                  <a:cubicBezTo>
                    <a:pt x="302" y="63"/>
                    <a:pt x="353" y="120"/>
                    <a:pt x="381" y="177"/>
                  </a:cubicBezTo>
                  <a:cubicBezTo>
                    <a:pt x="417" y="210"/>
                    <a:pt x="417" y="247"/>
                    <a:pt x="417" y="280"/>
                  </a:cubicBezTo>
                  <a:cubicBezTo>
                    <a:pt x="409" y="295"/>
                    <a:pt x="402" y="306"/>
                    <a:pt x="394" y="316"/>
                  </a:cubicBezTo>
                  <a:lnTo>
                    <a:pt x="381" y="316"/>
                  </a:lnTo>
                  <a:cubicBezTo>
                    <a:pt x="377" y="327"/>
                    <a:pt x="372" y="338"/>
                    <a:pt x="366" y="347"/>
                  </a:cubicBezTo>
                  <a:lnTo>
                    <a:pt x="366" y="347"/>
                  </a:lnTo>
                  <a:cubicBezTo>
                    <a:pt x="355" y="358"/>
                    <a:pt x="344" y="369"/>
                    <a:pt x="333" y="384"/>
                  </a:cubicBezTo>
                  <a:lnTo>
                    <a:pt x="333" y="384"/>
                  </a:lnTo>
                  <a:cubicBezTo>
                    <a:pt x="309" y="403"/>
                    <a:pt x="280" y="413"/>
                    <a:pt x="250" y="413"/>
                  </a:cubicBezTo>
                  <a:cubicBezTo>
                    <a:pt x="209" y="413"/>
                    <a:pt x="168" y="394"/>
                    <a:pt x="139" y="349"/>
                  </a:cubicBezTo>
                  <a:cubicBezTo>
                    <a:pt x="70" y="280"/>
                    <a:pt x="103" y="141"/>
                    <a:pt x="208" y="71"/>
                  </a:cubicBezTo>
                  <a:cubicBezTo>
                    <a:pt x="221" y="66"/>
                    <a:pt x="233" y="63"/>
                    <a:pt x="245" y="63"/>
                  </a:cubicBezTo>
                  <a:close/>
                  <a:moveTo>
                    <a:pt x="258" y="0"/>
                  </a:moveTo>
                  <a:cubicBezTo>
                    <a:pt x="217" y="0"/>
                    <a:pt x="176" y="12"/>
                    <a:pt x="139" y="38"/>
                  </a:cubicBezTo>
                  <a:cubicBezTo>
                    <a:pt x="33" y="141"/>
                    <a:pt x="0" y="316"/>
                    <a:pt x="103" y="419"/>
                  </a:cubicBezTo>
                  <a:cubicBezTo>
                    <a:pt x="138" y="454"/>
                    <a:pt x="177" y="470"/>
                    <a:pt x="217" y="470"/>
                  </a:cubicBezTo>
                  <a:cubicBezTo>
                    <a:pt x="251" y="470"/>
                    <a:pt x="285" y="458"/>
                    <a:pt x="316" y="437"/>
                  </a:cubicBezTo>
                  <a:lnTo>
                    <a:pt x="316" y="437"/>
                  </a:lnTo>
                  <a:cubicBezTo>
                    <a:pt x="320" y="446"/>
                    <a:pt x="329" y="455"/>
                    <a:pt x="347" y="455"/>
                  </a:cubicBezTo>
                  <a:cubicBezTo>
                    <a:pt x="486" y="419"/>
                    <a:pt x="520" y="210"/>
                    <a:pt x="450" y="108"/>
                  </a:cubicBezTo>
                  <a:cubicBezTo>
                    <a:pt x="406" y="40"/>
                    <a:pt x="332" y="0"/>
                    <a:pt x="258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6" name="Google Shape;1096;p10"/>
            <p:cNvSpPr/>
            <p:nvPr/>
          </p:nvSpPr>
          <p:spPr>
            <a:xfrm>
              <a:off x="3329800" y="871425"/>
              <a:ext cx="13025" cy="11975"/>
            </a:xfrm>
            <a:custGeom>
              <a:avLst/>
              <a:gdLst/>
              <a:ahLst/>
              <a:cxnLst/>
              <a:rect l="l" t="t" r="r" b="b"/>
              <a:pathLst>
                <a:path w="521" h="479" extrusionOk="0">
                  <a:moveTo>
                    <a:pt x="276" y="69"/>
                  </a:moveTo>
                  <a:cubicBezTo>
                    <a:pt x="333" y="69"/>
                    <a:pt x="392" y="118"/>
                    <a:pt x="418" y="167"/>
                  </a:cubicBezTo>
                  <a:cubicBezTo>
                    <a:pt x="451" y="203"/>
                    <a:pt x="451" y="236"/>
                    <a:pt x="418" y="273"/>
                  </a:cubicBezTo>
                  <a:cubicBezTo>
                    <a:pt x="418" y="329"/>
                    <a:pt x="393" y="362"/>
                    <a:pt x="366" y="392"/>
                  </a:cubicBezTo>
                  <a:lnTo>
                    <a:pt x="366" y="392"/>
                  </a:lnTo>
                  <a:cubicBezTo>
                    <a:pt x="342" y="412"/>
                    <a:pt x="312" y="421"/>
                    <a:pt x="283" y="421"/>
                  </a:cubicBezTo>
                  <a:cubicBezTo>
                    <a:pt x="242" y="421"/>
                    <a:pt x="202" y="404"/>
                    <a:pt x="173" y="375"/>
                  </a:cubicBezTo>
                  <a:cubicBezTo>
                    <a:pt x="70" y="273"/>
                    <a:pt x="140" y="134"/>
                    <a:pt x="209" y="97"/>
                  </a:cubicBezTo>
                  <a:cubicBezTo>
                    <a:pt x="229" y="77"/>
                    <a:pt x="253" y="69"/>
                    <a:pt x="276" y="69"/>
                  </a:cubicBezTo>
                  <a:close/>
                  <a:moveTo>
                    <a:pt x="267" y="0"/>
                  </a:moveTo>
                  <a:cubicBezTo>
                    <a:pt x="234" y="0"/>
                    <a:pt x="202" y="9"/>
                    <a:pt x="173" y="28"/>
                  </a:cubicBezTo>
                  <a:cubicBezTo>
                    <a:pt x="34" y="134"/>
                    <a:pt x="1" y="306"/>
                    <a:pt x="140" y="412"/>
                  </a:cubicBezTo>
                  <a:cubicBezTo>
                    <a:pt x="175" y="459"/>
                    <a:pt x="215" y="478"/>
                    <a:pt x="254" y="478"/>
                  </a:cubicBezTo>
                  <a:cubicBezTo>
                    <a:pt x="287" y="478"/>
                    <a:pt x="321" y="465"/>
                    <a:pt x="351" y="444"/>
                  </a:cubicBezTo>
                  <a:lnTo>
                    <a:pt x="351" y="444"/>
                  </a:lnTo>
                  <a:cubicBezTo>
                    <a:pt x="520" y="409"/>
                    <a:pt x="520" y="236"/>
                    <a:pt x="487" y="134"/>
                  </a:cubicBezTo>
                  <a:cubicBezTo>
                    <a:pt x="437" y="57"/>
                    <a:pt x="351" y="0"/>
                    <a:pt x="267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7" name="Google Shape;1097;p10"/>
            <p:cNvSpPr/>
            <p:nvPr/>
          </p:nvSpPr>
          <p:spPr>
            <a:xfrm>
              <a:off x="3656350" y="710775"/>
              <a:ext cx="13025" cy="12150"/>
            </a:xfrm>
            <a:custGeom>
              <a:avLst/>
              <a:gdLst/>
              <a:ahLst/>
              <a:cxnLst/>
              <a:rect l="l" t="t" r="r" b="b"/>
              <a:pathLst>
                <a:path w="521" h="486" extrusionOk="0">
                  <a:moveTo>
                    <a:pt x="269" y="69"/>
                  </a:moveTo>
                  <a:cubicBezTo>
                    <a:pt x="316" y="69"/>
                    <a:pt x="358" y="118"/>
                    <a:pt x="382" y="167"/>
                  </a:cubicBezTo>
                  <a:cubicBezTo>
                    <a:pt x="418" y="201"/>
                    <a:pt x="418" y="237"/>
                    <a:pt x="418" y="306"/>
                  </a:cubicBezTo>
                  <a:cubicBezTo>
                    <a:pt x="418" y="340"/>
                    <a:pt x="348" y="376"/>
                    <a:pt x="312" y="409"/>
                  </a:cubicBezTo>
                  <a:cubicBezTo>
                    <a:pt x="312" y="417"/>
                    <a:pt x="312" y="424"/>
                    <a:pt x="312" y="430"/>
                  </a:cubicBezTo>
                  <a:lnTo>
                    <a:pt x="312" y="430"/>
                  </a:lnTo>
                  <a:cubicBezTo>
                    <a:pt x="298" y="436"/>
                    <a:pt x="283" y="438"/>
                    <a:pt x="267" y="438"/>
                  </a:cubicBezTo>
                  <a:cubicBezTo>
                    <a:pt x="226" y="438"/>
                    <a:pt x="183" y="419"/>
                    <a:pt x="140" y="376"/>
                  </a:cubicBezTo>
                  <a:cubicBezTo>
                    <a:pt x="70" y="306"/>
                    <a:pt x="104" y="167"/>
                    <a:pt x="209" y="98"/>
                  </a:cubicBezTo>
                  <a:cubicBezTo>
                    <a:pt x="230" y="78"/>
                    <a:pt x="250" y="69"/>
                    <a:pt x="269" y="69"/>
                  </a:cubicBezTo>
                  <a:close/>
                  <a:moveTo>
                    <a:pt x="232" y="1"/>
                  </a:moveTo>
                  <a:cubicBezTo>
                    <a:pt x="200" y="1"/>
                    <a:pt x="168" y="9"/>
                    <a:pt x="140" y="29"/>
                  </a:cubicBezTo>
                  <a:cubicBezTo>
                    <a:pt x="34" y="131"/>
                    <a:pt x="1" y="306"/>
                    <a:pt x="104" y="409"/>
                  </a:cubicBezTo>
                  <a:cubicBezTo>
                    <a:pt x="144" y="462"/>
                    <a:pt x="189" y="485"/>
                    <a:pt x="233" y="485"/>
                  </a:cubicBezTo>
                  <a:cubicBezTo>
                    <a:pt x="263" y="485"/>
                    <a:pt x="292" y="475"/>
                    <a:pt x="319" y="457"/>
                  </a:cubicBezTo>
                  <a:lnTo>
                    <a:pt x="319" y="457"/>
                  </a:lnTo>
                  <a:cubicBezTo>
                    <a:pt x="321" y="458"/>
                    <a:pt x="323" y="459"/>
                    <a:pt x="325" y="459"/>
                  </a:cubicBezTo>
                  <a:cubicBezTo>
                    <a:pt x="330" y="459"/>
                    <a:pt x="338" y="455"/>
                    <a:pt x="348" y="445"/>
                  </a:cubicBezTo>
                  <a:cubicBezTo>
                    <a:pt x="487" y="445"/>
                    <a:pt x="520" y="237"/>
                    <a:pt x="451" y="131"/>
                  </a:cubicBezTo>
                  <a:cubicBezTo>
                    <a:pt x="401" y="57"/>
                    <a:pt x="315" y="1"/>
                    <a:pt x="232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8" name="Google Shape;1098;p10"/>
            <p:cNvSpPr/>
            <p:nvPr/>
          </p:nvSpPr>
          <p:spPr>
            <a:xfrm>
              <a:off x="3354950" y="914000"/>
              <a:ext cx="12200" cy="12150"/>
            </a:xfrm>
            <a:custGeom>
              <a:avLst/>
              <a:gdLst/>
              <a:ahLst/>
              <a:cxnLst/>
              <a:rect l="l" t="t" r="r" b="b"/>
              <a:pathLst>
                <a:path w="488" h="486" extrusionOk="0">
                  <a:moveTo>
                    <a:pt x="258" y="69"/>
                  </a:moveTo>
                  <a:cubicBezTo>
                    <a:pt x="316" y="69"/>
                    <a:pt x="359" y="118"/>
                    <a:pt x="384" y="168"/>
                  </a:cubicBezTo>
                  <a:cubicBezTo>
                    <a:pt x="418" y="201"/>
                    <a:pt x="418" y="237"/>
                    <a:pt x="418" y="270"/>
                  </a:cubicBezTo>
                  <a:cubicBezTo>
                    <a:pt x="411" y="285"/>
                    <a:pt x="404" y="297"/>
                    <a:pt x="397" y="309"/>
                  </a:cubicBezTo>
                  <a:lnTo>
                    <a:pt x="397" y="309"/>
                  </a:lnTo>
                  <a:cubicBezTo>
                    <a:pt x="390" y="307"/>
                    <a:pt x="384" y="307"/>
                    <a:pt x="384" y="307"/>
                  </a:cubicBezTo>
                  <a:cubicBezTo>
                    <a:pt x="379" y="326"/>
                    <a:pt x="372" y="342"/>
                    <a:pt x="364" y="356"/>
                  </a:cubicBezTo>
                  <a:lnTo>
                    <a:pt x="364" y="356"/>
                  </a:lnTo>
                  <a:cubicBezTo>
                    <a:pt x="351" y="372"/>
                    <a:pt x="339" y="385"/>
                    <a:pt x="327" y="397"/>
                  </a:cubicBezTo>
                  <a:lnTo>
                    <a:pt x="327" y="397"/>
                  </a:lnTo>
                  <a:cubicBezTo>
                    <a:pt x="304" y="414"/>
                    <a:pt x="277" y="422"/>
                    <a:pt x="250" y="422"/>
                  </a:cubicBezTo>
                  <a:cubicBezTo>
                    <a:pt x="209" y="422"/>
                    <a:pt x="168" y="405"/>
                    <a:pt x="140" y="376"/>
                  </a:cubicBezTo>
                  <a:cubicBezTo>
                    <a:pt x="37" y="270"/>
                    <a:pt x="106" y="131"/>
                    <a:pt x="176" y="98"/>
                  </a:cubicBezTo>
                  <a:cubicBezTo>
                    <a:pt x="206" y="78"/>
                    <a:pt x="233" y="69"/>
                    <a:pt x="258" y="69"/>
                  </a:cubicBezTo>
                  <a:close/>
                  <a:moveTo>
                    <a:pt x="234" y="1"/>
                  </a:moveTo>
                  <a:cubicBezTo>
                    <a:pt x="201" y="1"/>
                    <a:pt x="169" y="9"/>
                    <a:pt x="140" y="29"/>
                  </a:cubicBezTo>
                  <a:cubicBezTo>
                    <a:pt x="1" y="131"/>
                    <a:pt x="1" y="307"/>
                    <a:pt x="106" y="409"/>
                  </a:cubicBezTo>
                  <a:cubicBezTo>
                    <a:pt x="146" y="462"/>
                    <a:pt x="190" y="485"/>
                    <a:pt x="234" y="485"/>
                  </a:cubicBezTo>
                  <a:cubicBezTo>
                    <a:pt x="264" y="485"/>
                    <a:pt x="293" y="475"/>
                    <a:pt x="321" y="456"/>
                  </a:cubicBezTo>
                  <a:lnTo>
                    <a:pt x="321" y="456"/>
                  </a:lnTo>
                  <a:cubicBezTo>
                    <a:pt x="322" y="458"/>
                    <a:pt x="324" y="459"/>
                    <a:pt x="327" y="459"/>
                  </a:cubicBezTo>
                  <a:cubicBezTo>
                    <a:pt x="332" y="459"/>
                    <a:pt x="338" y="455"/>
                    <a:pt x="348" y="446"/>
                  </a:cubicBezTo>
                  <a:cubicBezTo>
                    <a:pt x="487" y="409"/>
                    <a:pt x="487" y="237"/>
                    <a:pt x="454" y="131"/>
                  </a:cubicBezTo>
                  <a:cubicBezTo>
                    <a:pt x="404" y="57"/>
                    <a:pt x="318" y="1"/>
                    <a:pt x="234" y="1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9" name="Google Shape;1099;p10"/>
            <p:cNvSpPr/>
            <p:nvPr/>
          </p:nvSpPr>
          <p:spPr>
            <a:xfrm>
              <a:off x="3649400" y="838225"/>
              <a:ext cx="13025" cy="11775"/>
            </a:xfrm>
            <a:custGeom>
              <a:avLst/>
              <a:gdLst/>
              <a:ahLst/>
              <a:cxnLst/>
              <a:rect l="l" t="t" r="r" b="b"/>
              <a:pathLst>
                <a:path w="521" h="471" extrusionOk="0">
                  <a:moveTo>
                    <a:pt x="276" y="77"/>
                  </a:moveTo>
                  <a:cubicBezTo>
                    <a:pt x="333" y="77"/>
                    <a:pt x="392" y="126"/>
                    <a:pt x="418" y="175"/>
                  </a:cubicBezTo>
                  <a:lnTo>
                    <a:pt x="418" y="280"/>
                  </a:lnTo>
                  <a:cubicBezTo>
                    <a:pt x="418" y="302"/>
                    <a:pt x="411" y="320"/>
                    <a:pt x="402" y="336"/>
                  </a:cubicBezTo>
                  <a:lnTo>
                    <a:pt x="402" y="336"/>
                  </a:lnTo>
                  <a:cubicBezTo>
                    <a:pt x="359" y="390"/>
                    <a:pt x="306" y="420"/>
                    <a:pt x="249" y="420"/>
                  </a:cubicBezTo>
                  <a:cubicBezTo>
                    <a:pt x="214" y="420"/>
                    <a:pt x="176" y="408"/>
                    <a:pt x="140" y="383"/>
                  </a:cubicBezTo>
                  <a:cubicBezTo>
                    <a:pt x="70" y="280"/>
                    <a:pt x="104" y="141"/>
                    <a:pt x="209" y="105"/>
                  </a:cubicBezTo>
                  <a:cubicBezTo>
                    <a:pt x="230" y="85"/>
                    <a:pt x="253" y="77"/>
                    <a:pt x="276" y="77"/>
                  </a:cubicBezTo>
                  <a:close/>
                  <a:moveTo>
                    <a:pt x="266" y="0"/>
                  </a:moveTo>
                  <a:cubicBezTo>
                    <a:pt x="221" y="0"/>
                    <a:pt x="176" y="11"/>
                    <a:pt x="140" y="36"/>
                  </a:cubicBezTo>
                  <a:cubicBezTo>
                    <a:pt x="34" y="141"/>
                    <a:pt x="1" y="314"/>
                    <a:pt x="104" y="419"/>
                  </a:cubicBezTo>
                  <a:cubicBezTo>
                    <a:pt x="152" y="455"/>
                    <a:pt x="200" y="470"/>
                    <a:pt x="244" y="470"/>
                  </a:cubicBezTo>
                  <a:cubicBezTo>
                    <a:pt x="276" y="470"/>
                    <a:pt x="305" y="462"/>
                    <a:pt x="330" y="449"/>
                  </a:cubicBezTo>
                  <a:lnTo>
                    <a:pt x="330" y="449"/>
                  </a:lnTo>
                  <a:cubicBezTo>
                    <a:pt x="335" y="451"/>
                    <a:pt x="341" y="453"/>
                    <a:pt x="348" y="453"/>
                  </a:cubicBezTo>
                  <a:cubicBezTo>
                    <a:pt x="487" y="419"/>
                    <a:pt x="521" y="244"/>
                    <a:pt x="451" y="105"/>
                  </a:cubicBezTo>
                  <a:cubicBezTo>
                    <a:pt x="429" y="39"/>
                    <a:pt x="348" y="0"/>
                    <a:pt x="266" y="0"/>
                  </a:cubicBezTo>
                  <a:close/>
                </a:path>
              </a:pathLst>
            </a:custGeom>
            <a:solidFill>
              <a:srgbClr val="70CB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50336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8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5.jpg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6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.png"/><Relationship Id="rId4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8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41.jp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png"/><Relationship Id="rId5" Type="http://schemas.openxmlformats.org/officeDocument/2006/relationships/image" Target="../media/image6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41.jp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65.png"/><Relationship Id="rId11" Type="http://schemas.openxmlformats.org/officeDocument/2006/relationships/image" Target="../media/image69.jpeg"/><Relationship Id="rId5" Type="http://schemas.openxmlformats.org/officeDocument/2006/relationships/audio" Target="../media/audio1.wav"/><Relationship Id="rId10" Type="http://schemas.openxmlformats.org/officeDocument/2006/relationships/image" Target="../media/image68.jp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4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jpg"/><Relationship Id="rId5" Type="http://schemas.openxmlformats.org/officeDocument/2006/relationships/image" Target="../media/image6.png"/><Relationship Id="rId10" Type="http://schemas.openxmlformats.org/officeDocument/2006/relationships/image" Target="../media/image19.png"/><Relationship Id="rId4" Type="http://schemas.openxmlformats.org/officeDocument/2006/relationships/image" Target="../media/image13.jp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5"/>
          <p:cNvGrpSpPr>
            <a:grpSpLocks/>
          </p:cNvGrpSpPr>
          <p:nvPr/>
        </p:nvGrpSpPr>
        <p:grpSpPr bwMode="auto">
          <a:xfrm>
            <a:off x="1520959" y="99"/>
            <a:ext cx="9154848" cy="6857803"/>
            <a:chOff x="-2603" y="1"/>
            <a:chExt cx="9154356" cy="6857999"/>
          </a:xfrm>
        </p:grpSpPr>
        <p:pic>
          <p:nvPicPr>
            <p:cNvPr id="3080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20"/>
            <a:stretch>
              <a:fillRect/>
            </a:stretch>
          </p:blipFill>
          <p:spPr bwMode="auto">
            <a:xfrm>
              <a:off x="-2603" y="3016181"/>
              <a:ext cx="9144000" cy="3841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20" b="54845"/>
            <a:stretch>
              <a:fillRect/>
            </a:stretch>
          </p:blipFill>
          <p:spPr bwMode="auto">
            <a:xfrm>
              <a:off x="7753" y="1"/>
              <a:ext cx="9144000" cy="3016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-278784" y="99"/>
            <a:ext cx="12470608" cy="6857803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06083" y="645837"/>
            <a:ext cx="9848999" cy="8310835"/>
          </a:xfrm>
          <a:prstGeom prst="rect">
            <a:avLst/>
          </a:prstGeom>
          <a:noFill/>
        </p:spPr>
        <p:txBody>
          <a:bodyPr spcFirstLastPara="1">
            <a:prstTxWarp prst="textArchUp">
              <a:avLst>
                <a:gd name="adj" fmla="val 10697038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6599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về </a:t>
            </a:r>
            <a:r>
              <a:rPr lang="en-US" sz="6599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6599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99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6599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99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599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99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599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STEM!</a:t>
            </a:r>
          </a:p>
        </p:txBody>
      </p: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1326347" y="5296716"/>
            <a:ext cx="933910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4A4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TRƯỜNG TIỂU </a:t>
            </a:r>
            <a:r>
              <a:rPr lang="en-US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ĐÔNG YÊN A</a:t>
            </a:r>
            <a:endParaRPr lang="en-US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6948" y="2112177"/>
            <a:ext cx="486417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HỌC STEM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04996" y="4711941"/>
            <a:ext cx="7388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 Thị Bích Thúy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0898" y="3035224"/>
            <a:ext cx="945936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iết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4D127B-0376-18BA-B66A-1CA1ECDA1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147" y="-174357"/>
            <a:ext cx="2198457" cy="164038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BD9AF1-9087-1C54-BBF6-B8159B4D5B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12" y="5154789"/>
            <a:ext cx="2038668" cy="14190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A34CAA-6B40-562B-43D3-DA6425D633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0"/>
            <a:ext cx="2752725" cy="9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38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A34CAA-6B40-562B-43D3-DA6425D63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106204"/>
            <a:ext cx="1874794" cy="668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E93946-54F4-0990-7815-2DEF12DFC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561976"/>
            <a:ext cx="6095999" cy="5926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327F3E-DF24-9D0A-7A45-4086B2746DB2}"/>
              </a:ext>
            </a:extLst>
          </p:cNvPr>
          <p:cNvSpPr txBox="1"/>
          <p:nvPr/>
        </p:nvSpPr>
        <p:spPr>
          <a:xfrm>
            <a:off x="432764" y="6488668"/>
            <a:ext cx="4948021" cy="369332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r>
              <a:rPr lang="en-US" b="1" i="1" dirty="0" err="1">
                <a:solidFill>
                  <a:schemeClr val="bg1"/>
                </a:solidFill>
              </a:rPr>
              <a:t>Hình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vẽ</a:t>
            </a:r>
            <a:r>
              <a:rPr lang="en-US" b="1" i="1" dirty="0">
                <a:solidFill>
                  <a:schemeClr val="bg1"/>
                </a:solidFill>
              </a:rPr>
              <a:t>: </a:t>
            </a:r>
            <a:r>
              <a:rPr lang="en-US" b="1" i="1" dirty="0" err="1">
                <a:solidFill>
                  <a:schemeClr val="bg1"/>
                </a:solidFill>
              </a:rPr>
              <a:t>Vòng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tuần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hoàn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của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nước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trong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tự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nhiên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1C698D-EB24-1AA2-BCEC-6A1591317B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5075" y="874871"/>
            <a:ext cx="5724525" cy="54903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766A1AD-E80E-D41C-1613-A2C78F5E2929}"/>
              </a:ext>
            </a:extLst>
          </p:cNvPr>
          <p:cNvSpPr/>
          <p:nvPr/>
        </p:nvSpPr>
        <p:spPr>
          <a:xfrm>
            <a:off x="6181727" y="350996"/>
            <a:ext cx="5968036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</a:t>
            </a:r>
          </a:p>
        </p:txBody>
      </p:sp>
    </p:spTree>
    <p:extLst>
      <p:ext uri="{BB962C8B-B14F-4D97-AF65-F5344CB8AC3E}">
        <p14:creationId xmlns:p14="http://schemas.microsoft.com/office/powerpoint/2010/main" val="23186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A34CAA-6B40-562B-43D3-DA6425D63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0"/>
            <a:ext cx="2752725" cy="9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614C10-7A04-C165-7998-793F279DFB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1" y="463507"/>
            <a:ext cx="4677916" cy="469207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26A1A2-B670-11E3-39FC-971536214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4482217"/>
            <a:ext cx="3955762" cy="24876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98EA7013-DA3B-182A-9D9C-3E0BA7AFFF16}"/>
              </a:ext>
            </a:extLst>
          </p:cNvPr>
          <p:cNvSpPr/>
          <p:nvPr/>
        </p:nvSpPr>
        <p:spPr>
          <a:xfrm>
            <a:off x="447675" y="955675"/>
            <a:ext cx="5546726" cy="3215015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3092" descr="PPT素材-13">
            <a:extLst>
              <a:ext uri="{FF2B5EF4-FFF2-40B4-BE49-F238E27FC236}">
                <a16:creationId xmlns:a16="http://schemas.microsoft.com/office/drawing/2014/main" id="{2873C257-A3B8-257F-D8C4-51CDB013C2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5951" y="4292337"/>
            <a:ext cx="2967834" cy="2815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9B18A9-165F-357D-1761-9764E42C6C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11" y="-64294"/>
            <a:ext cx="2169953" cy="2167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6284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EC248-8AC1-60E8-582C-E72E3FEA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E1518-562E-EF52-0111-6398E187B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1E23BFB-760B-4C06-DD30-7CAB4B1CD8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1A2151-2963-4616-FD77-3D86C4243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" y="-18867"/>
            <a:ext cx="12029251" cy="66871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5C15D5-6CA5-B55B-1837-0B220B50BA78}"/>
              </a:ext>
            </a:extLst>
          </p:cNvPr>
          <p:cNvSpPr txBox="1"/>
          <p:nvPr/>
        </p:nvSpPr>
        <p:spPr>
          <a:xfrm rot="20719190">
            <a:off x="967508" y="2442782"/>
            <a:ext cx="4981568" cy="86177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Mặt Trời làm nước nóng lên và bay hơi vào không khí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D8D1D5-2503-CA07-D639-375AB05C7BA9}"/>
              </a:ext>
            </a:extLst>
          </p:cNvPr>
          <p:cNvSpPr txBox="1"/>
          <p:nvPr/>
        </p:nvSpPr>
        <p:spPr>
          <a:xfrm rot="1281428">
            <a:off x="-327194" y="5003566"/>
            <a:ext cx="5229945" cy="86177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Hơi nước ngưng tụ thành những giọt nước nhỏ và tạo thành mây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F4B7E9-3557-49A7-156E-B4133163965A}"/>
              </a:ext>
            </a:extLst>
          </p:cNvPr>
          <p:cNvSpPr txBox="1"/>
          <p:nvPr/>
        </p:nvSpPr>
        <p:spPr>
          <a:xfrm rot="1585530">
            <a:off x="6953439" y="2034477"/>
            <a:ext cx="4282141" cy="86177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Mây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đen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có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n</a:t>
            </a:r>
            <a:r>
              <a:rPr lang="vi-VN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hững giọt nước lớn rơi xuống tạo thành mưa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D94212-EB0C-1184-75F0-230FB8F419CB}"/>
              </a:ext>
            </a:extLst>
          </p:cNvPr>
          <p:cNvSpPr txBox="1"/>
          <p:nvPr/>
        </p:nvSpPr>
        <p:spPr>
          <a:xfrm>
            <a:off x="4341091" y="3817460"/>
            <a:ext cx="4313382" cy="47705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Bay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hơi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,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ngưng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tụ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,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đông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đặc</a:t>
            </a:r>
            <a:endParaRPr lang="vi-VN" sz="2500" b="1" dirty="0">
              <a:solidFill>
                <a:srgbClr val="FFFF00"/>
              </a:solidFill>
              <a:latin typeface="HP001 4 hàng" panose="020B0603050302020204" pitchFamily="34" charset="0"/>
              <a:ea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0DA190-729F-4EBF-F729-DFAE414EA553}"/>
              </a:ext>
            </a:extLst>
          </p:cNvPr>
          <p:cNvSpPr txBox="1"/>
          <p:nvPr/>
        </p:nvSpPr>
        <p:spPr>
          <a:xfrm>
            <a:off x="5712568" y="6020916"/>
            <a:ext cx="6324575" cy="4770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Quá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trình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này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đi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theo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vòng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tròn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và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lặp</a:t>
            </a:r>
            <a:r>
              <a:rPr lang="en-US" sz="2500" b="1" dirty="0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HP001 4 hàng" panose="020B0603050302020204" pitchFamily="34" charset="0"/>
                <a:ea typeface="Roboto" panose="02000000000000000000" pitchFamily="2" charset="0"/>
                <a:sym typeface="Wingdings" panose="05000000000000000000" pitchFamily="2" charset="2"/>
              </a:rPr>
              <a:t>lại</a:t>
            </a:r>
            <a:endParaRPr lang="vi-VN" sz="2500" b="1" dirty="0">
              <a:solidFill>
                <a:srgbClr val="FFFF00"/>
              </a:solidFill>
              <a:latin typeface="HP001 4 hàng" panose="020B0603050302020204" pitchFamily="34" charset="0"/>
              <a:ea typeface="Roboto" panose="02000000000000000000" pitchFamily="2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440032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图片 37896" descr="1-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660" y="2245021"/>
            <a:ext cx="4716383" cy="3529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37893" descr="1-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28" y="3637532"/>
            <a:ext cx="3172212" cy="2867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6872" y="-36766"/>
            <a:ext cx="7556554" cy="68947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1-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319" y="666383"/>
            <a:ext cx="2978043" cy="2647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373894" y="2889766"/>
            <a:ext cx="47163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0DCB62-59F1-2869-7841-82A67C243F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0" y="122982"/>
            <a:ext cx="3172212" cy="1391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033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òng tuần hoàn của nước _ Hoạt Hình Khoa Học Vui 2021 _ Phim tài liệu khoa học kiến thức">
            <a:hlinkClick r:id="" action="ppaction://media"/>
            <a:extLst>
              <a:ext uri="{FF2B5EF4-FFF2-40B4-BE49-F238E27FC236}">
                <a16:creationId xmlns:a16="http://schemas.microsoft.com/office/drawing/2014/main" id="{7924EAF5-2718-2111-B094-37019D018DC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9240.60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81" y="7939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7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ngưng tụ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53" y="0"/>
            <a:ext cx="12366978" cy="695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7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81" y="197617"/>
            <a:ext cx="10883860" cy="653514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E16D0-A736-FEDF-32C1-DC90118A0F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24" y="197617"/>
            <a:ext cx="1918862" cy="781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18ACE0-0CA9-61D8-4565-0CCA70BFF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7610" y="979055"/>
            <a:ext cx="5865156" cy="5094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05F6997-192A-1A3B-A18B-82941AC9632D}"/>
              </a:ext>
            </a:extLst>
          </p:cNvPr>
          <p:cNvSpPr/>
          <p:nvPr/>
        </p:nvSpPr>
        <p:spPr>
          <a:xfrm>
            <a:off x="4211782" y="5351005"/>
            <a:ext cx="1726121" cy="498765"/>
          </a:xfrm>
          <a:prstGeom prst="rect">
            <a:avLst/>
          </a:prstGeom>
          <a:solidFill>
            <a:srgbClr val="FDB8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文本框 4102">
            <a:extLst>
              <a:ext uri="{FF2B5EF4-FFF2-40B4-BE49-F238E27FC236}">
                <a16:creationId xmlns:a16="http://schemas.microsoft.com/office/drawing/2014/main" id="{02ABD4FD-C6BC-DBDC-853F-89B201142179}"/>
              </a:ext>
            </a:extLst>
          </p:cNvPr>
          <p:cNvSpPr txBox="1"/>
          <p:nvPr/>
        </p:nvSpPr>
        <p:spPr>
          <a:xfrm>
            <a:off x="8074336" y="979055"/>
            <a:ext cx="3209140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Đề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xuất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ý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tưởng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mô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vòng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tuần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hoàn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tự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nhiên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9" name="图片 3092" descr="PPT素材-13">
            <a:extLst>
              <a:ext uri="{FF2B5EF4-FFF2-40B4-BE49-F238E27FC236}">
                <a16:creationId xmlns:a16="http://schemas.microsoft.com/office/drawing/2014/main" id="{BB6567AF-1002-8EF8-7CE1-47FA985B0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4876" y="4454567"/>
            <a:ext cx="2959060" cy="220581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69244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94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7" y="2874639"/>
            <a:ext cx="3760468" cy="3983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3119">
            <a:off x="8494819" y="-693921"/>
            <a:ext cx="2805702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362" y="363063"/>
            <a:ext cx="6585702" cy="6494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46482" y="2622197"/>
            <a:ext cx="481371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Thảo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luận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đưa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ra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tiêu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chí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phẩm</a:t>
            </a:r>
            <a:endParaRPr lang="en-US" altLang="zh-CN" sz="46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AA1B6-BA28-9561-5E7E-13432B87E9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542C3721-D190-87EC-2501-7D13ECFBED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294064" y="3123139"/>
            <a:ext cx="2990456" cy="37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9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2" name="图片 4111" descr="PPT素材-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31553" y="4013234"/>
            <a:ext cx="14071022" cy="29079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255" y="-2298"/>
            <a:ext cx="7765660" cy="6388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图片 4108" descr="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447" y="1292554"/>
            <a:ext cx="1970426" cy="99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4102">
            <a:extLst>
              <a:ext uri="{FF2B5EF4-FFF2-40B4-BE49-F238E27FC236}">
                <a16:creationId xmlns:a16="http://schemas.microsoft.com/office/drawing/2014/main" id="{70A3B062-4D63-96A5-B98C-96E3611E3DC3}"/>
              </a:ext>
            </a:extLst>
          </p:cNvPr>
          <p:cNvSpPr txBox="1"/>
          <p:nvPr/>
        </p:nvSpPr>
        <p:spPr>
          <a:xfrm>
            <a:off x="4400122" y="2819901"/>
            <a:ext cx="5583242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CHIA SẺ TRƯỚC LỚP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97F10B-2286-FBD3-BB3D-D1C3D61C52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422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361D015-5DFD-C90F-C4AE-4C97E6AF8D6A}"/>
              </a:ext>
            </a:extLst>
          </p:cNvPr>
          <p:cNvGrpSpPr/>
          <p:nvPr/>
        </p:nvGrpSpPr>
        <p:grpSpPr>
          <a:xfrm>
            <a:off x="-18513" y="1934803"/>
            <a:ext cx="2581308" cy="3181025"/>
            <a:chOff x="9404662" y="1369975"/>
            <a:chExt cx="2199545" cy="2828284"/>
          </a:xfrm>
        </p:grpSpPr>
        <p:sp>
          <p:nvSpPr>
            <p:cNvPr id="3" name="Freeform 24">
              <a:extLst>
                <a:ext uri="{FF2B5EF4-FFF2-40B4-BE49-F238E27FC236}">
                  <a16:creationId xmlns:a16="http://schemas.microsoft.com/office/drawing/2014/main" id="{82E4FAFC-8AF2-2BDE-C218-10BFDDE63E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9318" y="1851385"/>
              <a:ext cx="1904889" cy="2346874"/>
            </a:xfrm>
            <a:custGeom>
              <a:avLst/>
              <a:gdLst>
                <a:gd name="T0" fmla="*/ 334 w 388"/>
                <a:gd name="T1" fmla="*/ 382 h 478"/>
                <a:gd name="T2" fmla="*/ 339 w 388"/>
                <a:gd name="T3" fmla="*/ 339 h 478"/>
                <a:gd name="T4" fmla="*/ 329 w 388"/>
                <a:gd name="T5" fmla="*/ 320 h 478"/>
                <a:gd name="T6" fmla="*/ 304 w 388"/>
                <a:gd name="T7" fmla="*/ 311 h 478"/>
                <a:gd name="T8" fmla="*/ 319 w 388"/>
                <a:gd name="T9" fmla="*/ 285 h 478"/>
                <a:gd name="T10" fmla="*/ 321 w 388"/>
                <a:gd name="T11" fmla="*/ 243 h 478"/>
                <a:gd name="T12" fmla="*/ 319 w 388"/>
                <a:gd name="T13" fmla="*/ 200 h 478"/>
                <a:gd name="T14" fmla="*/ 303 w 388"/>
                <a:gd name="T15" fmla="*/ 174 h 478"/>
                <a:gd name="T16" fmla="*/ 142 w 388"/>
                <a:gd name="T17" fmla="*/ 282 h 478"/>
                <a:gd name="T18" fmla="*/ 303 w 388"/>
                <a:gd name="T19" fmla="*/ 142 h 478"/>
                <a:gd name="T20" fmla="*/ 303 w 388"/>
                <a:gd name="T21" fmla="*/ 117 h 478"/>
                <a:gd name="T22" fmla="*/ 290 w 388"/>
                <a:gd name="T23" fmla="*/ 92 h 478"/>
                <a:gd name="T24" fmla="*/ 287 w 388"/>
                <a:gd name="T25" fmla="*/ 52 h 478"/>
                <a:gd name="T26" fmla="*/ 274 w 388"/>
                <a:gd name="T27" fmla="*/ 25 h 478"/>
                <a:gd name="T28" fmla="*/ 50 w 388"/>
                <a:gd name="T29" fmla="*/ 194 h 478"/>
                <a:gd name="T30" fmla="*/ 167 w 388"/>
                <a:gd name="T31" fmla="*/ 86 h 478"/>
                <a:gd name="T32" fmla="*/ 198 w 388"/>
                <a:gd name="T33" fmla="*/ 39 h 478"/>
                <a:gd name="T34" fmla="*/ 180 w 388"/>
                <a:gd name="T35" fmla="*/ 20 h 478"/>
                <a:gd name="T36" fmla="*/ 47 w 388"/>
                <a:gd name="T37" fmla="*/ 92 h 478"/>
                <a:gd name="T38" fmla="*/ 75 w 388"/>
                <a:gd name="T39" fmla="*/ 34 h 478"/>
                <a:gd name="T40" fmla="*/ 46 w 388"/>
                <a:gd name="T41" fmla="*/ 10 h 478"/>
                <a:gd name="T42" fmla="*/ 14 w 388"/>
                <a:gd name="T43" fmla="*/ 81 h 478"/>
                <a:gd name="T44" fmla="*/ 21 w 388"/>
                <a:gd name="T45" fmla="*/ 126 h 478"/>
                <a:gd name="T46" fmla="*/ 4 w 388"/>
                <a:gd name="T47" fmla="*/ 175 h 478"/>
                <a:gd name="T48" fmla="*/ 27 w 388"/>
                <a:gd name="T49" fmla="*/ 207 h 478"/>
                <a:gd name="T50" fmla="*/ 19 w 388"/>
                <a:gd name="T51" fmla="*/ 269 h 478"/>
                <a:gd name="T52" fmla="*/ 11 w 388"/>
                <a:gd name="T53" fmla="*/ 327 h 478"/>
                <a:gd name="T54" fmla="*/ 20 w 388"/>
                <a:gd name="T55" fmla="*/ 381 h 478"/>
                <a:gd name="T56" fmla="*/ 12 w 388"/>
                <a:gd name="T57" fmla="*/ 418 h 478"/>
                <a:gd name="T58" fmla="*/ 36 w 388"/>
                <a:gd name="T59" fmla="*/ 436 h 478"/>
                <a:gd name="T60" fmla="*/ 39 w 388"/>
                <a:gd name="T61" fmla="*/ 475 h 478"/>
                <a:gd name="T62" fmla="*/ 124 w 388"/>
                <a:gd name="T63" fmla="*/ 448 h 478"/>
                <a:gd name="T64" fmla="*/ 180 w 388"/>
                <a:gd name="T65" fmla="*/ 443 h 478"/>
                <a:gd name="T66" fmla="*/ 247 w 388"/>
                <a:gd name="T67" fmla="*/ 422 h 478"/>
                <a:gd name="T68" fmla="*/ 311 w 388"/>
                <a:gd name="T69" fmla="*/ 414 h 478"/>
                <a:gd name="T70" fmla="*/ 34 w 388"/>
                <a:gd name="T71" fmla="*/ 163 h 478"/>
                <a:gd name="T72" fmla="*/ 57 w 388"/>
                <a:gd name="T73" fmla="*/ 149 h 478"/>
                <a:gd name="T74" fmla="*/ 141 w 388"/>
                <a:gd name="T75" fmla="*/ 406 h 478"/>
                <a:gd name="T76" fmla="*/ 126 w 388"/>
                <a:gd name="T77" fmla="*/ 424 h 478"/>
                <a:gd name="T78" fmla="*/ 193 w 388"/>
                <a:gd name="T79" fmla="*/ 379 h 478"/>
                <a:gd name="T80" fmla="*/ 45 w 388"/>
                <a:gd name="T81" fmla="*/ 264 h 478"/>
                <a:gd name="T82" fmla="*/ 42 w 388"/>
                <a:gd name="T83" fmla="*/ 303 h 478"/>
                <a:gd name="T84" fmla="*/ 38 w 388"/>
                <a:gd name="T85" fmla="*/ 312 h 478"/>
                <a:gd name="T86" fmla="*/ 70 w 388"/>
                <a:gd name="T87" fmla="*/ 314 h 478"/>
                <a:gd name="T88" fmla="*/ 156 w 388"/>
                <a:gd name="T89" fmla="*/ 243 h 478"/>
                <a:gd name="T90" fmla="*/ 140 w 388"/>
                <a:gd name="T91" fmla="*/ 253 h 478"/>
                <a:gd name="T92" fmla="*/ 91 w 388"/>
                <a:gd name="T93" fmla="*/ 245 h 478"/>
                <a:gd name="T94" fmla="*/ 91 w 388"/>
                <a:gd name="T95" fmla="*/ 245 h 478"/>
                <a:gd name="T96" fmla="*/ 87 w 388"/>
                <a:gd name="T97" fmla="*/ 199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8" h="478">
                  <a:moveTo>
                    <a:pt x="375" y="389"/>
                  </a:moveTo>
                  <a:cubicBezTo>
                    <a:pt x="359" y="382"/>
                    <a:pt x="345" y="385"/>
                    <a:pt x="330" y="388"/>
                  </a:cubicBezTo>
                  <a:cubicBezTo>
                    <a:pt x="331" y="386"/>
                    <a:pt x="333" y="384"/>
                    <a:pt x="334" y="382"/>
                  </a:cubicBezTo>
                  <a:cubicBezTo>
                    <a:pt x="339" y="376"/>
                    <a:pt x="337" y="368"/>
                    <a:pt x="332" y="365"/>
                  </a:cubicBezTo>
                  <a:cubicBezTo>
                    <a:pt x="335" y="362"/>
                    <a:pt x="339" y="359"/>
                    <a:pt x="342" y="355"/>
                  </a:cubicBezTo>
                  <a:cubicBezTo>
                    <a:pt x="348" y="350"/>
                    <a:pt x="345" y="341"/>
                    <a:pt x="339" y="339"/>
                  </a:cubicBezTo>
                  <a:cubicBezTo>
                    <a:pt x="340" y="338"/>
                    <a:pt x="342" y="337"/>
                    <a:pt x="343" y="336"/>
                  </a:cubicBezTo>
                  <a:cubicBezTo>
                    <a:pt x="353" y="328"/>
                    <a:pt x="344" y="310"/>
                    <a:pt x="332" y="318"/>
                  </a:cubicBezTo>
                  <a:cubicBezTo>
                    <a:pt x="331" y="318"/>
                    <a:pt x="330" y="319"/>
                    <a:pt x="329" y="320"/>
                  </a:cubicBezTo>
                  <a:cubicBezTo>
                    <a:pt x="330" y="319"/>
                    <a:pt x="331" y="319"/>
                    <a:pt x="332" y="318"/>
                  </a:cubicBezTo>
                  <a:cubicBezTo>
                    <a:pt x="341" y="311"/>
                    <a:pt x="329" y="296"/>
                    <a:pt x="319" y="302"/>
                  </a:cubicBezTo>
                  <a:cubicBezTo>
                    <a:pt x="314" y="305"/>
                    <a:pt x="309" y="308"/>
                    <a:pt x="304" y="311"/>
                  </a:cubicBezTo>
                  <a:cubicBezTo>
                    <a:pt x="305" y="309"/>
                    <a:pt x="306" y="308"/>
                    <a:pt x="308" y="307"/>
                  </a:cubicBezTo>
                  <a:cubicBezTo>
                    <a:pt x="312" y="302"/>
                    <a:pt x="311" y="296"/>
                    <a:pt x="307" y="293"/>
                  </a:cubicBezTo>
                  <a:cubicBezTo>
                    <a:pt x="311" y="290"/>
                    <a:pt x="315" y="288"/>
                    <a:pt x="319" y="285"/>
                  </a:cubicBezTo>
                  <a:cubicBezTo>
                    <a:pt x="327" y="278"/>
                    <a:pt x="323" y="262"/>
                    <a:pt x="311" y="266"/>
                  </a:cubicBezTo>
                  <a:cubicBezTo>
                    <a:pt x="298" y="271"/>
                    <a:pt x="286" y="276"/>
                    <a:pt x="274" y="282"/>
                  </a:cubicBezTo>
                  <a:cubicBezTo>
                    <a:pt x="290" y="269"/>
                    <a:pt x="305" y="256"/>
                    <a:pt x="321" y="243"/>
                  </a:cubicBezTo>
                  <a:cubicBezTo>
                    <a:pt x="328" y="237"/>
                    <a:pt x="322" y="228"/>
                    <a:pt x="315" y="227"/>
                  </a:cubicBezTo>
                  <a:cubicBezTo>
                    <a:pt x="319" y="224"/>
                    <a:pt x="323" y="221"/>
                    <a:pt x="327" y="218"/>
                  </a:cubicBezTo>
                  <a:cubicBezTo>
                    <a:pt x="335" y="212"/>
                    <a:pt x="331" y="195"/>
                    <a:pt x="319" y="200"/>
                  </a:cubicBezTo>
                  <a:cubicBezTo>
                    <a:pt x="306" y="204"/>
                    <a:pt x="293" y="210"/>
                    <a:pt x="281" y="217"/>
                  </a:cubicBezTo>
                  <a:cubicBezTo>
                    <a:pt x="293" y="208"/>
                    <a:pt x="304" y="199"/>
                    <a:pt x="315" y="190"/>
                  </a:cubicBezTo>
                  <a:cubicBezTo>
                    <a:pt x="325" y="182"/>
                    <a:pt x="313" y="170"/>
                    <a:pt x="303" y="174"/>
                  </a:cubicBezTo>
                  <a:cubicBezTo>
                    <a:pt x="243" y="199"/>
                    <a:pt x="196" y="246"/>
                    <a:pt x="146" y="286"/>
                  </a:cubicBezTo>
                  <a:cubicBezTo>
                    <a:pt x="114" y="312"/>
                    <a:pt x="80" y="338"/>
                    <a:pt x="50" y="369"/>
                  </a:cubicBezTo>
                  <a:cubicBezTo>
                    <a:pt x="75" y="335"/>
                    <a:pt x="112" y="307"/>
                    <a:pt x="142" y="282"/>
                  </a:cubicBezTo>
                  <a:cubicBezTo>
                    <a:pt x="151" y="273"/>
                    <a:pt x="161" y="265"/>
                    <a:pt x="171" y="257"/>
                  </a:cubicBezTo>
                  <a:cubicBezTo>
                    <a:pt x="217" y="223"/>
                    <a:pt x="267" y="194"/>
                    <a:pt x="313" y="159"/>
                  </a:cubicBezTo>
                  <a:cubicBezTo>
                    <a:pt x="324" y="152"/>
                    <a:pt x="315" y="137"/>
                    <a:pt x="303" y="142"/>
                  </a:cubicBezTo>
                  <a:cubicBezTo>
                    <a:pt x="301" y="143"/>
                    <a:pt x="299" y="144"/>
                    <a:pt x="297" y="145"/>
                  </a:cubicBezTo>
                  <a:cubicBezTo>
                    <a:pt x="301" y="142"/>
                    <a:pt x="306" y="139"/>
                    <a:pt x="311" y="135"/>
                  </a:cubicBezTo>
                  <a:cubicBezTo>
                    <a:pt x="319" y="129"/>
                    <a:pt x="314" y="113"/>
                    <a:pt x="303" y="117"/>
                  </a:cubicBezTo>
                  <a:cubicBezTo>
                    <a:pt x="291" y="121"/>
                    <a:pt x="279" y="127"/>
                    <a:pt x="268" y="132"/>
                  </a:cubicBezTo>
                  <a:cubicBezTo>
                    <a:pt x="278" y="124"/>
                    <a:pt x="289" y="116"/>
                    <a:pt x="300" y="108"/>
                  </a:cubicBezTo>
                  <a:cubicBezTo>
                    <a:pt x="310" y="101"/>
                    <a:pt x="301" y="86"/>
                    <a:pt x="290" y="92"/>
                  </a:cubicBezTo>
                  <a:cubicBezTo>
                    <a:pt x="273" y="100"/>
                    <a:pt x="256" y="110"/>
                    <a:pt x="239" y="119"/>
                  </a:cubicBezTo>
                  <a:cubicBezTo>
                    <a:pt x="260" y="103"/>
                    <a:pt x="280" y="86"/>
                    <a:pt x="299" y="67"/>
                  </a:cubicBezTo>
                  <a:cubicBezTo>
                    <a:pt x="307" y="59"/>
                    <a:pt x="297" y="47"/>
                    <a:pt x="287" y="52"/>
                  </a:cubicBezTo>
                  <a:cubicBezTo>
                    <a:pt x="267" y="62"/>
                    <a:pt x="247" y="75"/>
                    <a:pt x="229" y="88"/>
                  </a:cubicBezTo>
                  <a:cubicBezTo>
                    <a:pt x="247" y="72"/>
                    <a:pt x="265" y="56"/>
                    <a:pt x="284" y="42"/>
                  </a:cubicBezTo>
                  <a:cubicBezTo>
                    <a:pt x="294" y="34"/>
                    <a:pt x="284" y="17"/>
                    <a:pt x="274" y="25"/>
                  </a:cubicBezTo>
                  <a:cubicBezTo>
                    <a:pt x="217" y="68"/>
                    <a:pt x="163" y="116"/>
                    <a:pt x="105" y="157"/>
                  </a:cubicBezTo>
                  <a:cubicBezTo>
                    <a:pt x="90" y="167"/>
                    <a:pt x="74" y="178"/>
                    <a:pt x="59" y="191"/>
                  </a:cubicBezTo>
                  <a:cubicBezTo>
                    <a:pt x="56" y="192"/>
                    <a:pt x="53" y="193"/>
                    <a:pt x="50" y="194"/>
                  </a:cubicBezTo>
                  <a:cubicBezTo>
                    <a:pt x="55" y="184"/>
                    <a:pt x="61" y="173"/>
                    <a:pt x="69" y="164"/>
                  </a:cubicBezTo>
                  <a:cubicBezTo>
                    <a:pt x="85" y="153"/>
                    <a:pt x="101" y="139"/>
                    <a:pt x="115" y="127"/>
                  </a:cubicBezTo>
                  <a:cubicBezTo>
                    <a:pt x="132" y="113"/>
                    <a:pt x="150" y="100"/>
                    <a:pt x="167" y="86"/>
                  </a:cubicBezTo>
                  <a:cubicBezTo>
                    <a:pt x="196" y="67"/>
                    <a:pt x="226" y="48"/>
                    <a:pt x="251" y="24"/>
                  </a:cubicBezTo>
                  <a:cubicBezTo>
                    <a:pt x="259" y="17"/>
                    <a:pt x="248" y="2"/>
                    <a:pt x="239" y="9"/>
                  </a:cubicBezTo>
                  <a:cubicBezTo>
                    <a:pt x="226" y="19"/>
                    <a:pt x="212" y="29"/>
                    <a:pt x="198" y="39"/>
                  </a:cubicBezTo>
                  <a:cubicBezTo>
                    <a:pt x="205" y="33"/>
                    <a:pt x="211" y="28"/>
                    <a:pt x="217" y="22"/>
                  </a:cubicBezTo>
                  <a:cubicBezTo>
                    <a:pt x="225" y="14"/>
                    <a:pt x="214" y="0"/>
                    <a:pt x="204" y="6"/>
                  </a:cubicBezTo>
                  <a:cubicBezTo>
                    <a:pt x="196" y="10"/>
                    <a:pt x="188" y="15"/>
                    <a:pt x="180" y="20"/>
                  </a:cubicBezTo>
                  <a:cubicBezTo>
                    <a:pt x="181" y="12"/>
                    <a:pt x="173" y="2"/>
                    <a:pt x="164" y="8"/>
                  </a:cubicBezTo>
                  <a:cubicBezTo>
                    <a:pt x="126" y="31"/>
                    <a:pt x="83" y="56"/>
                    <a:pt x="50" y="90"/>
                  </a:cubicBezTo>
                  <a:cubicBezTo>
                    <a:pt x="49" y="90"/>
                    <a:pt x="48" y="91"/>
                    <a:pt x="47" y="92"/>
                  </a:cubicBezTo>
                  <a:cubicBezTo>
                    <a:pt x="61" y="72"/>
                    <a:pt x="84" y="57"/>
                    <a:pt x="100" y="41"/>
                  </a:cubicBezTo>
                  <a:cubicBezTo>
                    <a:pt x="110" y="31"/>
                    <a:pt x="95" y="16"/>
                    <a:pt x="85" y="26"/>
                  </a:cubicBezTo>
                  <a:cubicBezTo>
                    <a:pt x="81" y="28"/>
                    <a:pt x="78" y="31"/>
                    <a:pt x="75" y="34"/>
                  </a:cubicBezTo>
                  <a:cubicBezTo>
                    <a:pt x="76" y="33"/>
                    <a:pt x="77" y="31"/>
                    <a:pt x="78" y="30"/>
                  </a:cubicBezTo>
                  <a:cubicBezTo>
                    <a:pt x="87" y="21"/>
                    <a:pt x="74" y="7"/>
                    <a:pt x="65" y="14"/>
                  </a:cubicBezTo>
                  <a:cubicBezTo>
                    <a:pt x="64" y="6"/>
                    <a:pt x="52" y="1"/>
                    <a:pt x="46" y="10"/>
                  </a:cubicBezTo>
                  <a:cubicBezTo>
                    <a:pt x="40" y="20"/>
                    <a:pt x="35" y="30"/>
                    <a:pt x="32" y="41"/>
                  </a:cubicBezTo>
                  <a:cubicBezTo>
                    <a:pt x="31" y="45"/>
                    <a:pt x="32" y="48"/>
                    <a:pt x="34" y="51"/>
                  </a:cubicBezTo>
                  <a:cubicBezTo>
                    <a:pt x="27" y="61"/>
                    <a:pt x="20" y="71"/>
                    <a:pt x="14" y="81"/>
                  </a:cubicBezTo>
                  <a:cubicBezTo>
                    <a:pt x="10" y="87"/>
                    <a:pt x="13" y="94"/>
                    <a:pt x="18" y="96"/>
                  </a:cubicBezTo>
                  <a:cubicBezTo>
                    <a:pt x="16" y="102"/>
                    <a:pt x="14" y="107"/>
                    <a:pt x="12" y="113"/>
                  </a:cubicBezTo>
                  <a:cubicBezTo>
                    <a:pt x="11" y="120"/>
                    <a:pt x="15" y="125"/>
                    <a:pt x="21" y="126"/>
                  </a:cubicBezTo>
                  <a:cubicBezTo>
                    <a:pt x="18" y="131"/>
                    <a:pt x="16" y="135"/>
                    <a:pt x="14" y="140"/>
                  </a:cubicBezTo>
                  <a:cubicBezTo>
                    <a:pt x="11" y="145"/>
                    <a:pt x="13" y="150"/>
                    <a:pt x="16" y="154"/>
                  </a:cubicBezTo>
                  <a:cubicBezTo>
                    <a:pt x="12" y="160"/>
                    <a:pt x="7" y="168"/>
                    <a:pt x="4" y="175"/>
                  </a:cubicBezTo>
                  <a:cubicBezTo>
                    <a:pt x="0" y="183"/>
                    <a:pt x="6" y="191"/>
                    <a:pt x="15" y="189"/>
                  </a:cubicBezTo>
                  <a:cubicBezTo>
                    <a:pt x="21" y="188"/>
                    <a:pt x="27" y="186"/>
                    <a:pt x="33" y="184"/>
                  </a:cubicBezTo>
                  <a:cubicBezTo>
                    <a:pt x="30" y="191"/>
                    <a:pt x="28" y="199"/>
                    <a:pt x="27" y="207"/>
                  </a:cubicBezTo>
                  <a:cubicBezTo>
                    <a:pt x="26" y="212"/>
                    <a:pt x="29" y="217"/>
                    <a:pt x="33" y="218"/>
                  </a:cubicBezTo>
                  <a:cubicBezTo>
                    <a:pt x="23" y="231"/>
                    <a:pt x="17" y="246"/>
                    <a:pt x="16" y="263"/>
                  </a:cubicBezTo>
                  <a:cubicBezTo>
                    <a:pt x="16" y="265"/>
                    <a:pt x="17" y="267"/>
                    <a:pt x="19" y="269"/>
                  </a:cubicBezTo>
                  <a:cubicBezTo>
                    <a:pt x="12" y="281"/>
                    <a:pt x="8" y="294"/>
                    <a:pt x="8" y="308"/>
                  </a:cubicBezTo>
                  <a:cubicBezTo>
                    <a:pt x="8" y="312"/>
                    <a:pt x="11" y="316"/>
                    <a:pt x="14" y="317"/>
                  </a:cubicBezTo>
                  <a:cubicBezTo>
                    <a:pt x="13" y="320"/>
                    <a:pt x="12" y="323"/>
                    <a:pt x="11" y="327"/>
                  </a:cubicBezTo>
                  <a:cubicBezTo>
                    <a:pt x="9" y="333"/>
                    <a:pt x="13" y="338"/>
                    <a:pt x="19" y="339"/>
                  </a:cubicBezTo>
                  <a:cubicBezTo>
                    <a:pt x="13" y="349"/>
                    <a:pt x="9" y="359"/>
                    <a:pt x="5" y="369"/>
                  </a:cubicBezTo>
                  <a:cubicBezTo>
                    <a:pt x="3" y="377"/>
                    <a:pt x="13" y="386"/>
                    <a:pt x="20" y="381"/>
                  </a:cubicBezTo>
                  <a:cubicBezTo>
                    <a:pt x="16" y="388"/>
                    <a:pt x="13" y="396"/>
                    <a:pt x="11" y="404"/>
                  </a:cubicBezTo>
                  <a:cubicBezTo>
                    <a:pt x="9" y="408"/>
                    <a:pt x="11" y="412"/>
                    <a:pt x="14" y="414"/>
                  </a:cubicBezTo>
                  <a:cubicBezTo>
                    <a:pt x="13" y="415"/>
                    <a:pt x="12" y="416"/>
                    <a:pt x="12" y="418"/>
                  </a:cubicBezTo>
                  <a:cubicBezTo>
                    <a:pt x="7" y="425"/>
                    <a:pt x="15" y="435"/>
                    <a:pt x="23" y="432"/>
                  </a:cubicBezTo>
                  <a:cubicBezTo>
                    <a:pt x="29" y="430"/>
                    <a:pt x="35" y="428"/>
                    <a:pt x="41" y="426"/>
                  </a:cubicBezTo>
                  <a:cubicBezTo>
                    <a:pt x="39" y="429"/>
                    <a:pt x="37" y="433"/>
                    <a:pt x="36" y="436"/>
                  </a:cubicBezTo>
                  <a:cubicBezTo>
                    <a:pt x="34" y="440"/>
                    <a:pt x="34" y="445"/>
                    <a:pt x="36" y="447"/>
                  </a:cubicBezTo>
                  <a:cubicBezTo>
                    <a:pt x="33" y="452"/>
                    <a:pt x="30" y="456"/>
                    <a:pt x="28" y="460"/>
                  </a:cubicBezTo>
                  <a:cubicBezTo>
                    <a:pt x="23" y="468"/>
                    <a:pt x="31" y="478"/>
                    <a:pt x="39" y="475"/>
                  </a:cubicBezTo>
                  <a:cubicBezTo>
                    <a:pt x="52" y="471"/>
                    <a:pt x="65" y="465"/>
                    <a:pt x="76" y="457"/>
                  </a:cubicBezTo>
                  <a:cubicBezTo>
                    <a:pt x="76" y="464"/>
                    <a:pt x="85" y="470"/>
                    <a:pt x="92" y="466"/>
                  </a:cubicBezTo>
                  <a:cubicBezTo>
                    <a:pt x="103" y="460"/>
                    <a:pt x="114" y="454"/>
                    <a:pt x="124" y="448"/>
                  </a:cubicBezTo>
                  <a:cubicBezTo>
                    <a:pt x="126" y="450"/>
                    <a:pt x="129" y="452"/>
                    <a:pt x="132" y="452"/>
                  </a:cubicBezTo>
                  <a:cubicBezTo>
                    <a:pt x="146" y="450"/>
                    <a:pt x="158" y="446"/>
                    <a:pt x="170" y="441"/>
                  </a:cubicBezTo>
                  <a:cubicBezTo>
                    <a:pt x="173" y="443"/>
                    <a:pt x="176" y="444"/>
                    <a:pt x="180" y="443"/>
                  </a:cubicBezTo>
                  <a:cubicBezTo>
                    <a:pt x="195" y="439"/>
                    <a:pt x="209" y="433"/>
                    <a:pt x="222" y="425"/>
                  </a:cubicBezTo>
                  <a:cubicBezTo>
                    <a:pt x="225" y="430"/>
                    <a:pt x="231" y="432"/>
                    <a:pt x="236" y="429"/>
                  </a:cubicBezTo>
                  <a:cubicBezTo>
                    <a:pt x="240" y="427"/>
                    <a:pt x="244" y="424"/>
                    <a:pt x="247" y="422"/>
                  </a:cubicBezTo>
                  <a:cubicBezTo>
                    <a:pt x="249" y="428"/>
                    <a:pt x="255" y="432"/>
                    <a:pt x="260" y="430"/>
                  </a:cubicBezTo>
                  <a:cubicBezTo>
                    <a:pt x="275" y="425"/>
                    <a:pt x="287" y="417"/>
                    <a:pt x="299" y="408"/>
                  </a:cubicBezTo>
                  <a:cubicBezTo>
                    <a:pt x="301" y="412"/>
                    <a:pt x="306" y="415"/>
                    <a:pt x="311" y="414"/>
                  </a:cubicBezTo>
                  <a:cubicBezTo>
                    <a:pt x="331" y="411"/>
                    <a:pt x="350" y="401"/>
                    <a:pt x="369" y="409"/>
                  </a:cubicBezTo>
                  <a:cubicBezTo>
                    <a:pt x="382" y="414"/>
                    <a:pt x="388" y="393"/>
                    <a:pt x="375" y="389"/>
                  </a:cubicBezTo>
                  <a:close/>
                  <a:moveTo>
                    <a:pt x="34" y="163"/>
                  </a:moveTo>
                  <a:cubicBezTo>
                    <a:pt x="37" y="158"/>
                    <a:pt x="40" y="154"/>
                    <a:pt x="43" y="150"/>
                  </a:cubicBezTo>
                  <a:cubicBezTo>
                    <a:pt x="50" y="147"/>
                    <a:pt x="58" y="144"/>
                    <a:pt x="65" y="141"/>
                  </a:cubicBezTo>
                  <a:cubicBezTo>
                    <a:pt x="62" y="143"/>
                    <a:pt x="59" y="146"/>
                    <a:pt x="57" y="149"/>
                  </a:cubicBezTo>
                  <a:cubicBezTo>
                    <a:pt x="49" y="154"/>
                    <a:pt x="42" y="159"/>
                    <a:pt x="34" y="163"/>
                  </a:cubicBezTo>
                  <a:close/>
                  <a:moveTo>
                    <a:pt x="126" y="424"/>
                  </a:moveTo>
                  <a:cubicBezTo>
                    <a:pt x="131" y="418"/>
                    <a:pt x="136" y="412"/>
                    <a:pt x="141" y="406"/>
                  </a:cubicBezTo>
                  <a:cubicBezTo>
                    <a:pt x="142" y="406"/>
                    <a:pt x="142" y="406"/>
                    <a:pt x="142" y="405"/>
                  </a:cubicBezTo>
                  <a:cubicBezTo>
                    <a:pt x="139" y="410"/>
                    <a:pt x="136" y="414"/>
                    <a:pt x="133" y="419"/>
                  </a:cubicBezTo>
                  <a:cubicBezTo>
                    <a:pt x="131" y="421"/>
                    <a:pt x="128" y="422"/>
                    <a:pt x="126" y="424"/>
                  </a:cubicBezTo>
                  <a:close/>
                  <a:moveTo>
                    <a:pt x="207" y="365"/>
                  </a:moveTo>
                  <a:cubicBezTo>
                    <a:pt x="222" y="352"/>
                    <a:pt x="238" y="338"/>
                    <a:pt x="255" y="328"/>
                  </a:cubicBezTo>
                  <a:cubicBezTo>
                    <a:pt x="235" y="346"/>
                    <a:pt x="214" y="363"/>
                    <a:pt x="193" y="379"/>
                  </a:cubicBezTo>
                  <a:cubicBezTo>
                    <a:pt x="198" y="374"/>
                    <a:pt x="202" y="369"/>
                    <a:pt x="207" y="365"/>
                  </a:cubicBezTo>
                  <a:close/>
                  <a:moveTo>
                    <a:pt x="43" y="265"/>
                  </a:moveTo>
                  <a:cubicBezTo>
                    <a:pt x="44" y="265"/>
                    <a:pt x="45" y="265"/>
                    <a:pt x="45" y="264"/>
                  </a:cubicBezTo>
                  <a:cubicBezTo>
                    <a:pt x="42" y="268"/>
                    <a:pt x="40" y="271"/>
                    <a:pt x="37" y="275"/>
                  </a:cubicBezTo>
                  <a:cubicBezTo>
                    <a:pt x="39" y="272"/>
                    <a:pt x="41" y="269"/>
                    <a:pt x="43" y="265"/>
                  </a:cubicBezTo>
                  <a:close/>
                  <a:moveTo>
                    <a:pt x="42" y="303"/>
                  </a:moveTo>
                  <a:cubicBezTo>
                    <a:pt x="45" y="301"/>
                    <a:pt x="48" y="299"/>
                    <a:pt x="51" y="297"/>
                  </a:cubicBezTo>
                  <a:cubicBezTo>
                    <a:pt x="47" y="302"/>
                    <a:pt x="42" y="307"/>
                    <a:pt x="38" y="312"/>
                  </a:cubicBezTo>
                  <a:cubicBezTo>
                    <a:pt x="38" y="312"/>
                    <a:pt x="38" y="312"/>
                    <a:pt x="38" y="312"/>
                  </a:cubicBezTo>
                  <a:cubicBezTo>
                    <a:pt x="39" y="309"/>
                    <a:pt x="41" y="306"/>
                    <a:pt x="42" y="303"/>
                  </a:cubicBezTo>
                  <a:close/>
                  <a:moveTo>
                    <a:pt x="51" y="327"/>
                  </a:moveTo>
                  <a:cubicBezTo>
                    <a:pt x="58" y="323"/>
                    <a:pt x="64" y="319"/>
                    <a:pt x="70" y="314"/>
                  </a:cubicBezTo>
                  <a:cubicBezTo>
                    <a:pt x="62" y="322"/>
                    <a:pt x="53" y="330"/>
                    <a:pt x="43" y="337"/>
                  </a:cubicBezTo>
                  <a:cubicBezTo>
                    <a:pt x="46" y="334"/>
                    <a:pt x="48" y="331"/>
                    <a:pt x="51" y="327"/>
                  </a:cubicBezTo>
                  <a:close/>
                  <a:moveTo>
                    <a:pt x="156" y="243"/>
                  </a:moveTo>
                  <a:cubicBezTo>
                    <a:pt x="154" y="244"/>
                    <a:pt x="152" y="246"/>
                    <a:pt x="150" y="247"/>
                  </a:cubicBezTo>
                  <a:cubicBezTo>
                    <a:pt x="135" y="258"/>
                    <a:pt x="120" y="270"/>
                    <a:pt x="106" y="283"/>
                  </a:cubicBezTo>
                  <a:cubicBezTo>
                    <a:pt x="117" y="272"/>
                    <a:pt x="128" y="261"/>
                    <a:pt x="140" y="253"/>
                  </a:cubicBezTo>
                  <a:cubicBezTo>
                    <a:pt x="151" y="244"/>
                    <a:pt x="162" y="236"/>
                    <a:pt x="173" y="228"/>
                  </a:cubicBezTo>
                  <a:cubicBezTo>
                    <a:pt x="168" y="233"/>
                    <a:pt x="162" y="238"/>
                    <a:pt x="156" y="243"/>
                  </a:cubicBezTo>
                  <a:close/>
                  <a:moveTo>
                    <a:pt x="91" y="245"/>
                  </a:moveTo>
                  <a:cubicBezTo>
                    <a:pt x="109" y="229"/>
                    <a:pt x="128" y="214"/>
                    <a:pt x="146" y="201"/>
                  </a:cubicBezTo>
                  <a:cubicBezTo>
                    <a:pt x="152" y="196"/>
                    <a:pt x="159" y="192"/>
                    <a:pt x="165" y="188"/>
                  </a:cubicBezTo>
                  <a:cubicBezTo>
                    <a:pt x="140" y="207"/>
                    <a:pt x="116" y="226"/>
                    <a:pt x="91" y="245"/>
                  </a:cubicBezTo>
                  <a:close/>
                  <a:moveTo>
                    <a:pt x="44" y="236"/>
                  </a:moveTo>
                  <a:cubicBezTo>
                    <a:pt x="49" y="226"/>
                    <a:pt x="57" y="217"/>
                    <a:pt x="67" y="209"/>
                  </a:cubicBezTo>
                  <a:cubicBezTo>
                    <a:pt x="74" y="206"/>
                    <a:pt x="80" y="203"/>
                    <a:pt x="87" y="199"/>
                  </a:cubicBezTo>
                  <a:cubicBezTo>
                    <a:pt x="72" y="210"/>
                    <a:pt x="57" y="222"/>
                    <a:pt x="44" y="236"/>
                  </a:cubicBezTo>
                  <a:close/>
                </a:path>
              </a:pathLst>
            </a:custGeom>
            <a:solidFill>
              <a:srgbClr val="9AD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A63C5832-A04B-6A3B-BAF2-A9DD5B5CE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348" y="2027764"/>
              <a:ext cx="1132973" cy="477260"/>
            </a:xfrm>
            <a:custGeom>
              <a:avLst/>
              <a:gdLst>
                <a:gd name="T0" fmla="*/ 220 w 231"/>
                <a:gd name="T1" fmla="*/ 50 h 97"/>
                <a:gd name="T2" fmla="*/ 173 w 231"/>
                <a:gd name="T3" fmla="*/ 45 h 97"/>
                <a:gd name="T4" fmla="*/ 175 w 231"/>
                <a:gd name="T5" fmla="*/ 37 h 97"/>
                <a:gd name="T6" fmla="*/ 170 w 231"/>
                <a:gd name="T7" fmla="*/ 26 h 97"/>
                <a:gd name="T8" fmla="*/ 175 w 231"/>
                <a:gd name="T9" fmla="*/ 13 h 97"/>
                <a:gd name="T10" fmla="*/ 162 w 231"/>
                <a:gd name="T11" fmla="*/ 3 h 97"/>
                <a:gd name="T12" fmla="*/ 149 w 231"/>
                <a:gd name="T13" fmla="*/ 11 h 97"/>
                <a:gd name="T14" fmla="*/ 141 w 231"/>
                <a:gd name="T15" fmla="*/ 11 h 97"/>
                <a:gd name="T16" fmla="*/ 129 w 231"/>
                <a:gd name="T17" fmla="*/ 18 h 97"/>
                <a:gd name="T18" fmla="*/ 127 w 231"/>
                <a:gd name="T19" fmla="*/ 18 h 97"/>
                <a:gd name="T20" fmla="*/ 111 w 231"/>
                <a:gd name="T21" fmla="*/ 24 h 97"/>
                <a:gd name="T22" fmla="*/ 114 w 231"/>
                <a:gd name="T23" fmla="*/ 22 h 97"/>
                <a:gd name="T24" fmla="*/ 105 w 231"/>
                <a:gd name="T25" fmla="*/ 8 h 97"/>
                <a:gd name="T26" fmla="*/ 78 w 231"/>
                <a:gd name="T27" fmla="*/ 20 h 97"/>
                <a:gd name="T28" fmla="*/ 71 w 231"/>
                <a:gd name="T29" fmla="*/ 19 h 97"/>
                <a:gd name="T30" fmla="*/ 49 w 231"/>
                <a:gd name="T31" fmla="*/ 27 h 97"/>
                <a:gd name="T32" fmla="*/ 51 w 231"/>
                <a:gd name="T33" fmla="*/ 25 h 97"/>
                <a:gd name="T34" fmla="*/ 52 w 231"/>
                <a:gd name="T35" fmla="*/ 24 h 97"/>
                <a:gd name="T36" fmla="*/ 54 w 231"/>
                <a:gd name="T37" fmla="*/ 21 h 97"/>
                <a:gd name="T38" fmla="*/ 58 w 231"/>
                <a:gd name="T39" fmla="*/ 17 h 97"/>
                <a:gd name="T40" fmla="*/ 50 w 231"/>
                <a:gd name="T41" fmla="*/ 7 h 97"/>
                <a:gd name="T42" fmla="*/ 4 w 231"/>
                <a:gd name="T43" fmla="*/ 32 h 97"/>
                <a:gd name="T44" fmla="*/ 7 w 231"/>
                <a:gd name="T45" fmla="*/ 44 h 97"/>
                <a:gd name="T46" fmla="*/ 10 w 231"/>
                <a:gd name="T47" fmla="*/ 55 h 97"/>
                <a:gd name="T48" fmla="*/ 2 w 231"/>
                <a:gd name="T49" fmla="*/ 68 h 97"/>
                <a:gd name="T50" fmla="*/ 6 w 231"/>
                <a:gd name="T51" fmla="*/ 80 h 97"/>
                <a:gd name="T52" fmla="*/ 14 w 231"/>
                <a:gd name="T53" fmla="*/ 91 h 97"/>
                <a:gd name="T54" fmla="*/ 29 w 231"/>
                <a:gd name="T55" fmla="*/ 90 h 97"/>
                <a:gd name="T56" fmla="*/ 33 w 231"/>
                <a:gd name="T57" fmla="*/ 94 h 97"/>
                <a:gd name="T58" fmla="*/ 79 w 231"/>
                <a:gd name="T59" fmla="*/ 85 h 97"/>
                <a:gd name="T60" fmla="*/ 89 w 231"/>
                <a:gd name="T61" fmla="*/ 89 h 97"/>
                <a:gd name="T62" fmla="*/ 125 w 231"/>
                <a:gd name="T63" fmla="*/ 75 h 97"/>
                <a:gd name="T64" fmla="*/ 152 w 231"/>
                <a:gd name="T65" fmla="*/ 68 h 97"/>
                <a:gd name="T66" fmla="*/ 165 w 231"/>
                <a:gd name="T67" fmla="*/ 68 h 97"/>
                <a:gd name="T68" fmla="*/ 220 w 231"/>
                <a:gd name="T69" fmla="*/ 67 h 97"/>
                <a:gd name="T70" fmla="*/ 220 w 231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1" h="97">
                  <a:moveTo>
                    <a:pt x="220" y="50"/>
                  </a:moveTo>
                  <a:cubicBezTo>
                    <a:pt x="202" y="50"/>
                    <a:pt x="187" y="43"/>
                    <a:pt x="173" y="45"/>
                  </a:cubicBezTo>
                  <a:cubicBezTo>
                    <a:pt x="174" y="42"/>
                    <a:pt x="174" y="40"/>
                    <a:pt x="175" y="37"/>
                  </a:cubicBezTo>
                  <a:cubicBezTo>
                    <a:pt x="177" y="32"/>
                    <a:pt x="174" y="28"/>
                    <a:pt x="170" y="26"/>
                  </a:cubicBezTo>
                  <a:cubicBezTo>
                    <a:pt x="172" y="22"/>
                    <a:pt x="174" y="18"/>
                    <a:pt x="175" y="13"/>
                  </a:cubicBezTo>
                  <a:cubicBezTo>
                    <a:pt x="177" y="5"/>
                    <a:pt x="169" y="0"/>
                    <a:pt x="162" y="3"/>
                  </a:cubicBezTo>
                  <a:cubicBezTo>
                    <a:pt x="158" y="5"/>
                    <a:pt x="153" y="8"/>
                    <a:pt x="149" y="11"/>
                  </a:cubicBezTo>
                  <a:cubicBezTo>
                    <a:pt x="146" y="10"/>
                    <a:pt x="144" y="9"/>
                    <a:pt x="141" y="11"/>
                  </a:cubicBezTo>
                  <a:cubicBezTo>
                    <a:pt x="137" y="13"/>
                    <a:pt x="133" y="16"/>
                    <a:pt x="129" y="18"/>
                  </a:cubicBezTo>
                  <a:cubicBezTo>
                    <a:pt x="129" y="18"/>
                    <a:pt x="128" y="18"/>
                    <a:pt x="127" y="18"/>
                  </a:cubicBezTo>
                  <a:cubicBezTo>
                    <a:pt x="122" y="20"/>
                    <a:pt x="116" y="22"/>
                    <a:pt x="111" y="24"/>
                  </a:cubicBezTo>
                  <a:cubicBezTo>
                    <a:pt x="112" y="23"/>
                    <a:pt x="113" y="23"/>
                    <a:pt x="114" y="22"/>
                  </a:cubicBezTo>
                  <a:cubicBezTo>
                    <a:pt x="120" y="17"/>
                    <a:pt x="113" y="5"/>
                    <a:pt x="105" y="8"/>
                  </a:cubicBezTo>
                  <a:cubicBezTo>
                    <a:pt x="97" y="12"/>
                    <a:pt x="87" y="15"/>
                    <a:pt x="78" y="20"/>
                  </a:cubicBezTo>
                  <a:cubicBezTo>
                    <a:pt x="76" y="18"/>
                    <a:pt x="74" y="18"/>
                    <a:pt x="71" y="19"/>
                  </a:cubicBezTo>
                  <a:cubicBezTo>
                    <a:pt x="63" y="21"/>
                    <a:pt x="56" y="24"/>
                    <a:pt x="49" y="27"/>
                  </a:cubicBezTo>
                  <a:cubicBezTo>
                    <a:pt x="50" y="26"/>
                    <a:pt x="50" y="26"/>
                    <a:pt x="51" y="25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3" y="23"/>
                    <a:pt x="53" y="22"/>
                    <a:pt x="54" y="21"/>
                  </a:cubicBezTo>
                  <a:cubicBezTo>
                    <a:pt x="55" y="20"/>
                    <a:pt x="56" y="18"/>
                    <a:pt x="58" y="17"/>
                  </a:cubicBezTo>
                  <a:cubicBezTo>
                    <a:pt x="61" y="11"/>
                    <a:pt x="55" y="6"/>
                    <a:pt x="50" y="7"/>
                  </a:cubicBezTo>
                  <a:cubicBezTo>
                    <a:pt x="32" y="10"/>
                    <a:pt x="16" y="18"/>
                    <a:pt x="4" y="32"/>
                  </a:cubicBezTo>
                  <a:cubicBezTo>
                    <a:pt x="0" y="37"/>
                    <a:pt x="2" y="43"/>
                    <a:pt x="7" y="44"/>
                  </a:cubicBezTo>
                  <a:cubicBezTo>
                    <a:pt x="6" y="48"/>
                    <a:pt x="7" y="53"/>
                    <a:pt x="10" y="55"/>
                  </a:cubicBezTo>
                  <a:cubicBezTo>
                    <a:pt x="7" y="59"/>
                    <a:pt x="4" y="63"/>
                    <a:pt x="2" y="68"/>
                  </a:cubicBezTo>
                  <a:cubicBezTo>
                    <a:pt x="0" y="72"/>
                    <a:pt x="2" y="79"/>
                    <a:pt x="6" y="80"/>
                  </a:cubicBezTo>
                  <a:cubicBezTo>
                    <a:pt x="5" y="85"/>
                    <a:pt x="8" y="91"/>
                    <a:pt x="14" y="91"/>
                  </a:cubicBezTo>
                  <a:cubicBezTo>
                    <a:pt x="19" y="91"/>
                    <a:pt x="24" y="91"/>
                    <a:pt x="29" y="90"/>
                  </a:cubicBezTo>
                  <a:cubicBezTo>
                    <a:pt x="30" y="92"/>
                    <a:pt x="31" y="93"/>
                    <a:pt x="33" y="94"/>
                  </a:cubicBezTo>
                  <a:cubicBezTo>
                    <a:pt x="49" y="97"/>
                    <a:pt x="65" y="92"/>
                    <a:pt x="79" y="85"/>
                  </a:cubicBezTo>
                  <a:cubicBezTo>
                    <a:pt x="81" y="88"/>
                    <a:pt x="85" y="89"/>
                    <a:pt x="89" y="89"/>
                  </a:cubicBezTo>
                  <a:cubicBezTo>
                    <a:pt x="101" y="87"/>
                    <a:pt x="114" y="82"/>
                    <a:pt x="125" y="75"/>
                  </a:cubicBezTo>
                  <a:cubicBezTo>
                    <a:pt x="132" y="82"/>
                    <a:pt x="143" y="77"/>
                    <a:pt x="152" y="68"/>
                  </a:cubicBezTo>
                  <a:cubicBezTo>
                    <a:pt x="155" y="71"/>
                    <a:pt x="161" y="71"/>
                    <a:pt x="165" y="68"/>
                  </a:cubicBezTo>
                  <a:cubicBezTo>
                    <a:pt x="179" y="56"/>
                    <a:pt x="202" y="69"/>
                    <a:pt x="220" y="67"/>
                  </a:cubicBezTo>
                  <a:cubicBezTo>
                    <a:pt x="230" y="66"/>
                    <a:pt x="231" y="50"/>
                    <a:pt x="220" y="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Freeform 36">
              <a:extLst>
                <a:ext uri="{FF2B5EF4-FFF2-40B4-BE49-F238E27FC236}">
                  <a16:creationId xmlns:a16="http://schemas.microsoft.com/office/drawing/2014/main" id="{AC9002A8-D62D-7933-C099-44522001CD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04662" y="1758008"/>
              <a:ext cx="2106169" cy="2382149"/>
            </a:xfrm>
            <a:custGeom>
              <a:avLst/>
              <a:gdLst>
                <a:gd name="T0" fmla="*/ 402 w 429"/>
                <a:gd name="T1" fmla="*/ 229 h 485"/>
                <a:gd name="T2" fmla="*/ 359 w 429"/>
                <a:gd name="T3" fmla="*/ 5 h 485"/>
                <a:gd name="T4" fmla="*/ 117 w 429"/>
                <a:gd name="T5" fmla="*/ 26 h 485"/>
                <a:gd name="T6" fmla="*/ 50 w 429"/>
                <a:gd name="T7" fmla="*/ 36 h 485"/>
                <a:gd name="T8" fmla="*/ 21 w 429"/>
                <a:gd name="T9" fmla="*/ 97 h 485"/>
                <a:gd name="T10" fmla="*/ 43 w 429"/>
                <a:gd name="T11" fmla="*/ 62 h 485"/>
                <a:gd name="T12" fmla="*/ 1 w 429"/>
                <a:gd name="T13" fmla="*/ 124 h 485"/>
                <a:gd name="T14" fmla="*/ 15 w 429"/>
                <a:gd name="T15" fmla="*/ 199 h 485"/>
                <a:gd name="T16" fmla="*/ 23 w 429"/>
                <a:gd name="T17" fmla="*/ 292 h 485"/>
                <a:gd name="T18" fmla="*/ 19 w 429"/>
                <a:gd name="T19" fmla="*/ 361 h 485"/>
                <a:gd name="T20" fmla="*/ 30 w 429"/>
                <a:gd name="T21" fmla="*/ 439 h 485"/>
                <a:gd name="T22" fmla="*/ 50 w 429"/>
                <a:gd name="T23" fmla="*/ 434 h 485"/>
                <a:gd name="T24" fmla="*/ 49 w 429"/>
                <a:gd name="T25" fmla="*/ 472 h 485"/>
                <a:gd name="T26" fmla="*/ 78 w 429"/>
                <a:gd name="T27" fmla="*/ 477 h 485"/>
                <a:gd name="T28" fmla="*/ 217 w 429"/>
                <a:gd name="T29" fmla="*/ 462 h 485"/>
                <a:gd name="T30" fmla="*/ 49 w 429"/>
                <a:gd name="T31" fmla="*/ 231 h 485"/>
                <a:gd name="T32" fmla="*/ 48 w 429"/>
                <a:gd name="T33" fmla="*/ 206 h 485"/>
                <a:gd name="T34" fmla="*/ 18 w 429"/>
                <a:gd name="T35" fmla="*/ 113 h 485"/>
                <a:gd name="T36" fmla="*/ 47 w 429"/>
                <a:gd name="T37" fmla="*/ 133 h 485"/>
                <a:gd name="T38" fmla="*/ 41 w 429"/>
                <a:gd name="T39" fmla="*/ 146 h 485"/>
                <a:gd name="T40" fmla="*/ 41 w 429"/>
                <a:gd name="T41" fmla="*/ 146 h 485"/>
                <a:gd name="T42" fmla="*/ 47 w 429"/>
                <a:gd name="T43" fmla="*/ 161 h 485"/>
                <a:gd name="T44" fmla="*/ 24 w 429"/>
                <a:gd name="T45" fmla="*/ 191 h 485"/>
                <a:gd name="T46" fmla="*/ 49 w 429"/>
                <a:gd name="T47" fmla="*/ 248 h 485"/>
                <a:gd name="T48" fmla="*/ 31 w 429"/>
                <a:gd name="T49" fmla="*/ 248 h 485"/>
                <a:gd name="T50" fmla="*/ 49 w 429"/>
                <a:gd name="T51" fmla="*/ 299 h 485"/>
                <a:gd name="T52" fmla="*/ 27 w 429"/>
                <a:gd name="T53" fmla="*/ 317 h 485"/>
                <a:gd name="T54" fmla="*/ 50 w 429"/>
                <a:gd name="T55" fmla="*/ 350 h 485"/>
                <a:gd name="T56" fmla="*/ 31 w 429"/>
                <a:gd name="T57" fmla="*/ 365 h 485"/>
                <a:gd name="T58" fmla="*/ 33 w 429"/>
                <a:gd name="T59" fmla="*/ 423 h 485"/>
                <a:gd name="T60" fmla="*/ 53 w 429"/>
                <a:gd name="T61" fmla="*/ 400 h 485"/>
                <a:gd name="T62" fmla="*/ 226 w 429"/>
                <a:gd name="T63" fmla="*/ 448 h 485"/>
                <a:gd name="T64" fmla="*/ 161 w 429"/>
                <a:gd name="T65" fmla="*/ 425 h 485"/>
                <a:gd name="T66" fmla="*/ 116 w 429"/>
                <a:gd name="T67" fmla="*/ 432 h 485"/>
                <a:gd name="T68" fmla="*/ 74 w 429"/>
                <a:gd name="T69" fmla="*/ 467 h 485"/>
                <a:gd name="T70" fmla="*/ 112 w 429"/>
                <a:gd name="T71" fmla="*/ 406 h 485"/>
                <a:gd name="T72" fmla="*/ 72 w 429"/>
                <a:gd name="T73" fmla="*/ 411 h 485"/>
                <a:gd name="T74" fmla="*/ 72 w 429"/>
                <a:gd name="T75" fmla="*/ 403 h 485"/>
                <a:gd name="T76" fmla="*/ 70 w 429"/>
                <a:gd name="T77" fmla="*/ 371 h 485"/>
                <a:gd name="T78" fmla="*/ 89 w 429"/>
                <a:gd name="T79" fmla="*/ 350 h 485"/>
                <a:gd name="T80" fmla="*/ 69 w 429"/>
                <a:gd name="T81" fmla="*/ 349 h 485"/>
                <a:gd name="T82" fmla="*/ 100 w 429"/>
                <a:gd name="T83" fmla="*/ 312 h 485"/>
                <a:gd name="T84" fmla="*/ 66 w 429"/>
                <a:gd name="T85" fmla="*/ 303 h 485"/>
                <a:gd name="T86" fmla="*/ 66 w 429"/>
                <a:gd name="T87" fmla="*/ 300 h 485"/>
                <a:gd name="T88" fmla="*/ 103 w 429"/>
                <a:gd name="T89" fmla="*/ 243 h 485"/>
                <a:gd name="T90" fmla="*/ 65 w 429"/>
                <a:gd name="T91" fmla="*/ 243 h 485"/>
                <a:gd name="T92" fmla="*/ 64 w 429"/>
                <a:gd name="T93" fmla="*/ 239 h 485"/>
                <a:gd name="T94" fmla="*/ 95 w 429"/>
                <a:gd name="T95" fmla="*/ 200 h 485"/>
                <a:gd name="T96" fmla="*/ 110 w 429"/>
                <a:gd name="T97" fmla="*/ 39 h 485"/>
                <a:gd name="T98" fmla="*/ 357 w 429"/>
                <a:gd name="T99" fmla="*/ 15 h 485"/>
                <a:gd name="T100" fmla="*/ 399 w 429"/>
                <a:gd name="T101" fmla="*/ 33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9" h="485">
                  <a:moveTo>
                    <a:pt x="419" y="422"/>
                  </a:moveTo>
                  <a:cubicBezTo>
                    <a:pt x="423" y="395"/>
                    <a:pt x="418" y="364"/>
                    <a:pt x="416" y="337"/>
                  </a:cubicBezTo>
                  <a:cubicBezTo>
                    <a:pt x="412" y="301"/>
                    <a:pt x="408" y="265"/>
                    <a:pt x="402" y="229"/>
                  </a:cubicBezTo>
                  <a:cubicBezTo>
                    <a:pt x="396" y="190"/>
                    <a:pt x="389" y="152"/>
                    <a:pt x="382" y="114"/>
                  </a:cubicBezTo>
                  <a:cubicBezTo>
                    <a:pt x="376" y="81"/>
                    <a:pt x="371" y="46"/>
                    <a:pt x="361" y="14"/>
                  </a:cubicBezTo>
                  <a:cubicBezTo>
                    <a:pt x="364" y="11"/>
                    <a:pt x="363" y="6"/>
                    <a:pt x="359" y="5"/>
                  </a:cubicBezTo>
                  <a:cubicBezTo>
                    <a:pt x="337" y="0"/>
                    <a:pt x="310" y="5"/>
                    <a:pt x="287" y="7"/>
                  </a:cubicBezTo>
                  <a:cubicBezTo>
                    <a:pt x="259" y="10"/>
                    <a:pt x="230" y="13"/>
                    <a:pt x="201" y="17"/>
                  </a:cubicBezTo>
                  <a:cubicBezTo>
                    <a:pt x="173" y="21"/>
                    <a:pt x="145" y="24"/>
                    <a:pt x="117" y="26"/>
                  </a:cubicBezTo>
                  <a:cubicBezTo>
                    <a:pt x="104" y="28"/>
                    <a:pt x="90" y="28"/>
                    <a:pt x="77" y="28"/>
                  </a:cubicBezTo>
                  <a:cubicBezTo>
                    <a:pt x="67" y="29"/>
                    <a:pt x="59" y="27"/>
                    <a:pt x="50" y="31"/>
                  </a:cubicBezTo>
                  <a:cubicBezTo>
                    <a:pt x="48" y="32"/>
                    <a:pt x="48" y="35"/>
                    <a:pt x="50" y="36"/>
                  </a:cubicBezTo>
                  <a:cubicBezTo>
                    <a:pt x="51" y="36"/>
                    <a:pt x="51" y="37"/>
                    <a:pt x="52" y="37"/>
                  </a:cubicBezTo>
                  <a:cubicBezTo>
                    <a:pt x="50" y="56"/>
                    <a:pt x="49" y="74"/>
                    <a:pt x="48" y="93"/>
                  </a:cubicBezTo>
                  <a:cubicBezTo>
                    <a:pt x="39" y="92"/>
                    <a:pt x="29" y="93"/>
                    <a:pt x="21" y="97"/>
                  </a:cubicBezTo>
                  <a:cubicBezTo>
                    <a:pt x="21" y="97"/>
                    <a:pt x="20" y="96"/>
                    <a:pt x="20" y="96"/>
                  </a:cubicBezTo>
                  <a:cubicBezTo>
                    <a:pt x="16" y="81"/>
                    <a:pt x="34" y="74"/>
                    <a:pt x="44" y="72"/>
                  </a:cubicBezTo>
                  <a:cubicBezTo>
                    <a:pt x="49" y="70"/>
                    <a:pt x="48" y="62"/>
                    <a:pt x="43" y="62"/>
                  </a:cubicBezTo>
                  <a:cubicBezTo>
                    <a:pt x="23" y="65"/>
                    <a:pt x="3" y="78"/>
                    <a:pt x="10" y="101"/>
                  </a:cubicBezTo>
                  <a:cubicBezTo>
                    <a:pt x="10" y="102"/>
                    <a:pt x="11" y="103"/>
                    <a:pt x="11" y="104"/>
                  </a:cubicBezTo>
                  <a:cubicBezTo>
                    <a:pt x="6" y="109"/>
                    <a:pt x="2" y="116"/>
                    <a:pt x="1" y="124"/>
                  </a:cubicBezTo>
                  <a:cubicBezTo>
                    <a:pt x="0" y="136"/>
                    <a:pt x="4" y="145"/>
                    <a:pt x="11" y="151"/>
                  </a:cubicBezTo>
                  <a:cubicBezTo>
                    <a:pt x="4" y="161"/>
                    <a:pt x="2" y="173"/>
                    <a:pt x="8" y="187"/>
                  </a:cubicBezTo>
                  <a:cubicBezTo>
                    <a:pt x="10" y="192"/>
                    <a:pt x="13" y="196"/>
                    <a:pt x="15" y="199"/>
                  </a:cubicBezTo>
                  <a:cubicBezTo>
                    <a:pt x="12" y="205"/>
                    <a:pt x="10" y="212"/>
                    <a:pt x="11" y="221"/>
                  </a:cubicBezTo>
                  <a:cubicBezTo>
                    <a:pt x="12" y="230"/>
                    <a:pt x="16" y="237"/>
                    <a:pt x="21" y="241"/>
                  </a:cubicBezTo>
                  <a:cubicBezTo>
                    <a:pt x="10" y="255"/>
                    <a:pt x="10" y="280"/>
                    <a:pt x="23" y="292"/>
                  </a:cubicBezTo>
                  <a:cubicBezTo>
                    <a:pt x="18" y="298"/>
                    <a:pt x="15" y="305"/>
                    <a:pt x="14" y="314"/>
                  </a:cubicBezTo>
                  <a:cubicBezTo>
                    <a:pt x="14" y="327"/>
                    <a:pt x="19" y="336"/>
                    <a:pt x="27" y="342"/>
                  </a:cubicBezTo>
                  <a:cubicBezTo>
                    <a:pt x="23" y="347"/>
                    <a:pt x="20" y="354"/>
                    <a:pt x="19" y="361"/>
                  </a:cubicBezTo>
                  <a:cubicBezTo>
                    <a:pt x="16" y="375"/>
                    <a:pt x="20" y="386"/>
                    <a:pt x="28" y="392"/>
                  </a:cubicBezTo>
                  <a:cubicBezTo>
                    <a:pt x="24" y="399"/>
                    <a:pt x="21" y="408"/>
                    <a:pt x="21" y="419"/>
                  </a:cubicBezTo>
                  <a:cubicBezTo>
                    <a:pt x="21" y="428"/>
                    <a:pt x="21" y="436"/>
                    <a:pt x="30" y="439"/>
                  </a:cubicBezTo>
                  <a:cubicBezTo>
                    <a:pt x="34" y="440"/>
                    <a:pt x="39" y="438"/>
                    <a:pt x="43" y="437"/>
                  </a:cubicBezTo>
                  <a:cubicBezTo>
                    <a:pt x="45" y="436"/>
                    <a:pt x="47" y="435"/>
                    <a:pt x="50" y="434"/>
                  </a:cubicBezTo>
                  <a:cubicBezTo>
                    <a:pt x="50" y="434"/>
                    <a:pt x="50" y="434"/>
                    <a:pt x="50" y="434"/>
                  </a:cubicBezTo>
                  <a:cubicBezTo>
                    <a:pt x="51" y="436"/>
                    <a:pt x="54" y="437"/>
                    <a:pt x="56" y="437"/>
                  </a:cubicBezTo>
                  <a:cubicBezTo>
                    <a:pt x="57" y="445"/>
                    <a:pt x="58" y="453"/>
                    <a:pt x="59" y="462"/>
                  </a:cubicBezTo>
                  <a:cubicBezTo>
                    <a:pt x="55" y="465"/>
                    <a:pt x="52" y="468"/>
                    <a:pt x="49" y="472"/>
                  </a:cubicBezTo>
                  <a:cubicBezTo>
                    <a:pt x="47" y="474"/>
                    <a:pt x="50" y="478"/>
                    <a:pt x="53" y="476"/>
                  </a:cubicBezTo>
                  <a:cubicBezTo>
                    <a:pt x="55" y="474"/>
                    <a:pt x="56" y="472"/>
                    <a:pt x="58" y="470"/>
                  </a:cubicBezTo>
                  <a:cubicBezTo>
                    <a:pt x="64" y="473"/>
                    <a:pt x="71" y="475"/>
                    <a:pt x="78" y="477"/>
                  </a:cubicBezTo>
                  <a:cubicBezTo>
                    <a:pt x="79" y="478"/>
                    <a:pt x="80" y="479"/>
                    <a:pt x="81" y="478"/>
                  </a:cubicBezTo>
                  <a:cubicBezTo>
                    <a:pt x="82" y="478"/>
                    <a:pt x="82" y="478"/>
                    <a:pt x="82" y="478"/>
                  </a:cubicBezTo>
                  <a:cubicBezTo>
                    <a:pt x="126" y="485"/>
                    <a:pt x="177" y="470"/>
                    <a:pt x="217" y="462"/>
                  </a:cubicBezTo>
                  <a:cubicBezTo>
                    <a:pt x="284" y="450"/>
                    <a:pt x="353" y="445"/>
                    <a:pt x="421" y="435"/>
                  </a:cubicBezTo>
                  <a:cubicBezTo>
                    <a:pt x="429" y="434"/>
                    <a:pt x="426" y="423"/>
                    <a:pt x="419" y="422"/>
                  </a:cubicBezTo>
                  <a:close/>
                  <a:moveTo>
                    <a:pt x="49" y="231"/>
                  </a:moveTo>
                  <a:cubicBezTo>
                    <a:pt x="42" y="230"/>
                    <a:pt x="36" y="231"/>
                    <a:pt x="31" y="233"/>
                  </a:cubicBezTo>
                  <a:cubicBezTo>
                    <a:pt x="25" y="227"/>
                    <a:pt x="22" y="216"/>
                    <a:pt x="26" y="207"/>
                  </a:cubicBezTo>
                  <a:cubicBezTo>
                    <a:pt x="33" y="210"/>
                    <a:pt x="41" y="210"/>
                    <a:pt x="48" y="206"/>
                  </a:cubicBezTo>
                  <a:cubicBezTo>
                    <a:pt x="48" y="214"/>
                    <a:pt x="49" y="223"/>
                    <a:pt x="49" y="231"/>
                  </a:cubicBezTo>
                  <a:close/>
                  <a:moveTo>
                    <a:pt x="13" y="127"/>
                  </a:moveTo>
                  <a:cubicBezTo>
                    <a:pt x="13" y="121"/>
                    <a:pt x="15" y="116"/>
                    <a:pt x="18" y="113"/>
                  </a:cubicBezTo>
                  <a:cubicBezTo>
                    <a:pt x="27" y="118"/>
                    <a:pt x="39" y="115"/>
                    <a:pt x="48" y="109"/>
                  </a:cubicBezTo>
                  <a:cubicBezTo>
                    <a:pt x="48" y="117"/>
                    <a:pt x="48" y="125"/>
                    <a:pt x="48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36" y="134"/>
                    <a:pt x="26" y="138"/>
                    <a:pt x="19" y="143"/>
                  </a:cubicBezTo>
                  <a:cubicBezTo>
                    <a:pt x="15" y="140"/>
                    <a:pt x="13" y="134"/>
                    <a:pt x="13" y="127"/>
                  </a:cubicBezTo>
                  <a:close/>
                  <a:moveTo>
                    <a:pt x="41" y="146"/>
                  </a:moveTo>
                  <a:cubicBezTo>
                    <a:pt x="41" y="147"/>
                    <a:pt x="41" y="148"/>
                    <a:pt x="41" y="150"/>
                  </a:cubicBezTo>
                  <a:cubicBezTo>
                    <a:pt x="38" y="150"/>
                    <a:pt x="35" y="149"/>
                    <a:pt x="32" y="149"/>
                  </a:cubicBezTo>
                  <a:cubicBezTo>
                    <a:pt x="35" y="147"/>
                    <a:pt x="38" y="146"/>
                    <a:pt x="41" y="146"/>
                  </a:cubicBezTo>
                  <a:close/>
                  <a:moveTo>
                    <a:pt x="19" y="182"/>
                  </a:moveTo>
                  <a:cubicBezTo>
                    <a:pt x="15" y="172"/>
                    <a:pt x="16" y="164"/>
                    <a:pt x="21" y="157"/>
                  </a:cubicBezTo>
                  <a:cubicBezTo>
                    <a:pt x="29" y="161"/>
                    <a:pt x="38" y="162"/>
                    <a:pt x="47" y="161"/>
                  </a:cubicBezTo>
                  <a:cubicBezTo>
                    <a:pt x="48" y="161"/>
                    <a:pt x="48" y="161"/>
                    <a:pt x="48" y="161"/>
                  </a:cubicBezTo>
                  <a:cubicBezTo>
                    <a:pt x="48" y="169"/>
                    <a:pt x="48" y="177"/>
                    <a:pt x="48" y="185"/>
                  </a:cubicBezTo>
                  <a:cubicBezTo>
                    <a:pt x="39" y="184"/>
                    <a:pt x="31" y="186"/>
                    <a:pt x="24" y="191"/>
                  </a:cubicBezTo>
                  <a:cubicBezTo>
                    <a:pt x="22" y="188"/>
                    <a:pt x="20" y="185"/>
                    <a:pt x="19" y="182"/>
                  </a:cubicBezTo>
                  <a:close/>
                  <a:moveTo>
                    <a:pt x="31" y="248"/>
                  </a:moveTo>
                  <a:cubicBezTo>
                    <a:pt x="37" y="250"/>
                    <a:pt x="43" y="250"/>
                    <a:pt x="49" y="248"/>
                  </a:cubicBezTo>
                  <a:cubicBezTo>
                    <a:pt x="49" y="260"/>
                    <a:pt x="49" y="271"/>
                    <a:pt x="49" y="283"/>
                  </a:cubicBezTo>
                  <a:cubicBezTo>
                    <a:pt x="43" y="282"/>
                    <a:pt x="38" y="283"/>
                    <a:pt x="33" y="284"/>
                  </a:cubicBezTo>
                  <a:cubicBezTo>
                    <a:pt x="22" y="277"/>
                    <a:pt x="21" y="257"/>
                    <a:pt x="31" y="248"/>
                  </a:cubicBezTo>
                  <a:close/>
                  <a:moveTo>
                    <a:pt x="27" y="317"/>
                  </a:moveTo>
                  <a:cubicBezTo>
                    <a:pt x="26" y="308"/>
                    <a:pt x="28" y="302"/>
                    <a:pt x="33" y="298"/>
                  </a:cubicBezTo>
                  <a:cubicBezTo>
                    <a:pt x="38" y="300"/>
                    <a:pt x="43" y="300"/>
                    <a:pt x="49" y="299"/>
                  </a:cubicBezTo>
                  <a:cubicBezTo>
                    <a:pt x="49" y="309"/>
                    <a:pt x="50" y="320"/>
                    <a:pt x="50" y="330"/>
                  </a:cubicBezTo>
                  <a:cubicBezTo>
                    <a:pt x="45" y="330"/>
                    <a:pt x="41" y="332"/>
                    <a:pt x="37" y="334"/>
                  </a:cubicBezTo>
                  <a:cubicBezTo>
                    <a:pt x="31" y="330"/>
                    <a:pt x="28" y="325"/>
                    <a:pt x="27" y="317"/>
                  </a:cubicBezTo>
                  <a:close/>
                  <a:moveTo>
                    <a:pt x="31" y="365"/>
                  </a:moveTo>
                  <a:cubicBezTo>
                    <a:pt x="31" y="357"/>
                    <a:pt x="34" y="352"/>
                    <a:pt x="38" y="348"/>
                  </a:cubicBezTo>
                  <a:cubicBezTo>
                    <a:pt x="42" y="349"/>
                    <a:pt x="46" y="350"/>
                    <a:pt x="50" y="350"/>
                  </a:cubicBezTo>
                  <a:cubicBezTo>
                    <a:pt x="51" y="360"/>
                    <a:pt x="51" y="370"/>
                    <a:pt x="52" y="380"/>
                  </a:cubicBezTo>
                  <a:cubicBezTo>
                    <a:pt x="46" y="379"/>
                    <a:pt x="41" y="381"/>
                    <a:pt x="37" y="383"/>
                  </a:cubicBezTo>
                  <a:cubicBezTo>
                    <a:pt x="33" y="379"/>
                    <a:pt x="30" y="374"/>
                    <a:pt x="31" y="365"/>
                  </a:cubicBezTo>
                  <a:close/>
                  <a:moveTo>
                    <a:pt x="54" y="421"/>
                  </a:moveTo>
                  <a:cubicBezTo>
                    <a:pt x="52" y="421"/>
                    <a:pt x="50" y="421"/>
                    <a:pt x="48" y="422"/>
                  </a:cubicBezTo>
                  <a:cubicBezTo>
                    <a:pt x="45" y="422"/>
                    <a:pt x="33" y="430"/>
                    <a:pt x="33" y="423"/>
                  </a:cubicBezTo>
                  <a:cubicBezTo>
                    <a:pt x="32" y="416"/>
                    <a:pt x="34" y="408"/>
                    <a:pt x="36" y="401"/>
                  </a:cubicBezTo>
                  <a:cubicBezTo>
                    <a:pt x="36" y="400"/>
                    <a:pt x="36" y="398"/>
                    <a:pt x="37" y="397"/>
                  </a:cubicBezTo>
                  <a:cubicBezTo>
                    <a:pt x="42" y="399"/>
                    <a:pt x="47" y="400"/>
                    <a:pt x="53" y="400"/>
                  </a:cubicBezTo>
                  <a:cubicBezTo>
                    <a:pt x="53" y="406"/>
                    <a:pt x="54" y="412"/>
                    <a:pt x="54" y="419"/>
                  </a:cubicBezTo>
                  <a:cubicBezTo>
                    <a:pt x="54" y="419"/>
                    <a:pt x="54" y="420"/>
                    <a:pt x="54" y="421"/>
                  </a:cubicBezTo>
                  <a:close/>
                  <a:moveTo>
                    <a:pt x="226" y="448"/>
                  </a:moveTo>
                  <a:cubicBezTo>
                    <a:pt x="198" y="453"/>
                    <a:pt x="171" y="458"/>
                    <a:pt x="144" y="462"/>
                  </a:cubicBezTo>
                  <a:cubicBezTo>
                    <a:pt x="151" y="450"/>
                    <a:pt x="158" y="439"/>
                    <a:pt x="165" y="427"/>
                  </a:cubicBezTo>
                  <a:cubicBezTo>
                    <a:pt x="166" y="424"/>
                    <a:pt x="163" y="422"/>
                    <a:pt x="161" y="425"/>
                  </a:cubicBezTo>
                  <a:cubicBezTo>
                    <a:pt x="153" y="437"/>
                    <a:pt x="145" y="450"/>
                    <a:pt x="138" y="463"/>
                  </a:cubicBezTo>
                  <a:cubicBezTo>
                    <a:pt x="123" y="465"/>
                    <a:pt x="109" y="466"/>
                    <a:pt x="94" y="467"/>
                  </a:cubicBezTo>
                  <a:cubicBezTo>
                    <a:pt x="103" y="456"/>
                    <a:pt x="109" y="444"/>
                    <a:pt x="116" y="432"/>
                  </a:cubicBezTo>
                  <a:cubicBezTo>
                    <a:pt x="117" y="430"/>
                    <a:pt x="115" y="429"/>
                    <a:pt x="114" y="430"/>
                  </a:cubicBezTo>
                  <a:cubicBezTo>
                    <a:pt x="105" y="442"/>
                    <a:pt x="98" y="456"/>
                    <a:pt x="88" y="467"/>
                  </a:cubicBezTo>
                  <a:cubicBezTo>
                    <a:pt x="83" y="467"/>
                    <a:pt x="79" y="467"/>
                    <a:pt x="74" y="467"/>
                  </a:cubicBezTo>
                  <a:cubicBezTo>
                    <a:pt x="75" y="466"/>
                    <a:pt x="75" y="465"/>
                    <a:pt x="75" y="463"/>
                  </a:cubicBezTo>
                  <a:cubicBezTo>
                    <a:pt x="75" y="459"/>
                    <a:pt x="76" y="455"/>
                    <a:pt x="76" y="451"/>
                  </a:cubicBezTo>
                  <a:cubicBezTo>
                    <a:pt x="88" y="437"/>
                    <a:pt x="100" y="421"/>
                    <a:pt x="112" y="406"/>
                  </a:cubicBezTo>
                  <a:cubicBezTo>
                    <a:pt x="113" y="403"/>
                    <a:pt x="110" y="401"/>
                    <a:pt x="108" y="403"/>
                  </a:cubicBezTo>
                  <a:cubicBezTo>
                    <a:pt x="97" y="416"/>
                    <a:pt x="86" y="430"/>
                    <a:pt x="74" y="444"/>
                  </a:cubicBezTo>
                  <a:cubicBezTo>
                    <a:pt x="73" y="433"/>
                    <a:pt x="73" y="422"/>
                    <a:pt x="72" y="411"/>
                  </a:cubicBezTo>
                  <a:cubicBezTo>
                    <a:pt x="87" y="398"/>
                    <a:pt x="101" y="386"/>
                    <a:pt x="114" y="371"/>
                  </a:cubicBezTo>
                  <a:cubicBezTo>
                    <a:pt x="115" y="369"/>
                    <a:pt x="113" y="367"/>
                    <a:pt x="111" y="368"/>
                  </a:cubicBezTo>
                  <a:cubicBezTo>
                    <a:pt x="97" y="380"/>
                    <a:pt x="85" y="391"/>
                    <a:pt x="72" y="403"/>
                  </a:cubicBezTo>
                  <a:cubicBezTo>
                    <a:pt x="71" y="400"/>
                    <a:pt x="71" y="398"/>
                    <a:pt x="71" y="395"/>
                  </a:cubicBezTo>
                  <a:cubicBezTo>
                    <a:pt x="73" y="393"/>
                    <a:pt x="74" y="388"/>
                    <a:pt x="71" y="386"/>
                  </a:cubicBezTo>
                  <a:cubicBezTo>
                    <a:pt x="70" y="381"/>
                    <a:pt x="70" y="376"/>
                    <a:pt x="70" y="371"/>
                  </a:cubicBezTo>
                  <a:cubicBezTo>
                    <a:pt x="87" y="359"/>
                    <a:pt x="106" y="345"/>
                    <a:pt x="116" y="328"/>
                  </a:cubicBezTo>
                  <a:cubicBezTo>
                    <a:pt x="118" y="326"/>
                    <a:pt x="115" y="325"/>
                    <a:pt x="114" y="326"/>
                  </a:cubicBezTo>
                  <a:cubicBezTo>
                    <a:pt x="105" y="333"/>
                    <a:pt x="97" y="342"/>
                    <a:pt x="89" y="350"/>
                  </a:cubicBezTo>
                  <a:cubicBezTo>
                    <a:pt x="83" y="355"/>
                    <a:pt x="76" y="360"/>
                    <a:pt x="69" y="365"/>
                  </a:cubicBezTo>
                  <a:cubicBezTo>
                    <a:pt x="69" y="360"/>
                    <a:pt x="69" y="354"/>
                    <a:pt x="68" y="349"/>
                  </a:cubicBezTo>
                  <a:cubicBezTo>
                    <a:pt x="69" y="349"/>
                    <a:pt x="69" y="349"/>
                    <a:pt x="69" y="349"/>
                  </a:cubicBezTo>
                  <a:cubicBezTo>
                    <a:pt x="73" y="348"/>
                    <a:pt x="74" y="343"/>
                    <a:pt x="72" y="340"/>
                  </a:cubicBezTo>
                  <a:cubicBezTo>
                    <a:pt x="83" y="333"/>
                    <a:pt x="94" y="325"/>
                    <a:pt x="103" y="315"/>
                  </a:cubicBezTo>
                  <a:cubicBezTo>
                    <a:pt x="105" y="313"/>
                    <a:pt x="102" y="311"/>
                    <a:pt x="100" y="312"/>
                  </a:cubicBezTo>
                  <a:cubicBezTo>
                    <a:pt x="90" y="321"/>
                    <a:pt x="80" y="329"/>
                    <a:pt x="69" y="337"/>
                  </a:cubicBezTo>
                  <a:cubicBezTo>
                    <a:pt x="68" y="336"/>
                    <a:pt x="68" y="336"/>
                    <a:pt x="68" y="336"/>
                  </a:cubicBezTo>
                  <a:cubicBezTo>
                    <a:pt x="67" y="325"/>
                    <a:pt x="67" y="314"/>
                    <a:pt x="66" y="303"/>
                  </a:cubicBezTo>
                  <a:cubicBezTo>
                    <a:pt x="84" y="296"/>
                    <a:pt x="101" y="284"/>
                    <a:pt x="114" y="270"/>
                  </a:cubicBezTo>
                  <a:cubicBezTo>
                    <a:pt x="115" y="268"/>
                    <a:pt x="113" y="266"/>
                    <a:pt x="111" y="267"/>
                  </a:cubicBezTo>
                  <a:cubicBezTo>
                    <a:pt x="97" y="279"/>
                    <a:pt x="84" y="293"/>
                    <a:pt x="66" y="300"/>
                  </a:cubicBezTo>
                  <a:cubicBezTo>
                    <a:pt x="66" y="293"/>
                    <a:pt x="66" y="285"/>
                    <a:pt x="65" y="278"/>
                  </a:cubicBezTo>
                  <a:cubicBezTo>
                    <a:pt x="80" y="270"/>
                    <a:pt x="94" y="258"/>
                    <a:pt x="105" y="245"/>
                  </a:cubicBezTo>
                  <a:cubicBezTo>
                    <a:pt x="107" y="244"/>
                    <a:pt x="105" y="242"/>
                    <a:pt x="103" y="243"/>
                  </a:cubicBezTo>
                  <a:cubicBezTo>
                    <a:pt x="91" y="254"/>
                    <a:pt x="79" y="265"/>
                    <a:pt x="65" y="275"/>
                  </a:cubicBezTo>
                  <a:cubicBezTo>
                    <a:pt x="65" y="267"/>
                    <a:pt x="65" y="260"/>
                    <a:pt x="65" y="253"/>
                  </a:cubicBezTo>
                  <a:cubicBezTo>
                    <a:pt x="65" y="250"/>
                    <a:pt x="65" y="246"/>
                    <a:pt x="65" y="243"/>
                  </a:cubicBezTo>
                  <a:cubicBezTo>
                    <a:pt x="78" y="238"/>
                    <a:pt x="91" y="229"/>
                    <a:pt x="100" y="219"/>
                  </a:cubicBezTo>
                  <a:cubicBezTo>
                    <a:pt x="101" y="218"/>
                    <a:pt x="100" y="215"/>
                    <a:pt x="98" y="216"/>
                  </a:cubicBezTo>
                  <a:cubicBezTo>
                    <a:pt x="86" y="224"/>
                    <a:pt x="77" y="233"/>
                    <a:pt x="64" y="239"/>
                  </a:cubicBezTo>
                  <a:cubicBezTo>
                    <a:pt x="64" y="235"/>
                    <a:pt x="64" y="230"/>
                    <a:pt x="64" y="226"/>
                  </a:cubicBezTo>
                  <a:cubicBezTo>
                    <a:pt x="76" y="219"/>
                    <a:pt x="87" y="212"/>
                    <a:pt x="98" y="203"/>
                  </a:cubicBezTo>
                  <a:cubicBezTo>
                    <a:pt x="100" y="202"/>
                    <a:pt x="97" y="199"/>
                    <a:pt x="95" y="200"/>
                  </a:cubicBezTo>
                  <a:cubicBezTo>
                    <a:pt x="84" y="205"/>
                    <a:pt x="74" y="212"/>
                    <a:pt x="64" y="219"/>
                  </a:cubicBezTo>
                  <a:cubicBezTo>
                    <a:pt x="64" y="159"/>
                    <a:pt x="67" y="99"/>
                    <a:pt x="61" y="40"/>
                  </a:cubicBezTo>
                  <a:cubicBezTo>
                    <a:pt x="76" y="44"/>
                    <a:pt x="96" y="40"/>
                    <a:pt x="110" y="39"/>
                  </a:cubicBezTo>
                  <a:cubicBezTo>
                    <a:pt x="138" y="38"/>
                    <a:pt x="166" y="35"/>
                    <a:pt x="194" y="31"/>
                  </a:cubicBezTo>
                  <a:cubicBezTo>
                    <a:pt x="223" y="28"/>
                    <a:pt x="251" y="24"/>
                    <a:pt x="280" y="21"/>
                  </a:cubicBezTo>
                  <a:cubicBezTo>
                    <a:pt x="305" y="18"/>
                    <a:pt x="333" y="21"/>
                    <a:pt x="357" y="15"/>
                  </a:cubicBezTo>
                  <a:cubicBezTo>
                    <a:pt x="358" y="45"/>
                    <a:pt x="364" y="74"/>
                    <a:pt x="368" y="104"/>
                  </a:cubicBezTo>
                  <a:cubicBezTo>
                    <a:pt x="374" y="142"/>
                    <a:pt x="380" y="181"/>
                    <a:pt x="386" y="219"/>
                  </a:cubicBezTo>
                  <a:cubicBezTo>
                    <a:pt x="391" y="256"/>
                    <a:pt x="396" y="293"/>
                    <a:pt x="399" y="331"/>
                  </a:cubicBezTo>
                  <a:cubicBezTo>
                    <a:pt x="402" y="361"/>
                    <a:pt x="399" y="394"/>
                    <a:pt x="403" y="424"/>
                  </a:cubicBezTo>
                  <a:cubicBezTo>
                    <a:pt x="344" y="433"/>
                    <a:pt x="284" y="438"/>
                    <a:pt x="226" y="44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37">
              <a:extLst>
                <a:ext uri="{FF2B5EF4-FFF2-40B4-BE49-F238E27FC236}">
                  <a16:creationId xmlns:a16="http://schemas.microsoft.com/office/drawing/2014/main" id="{D85D375F-7AB9-144D-F9D4-76A89CCBD1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0397" y="1963437"/>
              <a:ext cx="1060347" cy="549887"/>
            </a:xfrm>
            <a:custGeom>
              <a:avLst/>
              <a:gdLst>
                <a:gd name="T0" fmla="*/ 214 w 216"/>
                <a:gd name="T1" fmla="*/ 86 h 112"/>
                <a:gd name="T2" fmla="*/ 204 w 216"/>
                <a:gd name="T3" fmla="*/ 39 h 112"/>
                <a:gd name="T4" fmla="*/ 194 w 216"/>
                <a:gd name="T5" fmla="*/ 7 h 112"/>
                <a:gd name="T6" fmla="*/ 190 w 216"/>
                <a:gd name="T7" fmla="*/ 1 h 112"/>
                <a:gd name="T8" fmla="*/ 14 w 216"/>
                <a:gd name="T9" fmla="*/ 28 h 112"/>
                <a:gd name="T10" fmla="*/ 9 w 216"/>
                <a:gd name="T11" fmla="*/ 30 h 112"/>
                <a:gd name="T12" fmla="*/ 9 w 216"/>
                <a:gd name="T13" fmla="*/ 30 h 112"/>
                <a:gd name="T14" fmla="*/ 8 w 216"/>
                <a:gd name="T15" fmla="*/ 33 h 112"/>
                <a:gd name="T16" fmla="*/ 18 w 216"/>
                <a:gd name="T17" fmla="*/ 108 h 112"/>
                <a:gd name="T18" fmla="*/ 27 w 216"/>
                <a:gd name="T19" fmla="*/ 108 h 112"/>
                <a:gd name="T20" fmla="*/ 28 w 216"/>
                <a:gd name="T21" fmla="*/ 108 h 112"/>
                <a:gd name="T22" fmla="*/ 64 w 216"/>
                <a:gd name="T23" fmla="*/ 108 h 112"/>
                <a:gd name="T24" fmla="*/ 113 w 216"/>
                <a:gd name="T25" fmla="*/ 103 h 112"/>
                <a:gd name="T26" fmla="*/ 205 w 216"/>
                <a:gd name="T27" fmla="*/ 90 h 112"/>
                <a:gd name="T28" fmla="*/ 214 w 216"/>
                <a:gd name="T29" fmla="*/ 86 h 112"/>
                <a:gd name="T30" fmla="*/ 112 w 216"/>
                <a:gd name="T31" fmla="*/ 95 h 112"/>
                <a:gd name="T32" fmla="*/ 64 w 216"/>
                <a:gd name="T33" fmla="*/ 100 h 112"/>
                <a:gd name="T34" fmla="*/ 28 w 216"/>
                <a:gd name="T35" fmla="*/ 105 h 112"/>
                <a:gd name="T36" fmla="*/ 27 w 216"/>
                <a:gd name="T37" fmla="*/ 105 h 112"/>
                <a:gd name="T38" fmla="*/ 16 w 216"/>
                <a:gd name="T39" fmla="*/ 34 h 112"/>
                <a:gd name="T40" fmla="*/ 189 w 216"/>
                <a:gd name="T41" fmla="*/ 9 h 112"/>
                <a:gd name="T42" fmla="*/ 195 w 216"/>
                <a:gd name="T43" fmla="*/ 42 h 112"/>
                <a:gd name="T44" fmla="*/ 203 w 216"/>
                <a:gd name="T45" fmla="*/ 80 h 112"/>
                <a:gd name="T46" fmla="*/ 112 w 216"/>
                <a:gd name="T47" fmla="*/ 9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6" h="112">
                  <a:moveTo>
                    <a:pt x="214" y="86"/>
                  </a:moveTo>
                  <a:cubicBezTo>
                    <a:pt x="211" y="70"/>
                    <a:pt x="208" y="55"/>
                    <a:pt x="204" y="39"/>
                  </a:cubicBezTo>
                  <a:cubicBezTo>
                    <a:pt x="202" y="29"/>
                    <a:pt x="200" y="16"/>
                    <a:pt x="194" y="7"/>
                  </a:cubicBezTo>
                  <a:cubicBezTo>
                    <a:pt x="196" y="5"/>
                    <a:pt x="194" y="0"/>
                    <a:pt x="190" y="1"/>
                  </a:cubicBezTo>
                  <a:cubicBezTo>
                    <a:pt x="132" y="18"/>
                    <a:pt x="72" y="16"/>
                    <a:pt x="14" y="28"/>
                  </a:cubicBezTo>
                  <a:cubicBezTo>
                    <a:pt x="12" y="28"/>
                    <a:pt x="10" y="28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30"/>
                    <a:pt x="7" y="32"/>
                    <a:pt x="8" y="33"/>
                  </a:cubicBezTo>
                  <a:cubicBezTo>
                    <a:pt x="0" y="58"/>
                    <a:pt x="10" y="84"/>
                    <a:pt x="18" y="108"/>
                  </a:cubicBezTo>
                  <a:cubicBezTo>
                    <a:pt x="20" y="112"/>
                    <a:pt x="26" y="112"/>
                    <a:pt x="27" y="10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38" y="112"/>
                    <a:pt x="53" y="109"/>
                    <a:pt x="64" y="108"/>
                  </a:cubicBezTo>
                  <a:cubicBezTo>
                    <a:pt x="81" y="107"/>
                    <a:pt x="97" y="105"/>
                    <a:pt x="113" y="103"/>
                  </a:cubicBezTo>
                  <a:cubicBezTo>
                    <a:pt x="144" y="99"/>
                    <a:pt x="174" y="94"/>
                    <a:pt x="205" y="90"/>
                  </a:cubicBezTo>
                  <a:cubicBezTo>
                    <a:pt x="206" y="95"/>
                    <a:pt x="216" y="93"/>
                    <a:pt x="214" y="86"/>
                  </a:cubicBezTo>
                  <a:close/>
                  <a:moveTo>
                    <a:pt x="112" y="95"/>
                  </a:moveTo>
                  <a:cubicBezTo>
                    <a:pt x="96" y="97"/>
                    <a:pt x="80" y="99"/>
                    <a:pt x="64" y="100"/>
                  </a:cubicBezTo>
                  <a:cubicBezTo>
                    <a:pt x="53" y="101"/>
                    <a:pt x="38" y="100"/>
                    <a:pt x="28" y="105"/>
                  </a:cubicBezTo>
                  <a:cubicBezTo>
                    <a:pt x="27" y="105"/>
                    <a:pt x="27" y="105"/>
                    <a:pt x="27" y="105"/>
                  </a:cubicBezTo>
                  <a:cubicBezTo>
                    <a:pt x="20" y="81"/>
                    <a:pt x="10" y="59"/>
                    <a:pt x="16" y="34"/>
                  </a:cubicBezTo>
                  <a:cubicBezTo>
                    <a:pt x="73" y="31"/>
                    <a:pt x="134" y="25"/>
                    <a:pt x="189" y="9"/>
                  </a:cubicBezTo>
                  <a:cubicBezTo>
                    <a:pt x="189" y="20"/>
                    <a:pt x="193" y="31"/>
                    <a:pt x="195" y="42"/>
                  </a:cubicBezTo>
                  <a:cubicBezTo>
                    <a:pt x="198" y="55"/>
                    <a:pt x="200" y="68"/>
                    <a:pt x="203" y="80"/>
                  </a:cubicBezTo>
                  <a:cubicBezTo>
                    <a:pt x="172" y="85"/>
                    <a:pt x="142" y="90"/>
                    <a:pt x="112" y="9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C37A23D5-ECB4-BBD2-D124-0C943E7C0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2166" y="2052664"/>
              <a:ext cx="22826" cy="4150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1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39">
              <a:extLst>
                <a:ext uri="{FF2B5EF4-FFF2-40B4-BE49-F238E27FC236}">
                  <a16:creationId xmlns:a16="http://schemas.microsoft.com/office/drawing/2014/main" id="{6C93F7A9-328D-976D-63E5-11A0FCDF8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4991" y="2052664"/>
              <a:ext cx="6226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69A86780-1194-B73B-7588-6FB7C854F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1790" y="2052664"/>
              <a:ext cx="10376" cy="415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98">
              <a:extLst>
                <a:ext uri="{FF2B5EF4-FFF2-40B4-BE49-F238E27FC236}">
                  <a16:creationId xmlns:a16="http://schemas.microsoft.com/office/drawing/2014/main" id="{BAF77A37-1ECB-29C5-485B-0D27502B7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2291" y="1428076"/>
              <a:ext cx="103752" cy="240705"/>
            </a:xfrm>
            <a:custGeom>
              <a:avLst/>
              <a:gdLst>
                <a:gd name="T0" fmla="*/ 18 w 21"/>
                <a:gd name="T1" fmla="*/ 20 h 49"/>
                <a:gd name="T2" fmla="*/ 16 w 21"/>
                <a:gd name="T3" fmla="*/ 17 h 49"/>
                <a:gd name="T4" fmla="*/ 16 w 21"/>
                <a:gd name="T5" fmla="*/ 14 h 49"/>
                <a:gd name="T6" fmla="*/ 16 w 21"/>
                <a:gd name="T7" fmla="*/ 14 h 49"/>
                <a:gd name="T8" fmla="*/ 13 w 21"/>
                <a:gd name="T9" fmla="*/ 10 h 49"/>
                <a:gd name="T10" fmla="*/ 13 w 21"/>
                <a:gd name="T11" fmla="*/ 6 h 49"/>
                <a:gd name="T12" fmla="*/ 5 w 21"/>
                <a:gd name="T13" fmla="*/ 3 h 49"/>
                <a:gd name="T14" fmla="*/ 1 w 21"/>
                <a:gd name="T15" fmla="*/ 5 h 49"/>
                <a:gd name="T16" fmla="*/ 4 w 21"/>
                <a:gd name="T17" fmla="*/ 17 h 49"/>
                <a:gd name="T18" fmla="*/ 7 w 21"/>
                <a:gd name="T19" fmla="*/ 42 h 49"/>
                <a:gd name="T20" fmla="*/ 17 w 21"/>
                <a:gd name="T21" fmla="*/ 43 h 49"/>
                <a:gd name="T22" fmla="*/ 18 w 21"/>
                <a:gd name="T23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9">
                  <a:moveTo>
                    <a:pt x="18" y="20"/>
                  </a:moveTo>
                  <a:cubicBezTo>
                    <a:pt x="17" y="19"/>
                    <a:pt x="17" y="18"/>
                    <a:pt x="16" y="17"/>
                  </a:cubicBezTo>
                  <a:cubicBezTo>
                    <a:pt x="16" y="16"/>
                    <a:pt x="16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2"/>
                    <a:pt x="15" y="11"/>
                    <a:pt x="13" y="10"/>
                  </a:cubicBezTo>
                  <a:cubicBezTo>
                    <a:pt x="13" y="9"/>
                    <a:pt x="13" y="7"/>
                    <a:pt x="13" y="6"/>
                  </a:cubicBezTo>
                  <a:cubicBezTo>
                    <a:pt x="13" y="1"/>
                    <a:pt x="7" y="0"/>
                    <a:pt x="5" y="3"/>
                  </a:cubicBezTo>
                  <a:cubicBezTo>
                    <a:pt x="3" y="2"/>
                    <a:pt x="1" y="3"/>
                    <a:pt x="1" y="5"/>
                  </a:cubicBezTo>
                  <a:cubicBezTo>
                    <a:pt x="0" y="10"/>
                    <a:pt x="2" y="13"/>
                    <a:pt x="4" y="17"/>
                  </a:cubicBezTo>
                  <a:cubicBezTo>
                    <a:pt x="5" y="25"/>
                    <a:pt x="7" y="34"/>
                    <a:pt x="7" y="42"/>
                  </a:cubicBezTo>
                  <a:cubicBezTo>
                    <a:pt x="7" y="48"/>
                    <a:pt x="15" y="49"/>
                    <a:pt x="17" y="43"/>
                  </a:cubicBezTo>
                  <a:cubicBezTo>
                    <a:pt x="20" y="36"/>
                    <a:pt x="21" y="28"/>
                    <a:pt x="18" y="2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99">
              <a:extLst>
                <a:ext uri="{FF2B5EF4-FFF2-40B4-BE49-F238E27FC236}">
                  <a16:creationId xmlns:a16="http://schemas.microsoft.com/office/drawing/2014/main" id="{E2EE0D35-3AF6-E850-3574-40AAA8B63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419" y="1369975"/>
              <a:ext cx="122428" cy="313332"/>
            </a:xfrm>
            <a:custGeom>
              <a:avLst/>
              <a:gdLst>
                <a:gd name="T0" fmla="*/ 15 w 25"/>
                <a:gd name="T1" fmla="*/ 5 h 64"/>
                <a:gd name="T2" fmla="*/ 15 w 25"/>
                <a:gd name="T3" fmla="*/ 7 h 64"/>
                <a:gd name="T4" fmla="*/ 13 w 25"/>
                <a:gd name="T5" fmla="*/ 8 h 64"/>
                <a:gd name="T6" fmla="*/ 4 w 25"/>
                <a:gd name="T7" fmla="*/ 59 h 64"/>
                <a:gd name="T8" fmla="*/ 12 w 25"/>
                <a:gd name="T9" fmla="*/ 59 h 64"/>
                <a:gd name="T10" fmla="*/ 25 w 25"/>
                <a:gd name="T11" fmla="*/ 6 h 64"/>
                <a:gd name="T12" fmla="*/ 15 w 25"/>
                <a:gd name="T13" fmla="*/ 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64">
                  <a:moveTo>
                    <a:pt x="15" y="5"/>
                  </a:moveTo>
                  <a:cubicBezTo>
                    <a:pt x="15" y="5"/>
                    <a:pt x="15" y="6"/>
                    <a:pt x="15" y="7"/>
                  </a:cubicBezTo>
                  <a:cubicBezTo>
                    <a:pt x="14" y="7"/>
                    <a:pt x="13" y="7"/>
                    <a:pt x="13" y="8"/>
                  </a:cubicBezTo>
                  <a:cubicBezTo>
                    <a:pt x="5" y="24"/>
                    <a:pt x="0" y="41"/>
                    <a:pt x="4" y="59"/>
                  </a:cubicBezTo>
                  <a:cubicBezTo>
                    <a:pt x="5" y="64"/>
                    <a:pt x="11" y="63"/>
                    <a:pt x="12" y="59"/>
                  </a:cubicBezTo>
                  <a:cubicBezTo>
                    <a:pt x="20" y="41"/>
                    <a:pt x="25" y="25"/>
                    <a:pt x="25" y="6"/>
                  </a:cubicBezTo>
                  <a:cubicBezTo>
                    <a:pt x="25" y="0"/>
                    <a:pt x="17" y="0"/>
                    <a:pt x="15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00">
              <a:extLst>
                <a:ext uri="{FF2B5EF4-FFF2-40B4-BE49-F238E27FC236}">
                  <a16:creationId xmlns:a16="http://schemas.microsoft.com/office/drawing/2014/main" id="{1AFA8941-0ADA-B06B-520F-0CFB1C6B5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4274" y="1438452"/>
              <a:ext cx="161853" cy="244855"/>
            </a:xfrm>
            <a:custGeom>
              <a:avLst/>
              <a:gdLst>
                <a:gd name="T0" fmla="*/ 22 w 33"/>
                <a:gd name="T1" fmla="*/ 4 h 50"/>
                <a:gd name="T2" fmla="*/ 17 w 33"/>
                <a:gd name="T3" fmla="*/ 12 h 50"/>
                <a:gd name="T4" fmla="*/ 6 w 33"/>
                <a:gd name="T5" fmla="*/ 22 h 50"/>
                <a:gd name="T6" fmla="*/ 2 w 33"/>
                <a:gd name="T7" fmla="*/ 45 h 50"/>
                <a:gd name="T8" fmla="*/ 10 w 33"/>
                <a:gd name="T9" fmla="*/ 46 h 50"/>
                <a:gd name="T10" fmla="*/ 30 w 33"/>
                <a:gd name="T11" fmla="*/ 11 h 50"/>
                <a:gd name="T12" fmla="*/ 22 w 33"/>
                <a:gd name="T13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50">
                  <a:moveTo>
                    <a:pt x="22" y="4"/>
                  </a:moveTo>
                  <a:cubicBezTo>
                    <a:pt x="20" y="7"/>
                    <a:pt x="18" y="9"/>
                    <a:pt x="17" y="12"/>
                  </a:cubicBezTo>
                  <a:cubicBezTo>
                    <a:pt x="13" y="15"/>
                    <a:pt x="9" y="18"/>
                    <a:pt x="6" y="22"/>
                  </a:cubicBezTo>
                  <a:cubicBezTo>
                    <a:pt x="0" y="29"/>
                    <a:pt x="0" y="37"/>
                    <a:pt x="2" y="45"/>
                  </a:cubicBezTo>
                  <a:cubicBezTo>
                    <a:pt x="2" y="50"/>
                    <a:pt x="8" y="49"/>
                    <a:pt x="10" y="46"/>
                  </a:cubicBezTo>
                  <a:cubicBezTo>
                    <a:pt x="18" y="35"/>
                    <a:pt x="24" y="23"/>
                    <a:pt x="30" y="11"/>
                  </a:cubicBezTo>
                  <a:cubicBezTo>
                    <a:pt x="33" y="6"/>
                    <a:pt x="27" y="0"/>
                    <a:pt x="22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" name="组合 23">
            <a:extLst>
              <a:ext uri="{FF2B5EF4-FFF2-40B4-BE49-F238E27FC236}">
                <a16:creationId xmlns:a16="http://schemas.microsoft.com/office/drawing/2014/main" id="{F65DB75B-1254-0854-9B8F-2E10366F3D4A}"/>
              </a:ext>
            </a:extLst>
          </p:cNvPr>
          <p:cNvGrpSpPr/>
          <p:nvPr/>
        </p:nvGrpSpPr>
        <p:grpSpPr>
          <a:xfrm>
            <a:off x="2769755" y="1451860"/>
            <a:ext cx="8225418" cy="1343405"/>
            <a:chOff x="1134450" y="3198498"/>
            <a:chExt cx="6993378" cy="1343405"/>
          </a:xfrm>
        </p:grpSpPr>
        <p:sp>
          <p:nvSpPr>
            <p:cNvPr id="15" name="文本框 32">
              <a:extLst>
                <a:ext uri="{FF2B5EF4-FFF2-40B4-BE49-F238E27FC236}">
                  <a16:creationId xmlns:a16="http://schemas.microsoft.com/office/drawing/2014/main" id="{D9AF3940-6706-806A-3925-AE38271F6B55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vi-VN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Thể hiện rõ sự chuyển thể của nước trong tự nhiên</a:t>
              </a:r>
              <a:r>
                <a:rPr lang="en-US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.</a:t>
              </a:r>
              <a:endParaRPr lang="vi-VN" altLang="zh-CN" sz="3600" b="1" dirty="0">
                <a:solidFill>
                  <a:srgbClr val="FF0000"/>
                </a:solidFill>
                <a:latin typeface="HP001 4 hàng" panose="020B0603050302020204" pitchFamily="34" charset="0"/>
                <a:ea typeface="Roboto" panose="02000000000000000000" pitchFamily="2" charset="0"/>
              </a:endParaRPr>
            </a:p>
          </p:txBody>
        </p:sp>
        <p:grpSp>
          <p:nvGrpSpPr>
            <p:cNvPr id="17" name="组合 25">
              <a:extLst>
                <a:ext uri="{FF2B5EF4-FFF2-40B4-BE49-F238E27FC236}">
                  <a16:creationId xmlns:a16="http://schemas.microsoft.com/office/drawing/2014/main" id="{85B3495F-2DF8-157A-F967-11E96EAB2C45}"/>
                </a:ext>
              </a:extLst>
            </p:cNvPr>
            <p:cNvGrpSpPr/>
            <p:nvPr/>
          </p:nvGrpSpPr>
          <p:grpSpPr>
            <a:xfrm rot="19663740">
              <a:off x="1134450" y="3198498"/>
              <a:ext cx="704363" cy="958528"/>
              <a:chOff x="10687300" y="3941730"/>
              <a:chExt cx="1127258" cy="1534025"/>
            </a:xfrm>
          </p:grpSpPr>
          <p:sp>
            <p:nvSpPr>
              <p:cNvPr id="18" name="Freeform 108">
                <a:extLst>
                  <a:ext uri="{FF2B5EF4-FFF2-40B4-BE49-F238E27FC236}">
                    <a16:creationId xmlns:a16="http://schemas.microsoft.com/office/drawing/2014/main" id="{543689A4-E23C-73ED-59C1-C76A1D727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7300" y="4390933"/>
                <a:ext cx="664176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109">
                <a:extLst>
                  <a:ext uri="{FF2B5EF4-FFF2-40B4-BE49-F238E27FC236}">
                    <a16:creationId xmlns:a16="http://schemas.microsoft.com/office/drawing/2014/main" id="{EDB66DEF-A40E-B22D-2E18-4FCB9461DE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110">
                <a:extLst>
                  <a:ext uri="{FF2B5EF4-FFF2-40B4-BE49-F238E27FC236}">
                    <a16:creationId xmlns:a16="http://schemas.microsoft.com/office/drawing/2014/main" id="{6819D6A9-9CA2-2884-55EC-AA86F597C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111">
                <a:extLst>
                  <a:ext uri="{FF2B5EF4-FFF2-40B4-BE49-F238E27FC236}">
                    <a16:creationId xmlns:a16="http://schemas.microsoft.com/office/drawing/2014/main" id="{388BA065-9D8D-1D4F-80A4-85F11F4C2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112">
                <a:extLst>
                  <a:ext uri="{FF2B5EF4-FFF2-40B4-BE49-F238E27FC236}">
                    <a16:creationId xmlns:a16="http://schemas.microsoft.com/office/drawing/2014/main" id="{7668835E-F894-69F6-9CBA-6CCBEE339F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113">
                <a:extLst>
                  <a:ext uri="{FF2B5EF4-FFF2-40B4-BE49-F238E27FC236}">
                    <a16:creationId xmlns:a16="http://schemas.microsoft.com/office/drawing/2014/main" id="{740E2663-CCA0-CE6A-D22D-D9D2B051A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6777F7-C6C3-E30D-0B25-17B91DCD4050}"/>
              </a:ext>
            </a:extLst>
          </p:cNvPr>
          <p:cNvSpPr txBox="1"/>
          <p:nvPr/>
        </p:nvSpPr>
        <p:spPr>
          <a:xfrm>
            <a:off x="1593208" y="294113"/>
            <a:ext cx="89655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TIÊU CHÍ SẢN PHẨM</a:t>
            </a:r>
          </a:p>
        </p:txBody>
      </p:sp>
      <p:grpSp>
        <p:nvGrpSpPr>
          <p:cNvPr id="26" name="组合 23">
            <a:extLst>
              <a:ext uri="{FF2B5EF4-FFF2-40B4-BE49-F238E27FC236}">
                <a16:creationId xmlns:a16="http://schemas.microsoft.com/office/drawing/2014/main" id="{BE6321AC-9A9C-0C9F-B399-25D4E02EC62B}"/>
              </a:ext>
            </a:extLst>
          </p:cNvPr>
          <p:cNvGrpSpPr/>
          <p:nvPr/>
        </p:nvGrpSpPr>
        <p:grpSpPr>
          <a:xfrm>
            <a:off x="2877984" y="2989774"/>
            <a:ext cx="8449630" cy="1378289"/>
            <a:chOff x="1149989" y="3194004"/>
            <a:chExt cx="6977839" cy="1142918"/>
          </a:xfrm>
        </p:grpSpPr>
        <p:sp>
          <p:nvSpPr>
            <p:cNvPr id="27" name="文本框 32">
              <a:extLst>
                <a:ext uri="{FF2B5EF4-FFF2-40B4-BE49-F238E27FC236}">
                  <a16:creationId xmlns:a16="http://schemas.microsoft.com/office/drawing/2014/main" id="{6224B6C4-CCF8-ED52-6AA1-0E82D7112D3C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99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vi-VN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Chú thích đầy đủ, rõ ràng các quá trình </a:t>
              </a:r>
              <a:r>
                <a:rPr lang="en-US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 </a:t>
              </a:r>
              <a:r>
                <a:rPr lang="vi-VN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chuyển thể của nước</a:t>
              </a:r>
              <a:r>
                <a:rPr lang="en-US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.</a:t>
              </a:r>
              <a:endParaRPr lang="vi-VN" altLang="zh-CN" sz="3600" b="1" dirty="0">
                <a:solidFill>
                  <a:srgbClr val="FF0000"/>
                </a:solidFill>
                <a:latin typeface="HP001 4 hàng" panose="020B0603050302020204" pitchFamily="34" charset="0"/>
                <a:ea typeface="Roboto" panose="02000000000000000000" pitchFamily="2" charset="0"/>
              </a:endParaRPr>
            </a:p>
          </p:txBody>
        </p:sp>
        <p:grpSp>
          <p:nvGrpSpPr>
            <p:cNvPr id="28" name="组合 25">
              <a:extLst>
                <a:ext uri="{FF2B5EF4-FFF2-40B4-BE49-F238E27FC236}">
                  <a16:creationId xmlns:a16="http://schemas.microsoft.com/office/drawing/2014/main" id="{D51B2CD5-0366-DCFF-C0A3-DEDC9E3120ED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29" name="Freeform 108">
                <a:extLst>
                  <a:ext uri="{FF2B5EF4-FFF2-40B4-BE49-F238E27FC236}">
                    <a16:creationId xmlns:a16="http://schemas.microsoft.com/office/drawing/2014/main" id="{9E39F189-F5B8-F339-E83D-F8D0446F44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Freeform 109">
                <a:extLst>
                  <a:ext uri="{FF2B5EF4-FFF2-40B4-BE49-F238E27FC236}">
                    <a16:creationId xmlns:a16="http://schemas.microsoft.com/office/drawing/2014/main" id="{CA8BB581-5D3E-5705-432D-3B67681EF2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Freeform 110">
                <a:extLst>
                  <a:ext uri="{FF2B5EF4-FFF2-40B4-BE49-F238E27FC236}">
                    <a16:creationId xmlns:a16="http://schemas.microsoft.com/office/drawing/2014/main" id="{FC41CB35-67CF-EAA3-9B40-AB748A504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096" name="Freeform 111">
                <a:extLst>
                  <a:ext uri="{FF2B5EF4-FFF2-40B4-BE49-F238E27FC236}">
                    <a16:creationId xmlns:a16="http://schemas.microsoft.com/office/drawing/2014/main" id="{E221A4D6-F81E-914C-4555-C67C4F079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097" name="Freeform 112">
                <a:extLst>
                  <a:ext uri="{FF2B5EF4-FFF2-40B4-BE49-F238E27FC236}">
                    <a16:creationId xmlns:a16="http://schemas.microsoft.com/office/drawing/2014/main" id="{DE2018EC-62D2-A25C-C1C8-78D0E87A0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099" name="Freeform 113">
                <a:extLst>
                  <a:ext uri="{FF2B5EF4-FFF2-40B4-BE49-F238E27FC236}">
                    <a16:creationId xmlns:a16="http://schemas.microsoft.com/office/drawing/2014/main" id="{51F02429-6C66-25F6-4341-0126D8E97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4109" name="组合 23">
            <a:extLst>
              <a:ext uri="{FF2B5EF4-FFF2-40B4-BE49-F238E27FC236}">
                <a16:creationId xmlns:a16="http://schemas.microsoft.com/office/drawing/2014/main" id="{22AFE8F6-206E-BBC8-CF90-5B6999924B6B}"/>
              </a:ext>
            </a:extLst>
          </p:cNvPr>
          <p:cNvGrpSpPr/>
          <p:nvPr/>
        </p:nvGrpSpPr>
        <p:grpSpPr>
          <a:xfrm>
            <a:off x="2997514" y="4747721"/>
            <a:ext cx="6977839" cy="845387"/>
            <a:chOff x="1149989" y="3194004"/>
            <a:chExt cx="6977839" cy="845387"/>
          </a:xfrm>
        </p:grpSpPr>
        <p:sp>
          <p:nvSpPr>
            <p:cNvPr id="4110" name="文本框 32">
              <a:extLst>
                <a:ext uri="{FF2B5EF4-FFF2-40B4-BE49-F238E27FC236}">
                  <a16:creationId xmlns:a16="http://schemas.microsoft.com/office/drawing/2014/main" id="{63D8DE37-5541-0982-763C-F73F8A703A3A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vi-VN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Vật liệu dễ kiếm, dễ sử dụng</a:t>
              </a:r>
              <a:r>
                <a:rPr lang="en-US" altLang="zh-CN" sz="3600" b="1" dirty="0">
                  <a:solidFill>
                    <a:srgbClr val="FF0000"/>
                  </a:solidFill>
                  <a:latin typeface="HP001 4 hàng" panose="020B0603050302020204" pitchFamily="34" charset="0"/>
                  <a:ea typeface="Roboto" panose="02000000000000000000" pitchFamily="2" charset="0"/>
                </a:rPr>
                <a:t>.</a:t>
              </a:r>
            </a:p>
          </p:txBody>
        </p:sp>
        <p:grpSp>
          <p:nvGrpSpPr>
            <p:cNvPr id="4111" name="组合 25">
              <a:extLst>
                <a:ext uri="{FF2B5EF4-FFF2-40B4-BE49-F238E27FC236}">
                  <a16:creationId xmlns:a16="http://schemas.microsoft.com/office/drawing/2014/main" id="{D47797D5-2113-A84E-1023-3E1A2410A74A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4112" name="Freeform 108">
                <a:extLst>
                  <a:ext uri="{FF2B5EF4-FFF2-40B4-BE49-F238E27FC236}">
                    <a16:creationId xmlns:a16="http://schemas.microsoft.com/office/drawing/2014/main" id="{F2F26D34-6E02-CB60-EF8E-10CAE66F4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13" name="Freeform 109">
                <a:extLst>
                  <a:ext uri="{FF2B5EF4-FFF2-40B4-BE49-F238E27FC236}">
                    <a16:creationId xmlns:a16="http://schemas.microsoft.com/office/drawing/2014/main" id="{874F622A-6D10-3E04-99FD-0BC78C719A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14" name="Freeform 110">
                <a:extLst>
                  <a:ext uri="{FF2B5EF4-FFF2-40B4-BE49-F238E27FC236}">
                    <a16:creationId xmlns:a16="http://schemas.microsoft.com/office/drawing/2014/main" id="{6C311122-77F7-617F-79FB-21EE474AF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15" name="Freeform 111">
                <a:extLst>
                  <a:ext uri="{FF2B5EF4-FFF2-40B4-BE49-F238E27FC236}">
                    <a16:creationId xmlns:a16="http://schemas.microsoft.com/office/drawing/2014/main" id="{041C3ABB-5B28-902A-D393-0C8B4FF05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16" name="Freeform 112">
                <a:extLst>
                  <a:ext uri="{FF2B5EF4-FFF2-40B4-BE49-F238E27FC236}">
                    <a16:creationId xmlns:a16="http://schemas.microsoft.com/office/drawing/2014/main" id="{17341B57-F4B9-1143-FCAF-195280A7D2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117" name="Freeform 113">
                <a:extLst>
                  <a:ext uri="{FF2B5EF4-FFF2-40B4-BE49-F238E27FC236}">
                    <a16:creationId xmlns:a16="http://schemas.microsoft.com/office/drawing/2014/main" id="{C0C9A0CB-33D5-1951-C6AC-CD76BD3C8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4118" name="图片 9">
            <a:extLst>
              <a:ext uri="{FF2B5EF4-FFF2-40B4-BE49-F238E27FC236}">
                <a16:creationId xmlns:a16="http://schemas.microsoft.com/office/drawing/2014/main" id="{FD88739F-DDB6-74A8-D715-803D4E8A1A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027" y="857996"/>
            <a:ext cx="1566018" cy="1108172"/>
          </a:xfrm>
          <a:prstGeom prst="rect">
            <a:avLst/>
          </a:prstGeom>
        </p:spPr>
      </p:pic>
      <p:grpSp>
        <p:nvGrpSpPr>
          <p:cNvPr id="4120" name="组合 25">
            <a:extLst>
              <a:ext uri="{FF2B5EF4-FFF2-40B4-BE49-F238E27FC236}">
                <a16:creationId xmlns:a16="http://schemas.microsoft.com/office/drawing/2014/main" id="{6656DEAB-BFC7-CF50-5FA4-CD17FCB44C5E}"/>
              </a:ext>
            </a:extLst>
          </p:cNvPr>
          <p:cNvGrpSpPr/>
          <p:nvPr/>
        </p:nvGrpSpPr>
        <p:grpSpPr>
          <a:xfrm rot="1359389">
            <a:off x="10445182" y="175390"/>
            <a:ext cx="1443509" cy="1337751"/>
            <a:chOff x="10101876" y="4297860"/>
            <a:chExt cx="1826037" cy="1763786"/>
          </a:xfrm>
        </p:grpSpPr>
        <p:sp>
          <p:nvSpPr>
            <p:cNvPr id="4121" name="Freeform 26">
              <a:extLst>
                <a:ext uri="{FF2B5EF4-FFF2-40B4-BE49-F238E27FC236}">
                  <a16:creationId xmlns:a16="http://schemas.microsoft.com/office/drawing/2014/main" id="{E41F94BB-0DCE-B0A8-8473-C0C47A980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2" name="Freeform 27">
              <a:extLst>
                <a:ext uri="{FF2B5EF4-FFF2-40B4-BE49-F238E27FC236}">
                  <a16:creationId xmlns:a16="http://schemas.microsoft.com/office/drawing/2014/main" id="{A30BEA5D-5A32-0B01-E683-B451B1E124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3" name="Freeform 118">
              <a:extLst>
                <a:ext uri="{FF2B5EF4-FFF2-40B4-BE49-F238E27FC236}">
                  <a16:creationId xmlns:a16="http://schemas.microsoft.com/office/drawing/2014/main" id="{9835DD39-67E4-2AAF-A74A-95FEE83713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4" name="Freeform 119">
              <a:extLst>
                <a:ext uri="{FF2B5EF4-FFF2-40B4-BE49-F238E27FC236}">
                  <a16:creationId xmlns:a16="http://schemas.microsoft.com/office/drawing/2014/main" id="{1FC2C20E-4CFF-D850-0EA7-619CD8A76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5" name="Freeform 120">
              <a:extLst>
                <a:ext uri="{FF2B5EF4-FFF2-40B4-BE49-F238E27FC236}">
                  <a16:creationId xmlns:a16="http://schemas.microsoft.com/office/drawing/2014/main" id="{5E1E72D2-3AC4-45B9-CBAE-44FC2792B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26" name="Freeform 121">
              <a:extLst>
                <a:ext uri="{FF2B5EF4-FFF2-40B4-BE49-F238E27FC236}">
                  <a16:creationId xmlns:a16="http://schemas.microsoft.com/office/drawing/2014/main" id="{60AB056D-89C4-7D08-FC92-89A8AE41D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127" name="图片 48">
            <a:extLst>
              <a:ext uri="{FF2B5EF4-FFF2-40B4-BE49-F238E27FC236}">
                <a16:creationId xmlns:a16="http://schemas.microsoft.com/office/drawing/2014/main" id="{1F7726B6-1EDE-CE4E-CB9A-34DFF27944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35521" y="254868"/>
            <a:ext cx="646843" cy="457729"/>
          </a:xfrm>
          <a:prstGeom prst="rect">
            <a:avLst/>
          </a:prstGeom>
        </p:spPr>
      </p:pic>
      <p:grpSp>
        <p:nvGrpSpPr>
          <p:cNvPr id="22528" name="组合 2">
            <a:extLst>
              <a:ext uri="{FF2B5EF4-FFF2-40B4-BE49-F238E27FC236}">
                <a16:creationId xmlns:a16="http://schemas.microsoft.com/office/drawing/2014/main" id="{E419300F-79DC-8282-9863-1A5AECA71F22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22529" name="图片 3">
              <a:extLst>
                <a:ext uri="{FF2B5EF4-FFF2-40B4-BE49-F238E27FC236}">
                  <a16:creationId xmlns:a16="http://schemas.microsoft.com/office/drawing/2014/main" id="{EB38BF16-CFEC-A3BF-9D2A-B14E404D6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22532" name="图片 4">
              <a:extLst>
                <a:ext uri="{FF2B5EF4-FFF2-40B4-BE49-F238E27FC236}">
                  <a16:creationId xmlns:a16="http://schemas.microsoft.com/office/drawing/2014/main" id="{D38DFF1D-44B3-F5D3-9104-DD8DD450F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22533" name="图片 5">
              <a:extLst>
                <a:ext uri="{FF2B5EF4-FFF2-40B4-BE49-F238E27FC236}">
                  <a16:creationId xmlns:a16="http://schemas.microsoft.com/office/drawing/2014/main" id="{B6335858-6C0A-90F6-E52F-9ECD7E7DB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22534" name="图片 7">
              <a:extLst>
                <a:ext uri="{FF2B5EF4-FFF2-40B4-BE49-F238E27FC236}">
                  <a16:creationId xmlns:a16="http://schemas.microsoft.com/office/drawing/2014/main" id="{07B90D79-75F4-EA87-2DA4-3DBB44560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22535" name="图片 8">
              <a:extLst>
                <a:ext uri="{FF2B5EF4-FFF2-40B4-BE49-F238E27FC236}">
                  <a16:creationId xmlns:a16="http://schemas.microsoft.com/office/drawing/2014/main" id="{122949CA-56EC-623A-1814-FB0FEE4069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22537" name="图片 9">
              <a:extLst>
                <a:ext uri="{FF2B5EF4-FFF2-40B4-BE49-F238E27FC236}">
                  <a16:creationId xmlns:a16="http://schemas.microsoft.com/office/drawing/2014/main" id="{CA71FBDD-286F-DE57-E1F7-568932F97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22538" name="图片 10">
              <a:extLst>
                <a:ext uri="{FF2B5EF4-FFF2-40B4-BE49-F238E27FC236}">
                  <a16:creationId xmlns:a16="http://schemas.microsoft.com/office/drawing/2014/main" id="{4B492E3B-EB0B-FE5C-2BA8-3A06ECDE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3C8136A-27FC-DF28-2105-23CA64361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3" y="-7327"/>
            <a:ext cx="1946269" cy="89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857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ownloads\2021 - KHUNG VIET CHU KHÔNG NỀN\KHUNG_CHU_6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4361" y="127603"/>
            <a:ext cx="8223906" cy="5497752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1840990" y="1827808"/>
            <a:ext cx="8367278" cy="1477236"/>
          </a:xfrm>
          <a:prstGeom prst="rect">
            <a:avLst/>
          </a:prstGeom>
          <a:noFill/>
        </p:spPr>
        <p:txBody>
          <a:bodyPr wrap="square" lIns="91388" tIns="45695" rIns="91388" bIns="45695" rtlCol="0">
            <a:spAutoFit/>
          </a:bodyPr>
          <a:lstStyle/>
          <a:p>
            <a:pPr algn="ctr" defTabSz="914309">
              <a:defRPr/>
            </a:pPr>
            <a:r>
              <a:rPr lang="en-US" sz="8999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itchFamily="18" charset="0"/>
              </a:rPr>
              <a:t>KHỞI ĐỘNG</a:t>
            </a:r>
          </a:p>
        </p:txBody>
      </p:sp>
      <p:pic>
        <p:nvPicPr>
          <p:cNvPr id="4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60" y="4453754"/>
            <a:ext cx="9453692" cy="333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34CAA-6B40-562B-43D3-DA6425D633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0"/>
            <a:ext cx="2752725" cy="9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305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2829" y="337304"/>
            <a:ext cx="6655787" cy="6617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84" y="3637532"/>
            <a:ext cx="5028893" cy="24690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6115497" y="2800350"/>
            <a:ext cx="5028893" cy="313932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Chia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sẻ</a:t>
            </a:r>
            <a:endParaRPr lang="vi-VN" altLang="zh-CN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lvl="0" algn="ctr"/>
            <a:r>
              <a:rPr lang="vi-VN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 phẩm</a:t>
            </a:r>
          </a:p>
          <a:p>
            <a:pPr lvl="0" algn="ctr"/>
            <a:r>
              <a:rPr lang="vi-VN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 nhân</a:t>
            </a:r>
            <a:endParaRPr lang="zh-CN" altLang="en-US" sz="6600" dirty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F5DFBC-CDB6-7288-97BB-354953FD57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729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2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447" y="240128"/>
            <a:ext cx="6655787" cy="6617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148" y="4798174"/>
            <a:ext cx="4044877" cy="198593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698825" y="3154745"/>
            <a:ext cx="6139027" cy="22159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Thảo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luận</a:t>
            </a:r>
            <a:endParaRPr lang="en-US" altLang="zh-CN" sz="4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lvl="0" algn="ctr"/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nhóm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6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ý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tưởng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vào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phiếu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altLang="zh-CN" sz="4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4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tập</a:t>
            </a:r>
            <a:endParaRPr lang="zh-CN" altLang="en-US" sz="4600" dirty="0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DDA7C9-A9B1-C890-26BF-59D7536FE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8E6657-B0D6-DB18-735A-9A50495EF960}"/>
              </a:ext>
            </a:extLst>
          </p:cNvPr>
          <p:cNvSpPr txBox="1"/>
          <p:nvPr/>
        </p:nvSpPr>
        <p:spPr>
          <a:xfrm>
            <a:off x="442577" y="1900400"/>
            <a:ext cx="494569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vi-VN" sz="4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sản phẩm của nhóm</a:t>
            </a:r>
            <a:endParaRPr lang="en-US" sz="4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81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6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1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E23FC9B-2449-E23D-677A-4926FA62D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562" y="157975"/>
            <a:ext cx="10810875" cy="654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7" name="图片 37896" descr="1-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660" y="2245021"/>
            <a:ext cx="4716383" cy="35295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4" name="图片 37893" descr="1-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128" y="3637532"/>
            <a:ext cx="3172212" cy="2867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5" name="图片 37894" descr="1-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6872" y="-36766"/>
            <a:ext cx="7556554" cy="689476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6" name="图片 37895" descr="1-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319" y="666383"/>
            <a:ext cx="2978043" cy="2647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089670" y="2516859"/>
            <a:ext cx="465864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1196BD-6883-DC67-3CB7-D4AA84415D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3" y="-7327"/>
            <a:ext cx="2373174" cy="1090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187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图片 72710" descr="PPT素材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53" y="4013234"/>
            <a:ext cx="14071022" cy="29079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72709" descr="PPT素材-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31553" y="-575334"/>
            <a:ext cx="12846256" cy="775417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9525">
            <a:noFill/>
          </a:ln>
        </p:spPr>
      </p:pic>
      <p:pic>
        <p:nvPicPr>
          <p:cNvPr id="72709" name="图片 72708" descr="PPT素材-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70551">
            <a:off x="10155697" y="3190618"/>
            <a:ext cx="2200883" cy="4109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 rot="527001">
            <a:off x="6172249" y="1221313"/>
            <a:ext cx="42290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SẢN PHẨM</a:t>
            </a:r>
          </a:p>
        </p:txBody>
      </p:sp>
      <p:sp>
        <p:nvSpPr>
          <p:cNvPr id="3" name="TextBox 2"/>
          <p:cNvSpPr txBox="1"/>
          <p:nvPr/>
        </p:nvSpPr>
        <p:spPr>
          <a:xfrm rot="21214813">
            <a:off x="530422" y="3389337"/>
            <a:ext cx="408958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sz="4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endParaRPr lang="en-US" sz="4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4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A35A94-DA62-1BF1-9168-27F642390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524340" cy="134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3849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7" name="图片 38916" descr="1-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5858" y="1453404"/>
            <a:ext cx="2819749" cy="540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997B8E-BCA4-7B17-E3A8-4DD8F907A4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1"/>
            <a:ext cx="3118345" cy="1191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A55BB-F1B3-F996-00E1-3BC79A7C85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7165" y="1302327"/>
            <a:ext cx="8820726" cy="55556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054EEF-A7B7-BC4E-BCB5-2431913A99AA}"/>
              </a:ext>
            </a:extLst>
          </p:cNvPr>
          <p:cNvSpPr txBox="1"/>
          <p:nvPr/>
        </p:nvSpPr>
        <p:spPr>
          <a:xfrm>
            <a:off x="3587458" y="-175001"/>
            <a:ext cx="7095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tiêu chí và đánh giá</a:t>
            </a:r>
          </a:p>
          <a:p>
            <a:pPr algn="ctr"/>
            <a:r>
              <a:rPr lang="vi-VN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 phẩm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00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8" name="图片 44037" descr="1-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7" y="2874639"/>
            <a:ext cx="3760468" cy="3983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9" name="图片 44038" descr="1-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03119">
            <a:off x="8494819" y="-693921"/>
            <a:ext cx="2805702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41" name="图片 44040" descr="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362" y="363063"/>
            <a:ext cx="6585702" cy="6494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046482" y="2622197"/>
            <a:ext cx="48137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Chia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sẻ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kết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quả</a:t>
            </a:r>
            <a:endParaRPr lang="en-US" altLang="zh-CN" sz="66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AA1B6-BA28-9561-5E7E-13432B87E9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8">
            <a:extLst>
              <a:ext uri="{FF2B5EF4-FFF2-40B4-BE49-F238E27FC236}">
                <a16:creationId xmlns:a16="http://schemas.microsoft.com/office/drawing/2014/main" id="{542C3721-D190-87EC-2501-7D13ECFBEDF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294064" y="3123139"/>
            <a:ext cx="2990456" cy="373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1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2" name="图片 4111" descr="PPT素材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53" y="4013234"/>
            <a:ext cx="14071022" cy="29079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064" y="-2298"/>
            <a:ext cx="8395851" cy="6388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9" name="图片 4108" descr="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47" y="1292554"/>
            <a:ext cx="1970426" cy="99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4102">
            <a:extLst>
              <a:ext uri="{FF2B5EF4-FFF2-40B4-BE49-F238E27FC236}">
                <a16:creationId xmlns:a16="http://schemas.microsoft.com/office/drawing/2014/main" id="{70A3B062-4D63-96A5-B98C-96E3611E3DC3}"/>
              </a:ext>
            </a:extLst>
          </p:cNvPr>
          <p:cNvSpPr txBox="1"/>
          <p:nvPr/>
        </p:nvSpPr>
        <p:spPr>
          <a:xfrm>
            <a:off x="3859619" y="2639148"/>
            <a:ext cx="5836666" cy="212365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Bình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chọn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sản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phẩm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đẹp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6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97F10B-2286-FBD3-BB3D-D1C3D61C52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312459" cy="1218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439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447" y="240128"/>
            <a:ext cx="6655787" cy="66178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384" y="3637532"/>
            <a:ext cx="5028893" cy="24690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6547253" y="3145201"/>
            <a:ext cx="4216004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vi-VN" altLang="zh-CN" sz="9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Vận dụng</a:t>
            </a:r>
            <a:endParaRPr lang="zh-CN" altLang="en-US" sz="9000" dirty="0">
              <a:solidFill>
                <a:srgbClr val="FF0000"/>
              </a:solidFill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170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2" name="图片 4111" descr="PPT素材-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31553" y="4013234"/>
            <a:ext cx="14071022" cy="29079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1255" y="-2298"/>
            <a:ext cx="7765660" cy="6388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3" name="文本框 4102"/>
          <p:cNvSpPr txBox="1"/>
          <p:nvPr/>
        </p:nvSpPr>
        <p:spPr>
          <a:xfrm>
            <a:off x="4510605" y="2551295"/>
            <a:ext cx="5113686" cy="29238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altLang="zh-CN" sz="4600" b="1" dirty="0">
                <a:solidFill>
                  <a:srgbClr val="FF0000"/>
                </a:solidFill>
                <a:latin typeface="HP001 4 hàng" panose="020B0603050302020204" pitchFamily="34" charset="0"/>
                <a:ea typeface="Roboto" panose="02000000000000000000" pitchFamily="2" charset="0"/>
              </a:rPr>
              <a:t>Sử dụng mô hình vừa làm, giải thích cho lớp về hiện tượng xảy ra mưa</a:t>
            </a:r>
          </a:p>
        </p:txBody>
      </p:sp>
      <p:pic>
        <p:nvPicPr>
          <p:cNvPr id="4109" name="图片 4108" descr="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447" y="1292554"/>
            <a:ext cx="1970426" cy="99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10" name="图片 4109" descr="封面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894" y="4001745"/>
            <a:ext cx="3543319" cy="240472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4267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28CC9FF-3706-0BE8-0217-6B1D903078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2902837866306411294">
            <a:hlinkClick r:id="" action="ppaction://media"/>
            <a:extLst>
              <a:ext uri="{FF2B5EF4-FFF2-40B4-BE49-F238E27FC236}">
                <a16:creationId xmlns:a16="http://schemas.microsoft.com/office/drawing/2014/main" id="{61F7E336-F260-E599-26D9-64CF5E1DF8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27345" cy="6857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7B2F2D-FFF2-CC9F-4F87-01D1C56542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1"/>
            <a:ext cx="2358318" cy="840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44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0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1" name="图片 72710" descr="PPT素材-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31553" y="4013234"/>
            <a:ext cx="14071022" cy="29079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72709" descr="PPT素材-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31553" y="-575334"/>
            <a:ext cx="12846256" cy="7754171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9525">
            <a:noFill/>
          </a:ln>
        </p:spPr>
      </p:pic>
      <p:pic>
        <p:nvPicPr>
          <p:cNvPr id="72709" name="图片 72708" descr="PPT素材-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70551">
            <a:off x="10155697" y="3190618"/>
            <a:ext cx="2200883" cy="4109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 rot="527001">
            <a:off x="5928592" y="1036648"/>
            <a:ext cx="47163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Con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mong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muốn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được</a:t>
            </a:r>
            <a:endParaRPr lang="vi-VN" sz="3600" b="1" dirty="0">
              <a:solidFill>
                <a:srgbClr val="FF0000"/>
              </a:solidFill>
              <a:latin typeface="HP001 4 hàng" panose="020B06030503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cải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tiến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phẩm</a:t>
            </a:r>
            <a:endParaRPr lang="vi-VN" sz="3600" b="1" dirty="0">
              <a:solidFill>
                <a:srgbClr val="FF0000"/>
              </a:solidFill>
              <a:effectLst/>
              <a:latin typeface="HP001 4 hàng" panose="020B06030503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sản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phẩm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được</a:t>
            </a:r>
            <a:endParaRPr lang="vi-VN" sz="3600" b="1" dirty="0">
              <a:solidFill>
                <a:srgbClr val="FF0000"/>
              </a:solidFill>
              <a:effectLst/>
              <a:latin typeface="HP001 4 hàng" panose="020B06030503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hoàn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hảo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Calibri" panose="020F0502020204030204" pitchFamily="34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21214813">
            <a:off x="526414" y="3290335"/>
            <a:ext cx="4097597" cy="2413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Trong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ngày</a:t>
            </a:r>
            <a:endParaRPr lang="vi-VN" sz="3600" b="1" dirty="0">
              <a:solidFill>
                <a:srgbClr val="FF0000"/>
              </a:solidFill>
              <a:latin typeface="HP001 4 hàng" panose="020B0603050302020204" pitchFamily="34" charset="0"/>
              <a:ea typeface="Roboto Black" panose="02000000000000000000" pitchFamily="2" charset="0"/>
              <a:cs typeface="Roboto Black" panose="02000000000000000000" pitchFamily="2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hôm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nay,</a:t>
            </a:r>
            <a:r>
              <a:rPr lang="vi-VN" sz="3600" b="1" dirty="0">
                <a:solidFill>
                  <a:srgbClr val="FF0000"/>
                </a:solidFill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con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thích</a:t>
            </a:r>
            <a:endParaRPr lang="vi-VN" sz="3600" b="1" dirty="0">
              <a:solidFill>
                <a:srgbClr val="FF0000"/>
              </a:solidFill>
              <a:effectLst/>
              <a:latin typeface="HP001 4 hàng" panose="020B0603050302020204" pitchFamily="34" charset="0"/>
              <a:ea typeface="Roboto Black" panose="02000000000000000000" pitchFamily="2" charset="0"/>
              <a:cs typeface="Roboto Black" panose="02000000000000000000" pitchFamily="2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nhất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hoạt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effectLst/>
                <a:latin typeface="HP001 4 hàng" panose="020B0603050302020204" pitchFamily="34" charset="0"/>
                <a:ea typeface="Roboto Black" panose="02000000000000000000" pitchFamily="2" charset="0"/>
                <a:cs typeface="Roboto Black" panose="02000000000000000000" pitchFamily="2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A35A94-DA62-1BF1-9168-27F642390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" y="0"/>
            <a:ext cx="3524340" cy="134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993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图片 40965" descr="1-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440" y="489528"/>
            <a:ext cx="2592747" cy="64931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Cloud Callout 1"/>
          <p:cNvSpPr/>
          <p:nvPr/>
        </p:nvSpPr>
        <p:spPr>
          <a:xfrm>
            <a:off x="3934937" y="0"/>
            <a:ext cx="5427876" cy="115454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11" y="-64294"/>
            <a:ext cx="2169953" cy="2167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3">
            <a:hlinkClick r:id="" action="ppaction://media"/>
            <a:extLst>
              <a:ext uri="{FF2B5EF4-FFF2-40B4-BE49-F238E27FC236}">
                <a16:creationId xmlns:a16="http://schemas.microsoft.com/office/drawing/2014/main" id="{9940667D-1A9F-BC08-DC15-643C68B2A6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083460" y="3776718"/>
            <a:ext cx="2774118" cy="2774118"/>
          </a:xfrm>
          <a:prstGeom prst="rect">
            <a:avLst/>
          </a:prstGeom>
          <a:ln w="228600" cap="sq">
            <a:gradFill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miter lim="800000"/>
          </a:ln>
          <a:effectLst>
            <a:outerShdw blurRad="177800" dist="127000" dir="9600000" sx="102000" sy="102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21240000"/>
            </a:camera>
            <a:lightRig rig="twoPt" dir="t">
              <a:rot lat="0" lon="0" rev="7200000"/>
            </a:lightRig>
          </a:scene3d>
          <a:sp3d extrusionH="38100">
            <a:extrusionClr>
              <a:srgbClr val="FFFFFF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5CC4D9-740C-AFB1-5193-08C8D65DA7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848" y="3997879"/>
            <a:ext cx="2669655" cy="2592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3C5538-9694-4576-1D5F-82CCBEC197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497" y="1578859"/>
            <a:ext cx="3061794" cy="31545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2A420E-08BE-CBAC-C956-03DDD7BEAF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641" y="1578859"/>
            <a:ext cx="3085505" cy="31807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564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34" y="2522362"/>
            <a:ext cx="2398474" cy="39298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186546" y="3142574"/>
            <a:ext cx="633205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500" dirty="0">
                <a:solidFill>
                  <a:srgbClr val="FFFF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THANKS YOU!</a:t>
            </a:r>
            <a:endParaRPr kumimoji="0" lang="en-US" sz="6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82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B1CD7035-8871-13F3-574D-83A139A34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827" y="1484150"/>
            <a:ext cx="4389742" cy="4389742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D9CB9AE3-36C8-AF49-5F14-15879A7B2390}"/>
              </a:ext>
            </a:extLst>
          </p:cNvPr>
          <p:cNvSpPr/>
          <p:nvPr/>
        </p:nvSpPr>
        <p:spPr>
          <a:xfrm>
            <a:off x="5442325" y="-93562"/>
            <a:ext cx="4553527" cy="1476113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vi-VN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"/>
                <a:cs typeface="Times New Roman" panose="02020603050405020304" pitchFamily="18" charset="0"/>
              </a:rPr>
              <a:t>Đây</a:t>
            </a:r>
            <a:r>
              <a:rPr lang="fr-FR" altLang="vi-VN" sz="46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"/>
                <a:cs typeface="Times New Roman" panose="02020603050405020304" pitchFamily="18" charset="0"/>
              </a:rPr>
              <a:t> là </a:t>
            </a:r>
            <a:r>
              <a:rPr lang="fr-FR" altLang="vi-VN" sz="4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"/>
                <a:cs typeface="Times New Roman" panose="02020603050405020304" pitchFamily="18" charset="0"/>
              </a:rPr>
              <a:t>gì</a:t>
            </a:r>
            <a:r>
              <a:rPr lang="fr-FR" altLang="vi-VN" sz="46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"/>
                <a:cs typeface="Times New Roman" panose="02020603050405020304" pitchFamily="18" charset="0"/>
              </a:rPr>
              <a:t>?</a:t>
            </a:r>
            <a:endParaRPr kumimoji="0" lang="en-US" altLang="vi-VN" sz="4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思源黑体 CN"/>
              <a:cs typeface="Times New Roman" panose="02020603050405020304" pitchFamily="18" charset="0"/>
            </a:endParaRPr>
          </a:p>
        </p:txBody>
      </p:sp>
      <p:sp>
        <p:nvSpPr>
          <p:cNvPr id="11" name="Callout: Left Arrow 10">
            <a:extLst>
              <a:ext uri="{FF2B5EF4-FFF2-40B4-BE49-F238E27FC236}">
                <a16:creationId xmlns:a16="http://schemas.microsoft.com/office/drawing/2014/main" id="{6ED31C1B-5AAF-D13E-B369-9E7A1F8889DC}"/>
              </a:ext>
            </a:extLst>
          </p:cNvPr>
          <p:cNvSpPr/>
          <p:nvPr/>
        </p:nvSpPr>
        <p:spPr>
          <a:xfrm>
            <a:off x="6804642" y="2228912"/>
            <a:ext cx="3715576" cy="2900219"/>
          </a:xfrm>
          <a:prstGeom prst="leftArrowCallou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4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Carton</a:t>
            </a:r>
          </a:p>
        </p:txBody>
      </p:sp>
    </p:spTree>
    <p:extLst>
      <p:ext uri="{BB962C8B-B14F-4D97-AF65-F5344CB8AC3E}">
        <p14:creationId xmlns:p14="http://schemas.microsoft.com/office/powerpoint/2010/main" val="3663368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CCEB0-1E06-B3B0-DCF7-6F9E39FAE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56" y="0"/>
            <a:ext cx="9814935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carton ta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87D596-1F55-35CB-A1C2-DF3E7EA2E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429" y="718062"/>
            <a:ext cx="3279054" cy="32050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19AA3B-0B03-550C-D4BE-0E407E6E30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5" y="-17751"/>
            <a:ext cx="2381553" cy="1126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DAD000-707F-5A7D-6405-C6EE3545F1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5" y="1126216"/>
            <a:ext cx="3279054" cy="28195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359B5F-533C-22DD-462D-29CB0A4504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18" y="4274328"/>
            <a:ext cx="3724522" cy="24431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85A80A-1FCA-C79C-6984-3B1DD15F2D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08" y="4036456"/>
            <a:ext cx="3749786" cy="2681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00EC3-75B9-8713-4FD3-C15510C938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2207" y="1263057"/>
            <a:ext cx="2994164" cy="28195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34724D-BDAE-F393-72F3-B2341C668F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0870" y="4225641"/>
            <a:ext cx="3387408" cy="25405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545067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626" t="3333" r="25740" b="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Viết câu"/>
          <p:cNvSpPr txBox="1"/>
          <p:nvPr/>
        </p:nvSpPr>
        <p:spPr>
          <a:xfrm>
            <a:off x="2386745" y="157589"/>
            <a:ext cx="870960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Thứ Bảy ngày </a:t>
            </a:r>
            <a:r>
              <a:rPr lang="en-US" sz="3500" b="1" dirty="0" smtClean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20 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tháng </a:t>
            </a:r>
            <a:r>
              <a:rPr lang="en-US" sz="3500" b="1" dirty="0" smtClean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1 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năm </a:t>
            </a:r>
            <a:r>
              <a:rPr lang="en-US" sz="3500" b="1" dirty="0" smtClean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2024</a:t>
            </a:r>
            <a:endParaRPr lang="en-US" sz="3500" b="1" dirty="0">
              <a:solidFill>
                <a:schemeClr val="bg1"/>
              </a:solidFill>
              <a:latin typeface="HP001 4 hàng" panose="020B0603050302020204" pitchFamily="34" charset="0"/>
              <a:ea typeface="HP001" pitchFamily="34" charset="0"/>
            </a:endParaRPr>
          </a:p>
          <a:p>
            <a:r>
              <a:rPr lang="en-US" sz="3500" b="1" dirty="0">
                <a:solidFill>
                  <a:schemeClr val="bg1"/>
                </a:solidFill>
                <a:latin typeface="HP001" pitchFamily="34" charset="0"/>
                <a:ea typeface="HP001" pitchFamily="34" charset="0"/>
              </a:rPr>
              <a:t>            </a:t>
            </a:r>
          </a:p>
        </p:txBody>
      </p:sp>
      <p:sp>
        <p:nvSpPr>
          <p:cNvPr id="10" name="Viết câu"/>
          <p:cNvSpPr txBox="1"/>
          <p:nvPr/>
        </p:nvSpPr>
        <p:spPr>
          <a:xfrm>
            <a:off x="5143511" y="734526"/>
            <a:ext cx="322707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Bài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học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Stem</a:t>
            </a:r>
          </a:p>
        </p:txBody>
      </p:sp>
      <p:sp>
        <p:nvSpPr>
          <p:cNvPr id="11" name="Viết câu"/>
          <p:cNvSpPr txBox="1"/>
          <p:nvPr/>
        </p:nvSpPr>
        <p:spPr>
          <a:xfrm>
            <a:off x="2708968" y="1310511"/>
            <a:ext cx="896493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Sự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chuyển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thể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của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nước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và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vòng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tuần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hoàn</a:t>
            </a:r>
            <a:endParaRPr lang="en-US" sz="3500" b="1" dirty="0">
              <a:solidFill>
                <a:schemeClr val="bg1"/>
              </a:solidFill>
              <a:latin typeface="HP001 4 hàng" panose="020B0603050302020204" pitchFamily="34" charset="0"/>
              <a:ea typeface="HP001" pitchFamily="34" charset="0"/>
            </a:endParaRPr>
          </a:p>
          <a:p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   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của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nước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trong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tự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nhiên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(</a:t>
            </a:r>
            <a:r>
              <a:rPr lang="en-US" sz="3500" b="1" dirty="0" err="1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Tiết</a:t>
            </a:r>
            <a:r>
              <a:rPr lang="en-US" sz="3500" b="1" dirty="0">
                <a:solidFill>
                  <a:schemeClr val="bg1"/>
                </a:solidFill>
                <a:latin typeface="HP001 4 hàng" panose="020B0603050302020204" pitchFamily="34" charset="0"/>
                <a:ea typeface="HP001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43427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nướ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700D47-F63B-67EE-1309-564DF35D0A3F}"/>
              </a:ext>
            </a:extLst>
          </p:cNvPr>
          <p:cNvSpPr txBox="1"/>
          <p:nvPr/>
        </p:nvSpPr>
        <p:spPr>
          <a:xfrm>
            <a:off x="2316236" y="2316465"/>
            <a:ext cx="80279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8">
            <a:extLst>
              <a:ext uri="{FF2B5EF4-FFF2-40B4-BE49-F238E27FC236}">
                <a16:creationId xmlns:a16="http://schemas.microsoft.com/office/drawing/2014/main" id="{3299B36A-85B0-E12B-6659-B6D6F944E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387315" y="3150857"/>
            <a:ext cx="2990456" cy="3734861"/>
          </a:xfrm>
          <a:prstGeom prst="rect">
            <a:avLst/>
          </a:prstGeom>
        </p:spPr>
      </p:pic>
      <p:grpSp>
        <p:nvGrpSpPr>
          <p:cNvPr id="4" name="Nhóm 95">
            <a:extLst>
              <a:ext uri="{FF2B5EF4-FFF2-40B4-BE49-F238E27FC236}">
                <a16:creationId xmlns:a16="http://schemas.microsoft.com/office/drawing/2014/main" id="{936795F6-E65F-B1F8-8362-2D52F8B3ABFD}"/>
              </a:ext>
            </a:extLst>
          </p:cNvPr>
          <p:cNvGrpSpPr/>
          <p:nvPr/>
        </p:nvGrpSpPr>
        <p:grpSpPr>
          <a:xfrm>
            <a:off x="114301" y="3514725"/>
            <a:ext cx="5162550" cy="3343275"/>
            <a:chOff x="1124976" y="1819729"/>
            <a:chExt cx="6487886" cy="4203699"/>
          </a:xfrm>
        </p:grpSpPr>
        <p:sp>
          <p:nvSpPr>
            <p:cNvPr id="5" name="Hình Bầu dục 97">
              <a:extLst>
                <a:ext uri="{FF2B5EF4-FFF2-40B4-BE49-F238E27FC236}">
                  <a16:creationId xmlns:a16="http://schemas.microsoft.com/office/drawing/2014/main" id="{C7C0E894-D3BD-4D04-2732-CB46776C0E14}"/>
                </a:ext>
              </a:extLst>
            </p:cNvPr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40">
                <a:buClr>
                  <a:srgbClr val="000000"/>
                </a:buClr>
              </a:pPr>
              <a:endParaRPr lang="en-US" sz="1867" kern="0" dirty="0">
                <a:solidFill>
                  <a:prstClr val="white"/>
                </a:solidFill>
                <a:latin typeface="Calibri"/>
                <a:sym typeface="Arial"/>
              </a:endParaRPr>
            </a:p>
          </p:txBody>
        </p:sp>
        <p:pic>
          <p:nvPicPr>
            <p:cNvPr id="6" name="Hình ảnh 98" descr="Ảnh có chứa đồ chơi, búp bê&#10;&#10;Mô tả được tạo tự động">
              <a:extLst>
                <a:ext uri="{FF2B5EF4-FFF2-40B4-BE49-F238E27FC236}">
                  <a16:creationId xmlns:a16="http://schemas.microsoft.com/office/drawing/2014/main" id="{14472141-FC67-9AA9-6A30-BE72AB898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319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5257800"/>
            <a:ext cx="9453692" cy="2182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A34CAA-6B40-562B-43D3-DA6425D633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0"/>
            <a:ext cx="2752725" cy="9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614C10-7A04-C165-7998-793F279DFB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604" y="171450"/>
            <a:ext cx="8239125" cy="577272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26A1A2-B670-11E3-39FC-971536214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6" y="4703540"/>
            <a:ext cx="3603830" cy="2266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108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4291</TotalTime>
  <Words>419</Words>
  <Application>Microsoft Office PowerPoint</Application>
  <PresentationFormat>Widescreen</PresentationFormat>
  <Paragraphs>81</Paragraphs>
  <Slides>32</Slides>
  <Notes>19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8" baseType="lpstr">
      <vt:lpstr>思源黑体 CN</vt:lpstr>
      <vt:lpstr>HP001 4 hàng</vt:lpstr>
      <vt:lpstr>Calibri Light</vt:lpstr>
      <vt:lpstr>Arial-Rounded</vt:lpstr>
      <vt:lpstr>Roboto Black</vt:lpstr>
      <vt:lpstr>Times New Roman</vt:lpstr>
      <vt:lpstr>Wingdings</vt:lpstr>
      <vt:lpstr>Roboto</vt:lpstr>
      <vt:lpstr>Calibri</vt:lpstr>
      <vt:lpstr>HP001</vt:lpstr>
      <vt:lpstr>等线</vt:lpstr>
      <vt:lpstr>Arial</vt:lpstr>
      <vt:lpstr>Cambria</vt:lpstr>
      <vt:lpstr>SimSun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Từ bìa carton ta có thể làm được những sản phẩm nào?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Dell</cp:lastModifiedBy>
  <cp:revision>198</cp:revision>
  <dcterms:created xsi:type="dcterms:W3CDTF">2023-04-01T23:44:56Z</dcterms:created>
  <dcterms:modified xsi:type="dcterms:W3CDTF">2024-01-08T15:35:42Z</dcterms:modified>
</cp:coreProperties>
</file>