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6" r:id="rId3"/>
    <p:sldMasterId id="2147483688" r:id="rId4"/>
  </p:sldMasterIdLst>
  <p:notesMasterIdLst>
    <p:notesMasterId r:id="rId23"/>
  </p:notesMasterIdLst>
  <p:sldIdLst>
    <p:sldId id="257" r:id="rId5"/>
    <p:sldId id="330" r:id="rId6"/>
    <p:sldId id="274" r:id="rId7"/>
    <p:sldId id="273" r:id="rId8"/>
    <p:sldId id="278" r:id="rId9"/>
    <p:sldId id="275" r:id="rId10"/>
    <p:sldId id="277" r:id="rId11"/>
    <p:sldId id="279" r:id="rId12"/>
    <p:sldId id="260" r:id="rId13"/>
    <p:sldId id="326" r:id="rId14"/>
    <p:sldId id="327" r:id="rId15"/>
    <p:sldId id="298" r:id="rId16"/>
    <p:sldId id="300" r:id="rId17"/>
    <p:sldId id="328" r:id="rId18"/>
    <p:sldId id="299" r:id="rId19"/>
    <p:sldId id="329" r:id="rId20"/>
    <p:sldId id="325" r:id="rId21"/>
    <p:sldId id="292" r:id="rId22"/>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99ppt" initials="9" lastIdx="1" clrIdx="0"/>
  <p:cmAuthor id="2" name="Tư Bùi" initials="TB" lastIdx="1" clrIdx="1">
    <p:extLst>
      <p:ext uri="{19B8F6BF-5375-455C-9EA6-DF929625EA0E}">
        <p15:presenceInfo xmlns:p15="http://schemas.microsoft.com/office/powerpoint/2012/main" userId="dcfa3037cac84c7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D4952"/>
    <a:srgbClr val="FFBA1D"/>
    <a:srgbClr val="65A1C2"/>
    <a:srgbClr val="FE8E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91" d="100"/>
          <a:sy n="91" d="100"/>
        </p:scale>
        <p:origin x="326"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2023/11/20</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sym typeface="+mn-ea"/>
              </a:rPr>
              <a:t>字体：https://izihun.com/shangyongziti-618.html</a:t>
            </a:r>
          </a:p>
          <a:p>
            <a:r>
              <a:rPr lang="zh-CN" altLang="en-US"/>
              <a:t>音乐：</a:t>
            </a:r>
            <a:r>
              <a:rPr lang="zh-CN" altLang="en-US" dirty="0">
                <a:sym typeface="+mn-ea"/>
              </a:rPr>
              <a:t>https://ibaotu.com/sucai/19667627.html</a:t>
            </a:r>
            <a:endParaRPr lang="zh-CN" altLang="en-US" dirty="0"/>
          </a:p>
          <a:p>
            <a:r>
              <a:rPr lang="zh-CN" altLang="en-US"/>
              <a:t>素材：https://ibaotu.com/sucai/19804234.html，https://ibaotu.com/sucai/19470487.html，https://ibaotu.com/sucai/19841077.html，https://ibaotu.com/sucai/19466887.html，https://ibaotu.com/sucai/19813468.html</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2023/11/20</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2023/11/20</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2023/11/20</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
        <p:nvSpPr>
          <p:cNvPr id="4" name="矩形 3"/>
          <p:cNvSpPr/>
          <p:nvPr userDrawn="1"/>
        </p:nvSpPr>
        <p:spPr>
          <a:xfrm>
            <a:off x="0" y="6121400"/>
            <a:ext cx="12192000" cy="749300"/>
          </a:xfrm>
          <a:prstGeom prst="rect">
            <a:avLst/>
          </a:prstGeom>
          <a:solidFill>
            <a:srgbClr val="8363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圆角 2"/>
          <p:cNvSpPr/>
          <p:nvPr userDrawn="1"/>
        </p:nvSpPr>
        <p:spPr>
          <a:xfrm>
            <a:off x="895350" y="489218"/>
            <a:ext cx="10172700" cy="5384800"/>
          </a:xfrm>
          <a:prstGeom prst="roundRect">
            <a:avLst>
              <a:gd name="adj" fmla="val 6347"/>
            </a:avLst>
          </a:prstGeom>
          <a:solidFill>
            <a:srgbClr val="156C80"/>
          </a:solidFill>
          <a:ln w="152400">
            <a:solidFill>
              <a:srgbClr val="D49955"/>
            </a:solidFill>
          </a:ln>
          <a:effectLst>
            <a:outerShdw blurRad="50800" dist="139700" dir="2700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userDrawn="1"/>
        </p:nvPicPr>
        <p:blipFill rotWithShape="1">
          <a:blip r:embed="rId2">
            <a:extLst>
              <a:ext uri="{28A0092B-C50C-407E-A947-70E740481C1C}">
                <a14:useLocalDpi xmlns:a14="http://schemas.microsoft.com/office/drawing/2010/main" val="0"/>
              </a:ext>
            </a:extLst>
          </a:blip>
          <a:srcRect l="14350" t="34783" r="63486" b="31300"/>
          <a:stretch>
            <a:fillRect/>
          </a:stretch>
        </p:blipFill>
        <p:spPr>
          <a:xfrm>
            <a:off x="0" y="0"/>
            <a:ext cx="1574351" cy="3429000"/>
          </a:xfrm>
          <a:prstGeom prst="rect">
            <a:avLst/>
          </a:prstGeom>
        </p:spPr>
      </p:pic>
      <p:pic>
        <p:nvPicPr>
          <p:cNvPr id="6" name="图片 5"/>
          <p:cNvPicPr>
            <a:picLocks noChangeAspect="1"/>
          </p:cNvPicPr>
          <p:nvPr userDrawn="1"/>
        </p:nvPicPr>
        <p:blipFill rotWithShape="1">
          <a:blip r:embed="rId2">
            <a:extLst>
              <a:ext uri="{28A0092B-C50C-407E-A947-70E740481C1C}">
                <a14:useLocalDpi xmlns:a14="http://schemas.microsoft.com/office/drawing/2010/main" val="0"/>
              </a:ext>
            </a:extLst>
          </a:blip>
          <a:srcRect l="54363" t="25371" r="7374" b="38201"/>
          <a:stretch>
            <a:fillRect/>
          </a:stretch>
        </p:blipFill>
        <p:spPr>
          <a:xfrm>
            <a:off x="8221366" y="-1565460"/>
            <a:ext cx="4975819" cy="7106557"/>
          </a:xfrm>
          <a:prstGeom prst="rect">
            <a:avLst/>
          </a:prstGeom>
        </p:spPr>
      </p:pic>
      <p:pic>
        <p:nvPicPr>
          <p:cNvPr id="7" name="图片 6"/>
          <p:cNvPicPr>
            <a:picLocks noChangeAspect="1"/>
          </p:cNvPicPr>
          <p:nvPr userDrawn="1"/>
        </p:nvPicPr>
        <p:blipFill rotWithShape="1">
          <a:blip r:embed="rId3" cstate="print">
            <a:extLst>
              <a:ext uri="{28A0092B-C50C-407E-A947-70E740481C1C}">
                <a14:useLocalDpi xmlns:a14="http://schemas.microsoft.com/office/drawing/2010/main" val="0"/>
              </a:ext>
            </a:extLst>
          </a:blip>
          <a:srcRect l="4164" t="78330" r="74723" b="6671"/>
          <a:stretch>
            <a:fillRect/>
          </a:stretch>
        </p:blipFill>
        <p:spPr>
          <a:xfrm>
            <a:off x="10378114" y="5292724"/>
            <a:ext cx="1243859" cy="1325692"/>
          </a:xfrm>
          <a:prstGeom prst="rect">
            <a:avLst/>
          </a:prstGeom>
        </p:spPr>
      </p:pic>
      <p:pic>
        <p:nvPicPr>
          <p:cNvPr id="8" name="图片 7"/>
          <p:cNvPicPr>
            <a:picLocks noChangeAspect="1"/>
          </p:cNvPicPr>
          <p:nvPr userDrawn="1"/>
        </p:nvPicPr>
        <p:blipFill rotWithShape="1">
          <a:blip r:embed="rId4" cstate="print">
            <a:extLst>
              <a:ext uri="{28A0092B-C50C-407E-A947-70E740481C1C}">
                <a14:useLocalDpi xmlns:a14="http://schemas.microsoft.com/office/drawing/2010/main" val="0"/>
              </a:ext>
            </a:extLst>
          </a:blip>
          <a:srcRect l="9441" t="93144" r="57777" b="1486"/>
          <a:stretch>
            <a:fillRect/>
          </a:stretch>
        </p:blipFill>
        <p:spPr>
          <a:xfrm>
            <a:off x="10378114" y="6489700"/>
            <a:ext cx="1498600" cy="3683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71285" y="3873503"/>
            <a:ext cx="17807885" cy="2672773"/>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3142568" y="7065818"/>
            <a:ext cx="14665318" cy="3186545"/>
          </a:xfrm>
          <a:prstGeom prst="rect">
            <a:avLst/>
          </a:prstGeom>
        </p:spPr>
        <p:txBody>
          <a:bodyPr/>
          <a:lstStyle>
            <a:lvl1pPr marL="0" indent="0" algn="ctr">
              <a:buNone/>
              <a:defRPr>
                <a:solidFill>
                  <a:schemeClr val="tx1">
                    <a:tint val="75000"/>
                  </a:schemeClr>
                </a:solidFill>
              </a:defRPr>
            </a:lvl1pPr>
            <a:lvl2pPr marL="831281" indent="0" algn="ctr">
              <a:buNone/>
              <a:defRPr>
                <a:solidFill>
                  <a:schemeClr val="tx1">
                    <a:tint val="75000"/>
                  </a:schemeClr>
                </a:solidFill>
              </a:defRPr>
            </a:lvl2pPr>
            <a:lvl3pPr marL="1662562" indent="0" algn="ctr">
              <a:buNone/>
              <a:defRPr>
                <a:solidFill>
                  <a:schemeClr val="tx1">
                    <a:tint val="75000"/>
                  </a:schemeClr>
                </a:solidFill>
              </a:defRPr>
            </a:lvl3pPr>
            <a:lvl4pPr marL="2493843" indent="0" algn="ctr">
              <a:buNone/>
              <a:defRPr>
                <a:solidFill>
                  <a:schemeClr val="tx1">
                    <a:tint val="75000"/>
                  </a:schemeClr>
                </a:solidFill>
              </a:defRPr>
            </a:lvl4pPr>
            <a:lvl5pPr marL="3325124" indent="0" algn="ctr">
              <a:buNone/>
              <a:defRPr>
                <a:solidFill>
                  <a:schemeClr val="tx1">
                    <a:tint val="75000"/>
                  </a:schemeClr>
                </a:solidFill>
              </a:defRPr>
            </a:lvl5pPr>
            <a:lvl6pPr marL="4156405" indent="0" algn="ctr">
              <a:buNone/>
              <a:defRPr>
                <a:solidFill>
                  <a:schemeClr val="tx1">
                    <a:tint val="75000"/>
                  </a:schemeClr>
                </a:solidFill>
              </a:defRPr>
            </a:lvl6pPr>
            <a:lvl7pPr marL="4987686" indent="0" algn="ctr">
              <a:buNone/>
              <a:defRPr>
                <a:solidFill>
                  <a:schemeClr val="tx1">
                    <a:tint val="75000"/>
                  </a:schemeClr>
                </a:solidFill>
              </a:defRPr>
            </a:lvl7pPr>
            <a:lvl8pPr marL="5818967" indent="0" algn="ctr">
              <a:buNone/>
              <a:defRPr>
                <a:solidFill>
                  <a:schemeClr val="tx1">
                    <a:tint val="75000"/>
                  </a:schemeClr>
                </a:solidFill>
              </a:defRPr>
            </a:lvl8pPr>
            <a:lvl9pPr marL="665024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1047522" y="11557003"/>
            <a:ext cx="4888440"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11/20/2023</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a:xfrm>
            <a:off x="7158072" y="11557003"/>
            <a:ext cx="6634311"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Slide Number Placeholder 5"/>
          <p:cNvSpPr>
            <a:spLocks noGrp="1"/>
          </p:cNvSpPr>
          <p:nvPr>
            <p:ph type="sldNum" sz="quarter" idx="12"/>
          </p:nvPr>
        </p:nvSpPr>
        <p:spPr>
          <a:xfrm>
            <a:off x="15014491" y="11557003"/>
            <a:ext cx="4888440"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56268381"/>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47524" y="499342"/>
            <a:ext cx="18855407" cy="2078182"/>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1047524" y="2909457"/>
            <a:ext cx="18855407" cy="822902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047522" y="11557003"/>
            <a:ext cx="4888440"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11/20/2023</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a:xfrm>
            <a:off x="7158072" y="11557003"/>
            <a:ext cx="6634311"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Slide Number Placeholder 5"/>
          <p:cNvSpPr>
            <a:spLocks noGrp="1"/>
          </p:cNvSpPr>
          <p:nvPr>
            <p:ph type="sldNum" sz="quarter" idx="12"/>
          </p:nvPr>
        </p:nvSpPr>
        <p:spPr>
          <a:xfrm>
            <a:off x="15014491" y="11557003"/>
            <a:ext cx="4888440"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67751051"/>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54943" y="8012548"/>
            <a:ext cx="17807885" cy="2476500"/>
          </a:xfrm>
          <a:prstGeom prst="rect">
            <a:avLst/>
          </a:prstGeom>
        </p:spPr>
        <p:txBody>
          <a:bodyPr anchor="t"/>
          <a:lstStyle>
            <a:lvl1pPr algn="l">
              <a:defRPr sz="7273" b="1" cap="all"/>
            </a:lvl1pPr>
          </a:lstStyle>
          <a:p>
            <a:r>
              <a:rPr lang="en-US"/>
              <a:t>Click to edit Master title style</a:t>
            </a:r>
          </a:p>
        </p:txBody>
      </p:sp>
      <p:sp>
        <p:nvSpPr>
          <p:cNvPr id="3" name="Text Placeholder 2"/>
          <p:cNvSpPr>
            <a:spLocks noGrp="1"/>
          </p:cNvSpPr>
          <p:nvPr>
            <p:ph type="body" idx="1"/>
          </p:nvPr>
        </p:nvSpPr>
        <p:spPr>
          <a:xfrm>
            <a:off x="1654943" y="5284935"/>
            <a:ext cx="17807885" cy="2727613"/>
          </a:xfrm>
          <a:prstGeom prst="rect">
            <a:avLst/>
          </a:prstGeom>
        </p:spPr>
        <p:txBody>
          <a:bodyPr anchor="b"/>
          <a:lstStyle>
            <a:lvl1pPr marL="0" indent="0">
              <a:buNone/>
              <a:defRPr sz="3636">
                <a:solidFill>
                  <a:schemeClr val="tx1">
                    <a:tint val="75000"/>
                  </a:schemeClr>
                </a:solidFill>
              </a:defRPr>
            </a:lvl1pPr>
            <a:lvl2pPr marL="831281" indent="0">
              <a:buNone/>
              <a:defRPr sz="3273">
                <a:solidFill>
                  <a:schemeClr val="tx1">
                    <a:tint val="75000"/>
                  </a:schemeClr>
                </a:solidFill>
              </a:defRPr>
            </a:lvl2pPr>
            <a:lvl3pPr marL="1662562" indent="0">
              <a:buNone/>
              <a:defRPr sz="2909">
                <a:solidFill>
                  <a:schemeClr val="tx1">
                    <a:tint val="75000"/>
                  </a:schemeClr>
                </a:solidFill>
              </a:defRPr>
            </a:lvl3pPr>
            <a:lvl4pPr marL="2493843" indent="0">
              <a:buNone/>
              <a:defRPr sz="2545">
                <a:solidFill>
                  <a:schemeClr val="tx1">
                    <a:tint val="75000"/>
                  </a:schemeClr>
                </a:solidFill>
              </a:defRPr>
            </a:lvl4pPr>
            <a:lvl5pPr marL="3325124" indent="0">
              <a:buNone/>
              <a:defRPr sz="2545">
                <a:solidFill>
                  <a:schemeClr val="tx1">
                    <a:tint val="75000"/>
                  </a:schemeClr>
                </a:solidFill>
              </a:defRPr>
            </a:lvl5pPr>
            <a:lvl6pPr marL="4156405" indent="0">
              <a:buNone/>
              <a:defRPr sz="2545">
                <a:solidFill>
                  <a:schemeClr val="tx1">
                    <a:tint val="75000"/>
                  </a:schemeClr>
                </a:solidFill>
              </a:defRPr>
            </a:lvl6pPr>
            <a:lvl7pPr marL="4987686" indent="0">
              <a:buNone/>
              <a:defRPr sz="2545">
                <a:solidFill>
                  <a:schemeClr val="tx1">
                    <a:tint val="75000"/>
                  </a:schemeClr>
                </a:solidFill>
              </a:defRPr>
            </a:lvl7pPr>
            <a:lvl8pPr marL="5818967" indent="0">
              <a:buNone/>
              <a:defRPr sz="2545">
                <a:solidFill>
                  <a:schemeClr val="tx1">
                    <a:tint val="75000"/>
                  </a:schemeClr>
                </a:solidFill>
              </a:defRPr>
            </a:lvl8pPr>
            <a:lvl9pPr marL="6650248" indent="0">
              <a:buNone/>
              <a:defRPr sz="2545">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1047522" y="11557003"/>
            <a:ext cx="4888440"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11/20/2023</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a:xfrm>
            <a:off x="7158072" y="11557003"/>
            <a:ext cx="6634311"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Slide Number Placeholder 5"/>
          <p:cNvSpPr>
            <a:spLocks noGrp="1"/>
          </p:cNvSpPr>
          <p:nvPr>
            <p:ph type="sldNum" sz="quarter" idx="12"/>
          </p:nvPr>
        </p:nvSpPr>
        <p:spPr>
          <a:xfrm>
            <a:off x="15014491" y="11557003"/>
            <a:ext cx="4888440"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23706234"/>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47524" y="499342"/>
            <a:ext cx="18855407" cy="2078182"/>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1047524" y="2909457"/>
            <a:ext cx="9253116" cy="8229024"/>
          </a:xfrm>
          <a:prstGeom prst="rect">
            <a:avLst/>
          </a:prstGeom>
        </p:spPr>
        <p:txBody>
          <a:bodyPr/>
          <a:lstStyle>
            <a:lvl1pPr>
              <a:defRPr sz="5091"/>
            </a:lvl1pPr>
            <a:lvl2pPr>
              <a:defRPr sz="4364"/>
            </a:lvl2pPr>
            <a:lvl3pPr>
              <a:defRPr sz="3636"/>
            </a:lvl3pPr>
            <a:lvl4pPr>
              <a:defRPr sz="3273"/>
            </a:lvl4pPr>
            <a:lvl5pPr>
              <a:defRPr sz="3273"/>
            </a:lvl5pPr>
            <a:lvl6pPr>
              <a:defRPr sz="3273"/>
            </a:lvl6pPr>
            <a:lvl7pPr>
              <a:defRPr sz="3273"/>
            </a:lvl7pPr>
            <a:lvl8pPr>
              <a:defRPr sz="3273"/>
            </a:lvl8pPr>
            <a:lvl9pPr>
              <a:defRPr sz="327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0649815" y="2909457"/>
            <a:ext cx="9253116" cy="8229024"/>
          </a:xfrm>
          <a:prstGeom prst="rect">
            <a:avLst/>
          </a:prstGeom>
        </p:spPr>
        <p:txBody>
          <a:bodyPr/>
          <a:lstStyle>
            <a:lvl1pPr>
              <a:defRPr sz="5091"/>
            </a:lvl1pPr>
            <a:lvl2pPr>
              <a:defRPr sz="4364"/>
            </a:lvl2pPr>
            <a:lvl3pPr>
              <a:defRPr sz="3636"/>
            </a:lvl3pPr>
            <a:lvl4pPr>
              <a:defRPr sz="3273"/>
            </a:lvl4pPr>
            <a:lvl5pPr>
              <a:defRPr sz="3273"/>
            </a:lvl5pPr>
            <a:lvl6pPr>
              <a:defRPr sz="3273"/>
            </a:lvl6pPr>
            <a:lvl7pPr>
              <a:defRPr sz="3273"/>
            </a:lvl7pPr>
            <a:lvl8pPr>
              <a:defRPr sz="3273"/>
            </a:lvl8pPr>
            <a:lvl9pPr>
              <a:defRPr sz="327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1047522" y="11557003"/>
            <a:ext cx="4888440"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11/20/2023</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Footer Placeholder 5"/>
          <p:cNvSpPr>
            <a:spLocks noGrp="1"/>
          </p:cNvSpPr>
          <p:nvPr>
            <p:ph type="ftr" sz="quarter" idx="11"/>
          </p:nvPr>
        </p:nvSpPr>
        <p:spPr>
          <a:xfrm>
            <a:off x="7158072" y="11557003"/>
            <a:ext cx="6634311"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12"/>
          </p:nvPr>
        </p:nvSpPr>
        <p:spPr>
          <a:xfrm>
            <a:off x="15014491" y="11557003"/>
            <a:ext cx="4888440"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61121853"/>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47524" y="499342"/>
            <a:ext cx="18855407" cy="2078182"/>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47524" y="2791114"/>
            <a:ext cx="9256755" cy="1163204"/>
          </a:xfrm>
          <a:prstGeom prst="rect">
            <a:avLst/>
          </a:prstGeom>
        </p:spPr>
        <p:txBody>
          <a:bodyPr anchor="b"/>
          <a:lstStyle>
            <a:lvl1pPr marL="0" indent="0">
              <a:buNone/>
              <a:defRPr sz="4364" b="1"/>
            </a:lvl1pPr>
            <a:lvl2pPr marL="831281" indent="0">
              <a:buNone/>
              <a:defRPr sz="3636" b="1"/>
            </a:lvl2pPr>
            <a:lvl3pPr marL="1662562" indent="0">
              <a:buNone/>
              <a:defRPr sz="3273" b="1"/>
            </a:lvl3pPr>
            <a:lvl4pPr marL="2493843" indent="0">
              <a:buNone/>
              <a:defRPr sz="2909" b="1"/>
            </a:lvl4pPr>
            <a:lvl5pPr marL="3325124" indent="0">
              <a:buNone/>
              <a:defRPr sz="2909" b="1"/>
            </a:lvl5pPr>
            <a:lvl6pPr marL="4156405" indent="0">
              <a:buNone/>
              <a:defRPr sz="2909" b="1"/>
            </a:lvl6pPr>
            <a:lvl7pPr marL="4987686" indent="0">
              <a:buNone/>
              <a:defRPr sz="2909" b="1"/>
            </a:lvl7pPr>
            <a:lvl8pPr marL="5818967" indent="0">
              <a:buNone/>
              <a:defRPr sz="2909" b="1"/>
            </a:lvl8pPr>
            <a:lvl9pPr marL="6650248" indent="0">
              <a:buNone/>
              <a:defRPr sz="2909" b="1"/>
            </a:lvl9pPr>
          </a:lstStyle>
          <a:p>
            <a:pPr lvl="0"/>
            <a:r>
              <a:rPr lang="en-US"/>
              <a:t>Click to edit Master text styles</a:t>
            </a:r>
          </a:p>
        </p:txBody>
      </p:sp>
      <p:sp>
        <p:nvSpPr>
          <p:cNvPr id="4" name="Content Placeholder 3"/>
          <p:cNvSpPr>
            <a:spLocks noGrp="1"/>
          </p:cNvSpPr>
          <p:nvPr>
            <p:ph sz="half" idx="2"/>
          </p:nvPr>
        </p:nvSpPr>
        <p:spPr>
          <a:xfrm>
            <a:off x="1047524" y="3954318"/>
            <a:ext cx="9256755" cy="7184160"/>
          </a:xfrm>
          <a:prstGeom prst="rect">
            <a:avLst/>
          </a:prstGeom>
        </p:spPr>
        <p:txBody>
          <a:bodyPr/>
          <a:lstStyle>
            <a:lvl1pPr>
              <a:defRPr sz="4364"/>
            </a:lvl1pPr>
            <a:lvl2pPr>
              <a:defRPr sz="3636"/>
            </a:lvl2pPr>
            <a:lvl3pPr>
              <a:defRPr sz="3273"/>
            </a:lvl3pPr>
            <a:lvl4pPr>
              <a:defRPr sz="2909"/>
            </a:lvl4pPr>
            <a:lvl5pPr>
              <a:defRPr sz="2909"/>
            </a:lvl5pPr>
            <a:lvl6pPr>
              <a:defRPr sz="2909"/>
            </a:lvl6pPr>
            <a:lvl7pPr>
              <a:defRPr sz="2909"/>
            </a:lvl7pPr>
            <a:lvl8pPr>
              <a:defRPr sz="2909"/>
            </a:lvl8pPr>
            <a:lvl9pPr>
              <a:defRPr sz="290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0642541" y="2791114"/>
            <a:ext cx="9260391" cy="1163204"/>
          </a:xfrm>
          <a:prstGeom prst="rect">
            <a:avLst/>
          </a:prstGeom>
        </p:spPr>
        <p:txBody>
          <a:bodyPr anchor="b"/>
          <a:lstStyle>
            <a:lvl1pPr marL="0" indent="0">
              <a:buNone/>
              <a:defRPr sz="4364" b="1"/>
            </a:lvl1pPr>
            <a:lvl2pPr marL="831281" indent="0">
              <a:buNone/>
              <a:defRPr sz="3636" b="1"/>
            </a:lvl2pPr>
            <a:lvl3pPr marL="1662562" indent="0">
              <a:buNone/>
              <a:defRPr sz="3273" b="1"/>
            </a:lvl3pPr>
            <a:lvl4pPr marL="2493843" indent="0">
              <a:buNone/>
              <a:defRPr sz="2909" b="1"/>
            </a:lvl4pPr>
            <a:lvl5pPr marL="3325124" indent="0">
              <a:buNone/>
              <a:defRPr sz="2909" b="1"/>
            </a:lvl5pPr>
            <a:lvl6pPr marL="4156405" indent="0">
              <a:buNone/>
              <a:defRPr sz="2909" b="1"/>
            </a:lvl6pPr>
            <a:lvl7pPr marL="4987686" indent="0">
              <a:buNone/>
              <a:defRPr sz="2909" b="1"/>
            </a:lvl7pPr>
            <a:lvl8pPr marL="5818967" indent="0">
              <a:buNone/>
              <a:defRPr sz="2909" b="1"/>
            </a:lvl8pPr>
            <a:lvl9pPr marL="6650248" indent="0">
              <a:buNone/>
              <a:defRPr sz="2909" b="1"/>
            </a:lvl9pPr>
          </a:lstStyle>
          <a:p>
            <a:pPr lvl="0"/>
            <a:r>
              <a:rPr lang="en-US"/>
              <a:t>Click to edit Master text styles</a:t>
            </a:r>
          </a:p>
        </p:txBody>
      </p:sp>
      <p:sp>
        <p:nvSpPr>
          <p:cNvPr id="6" name="Content Placeholder 5"/>
          <p:cNvSpPr>
            <a:spLocks noGrp="1"/>
          </p:cNvSpPr>
          <p:nvPr>
            <p:ph sz="quarter" idx="4"/>
          </p:nvPr>
        </p:nvSpPr>
        <p:spPr>
          <a:xfrm>
            <a:off x="10642541" y="3954318"/>
            <a:ext cx="9260391" cy="7184160"/>
          </a:xfrm>
          <a:prstGeom prst="rect">
            <a:avLst/>
          </a:prstGeom>
        </p:spPr>
        <p:txBody>
          <a:bodyPr/>
          <a:lstStyle>
            <a:lvl1pPr>
              <a:defRPr sz="4364"/>
            </a:lvl1pPr>
            <a:lvl2pPr>
              <a:defRPr sz="3636"/>
            </a:lvl2pPr>
            <a:lvl3pPr>
              <a:defRPr sz="3273"/>
            </a:lvl3pPr>
            <a:lvl4pPr>
              <a:defRPr sz="2909"/>
            </a:lvl4pPr>
            <a:lvl5pPr>
              <a:defRPr sz="2909"/>
            </a:lvl5pPr>
            <a:lvl6pPr>
              <a:defRPr sz="2909"/>
            </a:lvl6pPr>
            <a:lvl7pPr>
              <a:defRPr sz="2909"/>
            </a:lvl7pPr>
            <a:lvl8pPr>
              <a:defRPr sz="2909"/>
            </a:lvl8pPr>
            <a:lvl9pPr>
              <a:defRPr sz="290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1047522" y="11557003"/>
            <a:ext cx="4888440"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11/20/2023</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Footer Placeholder 7"/>
          <p:cNvSpPr>
            <a:spLocks noGrp="1"/>
          </p:cNvSpPr>
          <p:nvPr>
            <p:ph type="ftr" sz="quarter" idx="11"/>
          </p:nvPr>
        </p:nvSpPr>
        <p:spPr>
          <a:xfrm>
            <a:off x="7158072" y="11557003"/>
            <a:ext cx="6634311"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Slide Number Placeholder 8"/>
          <p:cNvSpPr>
            <a:spLocks noGrp="1"/>
          </p:cNvSpPr>
          <p:nvPr>
            <p:ph type="sldNum" sz="quarter" idx="12"/>
          </p:nvPr>
        </p:nvSpPr>
        <p:spPr>
          <a:xfrm>
            <a:off x="15014491" y="11557003"/>
            <a:ext cx="4888440"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24634566"/>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047524" y="499342"/>
            <a:ext cx="18855407" cy="2078182"/>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1047522" y="11557003"/>
            <a:ext cx="4888440"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11/20/2023</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Footer Placeholder 3"/>
          <p:cNvSpPr>
            <a:spLocks noGrp="1"/>
          </p:cNvSpPr>
          <p:nvPr>
            <p:ph type="ftr" sz="quarter" idx="11"/>
          </p:nvPr>
        </p:nvSpPr>
        <p:spPr>
          <a:xfrm>
            <a:off x="7158072" y="11557003"/>
            <a:ext cx="6634311"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Slide Number Placeholder 4"/>
          <p:cNvSpPr>
            <a:spLocks noGrp="1"/>
          </p:cNvSpPr>
          <p:nvPr>
            <p:ph type="sldNum" sz="quarter" idx="12"/>
          </p:nvPr>
        </p:nvSpPr>
        <p:spPr>
          <a:xfrm>
            <a:off x="15014491" y="11557003"/>
            <a:ext cx="4888440"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71876721"/>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047522" y="11557003"/>
            <a:ext cx="4888440"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11/20/2023</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Footer Placeholder 2"/>
          <p:cNvSpPr>
            <a:spLocks noGrp="1"/>
          </p:cNvSpPr>
          <p:nvPr>
            <p:ph type="ftr" sz="quarter" idx="11"/>
          </p:nvPr>
        </p:nvSpPr>
        <p:spPr>
          <a:xfrm>
            <a:off x="7158072" y="11557003"/>
            <a:ext cx="6634311"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Slide Number Placeholder 3"/>
          <p:cNvSpPr>
            <a:spLocks noGrp="1"/>
          </p:cNvSpPr>
          <p:nvPr>
            <p:ph type="sldNum" sz="quarter" idx="12"/>
          </p:nvPr>
        </p:nvSpPr>
        <p:spPr>
          <a:xfrm>
            <a:off x="15014491" y="11557003"/>
            <a:ext cx="4888440"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221752"/>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2023/11/20</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47524" y="496455"/>
            <a:ext cx="6892555" cy="2112818"/>
          </a:xfrm>
          <a:prstGeom prst="rect">
            <a:avLst/>
          </a:prstGeom>
        </p:spPr>
        <p:txBody>
          <a:bodyPr anchor="b"/>
          <a:lstStyle>
            <a:lvl1pPr algn="l">
              <a:defRPr sz="3636" b="1"/>
            </a:lvl1pPr>
          </a:lstStyle>
          <a:p>
            <a:r>
              <a:rPr lang="en-US"/>
              <a:t>Click to edit Master title style</a:t>
            </a:r>
          </a:p>
        </p:txBody>
      </p:sp>
      <p:sp>
        <p:nvSpPr>
          <p:cNvPr id="3" name="Content Placeholder 2"/>
          <p:cNvSpPr>
            <a:spLocks noGrp="1"/>
          </p:cNvSpPr>
          <p:nvPr>
            <p:ph idx="1"/>
          </p:nvPr>
        </p:nvSpPr>
        <p:spPr>
          <a:xfrm>
            <a:off x="8191047" y="496457"/>
            <a:ext cx="11711885" cy="10642024"/>
          </a:xfrm>
          <a:prstGeom prst="rect">
            <a:avLst/>
          </a:prstGeom>
        </p:spPr>
        <p:txBody>
          <a:bodyPr/>
          <a:lstStyle>
            <a:lvl1pPr>
              <a:defRPr sz="5818"/>
            </a:lvl1pPr>
            <a:lvl2pPr>
              <a:defRPr sz="5091"/>
            </a:lvl2pPr>
            <a:lvl3pPr>
              <a:defRPr sz="4364"/>
            </a:lvl3pPr>
            <a:lvl4pPr>
              <a:defRPr sz="3636"/>
            </a:lvl4pPr>
            <a:lvl5pPr>
              <a:defRPr sz="3636"/>
            </a:lvl5pPr>
            <a:lvl6pPr>
              <a:defRPr sz="3636"/>
            </a:lvl6pPr>
            <a:lvl7pPr>
              <a:defRPr sz="3636"/>
            </a:lvl7pPr>
            <a:lvl8pPr>
              <a:defRPr sz="3636"/>
            </a:lvl8pPr>
            <a:lvl9pPr>
              <a:defRPr sz="363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47524" y="2609276"/>
            <a:ext cx="6892555" cy="8529205"/>
          </a:xfrm>
          <a:prstGeom prst="rect">
            <a:avLst/>
          </a:prstGeom>
        </p:spPr>
        <p:txBody>
          <a:bodyPr/>
          <a:lstStyle>
            <a:lvl1pPr marL="0" indent="0">
              <a:buNone/>
              <a:defRPr sz="2545"/>
            </a:lvl1pPr>
            <a:lvl2pPr marL="831281" indent="0">
              <a:buNone/>
              <a:defRPr sz="2182"/>
            </a:lvl2pPr>
            <a:lvl3pPr marL="1662562" indent="0">
              <a:buNone/>
              <a:defRPr sz="1818"/>
            </a:lvl3pPr>
            <a:lvl4pPr marL="2493843" indent="0">
              <a:buNone/>
              <a:defRPr sz="1636"/>
            </a:lvl4pPr>
            <a:lvl5pPr marL="3325124" indent="0">
              <a:buNone/>
              <a:defRPr sz="1636"/>
            </a:lvl5pPr>
            <a:lvl6pPr marL="4156405" indent="0">
              <a:buNone/>
              <a:defRPr sz="1636"/>
            </a:lvl6pPr>
            <a:lvl7pPr marL="4987686" indent="0">
              <a:buNone/>
              <a:defRPr sz="1636"/>
            </a:lvl7pPr>
            <a:lvl8pPr marL="5818967" indent="0">
              <a:buNone/>
              <a:defRPr sz="1636"/>
            </a:lvl8pPr>
            <a:lvl9pPr marL="6650248" indent="0">
              <a:buNone/>
              <a:defRPr sz="1636"/>
            </a:lvl9pPr>
          </a:lstStyle>
          <a:p>
            <a:pPr lvl="0"/>
            <a:r>
              <a:rPr lang="en-US"/>
              <a:t>Click to edit Master text styles</a:t>
            </a:r>
          </a:p>
        </p:txBody>
      </p:sp>
      <p:sp>
        <p:nvSpPr>
          <p:cNvPr id="5" name="Date Placeholder 4"/>
          <p:cNvSpPr>
            <a:spLocks noGrp="1"/>
          </p:cNvSpPr>
          <p:nvPr>
            <p:ph type="dt" sz="half" idx="10"/>
          </p:nvPr>
        </p:nvSpPr>
        <p:spPr>
          <a:xfrm>
            <a:off x="1047522" y="11557003"/>
            <a:ext cx="4888440"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11/20/2023</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Footer Placeholder 5"/>
          <p:cNvSpPr>
            <a:spLocks noGrp="1"/>
          </p:cNvSpPr>
          <p:nvPr>
            <p:ph type="ftr" sz="quarter" idx="11"/>
          </p:nvPr>
        </p:nvSpPr>
        <p:spPr>
          <a:xfrm>
            <a:off x="7158072" y="11557003"/>
            <a:ext cx="6634311"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12"/>
          </p:nvPr>
        </p:nvSpPr>
        <p:spPr>
          <a:xfrm>
            <a:off x="15014491" y="11557003"/>
            <a:ext cx="4888440"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26328327"/>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106434" y="8728364"/>
            <a:ext cx="12570273" cy="1030433"/>
          </a:xfrm>
          <a:prstGeom prst="rect">
            <a:avLst/>
          </a:prstGeom>
        </p:spPr>
        <p:txBody>
          <a:bodyPr anchor="b"/>
          <a:lstStyle>
            <a:lvl1pPr algn="l">
              <a:defRPr sz="3636" b="1"/>
            </a:lvl1pPr>
          </a:lstStyle>
          <a:p>
            <a:r>
              <a:rPr lang="en-US"/>
              <a:t>Click to edit Master title style</a:t>
            </a:r>
          </a:p>
        </p:txBody>
      </p:sp>
      <p:sp>
        <p:nvSpPr>
          <p:cNvPr id="3" name="Picture Placeholder 2"/>
          <p:cNvSpPr>
            <a:spLocks noGrp="1"/>
          </p:cNvSpPr>
          <p:nvPr>
            <p:ph type="pic" idx="1"/>
          </p:nvPr>
        </p:nvSpPr>
        <p:spPr>
          <a:xfrm>
            <a:off x="4106434" y="1114136"/>
            <a:ext cx="12570273" cy="7481455"/>
          </a:xfrm>
          <a:prstGeom prst="rect">
            <a:avLst/>
          </a:prstGeom>
        </p:spPr>
        <p:txBody>
          <a:bodyPr/>
          <a:lstStyle>
            <a:lvl1pPr marL="0" indent="0">
              <a:buNone/>
              <a:defRPr sz="5818"/>
            </a:lvl1pPr>
            <a:lvl2pPr marL="831281" indent="0">
              <a:buNone/>
              <a:defRPr sz="5091"/>
            </a:lvl2pPr>
            <a:lvl3pPr marL="1662562" indent="0">
              <a:buNone/>
              <a:defRPr sz="4364"/>
            </a:lvl3pPr>
            <a:lvl4pPr marL="2493843" indent="0">
              <a:buNone/>
              <a:defRPr sz="3636"/>
            </a:lvl4pPr>
            <a:lvl5pPr marL="3325124" indent="0">
              <a:buNone/>
              <a:defRPr sz="3636"/>
            </a:lvl5pPr>
            <a:lvl6pPr marL="4156405" indent="0">
              <a:buNone/>
              <a:defRPr sz="3636"/>
            </a:lvl6pPr>
            <a:lvl7pPr marL="4987686" indent="0">
              <a:buNone/>
              <a:defRPr sz="3636"/>
            </a:lvl7pPr>
            <a:lvl8pPr marL="5818967" indent="0">
              <a:buNone/>
              <a:defRPr sz="3636"/>
            </a:lvl8pPr>
            <a:lvl9pPr marL="6650248" indent="0">
              <a:buNone/>
              <a:defRPr sz="3636"/>
            </a:lvl9pPr>
          </a:lstStyle>
          <a:p>
            <a:endParaRPr lang="en-US"/>
          </a:p>
        </p:txBody>
      </p:sp>
      <p:sp>
        <p:nvSpPr>
          <p:cNvPr id="4" name="Text Placeholder 3"/>
          <p:cNvSpPr>
            <a:spLocks noGrp="1"/>
          </p:cNvSpPr>
          <p:nvPr>
            <p:ph type="body" sz="half" idx="2"/>
          </p:nvPr>
        </p:nvSpPr>
        <p:spPr>
          <a:xfrm>
            <a:off x="4106434" y="9758797"/>
            <a:ext cx="12570273" cy="1463385"/>
          </a:xfrm>
          <a:prstGeom prst="rect">
            <a:avLst/>
          </a:prstGeom>
        </p:spPr>
        <p:txBody>
          <a:bodyPr/>
          <a:lstStyle>
            <a:lvl1pPr marL="0" indent="0">
              <a:buNone/>
              <a:defRPr sz="2545"/>
            </a:lvl1pPr>
            <a:lvl2pPr marL="831281" indent="0">
              <a:buNone/>
              <a:defRPr sz="2182"/>
            </a:lvl2pPr>
            <a:lvl3pPr marL="1662562" indent="0">
              <a:buNone/>
              <a:defRPr sz="1818"/>
            </a:lvl3pPr>
            <a:lvl4pPr marL="2493843" indent="0">
              <a:buNone/>
              <a:defRPr sz="1636"/>
            </a:lvl4pPr>
            <a:lvl5pPr marL="3325124" indent="0">
              <a:buNone/>
              <a:defRPr sz="1636"/>
            </a:lvl5pPr>
            <a:lvl6pPr marL="4156405" indent="0">
              <a:buNone/>
              <a:defRPr sz="1636"/>
            </a:lvl6pPr>
            <a:lvl7pPr marL="4987686" indent="0">
              <a:buNone/>
              <a:defRPr sz="1636"/>
            </a:lvl7pPr>
            <a:lvl8pPr marL="5818967" indent="0">
              <a:buNone/>
              <a:defRPr sz="1636"/>
            </a:lvl8pPr>
            <a:lvl9pPr marL="6650248" indent="0">
              <a:buNone/>
              <a:defRPr sz="1636"/>
            </a:lvl9pPr>
          </a:lstStyle>
          <a:p>
            <a:pPr lvl="0"/>
            <a:r>
              <a:rPr lang="en-US"/>
              <a:t>Click to edit Master text styles</a:t>
            </a:r>
          </a:p>
        </p:txBody>
      </p:sp>
      <p:sp>
        <p:nvSpPr>
          <p:cNvPr id="5" name="Date Placeholder 4"/>
          <p:cNvSpPr>
            <a:spLocks noGrp="1"/>
          </p:cNvSpPr>
          <p:nvPr>
            <p:ph type="dt" sz="half" idx="10"/>
          </p:nvPr>
        </p:nvSpPr>
        <p:spPr>
          <a:xfrm>
            <a:off x="1047522" y="11557003"/>
            <a:ext cx="4888440"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11/20/2023</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Footer Placeholder 5"/>
          <p:cNvSpPr>
            <a:spLocks noGrp="1"/>
          </p:cNvSpPr>
          <p:nvPr>
            <p:ph type="ftr" sz="quarter" idx="11"/>
          </p:nvPr>
        </p:nvSpPr>
        <p:spPr>
          <a:xfrm>
            <a:off x="7158072" y="11557003"/>
            <a:ext cx="6634311"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12"/>
          </p:nvPr>
        </p:nvSpPr>
        <p:spPr>
          <a:xfrm>
            <a:off x="15014491" y="11557003"/>
            <a:ext cx="4888440"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21916407"/>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047524" y="499342"/>
            <a:ext cx="18855407" cy="2078182"/>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1047524" y="2909457"/>
            <a:ext cx="18855407" cy="8229024"/>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047522" y="11557003"/>
            <a:ext cx="4888440"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11/20/2023</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a:xfrm>
            <a:off x="7158072" y="11557003"/>
            <a:ext cx="6634311"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Slide Number Placeholder 5"/>
          <p:cNvSpPr>
            <a:spLocks noGrp="1"/>
          </p:cNvSpPr>
          <p:nvPr>
            <p:ph type="sldNum" sz="quarter" idx="12"/>
          </p:nvPr>
        </p:nvSpPr>
        <p:spPr>
          <a:xfrm>
            <a:off x="15014491" y="11557003"/>
            <a:ext cx="4888440"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89046341"/>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189079" y="499345"/>
            <a:ext cx="4713853" cy="10639136"/>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1047522" y="499345"/>
            <a:ext cx="13792382" cy="10639136"/>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047522" y="11557003"/>
            <a:ext cx="4888440"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11/20/2023</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a:xfrm>
            <a:off x="7158072" y="11557003"/>
            <a:ext cx="6634311"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Slide Number Placeholder 5"/>
          <p:cNvSpPr>
            <a:spLocks noGrp="1"/>
          </p:cNvSpPr>
          <p:nvPr>
            <p:ph type="sldNum" sz="quarter" idx="12"/>
          </p:nvPr>
        </p:nvSpPr>
        <p:spPr>
          <a:xfrm>
            <a:off x="15014491" y="11557003"/>
            <a:ext cx="4888440"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98986086"/>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091605"/>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20/11/2023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a:xfrm>
            <a:off x="8610600" y="6492875"/>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81665218"/>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vi-VN"/>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20/11/2023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a:xfrm>
            <a:off x="8610600" y="6492875"/>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01710335"/>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20/11/2023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a:xfrm>
            <a:off x="8610600" y="6492875"/>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09033152"/>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endParaRPr lang="vi-VN"/>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20/11/2023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9" name="Slide Number Placeholder 8"/>
          <p:cNvSpPr>
            <a:spLocks noGrp="1"/>
          </p:cNvSpPr>
          <p:nvPr>
            <p:ph type="sldNum" sz="quarter" idx="12"/>
          </p:nvPr>
        </p:nvSpPr>
        <p:spPr>
          <a:xfrm>
            <a:off x="8610600" y="6492875"/>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3388035"/>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Date Placeholder 2"/>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20/11/2023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Slide Number Placeholder 4"/>
          <p:cNvSpPr>
            <a:spLocks noGrp="1"/>
          </p:cNvSpPr>
          <p:nvPr>
            <p:ph type="sldNum" sz="quarter" idx="12"/>
          </p:nvPr>
        </p:nvSpPr>
        <p:spPr>
          <a:xfrm>
            <a:off x="8610600" y="6492875"/>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90140986"/>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2023/11/20</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20/11/2023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Slide Number Placeholder 3"/>
          <p:cNvSpPr>
            <a:spLocks noGrp="1"/>
          </p:cNvSpPr>
          <p:nvPr>
            <p:ph type="sldNum" sz="quarter" idx="12"/>
          </p:nvPr>
        </p:nvSpPr>
        <p:spPr>
          <a:xfrm>
            <a:off x="8610600" y="6492875"/>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62214077"/>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vi-VN"/>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20/11/2023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a:xfrm>
            <a:off x="8610600" y="6492875"/>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83945047"/>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vi-VN"/>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20/11/2023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a:xfrm>
            <a:off x="8610600" y="6492875"/>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857877878"/>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20/11/2023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a:xfrm>
            <a:off x="8610600" y="6492875"/>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50497526"/>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20/11/2023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a:xfrm>
            <a:off x="8610600" y="6492875"/>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02278480"/>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19591401"/>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4740342"/>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2023/11/20</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2023/11/20</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2023/11/20</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2023/11/20</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2023/11/20</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2023/11/20</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hyperlink" Target="https://www.facebook.com/groups/629898828017053"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17" Type="http://schemas.openxmlformats.org/officeDocument/2006/relationships/image" Target="../media/image7.png"/><Relationship Id="rId2" Type="http://schemas.openxmlformats.org/officeDocument/2006/relationships/slideLayout" Target="../slideLayouts/slideLayout14.xml"/><Relationship Id="rId16" Type="http://schemas.openxmlformats.org/officeDocument/2006/relationships/image" Target="../media/image3.pn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hyperlink" Target="https://www.facebook.com/groups/629898828017053" TargetMode="Externa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8.JP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17" Type="http://schemas.openxmlformats.org/officeDocument/2006/relationships/hyperlink" Target="https://www.facebook.com/groups/629898828017053" TargetMode="External"/><Relationship Id="rId2" Type="http://schemas.openxmlformats.org/officeDocument/2006/relationships/slideLayout" Target="../slideLayouts/slideLayout25.xml"/><Relationship Id="rId16" Type="http://schemas.openxmlformats.org/officeDocument/2006/relationships/image" Target="../media/image2.png"/><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image" Target="../media/image1.png"/><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image" Target="../media/image9.jpe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7" Type="http://schemas.openxmlformats.org/officeDocument/2006/relationships/hyperlink" Target="https://www.facebook.com/groups/629898828017053" TargetMode="Externa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10.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7CDCA31-39E4-4F40-819A-E56BC74E7C37}"/>
              </a:ext>
            </a:extLst>
          </p:cNvPr>
          <p:cNvPicPr>
            <a:picLocks noChangeAspect="1"/>
          </p:cNvPicPr>
          <p:nvPr userDrawn="1"/>
        </p:nvPicPr>
        <p:blipFill rotWithShape="1">
          <a:blip r:embed="rId14" cstate="print">
            <a:extLst>
              <a:ext uri="{28A0092B-C50C-407E-A947-70E740481C1C}">
                <a14:useLocalDpi xmlns:a14="http://schemas.microsoft.com/office/drawing/2010/main" val="0"/>
              </a:ext>
            </a:extLst>
          </a:blip>
          <a:srcRect t="37667"/>
          <a:stretch/>
        </p:blipFill>
        <p:spPr>
          <a:xfrm>
            <a:off x="-2052205" y="-221073"/>
            <a:ext cx="2186247" cy="2317405"/>
          </a:xfrm>
          <a:prstGeom prst="rect">
            <a:avLst/>
          </a:prstGeom>
        </p:spPr>
      </p:pic>
      <p:pic>
        <p:nvPicPr>
          <p:cNvPr id="8" name="Picture 7">
            <a:extLst>
              <a:ext uri="{FF2B5EF4-FFF2-40B4-BE49-F238E27FC236}">
                <a16:creationId xmlns:a16="http://schemas.microsoft.com/office/drawing/2014/main" id="{676B02CD-58D7-4837-88F2-4A999878B89C}"/>
              </a:ext>
            </a:extLst>
          </p:cNvPr>
          <p:cNvPicPr>
            <a:picLocks noChangeAspect="1"/>
          </p:cNvPicPr>
          <p:nvPr userDrawn="1"/>
        </p:nvPicPr>
        <p:blipFill rotWithShape="1">
          <a:blip r:embed="rId15" cstate="print">
            <a:extLst>
              <a:ext uri="{28A0092B-C50C-407E-A947-70E740481C1C}">
                <a14:useLocalDpi xmlns:a14="http://schemas.microsoft.com/office/drawing/2010/main" val="0"/>
              </a:ext>
            </a:extLst>
          </a:blip>
          <a:srcRect t="38142"/>
          <a:stretch/>
        </p:blipFill>
        <p:spPr>
          <a:xfrm>
            <a:off x="1616132" y="7791454"/>
            <a:ext cx="1824009" cy="2002485"/>
          </a:xfrm>
          <a:prstGeom prst="rect">
            <a:avLst/>
          </a:prstGeom>
        </p:spPr>
      </p:pic>
      <p:sp>
        <p:nvSpPr>
          <p:cNvPr id="9" name="TextBox 3">
            <a:extLst>
              <a:ext uri="{FF2B5EF4-FFF2-40B4-BE49-F238E27FC236}">
                <a16:creationId xmlns:a16="http://schemas.microsoft.com/office/drawing/2014/main" id="{235A841B-39DF-4AB5-9F16-AC9503867C74}"/>
              </a:ext>
            </a:extLst>
          </p:cNvPr>
          <p:cNvSpPr txBox="1"/>
          <p:nvPr userDrawn="1"/>
        </p:nvSpPr>
        <p:spPr>
          <a:xfrm>
            <a:off x="3048003" y="9098621"/>
            <a:ext cx="6228184" cy="752129"/>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362855" rtl="0" eaLnBrk="1" fontAlgn="auto" latinLnBrk="0" hangingPunct="1">
              <a:lnSpc>
                <a:spcPct val="100000"/>
              </a:lnSpc>
              <a:spcBef>
                <a:spcPts val="0"/>
              </a:spcBef>
              <a:spcAft>
                <a:spcPts val="0"/>
              </a:spcAft>
              <a:buClrTx/>
              <a:buSzTx/>
              <a:buFontTx/>
              <a:buNone/>
              <a:tabLst/>
              <a:defRPr/>
            </a:pPr>
            <a:r>
              <a:rPr kumimoji="0" lang="en-US" sz="1429"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362855" rtl="0" eaLnBrk="1" fontAlgn="auto" latinLnBrk="0" hangingPunct="1">
              <a:lnSpc>
                <a:spcPct val="100000"/>
              </a:lnSpc>
              <a:spcBef>
                <a:spcPts val="0"/>
              </a:spcBef>
              <a:spcAft>
                <a:spcPts val="0"/>
              </a:spcAft>
              <a:buClrTx/>
              <a:buSzTx/>
              <a:buFontTx/>
              <a:buNone/>
              <a:tabLst/>
              <a:defRPr/>
            </a:pPr>
            <a:r>
              <a:rPr kumimoji="0" lang="en-US" sz="1429"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Mời </a:t>
            </a:r>
            <a:r>
              <a:rPr kumimoji="0" lang="en-US" sz="1429"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truy</a:t>
            </a:r>
            <a:r>
              <a:rPr kumimoji="0" lang="en-US" sz="1429"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29"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cập</a:t>
            </a:r>
            <a:r>
              <a:rPr kumimoji="0" lang="en-US" sz="1429"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29"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hlinkClick r:id="rId16">
                  <a:extLst>
                    <a:ext uri="{A12FA001-AC4F-418D-AE19-62706E023703}">
                      <ahyp:hlinkClr xmlns="" xmlns:ahyp="http://schemas.microsoft.com/office/drawing/2018/hyperlinkcolor" val="tx"/>
                    </a:ext>
                  </a:extLst>
                </a:hlinkClick>
              </a:rPr>
              <a:t>MĂNG NON- TÀI LIỆU TIỂU HỌC | Facebook</a:t>
            </a:r>
            <a:endParaRPr kumimoji="0" lang="en-US" sz="1429"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endParaRPr>
          </a:p>
          <a:p>
            <a:pPr marL="0" marR="0" lvl="0" indent="0" algn="ctr" defTabSz="362855" rtl="0" eaLnBrk="1" fontAlgn="auto" latinLnBrk="0" hangingPunct="1">
              <a:lnSpc>
                <a:spcPct val="100000"/>
              </a:lnSpc>
              <a:spcBef>
                <a:spcPts val="0"/>
              </a:spcBef>
              <a:spcAft>
                <a:spcPts val="0"/>
              </a:spcAft>
              <a:buClrTx/>
              <a:buSzTx/>
              <a:buFontTx/>
              <a:buNone/>
              <a:tabLst/>
              <a:defRPr/>
            </a:pPr>
            <a:r>
              <a:rPr kumimoji="0" lang="en-US" sz="1429"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rPr>
              <a:t>SĐT ZALO : </a:t>
            </a:r>
            <a:r>
              <a:rPr kumimoji="0" lang="en-US" sz="1429"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0382348780</a:t>
            </a:r>
            <a:r>
              <a:rPr kumimoji="0" lang="en-US" sz="1429"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rPr>
              <a:t> - </a:t>
            </a:r>
            <a:r>
              <a:rPr kumimoji="0" lang="en-US" sz="1429"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0984848929</a:t>
            </a:r>
            <a:endParaRPr kumimoji="0" lang="en-US" sz="1429"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endParaRPr>
          </a:p>
        </p:txBody>
      </p:sp>
      <p:sp>
        <p:nvSpPr>
          <p:cNvPr id="10" name="Title 1">
            <a:extLst>
              <a:ext uri="{FF2B5EF4-FFF2-40B4-BE49-F238E27FC236}">
                <a16:creationId xmlns:a16="http://schemas.microsoft.com/office/drawing/2014/main" id="{EF45D869-F78F-41D4-B798-98AB676D0CD9}"/>
              </a:ext>
            </a:extLst>
          </p:cNvPr>
          <p:cNvSpPr txBox="1">
            <a:spLocks/>
          </p:cNvSpPr>
          <p:nvPr userDrawn="1"/>
        </p:nvSpPr>
        <p:spPr>
          <a:xfrm>
            <a:off x="1435013" y="9462562"/>
            <a:ext cx="2186247" cy="787400"/>
          </a:xfrm>
          <a:prstGeom prst="rect">
            <a:avLst/>
          </a:prstGeom>
        </p:spPr>
        <p:txBody>
          <a:bodyPr vert="horz" lIns="72564" tIns="36282" rIns="72564" bIns="36282"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725709" rtl="0" eaLnBrk="1" fontAlgn="auto" latinLnBrk="0" hangingPunct="1">
              <a:lnSpc>
                <a:spcPct val="90000"/>
              </a:lnSpc>
              <a:spcBef>
                <a:spcPct val="0"/>
              </a:spcBef>
              <a:spcAft>
                <a:spcPts val="0"/>
              </a:spcAft>
              <a:buClrTx/>
              <a:buSzTx/>
              <a:buFontTx/>
              <a:buNone/>
              <a:tabLst/>
              <a:defRPr/>
            </a:pPr>
            <a:r>
              <a:rPr kumimoji="0" lang="en-US" sz="2540" b="0" i="0" u="none" strike="noStrike" kern="1200" cap="none" spc="0" normalizeH="0" baseline="0" noProof="0">
                <a:ln>
                  <a:noFill/>
                </a:ln>
                <a:solidFill>
                  <a:srgbClr val="2C9430"/>
                </a:solidFill>
                <a:effectLst/>
                <a:uLnTx/>
                <a:uFillTx/>
                <a:latin typeface="#9Slide07 HoneyCream" pitchFamily="2" charset="0"/>
                <a:ea typeface="+mj-ea"/>
                <a:cs typeface="+mj-cs"/>
              </a:rPr>
              <a:t>Măng Non</a:t>
            </a:r>
            <a:endParaRPr kumimoji="0" lang="en-US" sz="2540" b="0" i="0" u="none" strike="noStrike" kern="1200" cap="none" spc="0" normalizeH="0" baseline="0" noProof="0" dirty="0">
              <a:ln>
                <a:noFill/>
              </a:ln>
              <a:solidFill>
                <a:srgbClr val="2C9430"/>
              </a:solidFill>
              <a:effectLst/>
              <a:uLnTx/>
              <a:uFillTx/>
              <a:latin typeface="#9Slide07 HoneyCream" pitchFamily="2" charset="0"/>
              <a:ea typeface="+mj-ea"/>
              <a:cs typeface="+mj-cs"/>
            </a:endParaRPr>
          </a:p>
        </p:txBody>
      </p:sp>
      <p:pic>
        <p:nvPicPr>
          <p:cNvPr id="11" name="Picture 10">
            <a:extLst>
              <a:ext uri="{FF2B5EF4-FFF2-40B4-BE49-F238E27FC236}">
                <a16:creationId xmlns:a16="http://schemas.microsoft.com/office/drawing/2014/main" id="{0BB0B08D-116C-40E1-AEF6-25035D2674FA}"/>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1976691" y="-26525563"/>
            <a:ext cx="2186247" cy="3717751"/>
          </a:xfrm>
          <a:prstGeom prst="rect">
            <a:avLst/>
          </a:prstGeom>
        </p:spPr>
      </p:pic>
      <p:pic>
        <p:nvPicPr>
          <p:cNvPr id="12" name="Picture 11">
            <a:extLst>
              <a:ext uri="{FF2B5EF4-FFF2-40B4-BE49-F238E27FC236}">
                <a16:creationId xmlns:a16="http://schemas.microsoft.com/office/drawing/2014/main" id="{26ACF0EC-D424-41CE-A07B-BE9C76D592C4}"/>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9158509" y="-26525563"/>
            <a:ext cx="2186247" cy="3717751"/>
          </a:xfrm>
          <a:prstGeom prst="rect">
            <a:avLst/>
          </a:prstGeom>
        </p:spPr>
      </p:pic>
      <p:pic>
        <p:nvPicPr>
          <p:cNvPr id="13" name="Picture 12">
            <a:extLst>
              <a:ext uri="{FF2B5EF4-FFF2-40B4-BE49-F238E27FC236}">
                <a16:creationId xmlns:a16="http://schemas.microsoft.com/office/drawing/2014/main" id="{2302A785-4670-4BC5-ADD8-A323CF43B669}"/>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0863116" y="29176639"/>
            <a:ext cx="2186247" cy="3717751"/>
          </a:xfrm>
          <a:prstGeom prst="rect">
            <a:avLst/>
          </a:prstGeom>
        </p:spPr>
      </p:pic>
      <p:pic>
        <p:nvPicPr>
          <p:cNvPr id="14" name="Picture 13">
            <a:extLst>
              <a:ext uri="{FF2B5EF4-FFF2-40B4-BE49-F238E27FC236}">
                <a16:creationId xmlns:a16="http://schemas.microsoft.com/office/drawing/2014/main" id="{095D57A1-14DF-470B-BD63-792A3797E4F4}"/>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51382671" y="29176639"/>
            <a:ext cx="2186247" cy="3717751"/>
          </a:xfrm>
          <a:prstGeom prst="rect">
            <a:avLst/>
          </a:prstGeom>
        </p:spPr>
      </p:pic>
      <p:sp>
        <p:nvSpPr>
          <p:cNvPr id="15" name="Title 1">
            <a:extLst>
              <a:ext uri="{FF2B5EF4-FFF2-40B4-BE49-F238E27FC236}">
                <a16:creationId xmlns:a16="http://schemas.microsoft.com/office/drawing/2014/main" id="{5DF3D4D7-27EC-4B88-A9BF-0E75DDE4DED6}"/>
              </a:ext>
            </a:extLst>
          </p:cNvPr>
          <p:cNvSpPr txBox="1">
            <a:spLocks/>
          </p:cNvSpPr>
          <p:nvPr userDrawn="1"/>
        </p:nvSpPr>
        <p:spPr>
          <a:xfrm>
            <a:off x="-570116" y="6070600"/>
            <a:ext cx="2186247" cy="787400"/>
          </a:xfrm>
          <a:prstGeom prst="rect">
            <a:avLst/>
          </a:prstGeom>
        </p:spPr>
        <p:txBody>
          <a:bodyPr vert="horz" lIns="72564" tIns="36282" rIns="72564" bIns="36282"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725709" rtl="0" eaLnBrk="1" fontAlgn="auto" latinLnBrk="0" hangingPunct="1">
              <a:lnSpc>
                <a:spcPct val="90000"/>
              </a:lnSpc>
              <a:spcBef>
                <a:spcPct val="0"/>
              </a:spcBef>
              <a:spcAft>
                <a:spcPts val="0"/>
              </a:spcAft>
              <a:buClrTx/>
              <a:buSzTx/>
              <a:buFontTx/>
              <a:buNone/>
              <a:tabLst/>
              <a:defRPr/>
            </a:pPr>
            <a:r>
              <a:rPr kumimoji="0" lang="en-US" sz="1429" b="0" i="0" u="none" strike="noStrike" kern="1200" cap="none" spc="0" normalizeH="0" baseline="0" noProof="0">
                <a:ln>
                  <a:noFill/>
                </a:ln>
                <a:solidFill>
                  <a:srgbClr val="A5A5A5">
                    <a:lumMod val="60000"/>
                    <a:lumOff val="40000"/>
                  </a:srgbClr>
                </a:solidFill>
                <a:effectLst/>
                <a:uLnTx/>
                <a:uFillTx/>
                <a:latin typeface="#9Slide07 HoneyCream" pitchFamily="2" charset="0"/>
                <a:ea typeface="+mj-ea"/>
                <a:cs typeface="+mj-cs"/>
              </a:rPr>
              <a:t>Măng Non</a:t>
            </a:r>
            <a:endParaRPr kumimoji="0" lang="en-US" sz="1429" b="0" i="0" u="none" strike="noStrike" kern="1200" cap="none" spc="0" normalizeH="0" baseline="0" noProof="0" dirty="0">
              <a:ln>
                <a:noFill/>
              </a:ln>
              <a:solidFill>
                <a:srgbClr val="A5A5A5">
                  <a:lumMod val="60000"/>
                  <a:lumOff val="40000"/>
                </a:srgbClr>
              </a:solidFill>
              <a:effectLst/>
              <a:uLnTx/>
              <a:uFillTx/>
              <a:latin typeface="#9Slide07 HoneyCream" pitchFamily="2" charset="0"/>
              <a:ea typeface="+mj-ea"/>
              <a:cs typeface="+mj-cs"/>
            </a:endParaRPr>
          </a:p>
        </p:txBody>
      </p:sp>
      <p:sp>
        <p:nvSpPr>
          <p:cNvPr id="16" name="Title 1">
            <a:extLst>
              <a:ext uri="{FF2B5EF4-FFF2-40B4-BE49-F238E27FC236}">
                <a16:creationId xmlns:a16="http://schemas.microsoft.com/office/drawing/2014/main" id="{8C76755F-5F89-4361-8D98-1E0DCBCE37A3}"/>
              </a:ext>
            </a:extLst>
          </p:cNvPr>
          <p:cNvSpPr txBox="1">
            <a:spLocks/>
          </p:cNvSpPr>
          <p:nvPr userDrawn="1"/>
        </p:nvSpPr>
        <p:spPr>
          <a:xfrm>
            <a:off x="-2052207" y="1690687"/>
            <a:ext cx="2186247" cy="787400"/>
          </a:xfrm>
          <a:prstGeom prst="rect">
            <a:avLst/>
          </a:prstGeom>
        </p:spPr>
        <p:txBody>
          <a:bodyPr vert="horz" lIns="72564" tIns="36282" rIns="72564" bIns="36282"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725709" rtl="0" eaLnBrk="1" fontAlgn="auto" latinLnBrk="0" hangingPunct="1">
              <a:lnSpc>
                <a:spcPct val="90000"/>
              </a:lnSpc>
              <a:spcBef>
                <a:spcPct val="0"/>
              </a:spcBef>
              <a:spcAft>
                <a:spcPts val="0"/>
              </a:spcAft>
              <a:buClrTx/>
              <a:buSzTx/>
              <a:buFontTx/>
              <a:buNone/>
              <a:tabLst/>
              <a:defRPr/>
            </a:pPr>
            <a:r>
              <a:rPr kumimoji="0" lang="en-US" sz="2540" b="0" i="0" u="none" strike="noStrike" kern="1200" cap="none" spc="0" normalizeH="0" baseline="0" noProof="0">
                <a:ln>
                  <a:noFill/>
                </a:ln>
                <a:solidFill>
                  <a:srgbClr val="50AE47"/>
                </a:solidFill>
                <a:effectLst/>
                <a:uLnTx/>
                <a:uFillTx/>
                <a:latin typeface="#9Slide07 HoneyCream" pitchFamily="2" charset="0"/>
                <a:ea typeface="+mj-ea"/>
                <a:cs typeface="+mj-cs"/>
              </a:rPr>
              <a:t>Măng Non</a:t>
            </a:r>
            <a:endParaRPr kumimoji="0" lang="en-US" sz="2540" b="0" i="0" u="none" strike="noStrike" kern="1200" cap="none" spc="0" normalizeH="0" baseline="0" noProof="0" dirty="0">
              <a:ln>
                <a:noFill/>
              </a:ln>
              <a:solidFill>
                <a:srgbClr val="50AE47"/>
              </a:solidFill>
              <a:effectLst/>
              <a:uLnTx/>
              <a:uFillTx/>
              <a:latin typeface="#9Slide07 HoneyCream" pitchFamily="2" charset="0"/>
              <a:ea typeface="+mj-ea"/>
              <a:cs typeface="+mj-cs"/>
            </a:endParaRPr>
          </a:p>
        </p:txBody>
      </p:sp>
      <p:pic>
        <p:nvPicPr>
          <p:cNvPr id="17" name="Picture 16">
            <a:extLst>
              <a:ext uri="{FF2B5EF4-FFF2-40B4-BE49-F238E27FC236}">
                <a16:creationId xmlns:a16="http://schemas.microsoft.com/office/drawing/2014/main" id="{3CFC8ABA-D130-40DD-82B7-F34FB8F4B9CC}"/>
              </a:ext>
            </a:extLst>
          </p:cNvPr>
          <p:cNvPicPr>
            <a:picLocks noChangeAspect="1"/>
          </p:cNvPicPr>
          <p:nvPr userDrawn="1"/>
        </p:nvPicPr>
        <p:blipFill rotWithShape="1">
          <a:blip r:embed="rId17" cstate="print">
            <a:extLst>
              <a:ext uri="{28A0092B-C50C-407E-A947-70E740481C1C}">
                <a14:useLocalDpi xmlns:a14="http://schemas.microsoft.com/office/drawing/2010/main" val="0"/>
              </a:ext>
            </a:extLst>
          </a:blip>
          <a:srcRect t="30568" r="10051"/>
          <a:stretch/>
        </p:blipFill>
        <p:spPr>
          <a:xfrm>
            <a:off x="-44511098" y="-19326756"/>
            <a:ext cx="3627531" cy="4761671"/>
          </a:xfrm>
          <a:prstGeom prst="rect">
            <a:avLst/>
          </a:prstGeom>
        </p:spPr>
      </p:pic>
      <p:pic>
        <p:nvPicPr>
          <p:cNvPr id="18" name="Picture 17">
            <a:extLst>
              <a:ext uri="{FF2B5EF4-FFF2-40B4-BE49-F238E27FC236}">
                <a16:creationId xmlns:a16="http://schemas.microsoft.com/office/drawing/2014/main" id="{BD6B8BBE-1997-41DF-8B02-3BE33D8708EB}"/>
              </a:ext>
            </a:extLst>
          </p:cNvPr>
          <p:cNvPicPr>
            <a:picLocks noChangeAspect="1"/>
          </p:cNvPicPr>
          <p:nvPr userDrawn="1"/>
        </p:nvPicPr>
        <p:blipFill rotWithShape="1">
          <a:blip r:embed="rId17" cstate="print">
            <a:extLst>
              <a:ext uri="{28A0092B-C50C-407E-A947-70E740481C1C}">
                <a14:useLocalDpi xmlns:a14="http://schemas.microsoft.com/office/drawing/2010/main" val="0"/>
              </a:ext>
            </a:extLst>
          </a:blip>
          <a:srcRect t="30568" r="10051"/>
          <a:stretch/>
        </p:blipFill>
        <p:spPr>
          <a:xfrm>
            <a:off x="-44511098" y="23671819"/>
            <a:ext cx="3627531" cy="4761671"/>
          </a:xfrm>
          <a:prstGeom prst="rect">
            <a:avLst/>
          </a:prstGeom>
        </p:spPr>
      </p:pic>
      <p:pic>
        <p:nvPicPr>
          <p:cNvPr id="19" name="Picture 18">
            <a:extLst>
              <a:ext uri="{FF2B5EF4-FFF2-40B4-BE49-F238E27FC236}">
                <a16:creationId xmlns:a16="http://schemas.microsoft.com/office/drawing/2014/main" id="{B1A692FF-2177-4DF2-B263-A7D8805D02D1}"/>
              </a:ext>
            </a:extLst>
          </p:cNvPr>
          <p:cNvPicPr>
            <a:picLocks noChangeAspect="1"/>
          </p:cNvPicPr>
          <p:nvPr userDrawn="1"/>
        </p:nvPicPr>
        <p:blipFill rotWithShape="1">
          <a:blip r:embed="rId17" cstate="print">
            <a:extLst>
              <a:ext uri="{28A0092B-C50C-407E-A947-70E740481C1C}">
                <a14:useLocalDpi xmlns:a14="http://schemas.microsoft.com/office/drawing/2010/main" val="0"/>
              </a:ext>
            </a:extLst>
          </a:blip>
          <a:srcRect t="30568" r="10051"/>
          <a:stretch/>
        </p:blipFill>
        <p:spPr>
          <a:xfrm>
            <a:off x="52475795" y="-19326756"/>
            <a:ext cx="3627531" cy="4761671"/>
          </a:xfrm>
          <a:prstGeom prst="rect">
            <a:avLst/>
          </a:prstGeom>
        </p:spPr>
      </p:pic>
      <p:pic>
        <p:nvPicPr>
          <p:cNvPr id="20" name="Picture 19">
            <a:extLst>
              <a:ext uri="{FF2B5EF4-FFF2-40B4-BE49-F238E27FC236}">
                <a16:creationId xmlns:a16="http://schemas.microsoft.com/office/drawing/2014/main" id="{FB74A04D-B7E4-403D-ACBF-990C02D2598B}"/>
              </a:ext>
            </a:extLst>
          </p:cNvPr>
          <p:cNvPicPr>
            <a:picLocks noChangeAspect="1"/>
          </p:cNvPicPr>
          <p:nvPr userDrawn="1"/>
        </p:nvPicPr>
        <p:blipFill rotWithShape="1">
          <a:blip r:embed="rId17" cstate="print">
            <a:extLst>
              <a:ext uri="{28A0092B-C50C-407E-A947-70E740481C1C}">
                <a14:useLocalDpi xmlns:a14="http://schemas.microsoft.com/office/drawing/2010/main" val="0"/>
              </a:ext>
            </a:extLst>
          </a:blip>
          <a:srcRect t="30568" r="10051"/>
          <a:stretch/>
        </p:blipFill>
        <p:spPr>
          <a:xfrm>
            <a:off x="52738933" y="23671819"/>
            <a:ext cx="3627531" cy="4761671"/>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601A826-9DBC-4144-A309-96D00EDA9B8E}"/>
              </a:ext>
            </a:extLst>
          </p:cNvPr>
          <p:cNvPicPr>
            <a:picLocks noChangeAspect="1"/>
          </p:cNvPicPr>
          <p:nvPr userDrawn="1"/>
        </p:nvPicPr>
        <p:blipFill rotWithShape="1">
          <a:blip r:embed="rId13" cstate="print">
            <a:extLst>
              <a:ext uri="{28A0092B-C50C-407E-A947-70E740481C1C}">
                <a14:useLocalDpi xmlns:a14="http://schemas.microsoft.com/office/drawing/2010/main" val="0"/>
              </a:ext>
            </a:extLst>
          </a:blip>
          <a:srcRect t="37667"/>
          <a:stretch/>
        </p:blipFill>
        <p:spPr>
          <a:xfrm>
            <a:off x="-2052205" y="-221073"/>
            <a:ext cx="2186247" cy="2317405"/>
          </a:xfrm>
          <a:prstGeom prst="rect">
            <a:avLst/>
          </a:prstGeom>
        </p:spPr>
      </p:pic>
      <p:pic>
        <p:nvPicPr>
          <p:cNvPr id="8" name="Picture 7">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14" cstate="print">
            <a:extLst>
              <a:ext uri="{28A0092B-C50C-407E-A947-70E740481C1C}">
                <a14:useLocalDpi xmlns:a14="http://schemas.microsoft.com/office/drawing/2010/main" val="0"/>
              </a:ext>
            </a:extLst>
          </a:blip>
          <a:srcRect t="38142"/>
          <a:stretch/>
        </p:blipFill>
        <p:spPr>
          <a:xfrm>
            <a:off x="1616132" y="7791454"/>
            <a:ext cx="1824009" cy="2002485"/>
          </a:xfrm>
          <a:prstGeom prst="rect">
            <a:avLst/>
          </a:prstGeom>
        </p:spPr>
      </p:pic>
      <p:sp>
        <p:nvSpPr>
          <p:cNvPr id="9" name="TextBox 3">
            <a:extLst>
              <a:ext uri="{FF2B5EF4-FFF2-40B4-BE49-F238E27FC236}">
                <a16:creationId xmlns:a16="http://schemas.microsoft.com/office/drawing/2014/main" id="{F9034237-DA06-4066-849E-00A115FF4EA1}"/>
              </a:ext>
            </a:extLst>
          </p:cNvPr>
          <p:cNvSpPr txBox="1"/>
          <p:nvPr userDrawn="1"/>
        </p:nvSpPr>
        <p:spPr>
          <a:xfrm>
            <a:off x="3048003" y="9098621"/>
            <a:ext cx="6228184" cy="752129"/>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362855" rtl="0" eaLnBrk="1" fontAlgn="auto" latinLnBrk="0" hangingPunct="1">
              <a:lnSpc>
                <a:spcPct val="100000"/>
              </a:lnSpc>
              <a:spcBef>
                <a:spcPts val="0"/>
              </a:spcBef>
              <a:spcAft>
                <a:spcPts val="0"/>
              </a:spcAft>
              <a:buClrTx/>
              <a:buSzTx/>
              <a:buFontTx/>
              <a:buNone/>
              <a:tabLst/>
              <a:defRPr/>
            </a:pPr>
            <a:r>
              <a:rPr kumimoji="0" lang="en-US" sz="1429"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362855" rtl="0" eaLnBrk="1" fontAlgn="auto" latinLnBrk="0" hangingPunct="1">
              <a:lnSpc>
                <a:spcPct val="100000"/>
              </a:lnSpc>
              <a:spcBef>
                <a:spcPts val="0"/>
              </a:spcBef>
              <a:spcAft>
                <a:spcPts val="0"/>
              </a:spcAft>
              <a:buClrTx/>
              <a:buSzTx/>
              <a:buFontTx/>
              <a:buNone/>
              <a:tabLst/>
              <a:defRPr/>
            </a:pPr>
            <a:r>
              <a:rPr kumimoji="0" lang="en-US" sz="1429"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Mời </a:t>
            </a:r>
            <a:r>
              <a:rPr kumimoji="0" lang="en-US" sz="1429"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truy</a:t>
            </a:r>
            <a:r>
              <a:rPr kumimoji="0" lang="en-US" sz="1429"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29"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cập</a:t>
            </a:r>
            <a:r>
              <a:rPr kumimoji="0" lang="en-US" sz="1429"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29"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hlinkClick r:id="rId15">
                  <a:extLst>
                    <a:ext uri="{A12FA001-AC4F-418D-AE19-62706E023703}">
                      <ahyp:hlinkClr xmlns="" xmlns:ahyp="http://schemas.microsoft.com/office/drawing/2018/hyperlinkcolor" val="tx"/>
                    </a:ext>
                  </a:extLst>
                </a:hlinkClick>
              </a:rPr>
              <a:t>MĂNG NON- TÀI LIỆU TIỂU HỌC | Facebook</a:t>
            </a:r>
            <a:endParaRPr kumimoji="0" lang="en-US" sz="1429"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endParaRPr>
          </a:p>
          <a:p>
            <a:pPr marL="0" marR="0" lvl="0" indent="0" algn="ctr" defTabSz="362855" rtl="0" eaLnBrk="1" fontAlgn="auto" latinLnBrk="0" hangingPunct="1">
              <a:lnSpc>
                <a:spcPct val="100000"/>
              </a:lnSpc>
              <a:spcBef>
                <a:spcPts val="0"/>
              </a:spcBef>
              <a:spcAft>
                <a:spcPts val="0"/>
              </a:spcAft>
              <a:buClrTx/>
              <a:buSzTx/>
              <a:buFontTx/>
              <a:buNone/>
              <a:tabLst/>
              <a:defRPr/>
            </a:pPr>
            <a:r>
              <a:rPr kumimoji="0" lang="en-US" sz="1429"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rPr>
              <a:t>SĐT ZALO : </a:t>
            </a:r>
            <a:r>
              <a:rPr kumimoji="0" lang="en-US" sz="1429"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0382348780</a:t>
            </a:r>
            <a:r>
              <a:rPr kumimoji="0" lang="en-US" sz="1429"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rPr>
              <a:t> - </a:t>
            </a:r>
            <a:r>
              <a:rPr kumimoji="0" lang="en-US" sz="1429"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0984848929</a:t>
            </a:r>
            <a:endParaRPr kumimoji="0" lang="en-US" sz="1429"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endParaRPr>
          </a:p>
        </p:txBody>
      </p:sp>
      <p:sp>
        <p:nvSpPr>
          <p:cNvPr id="10" name="Title 1">
            <a:extLst>
              <a:ext uri="{FF2B5EF4-FFF2-40B4-BE49-F238E27FC236}">
                <a16:creationId xmlns:a16="http://schemas.microsoft.com/office/drawing/2014/main" id="{9E5F6F2C-DE77-4B3E-986A-23D69ABD846E}"/>
              </a:ext>
            </a:extLst>
          </p:cNvPr>
          <p:cNvSpPr txBox="1">
            <a:spLocks/>
          </p:cNvSpPr>
          <p:nvPr userDrawn="1"/>
        </p:nvSpPr>
        <p:spPr>
          <a:xfrm>
            <a:off x="1435013" y="9462562"/>
            <a:ext cx="2186247" cy="787400"/>
          </a:xfrm>
          <a:prstGeom prst="rect">
            <a:avLst/>
          </a:prstGeom>
        </p:spPr>
        <p:txBody>
          <a:bodyPr vert="horz" lIns="72564" tIns="36282" rIns="72564" bIns="36282"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725709" rtl="0" eaLnBrk="1" fontAlgn="auto" latinLnBrk="0" hangingPunct="1">
              <a:lnSpc>
                <a:spcPct val="90000"/>
              </a:lnSpc>
              <a:spcBef>
                <a:spcPct val="0"/>
              </a:spcBef>
              <a:spcAft>
                <a:spcPts val="0"/>
              </a:spcAft>
              <a:buClrTx/>
              <a:buSzTx/>
              <a:buFontTx/>
              <a:buNone/>
              <a:tabLst/>
              <a:defRPr/>
            </a:pPr>
            <a:r>
              <a:rPr kumimoji="0" lang="en-US" sz="2540" b="0" i="0" u="none" strike="noStrike" kern="1200" cap="none" spc="0" normalizeH="0" baseline="0" noProof="0">
                <a:ln>
                  <a:noFill/>
                </a:ln>
                <a:solidFill>
                  <a:srgbClr val="2C9430"/>
                </a:solidFill>
                <a:effectLst/>
                <a:uLnTx/>
                <a:uFillTx/>
                <a:latin typeface="#9Slide07 HoneyCream" pitchFamily="2" charset="0"/>
                <a:ea typeface="+mj-ea"/>
                <a:cs typeface="+mj-cs"/>
              </a:rPr>
              <a:t>Măng Non</a:t>
            </a:r>
            <a:endParaRPr kumimoji="0" lang="en-US" sz="2540" b="0" i="0" u="none" strike="noStrike" kern="1200" cap="none" spc="0" normalizeH="0" baseline="0" noProof="0" dirty="0">
              <a:ln>
                <a:noFill/>
              </a:ln>
              <a:solidFill>
                <a:srgbClr val="2C9430"/>
              </a:solidFill>
              <a:effectLst/>
              <a:uLnTx/>
              <a:uFillTx/>
              <a:latin typeface="#9Slide07 HoneyCream" pitchFamily="2" charset="0"/>
              <a:ea typeface="+mj-ea"/>
              <a:cs typeface="+mj-cs"/>
            </a:endParaRPr>
          </a:p>
        </p:txBody>
      </p:sp>
      <p:pic>
        <p:nvPicPr>
          <p:cNvPr id="11" name="Picture 10">
            <a:extLst>
              <a:ext uri="{FF2B5EF4-FFF2-40B4-BE49-F238E27FC236}">
                <a16:creationId xmlns:a16="http://schemas.microsoft.com/office/drawing/2014/main" id="{2C38DA38-71FB-4CEB-B777-09292390EC4A}"/>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1976691" y="-26525563"/>
            <a:ext cx="2186247" cy="3717751"/>
          </a:xfrm>
          <a:prstGeom prst="rect">
            <a:avLst/>
          </a:prstGeom>
        </p:spPr>
      </p:pic>
      <p:pic>
        <p:nvPicPr>
          <p:cNvPr id="12" name="Picture 11">
            <a:extLst>
              <a:ext uri="{FF2B5EF4-FFF2-40B4-BE49-F238E27FC236}">
                <a16:creationId xmlns:a16="http://schemas.microsoft.com/office/drawing/2014/main" id="{7B3E06E2-B8CD-4348-A929-48748D52322A}"/>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9158509" y="-26525563"/>
            <a:ext cx="2186247" cy="3717751"/>
          </a:xfrm>
          <a:prstGeom prst="rect">
            <a:avLst/>
          </a:prstGeom>
        </p:spPr>
      </p:pic>
      <p:pic>
        <p:nvPicPr>
          <p:cNvPr id="13" name="Picture 12">
            <a:extLst>
              <a:ext uri="{FF2B5EF4-FFF2-40B4-BE49-F238E27FC236}">
                <a16:creationId xmlns:a16="http://schemas.microsoft.com/office/drawing/2014/main" id="{D1A0A433-1C81-43D6-86C9-906F9D1CD5C6}"/>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0863116" y="29176639"/>
            <a:ext cx="2186247" cy="3717751"/>
          </a:xfrm>
          <a:prstGeom prst="rect">
            <a:avLst/>
          </a:prstGeom>
        </p:spPr>
      </p:pic>
      <p:pic>
        <p:nvPicPr>
          <p:cNvPr id="14" name="Picture 13">
            <a:extLst>
              <a:ext uri="{FF2B5EF4-FFF2-40B4-BE49-F238E27FC236}">
                <a16:creationId xmlns:a16="http://schemas.microsoft.com/office/drawing/2014/main" id="{57AB7940-731C-4B6C-8537-33EBAD98DEBF}"/>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1382671" y="29176639"/>
            <a:ext cx="2186247" cy="3717751"/>
          </a:xfrm>
          <a:prstGeom prst="rect">
            <a:avLst/>
          </a:prstGeom>
        </p:spPr>
      </p:pic>
      <p:sp>
        <p:nvSpPr>
          <p:cNvPr id="16" name="Title 1">
            <a:extLst>
              <a:ext uri="{FF2B5EF4-FFF2-40B4-BE49-F238E27FC236}">
                <a16:creationId xmlns:a16="http://schemas.microsoft.com/office/drawing/2014/main" id="{7A218C26-69B7-499C-B190-96851A78FEC6}"/>
              </a:ext>
            </a:extLst>
          </p:cNvPr>
          <p:cNvSpPr txBox="1">
            <a:spLocks/>
          </p:cNvSpPr>
          <p:nvPr userDrawn="1"/>
        </p:nvSpPr>
        <p:spPr>
          <a:xfrm>
            <a:off x="-570116" y="6070600"/>
            <a:ext cx="2186247" cy="787400"/>
          </a:xfrm>
          <a:prstGeom prst="rect">
            <a:avLst/>
          </a:prstGeom>
        </p:spPr>
        <p:txBody>
          <a:bodyPr vert="horz" lIns="72564" tIns="36282" rIns="72564" bIns="36282"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725709" rtl="0" eaLnBrk="1" fontAlgn="auto" latinLnBrk="0" hangingPunct="1">
              <a:lnSpc>
                <a:spcPct val="90000"/>
              </a:lnSpc>
              <a:spcBef>
                <a:spcPct val="0"/>
              </a:spcBef>
              <a:spcAft>
                <a:spcPts val="0"/>
              </a:spcAft>
              <a:buClrTx/>
              <a:buSzTx/>
              <a:buFontTx/>
              <a:buNone/>
              <a:tabLst/>
              <a:defRPr/>
            </a:pPr>
            <a:r>
              <a:rPr kumimoji="0" lang="en-US" sz="1429" b="0" i="0" u="none" strike="noStrike" kern="1200" cap="none" spc="0" normalizeH="0" baseline="0" noProof="0">
                <a:ln>
                  <a:noFill/>
                </a:ln>
                <a:solidFill>
                  <a:srgbClr val="A5A5A5">
                    <a:lumMod val="60000"/>
                    <a:lumOff val="40000"/>
                  </a:srgbClr>
                </a:solidFill>
                <a:effectLst/>
                <a:uLnTx/>
                <a:uFillTx/>
                <a:latin typeface="#9Slide07 HoneyCream" pitchFamily="2" charset="0"/>
                <a:ea typeface="+mj-ea"/>
                <a:cs typeface="+mj-cs"/>
              </a:rPr>
              <a:t>Măng Non</a:t>
            </a:r>
            <a:endParaRPr kumimoji="0" lang="en-US" sz="1429" b="0" i="0" u="none" strike="noStrike" kern="1200" cap="none" spc="0" normalizeH="0" baseline="0" noProof="0" dirty="0">
              <a:ln>
                <a:noFill/>
              </a:ln>
              <a:solidFill>
                <a:srgbClr val="A5A5A5">
                  <a:lumMod val="60000"/>
                  <a:lumOff val="40000"/>
                </a:srgbClr>
              </a:solidFill>
              <a:effectLst/>
              <a:uLnTx/>
              <a:uFillTx/>
              <a:latin typeface="#9Slide07 HoneyCream" pitchFamily="2" charset="0"/>
              <a:ea typeface="+mj-ea"/>
              <a:cs typeface="+mj-cs"/>
            </a:endParaRPr>
          </a:p>
        </p:txBody>
      </p:sp>
      <p:sp>
        <p:nvSpPr>
          <p:cNvPr id="17" name="Title 1">
            <a:extLst>
              <a:ext uri="{FF2B5EF4-FFF2-40B4-BE49-F238E27FC236}">
                <a16:creationId xmlns:a16="http://schemas.microsoft.com/office/drawing/2014/main" id="{6AA5128D-EAF5-483C-871A-4BFED87FD86D}"/>
              </a:ext>
            </a:extLst>
          </p:cNvPr>
          <p:cNvSpPr txBox="1">
            <a:spLocks/>
          </p:cNvSpPr>
          <p:nvPr userDrawn="1"/>
        </p:nvSpPr>
        <p:spPr>
          <a:xfrm>
            <a:off x="-2052207" y="1690687"/>
            <a:ext cx="2186247" cy="787400"/>
          </a:xfrm>
          <a:prstGeom prst="rect">
            <a:avLst/>
          </a:prstGeom>
        </p:spPr>
        <p:txBody>
          <a:bodyPr vert="horz" lIns="72564" tIns="36282" rIns="72564" bIns="36282"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725709" rtl="0" eaLnBrk="1" fontAlgn="auto" latinLnBrk="0" hangingPunct="1">
              <a:lnSpc>
                <a:spcPct val="90000"/>
              </a:lnSpc>
              <a:spcBef>
                <a:spcPct val="0"/>
              </a:spcBef>
              <a:spcAft>
                <a:spcPts val="0"/>
              </a:spcAft>
              <a:buClrTx/>
              <a:buSzTx/>
              <a:buFontTx/>
              <a:buNone/>
              <a:tabLst/>
              <a:defRPr/>
            </a:pPr>
            <a:r>
              <a:rPr kumimoji="0" lang="en-US" sz="2540" b="0" i="0" u="none" strike="noStrike" kern="1200" cap="none" spc="0" normalizeH="0" baseline="0" noProof="0">
                <a:ln>
                  <a:noFill/>
                </a:ln>
                <a:solidFill>
                  <a:srgbClr val="50AE47"/>
                </a:solidFill>
                <a:effectLst/>
                <a:uLnTx/>
                <a:uFillTx/>
                <a:latin typeface="#9Slide07 HoneyCream" pitchFamily="2" charset="0"/>
                <a:ea typeface="+mj-ea"/>
                <a:cs typeface="+mj-cs"/>
              </a:rPr>
              <a:t>Măng Non</a:t>
            </a:r>
            <a:endParaRPr kumimoji="0" lang="en-US" sz="2540" b="0" i="0" u="none" strike="noStrike" kern="1200" cap="none" spc="0" normalizeH="0" baseline="0" noProof="0" dirty="0">
              <a:ln>
                <a:noFill/>
              </a:ln>
              <a:solidFill>
                <a:srgbClr val="50AE47"/>
              </a:solidFill>
              <a:effectLst/>
              <a:uLnTx/>
              <a:uFillTx/>
              <a:latin typeface="#9Slide07 HoneyCream" pitchFamily="2" charset="0"/>
              <a:ea typeface="+mj-ea"/>
              <a:cs typeface="+mj-cs"/>
            </a:endParaRPr>
          </a:p>
        </p:txBody>
      </p:sp>
      <p:pic>
        <p:nvPicPr>
          <p:cNvPr id="18" name="Picture 17">
            <a:extLst>
              <a:ext uri="{FF2B5EF4-FFF2-40B4-BE49-F238E27FC236}">
                <a16:creationId xmlns:a16="http://schemas.microsoft.com/office/drawing/2014/main" id="{EFD30DE0-A467-4251-9C3A-A1C317B49723}"/>
              </a:ext>
            </a:extLst>
          </p:cNvPr>
          <p:cNvPicPr>
            <a:picLocks noChangeAspect="1"/>
          </p:cNvPicPr>
          <p:nvPr userDrawn="1"/>
        </p:nvPicPr>
        <p:blipFill rotWithShape="1">
          <a:blip r:embed="rId16" cstate="print">
            <a:extLst>
              <a:ext uri="{28A0092B-C50C-407E-A947-70E740481C1C}">
                <a14:useLocalDpi xmlns:a14="http://schemas.microsoft.com/office/drawing/2010/main" val="0"/>
              </a:ext>
            </a:extLst>
          </a:blip>
          <a:srcRect t="30568" r="10051"/>
          <a:stretch/>
        </p:blipFill>
        <p:spPr>
          <a:xfrm>
            <a:off x="-44511098" y="-19326756"/>
            <a:ext cx="3627531" cy="4761671"/>
          </a:xfrm>
          <a:prstGeom prst="rect">
            <a:avLst/>
          </a:prstGeom>
        </p:spPr>
      </p:pic>
      <p:pic>
        <p:nvPicPr>
          <p:cNvPr id="19" name="Picture 18">
            <a:extLst>
              <a:ext uri="{FF2B5EF4-FFF2-40B4-BE49-F238E27FC236}">
                <a16:creationId xmlns:a16="http://schemas.microsoft.com/office/drawing/2014/main" id="{DAB0BDD7-87EC-486A-B615-E37ABFEB5375}"/>
              </a:ext>
            </a:extLst>
          </p:cNvPr>
          <p:cNvPicPr>
            <a:picLocks noChangeAspect="1"/>
          </p:cNvPicPr>
          <p:nvPr userDrawn="1"/>
        </p:nvPicPr>
        <p:blipFill rotWithShape="1">
          <a:blip r:embed="rId16" cstate="print">
            <a:extLst>
              <a:ext uri="{28A0092B-C50C-407E-A947-70E740481C1C}">
                <a14:useLocalDpi xmlns:a14="http://schemas.microsoft.com/office/drawing/2010/main" val="0"/>
              </a:ext>
            </a:extLst>
          </a:blip>
          <a:srcRect t="30568" r="10051"/>
          <a:stretch/>
        </p:blipFill>
        <p:spPr>
          <a:xfrm>
            <a:off x="-44511098" y="23671819"/>
            <a:ext cx="3627531" cy="4761671"/>
          </a:xfrm>
          <a:prstGeom prst="rect">
            <a:avLst/>
          </a:prstGeom>
        </p:spPr>
      </p:pic>
      <p:pic>
        <p:nvPicPr>
          <p:cNvPr id="20" name="Picture 19">
            <a:extLst>
              <a:ext uri="{FF2B5EF4-FFF2-40B4-BE49-F238E27FC236}">
                <a16:creationId xmlns:a16="http://schemas.microsoft.com/office/drawing/2014/main" id="{0A7B57CC-00D0-41DB-B5AF-37D47FB69ADE}"/>
              </a:ext>
            </a:extLst>
          </p:cNvPr>
          <p:cNvPicPr>
            <a:picLocks noChangeAspect="1"/>
          </p:cNvPicPr>
          <p:nvPr userDrawn="1"/>
        </p:nvPicPr>
        <p:blipFill rotWithShape="1">
          <a:blip r:embed="rId16" cstate="print">
            <a:extLst>
              <a:ext uri="{28A0092B-C50C-407E-A947-70E740481C1C}">
                <a14:useLocalDpi xmlns:a14="http://schemas.microsoft.com/office/drawing/2010/main" val="0"/>
              </a:ext>
            </a:extLst>
          </a:blip>
          <a:srcRect t="30568" r="10051"/>
          <a:stretch/>
        </p:blipFill>
        <p:spPr>
          <a:xfrm>
            <a:off x="52475795" y="-19326756"/>
            <a:ext cx="3627531" cy="4761671"/>
          </a:xfrm>
          <a:prstGeom prst="rect">
            <a:avLst/>
          </a:prstGeom>
        </p:spPr>
      </p:pic>
      <p:pic>
        <p:nvPicPr>
          <p:cNvPr id="21" name="Picture 20">
            <a:extLst>
              <a:ext uri="{FF2B5EF4-FFF2-40B4-BE49-F238E27FC236}">
                <a16:creationId xmlns:a16="http://schemas.microsoft.com/office/drawing/2014/main" id="{2E588B1C-8AC9-4740-A8D9-6AF0680251B0}"/>
              </a:ext>
            </a:extLst>
          </p:cNvPr>
          <p:cNvPicPr>
            <a:picLocks noChangeAspect="1"/>
          </p:cNvPicPr>
          <p:nvPr userDrawn="1"/>
        </p:nvPicPr>
        <p:blipFill rotWithShape="1">
          <a:blip r:embed="rId16" cstate="print">
            <a:extLst>
              <a:ext uri="{28A0092B-C50C-407E-A947-70E740481C1C}">
                <a14:useLocalDpi xmlns:a14="http://schemas.microsoft.com/office/drawing/2010/main" val="0"/>
              </a:ext>
            </a:extLst>
          </a:blip>
          <a:srcRect t="30568" r="10051"/>
          <a:stretch/>
        </p:blipFill>
        <p:spPr>
          <a:xfrm>
            <a:off x="52738933" y="23671819"/>
            <a:ext cx="3627531" cy="4761671"/>
          </a:xfrm>
          <a:prstGeom prst="rect">
            <a:avLst/>
          </a:prstGeom>
        </p:spPr>
      </p:pic>
      <p:pic>
        <p:nvPicPr>
          <p:cNvPr id="22" name="Picture 21"/>
          <p:cNvPicPr>
            <a:picLocks noChangeAspect="1"/>
          </p:cNvPicPr>
          <p:nvPr userDrawn="1"/>
        </p:nvPicPr>
        <p:blipFill>
          <a:blip r:embed="rId17"/>
          <a:stretch>
            <a:fillRect/>
          </a:stretch>
        </p:blipFill>
        <p:spPr>
          <a:xfrm>
            <a:off x="-277644" y="-450609"/>
            <a:ext cx="12747287" cy="7759218"/>
          </a:xfrm>
          <a:prstGeom prst="rect">
            <a:avLst/>
          </a:prstGeom>
        </p:spPr>
      </p:pic>
    </p:spTree>
    <p:extLst>
      <p:ext uri="{BB962C8B-B14F-4D97-AF65-F5344CB8AC3E}">
        <p14:creationId xmlns:p14="http://schemas.microsoft.com/office/powerpoint/2010/main" val="1572610287"/>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xStyles>
    <p:titleStyle>
      <a:lvl1pPr algn="ctr" defTabSz="1662562" rtl="0" eaLnBrk="1" latinLnBrk="0" hangingPunct="1">
        <a:spcBef>
          <a:spcPct val="0"/>
        </a:spcBef>
        <a:buNone/>
        <a:defRPr sz="8000" kern="1200">
          <a:solidFill>
            <a:schemeClr val="tx1"/>
          </a:solidFill>
          <a:latin typeface="+mj-lt"/>
          <a:ea typeface="+mj-ea"/>
          <a:cs typeface="+mj-cs"/>
        </a:defRPr>
      </a:lvl1pPr>
    </p:titleStyle>
    <p:bodyStyle>
      <a:lvl1pPr marL="623461" indent="-623461" algn="l" defTabSz="1662562" rtl="0" eaLnBrk="1" latinLnBrk="0" hangingPunct="1">
        <a:spcBef>
          <a:spcPct val="20000"/>
        </a:spcBef>
        <a:buFont typeface="Arial" pitchFamily="34" charset="0"/>
        <a:buChar char="•"/>
        <a:defRPr sz="5818" kern="1200">
          <a:solidFill>
            <a:schemeClr val="tx1"/>
          </a:solidFill>
          <a:latin typeface="+mn-lt"/>
          <a:ea typeface="+mn-ea"/>
          <a:cs typeface="+mn-cs"/>
        </a:defRPr>
      </a:lvl1pPr>
      <a:lvl2pPr marL="1350832" indent="-519551" algn="l" defTabSz="1662562" rtl="0" eaLnBrk="1" latinLnBrk="0" hangingPunct="1">
        <a:spcBef>
          <a:spcPct val="20000"/>
        </a:spcBef>
        <a:buFont typeface="Arial" pitchFamily="34" charset="0"/>
        <a:buChar char="–"/>
        <a:defRPr sz="5091" kern="1200">
          <a:solidFill>
            <a:schemeClr val="tx1"/>
          </a:solidFill>
          <a:latin typeface="+mn-lt"/>
          <a:ea typeface="+mn-ea"/>
          <a:cs typeface="+mn-cs"/>
        </a:defRPr>
      </a:lvl2pPr>
      <a:lvl3pPr marL="2078203" indent="-415641" algn="l" defTabSz="1662562" rtl="0" eaLnBrk="1" latinLnBrk="0" hangingPunct="1">
        <a:spcBef>
          <a:spcPct val="20000"/>
        </a:spcBef>
        <a:buFont typeface="Arial" pitchFamily="34" charset="0"/>
        <a:buChar char="•"/>
        <a:defRPr sz="4364" kern="1200">
          <a:solidFill>
            <a:schemeClr val="tx1"/>
          </a:solidFill>
          <a:latin typeface="+mn-lt"/>
          <a:ea typeface="+mn-ea"/>
          <a:cs typeface="+mn-cs"/>
        </a:defRPr>
      </a:lvl3pPr>
      <a:lvl4pPr marL="2909484" indent="-415641" algn="l" defTabSz="1662562" rtl="0" eaLnBrk="1" latinLnBrk="0" hangingPunct="1">
        <a:spcBef>
          <a:spcPct val="20000"/>
        </a:spcBef>
        <a:buFont typeface="Arial" pitchFamily="34" charset="0"/>
        <a:buChar char="–"/>
        <a:defRPr sz="3636" kern="1200">
          <a:solidFill>
            <a:schemeClr val="tx1"/>
          </a:solidFill>
          <a:latin typeface="+mn-lt"/>
          <a:ea typeface="+mn-ea"/>
          <a:cs typeface="+mn-cs"/>
        </a:defRPr>
      </a:lvl4pPr>
      <a:lvl5pPr marL="3740765" indent="-415641" algn="l" defTabSz="1662562" rtl="0" eaLnBrk="1" latinLnBrk="0" hangingPunct="1">
        <a:spcBef>
          <a:spcPct val="20000"/>
        </a:spcBef>
        <a:buFont typeface="Arial" pitchFamily="34" charset="0"/>
        <a:buChar char="»"/>
        <a:defRPr sz="3636" kern="1200">
          <a:solidFill>
            <a:schemeClr val="tx1"/>
          </a:solidFill>
          <a:latin typeface="+mn-lt"/>
          <a:ea typeface="+mn-ea"/>
          <a:cs typeface="+mn-cs"/>
        </a:defRPr>
      </a:lvl5pPr>
      <a:lvl6pPr marL="4572046" indent="-415641" algn="l" defTabSz="1662562" rtl="0" eaLnBrk="1" latinLnBrk="0" hangingPunct="1">
        <a:spcBef>
          <a:spcPct val="20000"/>
        </a:spcBef>
        <a:buFont typeface="Arial" pitchFamily="34" charset="0"/>
        <a:buChar char="•"/>
        <a:defRPr sz="3636" kern="1200">
          <a:solidFill>
            <a:schemeClr val="tx1"/>
          </a:solidFill>
          <a:latin typeface="+mn-lt"/>
          <a:ea typeface="+mn-ea"/>
          <a:cs typeface="+mn-cs"/>
        </a:defRPr>
      </a:lvl6pPr>
      <a:lvl7pPr marL="5403327" indent="-415641" algn="l" defTabSz="1662562" rtl="0" eaLnBrk="1" latinLnBrk="0" hangingPunct="1">
        <a:spcBef>
          <a:spcPct val="20000"/>
        </a:spcBef>
        <a:buFont typeface="Arial" pitchFamily="34" charset="0"/>
        <a:buChar char="•"/>
        <a:defRPr sz="3636" kern="1200">
          <a:solidFill>
            <a:schemeClr val="tx1"/>
          </a:solidFill>
          <a:latin typeface="+mn-lt"/>
          <a:ea typeface="+mn-ea"/>
          <a:cs typeface="+mn-cs"/>
        </a:defRPr>
      </a:lvl7pPr>
      <a:lvl8pPr marL="6234608" indent="-415641" algn="l" defTabSz="1662562" rtl="0" eaLnBrk="1" latinLnBrk="0" hangingPunct="1">
        <a:spcBef>
          <a:spcPct val="20000"/>
        </a:spcBef>
        <a:buFont typeface="Arial" pitchFamily="34" charset="0"/>
        <a:buChar char="•"/>
        <a:defRPr sz="3636" kern="1200">
          <a:solidFill>
            <a:schemeClr val="tx1"/>
          </a:solidFill>
          <a:latin typeface="+mn-lt"/>
          <a:ea typeface="+mn-ea"/>
          <a:cs typeface="+mn-cs"/>
        </a:defRPr>
      </a:lvl8pPr>
      <a:lvl9pPr marL="7065889" indent="-415641" algn="l" defTabSz="1662562" rtl="0" eaLnBrk="1" latinLnBrk="0" hangingPunct="1">
        <a:spcBef>
          <a:spcPct val="20000"/>
        </a:spcBef>
        <a:buFont typeface="Arial" pitchFamily="34" charset="0"/>
        <a:buChar char="•"/>
        <a:defRPr sz="3636" kern="1200">
          <a:solidFill>
            <a:schemeClr val="tx1"/>
          </a:solidFill>
          <a:latin typeface="+mn-lt"/>
          <a:ea typeface="+mn-ea"/>
          <a:cs typeface="+mn-cs"/>
        </a:defRPr>
      </a:lvl9pPr>
    </p:bodyStyle>
    <p:otherStyle>
      <a:defPPr>
        <a:defRPr lang="en-US"/>
      </a:defPPr>
      <a:lvl1pPr marL="0" algn="l" defTabSz="1662562" rtl="0" eaLnBrk="1" latinLnBrk="0" hangingPunct="1">
        <a:defRPr sz="3273" kern="1200">
          <a:solidFill>
            <a:schemeClr val="tx1"/>
          </a:solidFill>
          <a:latin typeface="+mn-lt"/>
          <a:ea typeface="+mn-ea"/>
          <a:cs typeface="+mn-cs"/>
        </a:defRPr>
      </a:lvl1pPr>
      <a:lvl2pPr marL="831281" algn="l" defTabSz="1662562" rtl="0" eaLnBrk="1" latinLnBrk="0" hangingPunct="1">
        <a:defRPr sz="3273" kern="1200">
          <a:solidFill>
            <a:schemeClr val="tx1"/>
          </a:solidFill>
          <a:latin typeface="+mn-lt"/>
          <a:ea typeface="+mn-ea"/>
          <a:cs typeface="+mn-cs"/>
        </a:defRPr>
      </a:lvl2pPr>
      <a:lvl3pPr marL="1662562" algn="l" defTabSz="1662562" rtl="0" eaLnBrk="1" latinLnBrk="0" hangingPunct="1">
        <a:defRPr sz="3273" kern="1200">
          <a:solidFill>
            <a:schemeClr val="tx1"/>
          </a:solidFill>
          <a:latin typeface="+mn-lt"/>
          <a:ea typeface="+mn-ea"/>
          <a:cs typeface="+mn-cs"/>
        </a:defRPr>
      </a:lvl3pPr>
      <a:lvl4pPr marL="2493843" algn="l" defTabSz="1662562" rtl="0" eaLnBrk="1" latinLnBrk="0" hangingPunct="1">
        <a:defRPr sz="3273" kern="1200">
          <a:solidFill>
            <a:schemeClr val="tx1"/>
          </a:solidFill>
          <a:latin typeface="+mn-lt"/>
          <a:ea typeface="+mn-ea"/>
          <a:cs typeface="+mn-cs"/>
        </a:defRPr>
      </a:lvl4pPr>
      <a:lvl5pPr marL="3325124" algn="l" defTabSz="1662562" rtl="0" eaLnBrk="1" latinLnBrk="0" hangingPunct="1">
        <a:defRPr sz="3273" kern="1200">
          <a:solidFill>
            <a:schemeClr val="tx1"/>
          </a:solidFill>
          <a:latin typeface="+mn-lt"/>
          <a:ea typeface="+mn-ea"/>
          <a:cs typeface="+mn-cs"/>
        </a:defRPr>
      </a:lvl5pPr>
      <a:lvl6pPr marL="4156405" algn="l" defTabSz="1662562" rtl="0" eaLnBrk="1" latinLnBrk="0" hangingPunct="1">
        <a:defRPr sz="3273" kern="1200">
          <a:solidFill>
            <a:schemeClr val="tx1"/>
          </a:solidFill>
          <a:latin typeface="+mn-lt"/>
          <a:ea typeface="+mn-ea"/>
          <a:cs typeface="+mn-cs"/>
        </a:defRPr>
      </a:lvl6pPr>
      <a:lvl7pPr marL="4987686" algn="l" defTabSz="1662562" rtl="0" eaLnBrk="1" latinLnBrk="0" hangingPunct="1">
        <a:defRPr sz="3273" kern="1200">
          <a:solidFill>
            <a:schemeClr val="tx1"/>
          </a:solidFill>
          <a:latin typeface="+mn-lt"/>
          <a:ea typeface="+mn-ea"/>
          <a:cs typeface="+mn-cs"/>
        </a:defRPr>
      </a:lvl7pPr>
      <a:lvl8pPr marL="5818967" algn="l" defTabSz="1662562" rtl="0" eaLnBrk="1" latinLnBrk="0" hangingPunct="1">
        <a:defRPr sz="3273" kern="1200">
          <a:solidFill>
            <a:schemeClr val="tx1"/>
          </a:solidFill>
          <a:latin typeface="+mn-lt"/>
          <a:ea typeface="+mn-ea"/>
          <a:cs typeface="+mn-cs"/>
        </a:defRPr>
      </a:lvl8pPr>
      <a:lvl9pPr marL="6650248" algn="l" defTabSz="1662562" rtl="0" eaLnBrk="1" latinLnBrk="0" hangingPunct="1">
        <a:defRPr sz="3273"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1278" y="-1"/>
            <a:ext cx="12187724" cy="6858001"/>
          </a:xfrm>
          <a:prstGeom prst="rect">
            <a:avLst/>
          </a:prstGeom>
        </p:spPr>
      </p:pic>
      <p:pic>
        <p:nvPicPr>
          <p:cNvPr id="8" name="Picture 7">
            <a:extLst>
              <a:ext uri="{FF2B5EF4-FFF2-40B4-BE49-F238E27FC236}">
                <a16:creationId xmlns:a16="http://schemas.microsoft.com/office/drawing/2014/main" id="{E601A826-9DBC-4144-A309-96D00EDA9B8E}"/>
              </a:ext>
            </a:extLst>
          </p:cNvPr>
          <p:cNvPicPr>
            <a:picLocks noChangeAspect="1"/>
          </p:cNvPicPr>
          <p:nvPr userDrawn="1"/>
        </p:nvPicPr>
        <p:blipFill rotWithShape="1">
          <a:blip r:embed="rId15" cstate="print">
            <a:extLst>
              <a:ext uri="{28A0092B-C50C-407E-A947-70E740481C1C}">
                <a14:useLocalDpi xmlns:a14="http://schemas.microsoft.com/office/drawing/2010/main" val="0"/>
              </a:ext>
            </a:extLst>
          </a:blip>
          <a:srcRect t="37667"/>
          <a:stretch/>
        </p:blipFill>
        <p:spPr>
          <a:xfrm>
            <a:off x="-2052205" y="-221073"/>
            <a:ext cx="2186247" cy="2317405"/>
          </a:xfrm>
          <a:prstGeom prst="rect">
            <a:avLst/>
          </a:prstGeom>
        </p:spPr>
      </p:pic>
      <p:pic>
        <p:nvPicPr>
          <p:cNvPr id="9" name="Picture 8">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16" cstate="print">
            <a:extLst>
              <a:ext uri="{28A0092B-C50C-407E-A947-70E740481C1C}">
                <a14:useLocalDpi xmlns:a14="http://schemas.microsoft.com/office/drawing/2010/main" val="0"/>
              </a:ext>
            </a:extLst>
          </a:blip>
          <a:srcRect t="38142"/>
          <a:stretch/>
        </p:blipFill>
        <p:spPr>
          <a:xfrm>
            <a:off x="1616132" y="7791454"/>
            <a:ext cx="1824009" cy="2002485"/>
          </a:xfrm>
          <a:prstGeom prst="rect">
            <a:avLst/>
          </a:prstGeom>
        </p:spPr>
      </p:pic>
      <p:sp>
        <p:nvSpPr>
          <p:cNvPr id="10" name="TextBox 3">
            <a:extLst>
              <a:ext uri="{FF2B5EF4-FFF2-40B4-BE49-F238E27FC236}">
                <a16:creationId xmlns:a16="http://schemas.microsoft.com/office/drawing/2014/main" id="{F9034237-DA06-4066-849E-00A115FF4EA1}"/>
              </a:ext>
            </a:extLst>
          </p:cNvPr>
          <p:cNvSpPr txBox="1"/>
          <p:nvPr userDrawn="1"/>
        </p:nvSpPr>
        <p:spPr>
          <a:xfrm>
            <a:off x="3048003" y="9098621"/>
            <a:ext cx="6228184" cy="752129"/>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362855" rtl="0" eaLnBrk="1" fontAlgn="auto" latinLnBrk="0" hangingPunct="1">
              <a:lnSpc>
                <a:spcPct val="100000"/>
              </a:lnSpc>
              <a:spcBef>
                <a:spcPts val="0"/>
              </a:spcBef>
              <a:spcAft>
                <a:spcPts val="0"/>
              </a:spcAft>
              <a:buClrTx/>
              <a:buSzTx/>
              <a:buFontTx/>
              <a:buNone/>
              <a:tabLst/>
              <a:defRPr/>
            </a:pPr>
            <a:r>
              <a:rPr kumimoji="0" lang="en-US" sz="1429"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362855" rtl="0" eaLnBrk="1" fontAlgn="auto" latinLnBrk="0" hangingPunct="1">
              <a:lnSpc>
                <a:spcPct val="100000"/>
              </a:lnSpc>
              <a:spcBef>
                <a:spcPts val="0"/>
              </a:spcBef>
              <a:spcAft>
                <a:spcPts val="0"/>
              </a:spcAft>
              <a:buClrTx/>
              <a:buSzTx/>
              <a:buFontTx/>
              <a:buNone/>
              <a:tabLst/>
              <a:defRPr/>
            </a:pPr>
            <a:r>
              <a:rPr kumimoji="0" lang="en-US" sz="1429"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Mời </a:t>
            </a:r>
            <a:r>
              <a:rPr kumimoji="0" lang="en-US" sz="1429"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truy</a:t>
            </a:r>
            <a:r>
              <a:rPr kumimoji="0" lang="en-US" sz="1429"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29"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cập</a:t>
            </a:r>
            <a:r>
              <a:rPr kumimoji="0" lang="en-US" sz="1429"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29"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hlinkClick r:id="rId17">
                  <a:extLst>
                    <a:ext uri="{A12FA001-AC4F-418D-AE19-62706E023703}">
                      <ahyp:hlinkClr xmlns="" xmlns:ahyp="http://schemas.microsoft.com/office/drawing/2018/hyperlinkcolor" val="tx"/>
                    </a:ext>
                  </a:extLst>
                </a:hlinkClick>
              </a:rPr>
              <a:t>MĂNG NON- TÀI LIỆU TIỂU HỌC | Facebook</a:t>
            </a:r>
            <a:endParaRPr kumimoji="0" lang="en-US" sz="1429"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endParaRPr>
          </a:p>
          <a:p>
            <a:pPr marL="0" marR="0" lvl="0" indent="0" algn="ctr" defTabSz="362855" rtl="0" eaLnBrk="1" fontAlgn="auto" latinLnBrk="0" hangingPunct="1">
              <a:lnSpc>
                <a:spcPct val="100000"/>
              </a:lnSpc>
              <a:spcBef>
                <a:spcPts val="0"/>
              </a:spcBef>
              <a:spcAft>
                <a:spcPts val="0"/>
              </a:spcAft>
              <a:buClrTx/>
              <a:buSzTx/>
              <a:buFontTx/>
              <a:buNone/>
              <a:tabLst/>
              <a:defRPr/>
            </a:pPr>
            <a:r>
              <a:rPr kumimoji="0" lang="en-US" sz="1429"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rPr>
              <a:t>SĐT ZALO : </a:t>
            </a:r>
            <a:r>
              <a:rPr kumimoji="0" lang="en-US" sz="1429"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0382348780</a:t>
            </a:r>
            <a:r>
              <a:rPr kumimoji="0" lang="en-US" sz="1429"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rPr>
              <a:t> - </a:t>
            </a:r>
            <a:r>
              <a:rPr kumimoji="0" lang="en-US" sz="1429"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0984848929</a:t>
            </a:r>
            <a:endParaRPr kumimoji="0" lang="en-US" sz="1429"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endParaRPr>
          </a:p>
        </p:txBody>
      </p:sp>
      <p:sp>
        <p:nvSpPr>
          <p:cNvPr id="11" name="Title 1">
            <a:extLst>
              <a:ext uri="{FF2B5EF4-FFF2-40B4-BE49-F238E27FC236}">
                <a16:creationId xmlns:a16="http://schemas.microsoft.com/office/drawing/2014/main" id="{9E5F6F2C-DE77-4B3E-986A-23D69ABD846E}"/>
              </a:ext>
            </a:extLst>
          </p:cNvPr>
          <p:cNvSpPr txBox="1">
            <a:spLocks/>
          </p:cNvSpPr>
          <p:nvPr userDrawn="1"/>
        </p:nvSpPr>
        <p:spPr>
          <a:xfrm>
            <a:off x="1435013" y="9462562"/>
            <a:ext cx="2186247" cy="787400"/>
          </a:xfrm>
          <a:prstGeom prst="rect">
            <a:avLst/>
          </a:prstGeom>
        </p:spPr>
        <p:txBody>
          <a:bodyPr vert="horz" lIns="72564" tIns="36282" rIns="72564" bIns="36282"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725709" rtl="0" eaLnBrk="1" fontAlgn="auto" latinLnBrk="0" hangingPunct="1">
              <a:lnSpc>
                <a:spcPct val="90000"/>
              </a:lnSpc>
              <a:spcBef>
                <a:spcPct val="0"/>
              </a:spcBef>
              <a:spcAft>
                <a:spcPts val="0"/>
              </a:spcAft>
              <a:buClrTx/>
              <a:buSzTx/>
              <a:buFontTx/>
              <a:buNone/>
              <a:tabLst/>
              <a:defRPr/>
            </a:pPr>
            <a:r>
              <a:rPr kumimoji="0" lang="en-US" sz="2540" b="0" i="0" u="none" strike="noStrike" kern="1200" cap="none" spc="0" normalizeH="0" baseline="0" noProof="0">
                <a:ln>
                  <a:noFill/>
                </a:ln>
                <a:solidFill>
                  <a:srgbClr val="2C9430"/>
                </a:solidFill>
                <a:effectLst/>
                <a:uLnTx/>
                <a:uFillTx/>
                <a:latin typeface="#9Slide07 HoneyCream" pitchFamily="2" charset="0"/>
                <a:ea typeface="+mj-ea"/>
                <a:cs typeface="+mj-cs"/>
              </a:rPr>
              <a:t>Măng Non</a:t>
            </a:r>
            <a:endParaRPr kumimoji="0" lang="en-US" sz="2540" b="0" i="0" u="none" strike="noStrike" kern="1200" cap="none" spc="0" normalizeH="0" baseline="0" noProof="0" dirty="0">
              <a:ln>
                <a:noFill/>
              </a:ln>
              <a:solidFill>
                <a:srgbClr val="2C9430"/>
              </a:solidFill>
              <a:effectLst/>
              <a:uLnTx/>
              <a:uFillTx/>
              <a:latin typeface="#9Slide07 HoneyCream" pitchFamily="2" charset="0"/>
              <a:ea typeface="+mj-ea"/>
              <a:cs typeface="+mj-cs"/>
            </a:endParaRPr>
          </a:p>
        </p:txBody>
      </p:sp>
      <p:sp>
        <p:nvSpPr>
          <p:cNvPr id="12" name="Title 1">
            <a:extLst>
              <a:ext uri="{FF2B5EF4-FFF2-40B4-BE49-F238E27FC236}">
                <a16:creationId xmlns:a16="http://schemas.microsoft.com/office/drawing/2014/main" id="{7A218C26-69B7-499C-B190-96851A78FEC6}"/>
              </a:ext>
            </a:extLst>
          </p:cNvPr>
          <p:cNvSpPr txBox="1">
            <a:spLocks/>
          </p:cNvSpPr>
          <p:nvPr userDrawn="1"/>
        </p:nvSpPr>
        <p:spPr>
          <a:xfrm>
            <a:off x="-570116" y="6070600"/>
            <a:ext cx="2186247" cy="787400"/>
          </a:xfrm>
          <a:prstGeom prst="rect">
            <a:avLst/>
          </a:prstGeom>
        </p:spPr>
        <p:txBody>
          <a:bodyPr vert="horz" lIns="72564" tIns="36282" rIns="72564" bIns="36282"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725709" rtl="0" eaLnBrk="1" fontAlgn="auto" latinLnBrk="0" hangingPunct="1">
              <a:lnSpc>
                <a:spcPct val="90000"/>
              </a:lnSpc>
              <a:spcBef>
                <a:spcPct val="0"/>
              </a:spcBef>
              <a:spcAft>
                <a:spcPts val="0"/>
              </a:spcAft>
              <a:buClrTx/>
              <a:buSzTx/>
              <a:buFontTx/>
              <a:buNone/>
              <a:tabLst/>
              <a:defRPr/>
            </a:pPr>
            <a:r>
              <a:rPr kumimoji="0" lang="en-US" sz="1429" b="0" i="0" u="none" strike="noStrike" kern="1200" cap="none" spc="0" normalizeH="0" baseline="0" noProof="0">
                <a:ln>
                  <a:noFill/>
                </a:ln>
                <a:solidFill>
                  <a:srgbClr val="A5A5A5">
                    <a:lumMod val="60000"/>
                    <a:lumOff val="40000"/>
                  </a:srgbClr>
                </a:solidFill>
                <a:effectLst/>
                <a:uLnTx/>
                <a:uFillTx/>
                <a:latin typeface="#9Slide07 HoneyCream" pitchFamily="2" charset="0"/>
                <a:ea typeface="+mj-ea"/>
                <a:cs typeface="+mj-cs"/>
              </a:rPr>
              <a:t>Măng Non</a:t>
            </a:r>
            <a:endParaRPr kumimoji="0" lang="en-US" sz="1429" b="0" i="0" u="none" strike="noStrike" kern="1200" cap="none" spc="0" normalizeH="0" baseline="0" noProof="0" dirty="0">
              <a:ln>
                <a:noFill/>
              </a:ln>
              <a:solidFill>
                <a:srgbClr val="A5A5A5">
                  <a:lumMod val="60000"/>
                  <a:lumOff val="40000"/>
                </a:srgbClr>
              </a:solidFill>
              <a:effectLst/>
              <a:uLnTx/>
              <a:uFillTx/>
              <a:latin typeface="#9Slide07 HoneyCream" pitchFamily="2" charset="0"/>
              <a:ea typeface="+mj-ea"/>
              <a:cs typeface="+mj-cs"/>
            </a:endParaRPr>
          </a:p>
        </p:txBody>
      </p:sp>
      <p:sp>
        <p:nvSpPr>
          <p:cNvPr id="13" name="Title 1">
            <a:extLst>
              <a:ext uri="{FF2B5EF4-FFF2-40B4-BE49-F238E27FC236}">
                <a16:creationId xmlns:a16="http://schemas.microsoft.com/office/drawing/2014/main" id="{6AA5128D-EAF5-483C-871A-4BFED87FD86D}"/>
              </a:ext>
            </a:extLst>
          </p:cNvPr>
          <p:cNvSpPr txBox="1">
            <a:spLocks/>
          </p:cNvSpPr>
          <p:nvPr userDrawn="1"/>
        </p:nvSpPr>
        <p:spPr>
          <a:xfrm>
            <a:off x="-2052207" y="1690687"/>
            <a:ext cx="2186247" cy="787400"/>
          </a:xfrm>
          <a:prstGeom prst="rect">
            <a:avLst/>
          </a:prstGeom>
        </p:spPr>
        <p:txBody>
          <a:bodyPr vert="horz" lIns="72564" tIns="36282" rIns="72564" bIns="36282"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725709" rtl="0" eaLnBrk="1" fontAlgn="auto" latinLnBrk="0" hangingPunct="1">
              <a:lnSpc>
                <a:spcPct val="90000"/>
              </a:lnSpc>
              <a:spcBef>
                <a:spcPct val="0"/>
              </a:spcBef>
              <a:spcAft>
                <a:spcPts val="0"/>
              </a:spcAft>
              <a:buClrTx/>
              <a:buSzTx/>
              <a:buFontTx/>
              <a:buNone/>
              <a:tabLst/>
              <a:defRPr/>
            </a:pPr>
            <a:r>
              <a:rPr kumimoji="0" lang="en-US" sz="2540" b="0" i="0" u="none" strike="noStrike" kern="1200" cap="none" spc="0" normalizeH="0" baseline="0" noProof="0">
                <a:ln>
                  <a:noFill/>
                </a:ln>
                <a:solidFill>
                  <a:srgbClr val="50AE47"/>
                </a:solidFill>
                <a:effectLst/>
                <a:uLnTx/>
                <a:uFillTx/>
                <a:latin typeface="#9Slide07 HoneyCream" pitchFamily="2" charset="0"/>
                <a:ea typeface="+mj-ea"/>
                <a:cs typeface="+mj-cs"/>
              </a:rPr>
              <a:t>Măng Non</a:t>
            </a:r>
            <a:endParaRPr kumimoji="0" lang="en-US" sz="2540" b="0" i="0" u="none" strike="noStrike" kern="1200" cap="none" spc="0" normalizeH="0" baseline="0" noProof="0" dirty="0">
              <a:ln>
                <a:noFill/>
              </a:ln>
              <a:solidFill>
                <a:srgbClr val="50AE47"/>
              </a:solidFill>
              <a:effectLst/>
              <a:uLnTx/>
              <a:uFillTx/>
              <a:latin typeface="#9Slide07 HoneyCream" pitchFamily="2" charset="0"/>
              <a:ea typeface="+mj-ea"/>
              <a:cs typeface="+mj-cs"/>
            </a:endParaRPr>
          </a:p>
        </p:txBody>
      </p:sp>
    </p:spTree>
    <p:extLst>
      <p:ext uri="{BB962C8B-B14F-4D97-AF65-F5344CB8AC3E}">
        <p14:creationId xmlns:p14="http://schemas.microsoft.com/office/powerpoint/2010/main" val="3419277279"/>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4">
            <a:alphaModFix amt="62000"/>
            <a:lum/>
          </a:blip>
          <a:srcRect/>
          <a:stretch>
            <a:fillRect l="-5000" r="-5000"/>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601A826-9DBC-4144-A309-96D00EDA9B8E}"/>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7667"/>
          <a:stretch/>
        </p:blipFill>
        <p:spPr>
          <a:xfrm>
            <a:off x="-2052205" y="-221073"/>
            <a:ext cx="2186247" cy="2317405"/>
          </a:xfrm>
          <a:prstGeom prst="rect">
            <a:avLst/>
          </a:prstGeom>
        </p:spPr>
      </p:pic>
      <p:pic>
        <p:nvPicPr>
          <p:cNvPr id="8" name="Picture 7">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8142"/>
          <a:stretch/>
        </p:blipFill>
        <p:spPr>
          <a:xfrm>
            <a:off x="1616132" y="7791454"/>
            <a:ext cx="1824009" cy="2002485"/>
          </a:xfrm>
          <a:prstGeom prst="rect">
            <a:avLst/>
          </a:prstGeom>
        </p:spPr>
      </p:pic>
      <p:sp>
        <p:nvSpPr>
          <p:cNvPr id="9" name="TextBox 3">
            <a:extLst>
              <a:ext uri="{FF2B5EF4-FFF2-40B4-BE49-F238E27FC236}">
                <a16:creationId xmlns:a16="http://schemas.microsoft.com/office/drawing/2014/main" id="{F9034237-DA06-4066-849E-00A115FF4EA1}"/>
              </a:ext>
            </a:extLst>
          </p:cNvPr>
          <p:cNvSpPr txBox="1"/>
          <p:nvPr userDrawn="1"/>
        </p:nvSpPr>
        <p:spPr>
          <a:xfrm>
            <a:off x="3048003" y="9098621"/>
            <a:ext cx="6228184" cy="752129"/>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362855" rtl="0" eaLnBrk="1" fontAlgn="auto" latinLnBrk="0" hangingPunct="1">
              <a:lnSpc>
                <a:spcPct val="100000"/>
              </a:lnSpc>
              <a:spcBef>
                <a:spcPts val="0"/>
              </a:spcBef>
              <a:spcAft>
                <a:spcPts val="0"/>
              </a:spcAft>
              <a:buClrTx/>
              <a:buSzTx/>
              <a:buFontTx/>
              <a:buNone/>
              <a:tabLst/>
              <a:defRPr/>
            </a:pPr>
            <a:r>
              <a:rPr kumimoji="0" lang="en-US" sz="1429"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362855" rtl="0" eaLnBrk="1" fontAlgn="auto" latinLnBrk="0" hangingPunct="1">
              <a:lnSpc>
                <a:spcPct val="100000"/>
              </a:lnSpc>
              <a:spcBef>
                <a:spcPts val="0"/>
              </a:spcBef>
              <a:spcAft>
                <a:spcPts val="0"/>
              </a:spcAft>
              <a:buClrTx/>
              <a:buSzTx/>
              <a:buFontTx/>
              <a:buNone/>
              <a:tabLst/>
              <a:defRPr/>
            </a:pPr>
            <a:r>
              <a:rPr kumimoji="0" lang="en-US" sz="1429"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Mời </a:t>
            </a:r>
            <a:r>
              <a:rPr kumimoji="0" lang="en-US" sz="1429"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truy</a:t>
            </a:r>
            <a:r>
              <a:rPr kumimoji="0" lang="en-US" sz="1429"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29"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cập</a:t>
            </a:r>
            <a:r>
              <a:rPr kumimoji="0" lang="en-US" sz="1429"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29"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hlinkClick r:id="rId7">
                  <a:extLst>
                    <a:ext uri="{A12FA001-AC4F-418D-AE19-62706E023703}">
                      <ahyp:hlinkClr xmlns="" xmlns:ahyp="http://schemas.microsoft.com/office/drawing/2018/hyperlinkcolor" val="tx"/>
                    </a:ext>
                  </a:extLst>
                </a:hlinkClick>
              </a:rPr>
              <a:t>MĂNG NON- TÀI LIỆU TIỂU HỌC | Facebook</a:t>
            </a:r>
            <a:endParaRPr kumimoji="0" lang="en-US" sz="1429"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endParaRPr>
          </a:p>
          <a:p>
            <a:pPr marL="0" marR="0" lvl="0" indent="0" algn="ctr" defTabSz="362855" rtl="0" eaLnBrk="1" fontAlgn="auto" latinLnBrk="0" hangingPunct="1">
              <a:lnSpc>
                <a:spcPct val="100000"/>
              </a:lnSpc>
              <a:spcBef>
                <a:spcPts val="0"/>
              </a:spcBef>
              <a:spcAft>
                <a:spcPts val="0"/>
              </a:spcAft>
              <a:buClrTx/>
              <a:buSzTx/>
              <a:buFontTx/>
              <a:buNone/>
              <a:tabLst/>
              <a:defRPr/>
            </a:pPr>
            <a:r>
              <a:rPr kumimoji="0" lang="en-US" sz="1429"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rPr>
              <a:t>SĐT ZALO : </a:t>
            </a:r>
            <a:r>
              <a:rPr kumimoji="0" lang="en-US" sz="1429"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0382348780</a:t>
            </a:r>
            <a:r>
              <a:rPr kumimoji="0" lang="en-US" sz="1429"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rPr>
              <a:t> - </a:t>
            </a:r>
            <a:r>
              <a:rPr kumimoji="0" lang="en-US" sz="1429"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0984848929</a:t>
            </a:r>
            <a:endParaRPr kumimoji="0" lang="en-US" sz="1429"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endParaRPr>
          </a:p>
        </p:txBody>
      </p:sp>
      <p:sp>
        <p:nvSpPr>
          <p:cNvPr id="10" name="Title 1">
            <a:extLst>
              <a:ext uri="{FF2B5EF4-FFF2-40B4-BE49-F238E27FC236}">
                <a16:creationId xmlns:a16="http://schemas.microsoft.com/office/drawing/2014/main" id="{9E5F6F2C-DE77-4B3E-986A-23D69ABD846E}"/>
              </a:ext>
            </a:extLst>
          </p:cNvPr>
          <p:cNvSpPr txBox="1">
            <a:spLocks/>
          </p:cNvSpPr>
          <p:nvPr userDrawn="1"/>
        </p:nvSpPr>
        <p:spPr>
          <a:xfrm>
            <a:off x="1435013" y="9462562"/>
            <a:ext cx="2186247" cy="787400"/>
          </a:xfrm>
          <a:prstGeom prst="rect">
            <a:avLst/>
          </a:prstGeom>
        </p:spPr>
        <p:txBody>
          <a:bodyPr vert="horz" lIns="72564" tIns="36282" rIns="72564" bIns="36282"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725709" rtl="0" eaLnBrk="1" fontAlgn="auto" latinLnBrk="0" hangingPunct="1">
              <a:lnSpc>
                <a:spcPct val="90000"/>
              </a:lnSpc>
              <a:spcBef>
                <a:spcPct val="0"/>
              </a:spcBef>
              <a:spcAft>
                <a:spcPts val="0"/>
              </a:spcAft>
              <a:buClrTx/>
              <a:buSzTx/>
              <a:buFontTx/>
              <a:buNone/>
              <a:tabLst/>
              <a:defRPr/>
            </a:pPr>
            <a:r>
              <a:rPr kumimoji="0" lang="en-US" sz="2540" b="0" i="0" u="none" strike="noStrike" kern="1200" cap="none" spc="0" normalizeH="0" baseline="0" noProof="0">
                <a:ln>
                  <a:noFill/>
                </a:ln>
                <a:solidFill>
                  <a:srgbClr val="2C9430"/>
                </a:solidFill>
                <a:effectLst/>
                <a:uLnTx/>
                <a:uFillTx/>
                <a:latin typeface="#9Slide07 HoneyCream" pitchFamily="2" charset="0"/>
                <a:ea typeface="+mj-ea"/>
                <a:cs typeface="+mj-cs"/>
              </a:rPr>
              <a:t>Măng Non</a:t>
            </a:r>
            <a:endParaRPr kumimoji="0" lang="en-US" sz="2540" b="0" i="0" u="none" strike="noStrike" kern="1200" cap="none" spc="0" normalizeH="0" baseline="0" noProof="0" dirty="0">
              <a:ln>
                <a:noFill/>
              </a:ln>
              <a:solidFill>
                <a:srgbClr val="2C9430"/>
              </a:solidFill>
              <a:effectLst/>
              <a:uLnTx/>
              <a:uFillTx/>
              <a:latin typeface="#9Slide07 HoneyCream" pitchFamily="2" charset="0"/>
              <a:ea typeface="+mj-ea"/>
              <a:cs typeface="+mj-cs"/>
            </a:endParaRPr>
          </a:p>
        </p:txBody>
      </p:sp>
      <p:sp>
        <p:nvSpPr>
          <p:cNvPr id="11" name="Title 1">
            <a:extLst>
              <a:ext uri="{FF2B5EF4-FFF2-40B4-BE49-F238E27FC236}">
                <a16:creationId xmlns:a16="http://schemas.microsoft.com/office/drawing/2014/main" id="{7A218C26-69B7-499C-B190-96851A78FEC6}"/>
              </a:ext>
            </a:extLst>
          </p:cNvPr>
          <p:cNvSpPr txBox="1">
            <a:spLocks/>
          </p:cNvSpPr>
          <p:nvPr userDrawn="1"/>
        </p:nvSpPr>
        <p:spPr>
          <a:xfrm>
            <a:off x="-570116" y="6070600"/>
            <a:ext cx="2186247" cy="787400"/>
          </a:xfrm>
          <a:prstGeom prst="rect">
            <a:avLst/>
          </a:prstGeom>
        </p:spPr>
        <p:txBody>
          <a:bodyPr vert="horz" lIns="72564" tIns="36282" rIns="72564" bIns="36282"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725709" rtl="0" eaLnBrk="1" fontAlgn="auto" latinLnBrk="0" hangingPunct="1">
              <a:lnSpc>
                <a:spcPct val="90000"/>
              </a:lnSpc>
              <a:spcBef>
                <a:spcPct val="0"/>
              </a:spcBef>
              <a:spcAft>
                <a:spcPts val="0"/>
              </a:spcAft>
              <a:buClrTx/>
              <a:buSzTx/>
              <a:buFontTx/>
              <a:buNone/>
              <a:tabLst/>
              <a:defRPr/>
            </a:pPr>
            <a:r>
              <a:rPr kumimoji="0" lang="en-US" sz="1429" b="0" i="0" u="none" strike="noStrike" kern="1200" cap="none" spc="0" normalizeH="0" baseline="0" noProof="0">
                <a:ln>
                  <a:noFill/>
                </a:ln>
                <a:solidFill>
                  <a:srgbClr val="A5A5A5">
                    <a:lumMod val="60000"/>
                    <a:lumOff val="40000"/>
                  </a:srgbClr>
                </a:solidFill>
                <a:effectLst/>
                <a:uLnTx/>
                <a:uFillTx/>
                <a:latin typeface="#9Slide07 HoneyCream" pitchFamily="2" charset="0"/>
                <a:ea typeface="+mj-ea"/>
                <a:cs typeface="+mj-cs"/>
              </a:rPr>
              <a:t>Măng Non</a:t>
            </a:r>
            <a:endParaRPr kumimoji="0" lang="en-US" sz="1429" b="0" i="0" u="none" strike="noStrike" kern="1200" cap="none" spc="0" normalizeH="0" baseline="0" noProof="0" dirty="0">
              <a:ln>
                <a:noFill/>
              </a:ln>
              <a:solidFill>
                <a:srgbClr val="A5A5A5">
                  <a:lumMod val="60000"/>
                  <a:lumOff val="40000"/>
                </a:srgbClr>
              </a:solidFill>
              <a:effectLst/>
              <a:uLnTx/>
              <a:uFillTx/>
              <a:latin typeface="#9Slide07 HoneyCream" pitchFamily="2" charset="0"/>
              <a:ea typeface="+mj-ea"/>
              <a:cs typeface="+mj-cs"/>
            </a:endParaRPr>
          </a:p>
        </p:txBody>
      </p:sp>
      <p:sp>
        <p:nvSpPr>
          <p:cNvPr id="12" name="Title 1">
            <a:extLst>
              <a:ext uri="{FF2B5EF4-FFF2-40B4-BE49-F238E27FC236}">
                <a16:creationId xmlns:a16="http://schemas.microsoft.com/office/drawing/2014/main" id="{6AA5128D-EAF5-483C-871A-4BFED87FD86D}"/>
              </a:ext>
            </a:extLst>
          </p:cNvPr>
          <p:cNvSpPr txBox="1">
            <a:spLocks/>
          </p:cNvSpPr>
          <p:nvPr userDrawn="1"/>
        </p:nvSpPr>
        <p:spPr>
          <a:xfrm>
            <a:off x="-2052207" y="1690687"/>
            <a:ext cx="2186247" cy="787400"/>
          </a:xfrm>
          <a:prstGeom prst="rect">
            <a:avLst/>
          </a:prstGeom>
        </p:spPr>
        <p:txBody>
          <a:bodyPr vert="horz" lIns="72564" tIns="36282" rIns="72564" bIns="36282"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725709" rtl="0" eaLnBrk="1" fontAlgn="auto" latinLnBrk="0" hangingPunct="1">
              <a:lnSpc>
                <a:spcPct val="90000"/>
              </a:lnSpc>
              <a:spcBef>
                <a:spcPct val="0"/>
              </a:spcBef>
              <a:spcAft>
                <a:spcPts val="0"/>
              </a:spcAft>
              <a:buClrTx/>
              <a:buSzTx/>
              <a:buFontTx/>
              <a:buNone/>
              <a:tabLst/>
              <a:defRPr/>
            </a:pPr>
            <a:r>
              <a:rPr kumimoji="0" lang="en-US" sz="2540" b="0" i="0" u="none" strike="noStrike" kern="1200" cap="none" spc="0" normalizeH="0" baseline="0" noProof="0">
                <a:ln>
                  <a:noFill/>
                </a:ln>
                <a:solidFill>
                  <a:srgbClr val="50AE47"/>
                </a:solidFill>
                <a:effectLst/>
                <a:uLnTx/>
                <a:uFillTx/>
                <a:latin typeface="#9Slide07 HoneyCream" pitchFamily="2" charset="0"/>
                <a:ea typeface="+mj-ea"/>
                <a:cs typeface="+mj-cs"/>
              </a:rPr>
              <a:t>Măng Non</a:t>
            </a:r>
            <a:endParaRPr kumimoji="0" lang="en-US" sz="2540" b="0" i="0" u="none" strike="noStrike" kern="1200" cap="none" spc="0" normalizeH="0" baseline="0" noProof="0" dirty="0">
              <a:ln>
                <a:noFill/>
              </a:ln>
              <a:solidFill>
                <a:srgbClr val="50AE47"/>
              </a:solidFill>
              <a:effectLst/>
              <a:uLnTx/>
              <a:uFillTx/>
              <a:latin typeface="#9Slide07 HoneyCream" pitchFamily="2" charset="0"/>
              <a:ea typeface="+mj-ea"/>
              <a:cs typeface="+mj-cs"/>
            </a:endParaRPr>
          </a:p>
        </p:txBody>
      </p:sp>
    </p:spTree>
    <p:extLst>
      <p:ext uri="{BB962C8B-B14F-4D97-AF65-F5344CB8AC3E}">
        <p14:creationId xmlns:p14="http://schemas.microsoft.com/office/powerpoint/2010/main" val="2827574472"/>
      </p:ext>
    </p:extLst>
  </p:cSld>
  <p:clrMap bg1="lt1" tx1="dk1" bg2="lt2" tx2="dk2" accent1="accent1" accent2="accent2" accent3="accent3" accent4="accent4" accent5="accent5" accent6="accent6" hlink="hlink" folHlink="folHlink"/>
  <p:sldLayoutIdLst>
    <p:sldLayoutId id="2147483689" r:id="rId1"/>
    <p:sldLayoutId id="2147483690" r:id="rId2"/>
  </p:sldLayoutIdLst>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34.png"/><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7" Type="http://schemas.microsoft.com/office/2007/relationships/hdphoto" Target="../media/hdphoto4.wdp"/><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4.pn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34.png"/><Relationship Id="rId4" Type="http://schemas.openxmlformats.org/officeDocument/2006/relationships/image" Target="../media/image38.png"/></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7" Type="http://schemas.microsoft.com/office/2007/relationships/hdphoto" Target="../media/hdphoto4.wdp"/><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40.png"/><Relationship Id="rId2" Type="http://schemas.openxmlformats.org/officeDocument/2006/relationships/audio" Target="../media/audio4.wav"/><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4.png"/><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1.jpeg"/><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4.png"/></Relationships>
</file>

<file path=ppt/slides/_rels/slide17.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11.jpeg"/><Relationship Id="rId7" Type="http://schemas.openxmlformats.org/officeDocument/2006/relationships/image" Target="../media/image4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4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8" Type="http://schemas.openxmlformats.org/officeDocument/2006/relationships/slide" Target="slide5.xml"/><Relationship Id="rId13" Type="http://schemas.openxmlformats.org/officeDocument/2006/relationships/image" Target="../media/image19.gif"/><Relationship Id="rId3" Type="http://schemas.openxmlformats.org/officeDocument/2006/relationships/slideLayout" Target="../slideLayouts/slideLayout36.xml"/><Relationship Id="rId7" Type="http://schemas.openxmlformats.org/officeDocument/2006/relationships/slide" Target="slide4.xml"/><Relationship Id="rId12" Type="http://schemas.openxmlformats.org/officeDocument/2006/relationships/image" Target="../media/image18.gif"/><Relationship Id="rId2" Type="http://schemas.openxmlformats.org/officeDocument/2006/relationships/audio" Target="../media/media1.wav"/><Relationship Id="rId16" Type="http://schemas.openxmlformats.org/officeDocument/2006/relationships/slide" Target="slide9.xml"/><Relationship Id="rId1" Type="http://schemas.microsoft.com/office/2007/relationships/media" Target="../media/media1.wav"/><Relationship Id="rId6" Type="http://schemas.openxmlformats.org/officeDocument/2006/relationships/slide" Target="slide3.xml"/><Relationship Id="rId11" Type="http://schemas.openxmlformats.org/officeDocument/2006/relationships/slide" Target="slide8.xml"/><Relationship Id="rId5" Type="http://schemas.openxmlformats.org/officeDocument/2006/relationships/image" Target="../media/image17.png"/><Relationship Id="rId15" Type="http://schemas.openxmlformats.org/officeDocument/2006/relationships/image" Target="../media/image21.png"/><Relationship Id="rId10" Type="http://schemas.openxmlformats.org/officeDocument/2006/relationships/slide" Target="slide7.xml"/><Relationship Id="rId4" Type="http://schemas.openxmlformats.org/officeDocument/2006/relationships/image" Target="../media/image16.png"/><Relationship Id="rId9" Type="http://schemas.openxmlformats.org/officeDocument/2006/relationships/slide" Target="slide6.xml"/><Relationship Id="rId14" Type="http://schemas.openxmlformats.org/officeDocument/2006/relationships/image" Target="../media/image20.gif"/></Relationships>
</file>

<file path=ppt/slides/_rels/slide3.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27.png"/><Relationship Id="rId3" Type="http://schemas.openxmlformats.org/officeDocument/2006/relationships/audio" Target="../media/audio2.wav"/><Relationship Id="rId7" Type="http://schemas.openxmlformats.org/officeDocument/2006/relationships/image" Target="../media/image23.png"/><Relationship Id="rId12" Type="http://schemas.openxmlformats.org/officeDocument/2006/relationships/image" Target="../media/image26.png"/><Relationship Id="rId2" Type="http://schemas.openxmlformats.org/officeDocument/2006/relationships/audio" Target="../media/audio1.wav"/><Relationship Id="rId1" Type="http://schemas.openxmlformats.org/officeDocument/2006/relationships/slideLayout" Target="../slideLayouts/slideLayout24.xml"/><Relationship Id="rId6" Type="http://schemas.microsoft.com/office/2007/relationships/hdphoto" Target="../media/hdphoto1.wdp"/><Relationship Id="rId11" Type="http://schemas.openxmlformats.org/officeDocument/2006/relationships/image" Target="../media/image25.png"/><Relationship Id="rId5" Type="http://schemas.openxmlformats.org/officeDocument/2006/relationships/image" Target="../media/image22.png"/><Relationship Id="rId10" Type="http://schemas.microsoft.com/office/2007/relationships/hdphoto" Target="../media/hdphoto3.wdp"/><Relationship Id="rId4" Type="http://schemas.openxmlformats.org/officeDocument/2006/relationships/audio" Target="../media/audio3.wav"/><Relationship Id="rId9" Type="http://schemas.openxmlformats.org/officeDocument/2006/relationships/image" Target="../media/image24.png"/><Relationship Id="rId14" Type="http://schemas.openxmlformats.org/officeDocument/2006/relationships/slide" Target="slide2.xml"/></Relationships>
</file>

<file path=ppt/slides/_rels/slide4.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25.png"/><Relationship Id="rId3" Type="http://schemas.openxmlformats.org/officeDocument/2006/relationships/audio" Target="../media/audio3.wav"/><Relationship Id="rId7" Type="http://schemas.openxmlformats.org/officeDocument/2006/relationships/image" Target="../media/image23.png"/><Relationship Id="rId12" Type="http://schemas.openxmlformats.org/officeDocument/2006/relationships/image" Target="../media/image26.png"/><Relationship Id="rId2" Type="http://schemas.openxmlformats.org/officeDocument/2006/relationships/audio" Target="../media/audio1.wav"/><Relationship Id="rId1" Type="http://schemas.openxmlformats.org/officeDocument/2006/relationships/slideLayout" Target="../slideLayouts/slideLayout24.xml"/><Relationship Id="rId6" Type="http://schemas.microsoft.com/office/2007/relationships/hdphoto" Target="../media/hdphoto1.wdp"/><Relationship Id="rId11" Type="http://schemas.openxmlformats.org/officeDocument/2006/relationships/image" Target="../media/image28.png"/><Relationship Id="rId5" Type="http://schemas.openxmlformats.org/officeDocument/2006/relationships/image" Target="../media/image22.png"/><Relationship Id="rId10" Type="http://schemas.microsoft.com/office/2007/relationships/hdphoto" Target="../media/hdphoto3.wdp"/><Relationship Id="rId4" Type="http://schemas.openxmlformats.org/officeDocument/2006/relationships/audio" Target="../media/audio2.wav"/><Relationship Id="rId9" Type="http://schemas.openxmlformats.org/officeDocument/2006/relationships/image" Target="../media/image24.png"/><Relationship Id="rId14" Type="http://schemas.openxmlformats.org/officeDocument/2006/relationships/slide" Target="slide2.xml"/></Relationships>
</file>

<file path=ppt/slides/_rels/slide5.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25.png"/><Relationship Id="rId3" Type="http://schemas.openxmlformats.org/officeDocument/2006/relationships/audio" Target="../media/audio3.wav"/><Relationship Id="rId7" Type="http://schemas.openxmlformats.org/officeDocument/2006/relationships/image" Target="../media/image23.png"/><Relationship Id="rId12" Type="http://schemas.openxmlformats.org/officeDocument/2006/relationships/image" Target="../media/image26.png"/><Relationship Id="rId2" Type="http://schemas.openxmlformats.org/officeDocument/2006/relationships/audio" Target="../media/audio1.wav"/><Relationship Id="rId1" Type="http://schemas.openxmlformats.org/officeDocument/2006/relationships/slideLayout" Target="../slideLayouts/slideLayout24.xml"/><Relationship Id="rId6" Type="http://schemas.microsoft.com/office/2007/relationships/hdphoto" Target="../media/hdphoto1.wdp"/><Relationship Id="rId11" Type="http://schemas.openxmlformats.org/officeDocument/2006/relationships/image" Target="../media/image28.png"/><Relationship Id="rId5" Type="http://schemas.openxmlformats.org/officeDocument/2006/relationships/image" Target="../media/image22.png"/><Relationship Id="rId10" Type="http://schemas.microsoft.com/office/2007/relationships/hdphoto" Target="../media/hdphoto3.wdp"/><Relationship Id="rId4" Type="http://schemas.openxmlformats.org/officeDocument/2006/relationships/audio" Target="../media/audio2.wav"/><Relationship Id="rId9" Type="http://schemas.openxmlformats.org/officeDocument/2006/relationships/image" Target="../media/image24.png"/><Relationship Id="rId14" Type="http://schemas.openxmlformats.org/officeDocument/2006/relationships/slide" Target="slide2.xml"/></Relationships>
</file>

<file path=ppt/slides/_rels/slide6.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slide" Target="slide2.xml"/><Relationship Id="rId3" Type="http://schemas.openxmlformats.org/officeDocument/2006/relationships/audio" Target="../media/audio2.wav"/><Relationship Id="rId7" Type="http://schemas.openxmlformats.org/officeDocument/2006/relationships/image" Target="../media/image23.png"/><Relationship Id="rId12" Type="http://schemas.openxmlformats.org/officeDocument/2006/relationships/image" Target="../media/image27.png"/><Relationship Id="rId2" Type="http://schemas.openxmlformats.org/officeDocument/2006/relationships/audio" Target="../media/audio1.wav"/><Relationship Id="rId1" Type="http://schemas.openxmlformats.org/officeDocument/2006/relationships/slideLayout" Target="../slideLayouts/slideLayout24.xml"/><Relationship Id="rId6" Type="http://schemas.microsoft.com/office/2007/relationships/hdphoto" Target="../media/hdphoto1.wdp"/><Relationship Id="rId11" Type="http://schemas.openxmlformats.org/officeDocument/2006/relationships/image" Target="../media/image25.png"/><Relationship Id="rId5" Type="http://schemas.openxmlformats.org/officeDocument/2006/relationships/image" Target="../media/image22.png"/><Relationship Id="rId10" Type="http://schemas.microsoft.com/office/2007/relationships/hdphoto" Target="../media/hdphoto3.wdp"/><Relationship Id="rId4" Type="http://schemas.openxmlformats.org/officeDocument/2006/relationships/audio" Target="../media/audio3.wav"/><Relationship Id="rId9" Type="http://schemas.openxmlformats.org/officeDocument/2006/relationships/image" Target="../media/image24.png"/></Relationships>
</file>

<file path=ppt/slides/_rels/slide7.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27.png"/><Relationship Id="rId3" Type="http://schemas.openxmlformats.org/officeDocument/2006/relationships/audio" Target="../media/audio2.wav"/><Relationship Id="rId7" Type="http://schemas.openxmlformats.org/officeDocument/2006/relationships/image" Target="../media/image23.png"/><Relationship Id="rId12" Type="http://schemas.openxmlformats.org/officeDocument/2006/relationships/image" Target="../media/image26.png"/><Relationship Id="rId2" Type="http://schemas.openxmlformats.org/officeDocument/2006/relationships/audio" Target="../media/audio1.wav"/><Relationship Id="rId1" Type="http://schemas.openxmlformats.org/officeDocument/2006/relationships/slideLayout" Target="../slideLayouts/slideLayout24.xml"/><Relationship Id="rId6" Type="http://schemas.microsoft.com/office/2007/relationships/hdphoto" Target="../media/hdphoto1.wdp"/><Relationship Id="rId11" Type="http://schemas.openxmlformats.org/officeDocument/2006/relationships/image" Target="../media/image25.png"/><Relationship Id="rId5" Type="http://schemas.openxmlformats.org/officeDocument/2006/relationships/image" Target="../media/image22.png"/><Relationship Id="rId10" Type="http://schemas.microsoft.com/office/2007/relationships/hdphoto" Target="../media/hdphoto3.wdp"/><Relationship Id="rId4" Type="http://schemas.openxmlformats.org/officeDocument/2006/relationships/audio" Target="../media/audio3.wav"/><Relationship Id="rId9" Type="http://schemas.openxmlformats.org/officeDocument/2006/relationships/image" Target="../media/image24.png"/><Relationship Id="rId14" Type="http://schemas.openxmlformats.org/officeDocument/2006/relationships/slide" Target="slide2.xml"/></Relationships>
</file>

<file path=ppt/slides/_rels/slide8.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27.png"/><Relationship Id="rId3" Type="http://schemas.openxmlformats.org/officeDocument/2006/relationships/audio" Target="../media/audio2.wav"/><Relationship Id="rId7" Type="http://schemas.openxmlformats.org/officeDocument/2006/relationships/image" Target="../media/image23.png"/><Relationship Id="rId12" Type="http://schemas.openxmlformats.org/officeDocument/2006/relationships/image" Target="../media/image26.png"/><Relationship Id="rId2" Type="http://schemas.openxmlformats.org/officeDocument/2006/relationships/audio" Target="../media/audio1.wav"/><Relationship Id="rId1" Type="http://schemas.openxmlformats.org/officeDocument/2006/relationships/slideLayout" Target="../slideLayouts/slideLayout24.xml"/><Relationship Id="rId6" Type="http://schemas.microsoft.com/office/2007/relationships/hdphoto" Target="../media/hdphoto1.wdp"/><Relationship Id="rId11" Type="http://schemas.openxmlformats.org/officeDocument/2006/relationships/image" Target="../media/image25.png"/><Relationship Id="rId5" Type="http://schemas.openxmlformats.org/officeDocument/2006/relationships/image" Target="../media/image22.png"/><Relationship Id="rId10" Type="http://schemas.microsoft.com/office/2007/relationships/hdphoto" Target="../media/hdphoto3.wdp"/><Relationship Id="rId4" Type="http://schemas.openxmlformats.org/officeDocument/2006/relationships/audio" Target="../media/audio3.wav"/><Relationship Id="rId9" Type="http://schemas.openxmlformats.org/officeDocument/2006/relationships/image" Target="../media/image24.png"/><Relationship Id="rId14" Type="http://schemas.openxmlformats.org/officeDocument/2006/relationships/slide" Target="slide2.xml"/></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610654865b9c2"/>
          <p:cNvPicPr>
            <a:picLocks noChangeAspect="1"/>
          </p:cNvPicPr>
          <p:nvPr/>
        </p:nvPicPr>
        <p:blipFill>
          <a:blip r:embed="rId3"/>
          <a:stretch>
            <a:fillRect/>
          </a:stretch>
        </p:blipFill>
        <p:spPr>
          <a:xfrm>
            <a:off x="182" y="0"/>
            <a:ext cx="12192635" cy="6945630"/>
          </a:xfrm>
          <a:prstGeom prst="rect">
            <a:avLst/>
          </a:prstGeom>
        </p:spPr>
      </p:pic>
      <p:grpSp>
        <p:nvGrpSpPr>
          <p:cNvPr id="32" name="组合 31"/>
          <p:cNvGrpSpPr/>
          <p:nvPr/>
        </p:nvGrpSpPr>
        <p:grpSpPr>
          <a:xfrm>
            <a:off x="3178629" y="694373"/>
            <a:ext cx="7938098" cy="4862829"/>
            <a:chOff x="1227083" y="675833"/>
            <a:chExt cx="10162697" cy="5898322"/>
          </a:xfrm>
        </p:grpSpPr>
        <p:sp>
          <p:nvSpPr>
            <p:cNvPr id="34" name="矩形 33"/>
            <p:cNvSpPr/>
            <p:nvPr/>
          </p:nvSpPr>
          <p:spPr>
            <a:xfrm rot="344791">
              <a:off x="1331381" y="828233"/>
              <a:ext cx="10058399" cy="5745922"/>
            </a:xfrm>
            <a:prstGeom prst="rect">
              <a:avLst/>
            </a:prstGeom>
            <a:solidFill>
              <a:srgbClr val="FE8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p:nvSpPr>
          <p:spPr>
            <a:xfrm>
              <a:off x="1227083" y="675833"/>
              <a:ext cx="10058399" cy="57459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8" name="图片 7" descr="未标题-2"/>
          <p:cNvPicPr>
            <a:picLocks noChangeAspect="1"/>
          </p:cNvPicPr>
          <p:nvPr/>
        </p:nvPicPr>
        <p:blipFill>
          <a:blip r:embed="rId4"/>
          <a:stretch>
            <a:fillRect/>
          </a:stretch>
        </p:blipFill>
        <p:spPr>
          <a:xfrm>
            <a:off x="0" y="1402576"/>
            <a:ext cx="4134885" cy="3673067"/>
          </a:xfrm>
          <a:prstGeom prst="rect">
            <a:avLst/>
          </a:prstGeom>
        </p:spPr>
      </p:pic>
      <p:pic>
        <p:nvPicPr>
          <p:cNvPr id="6" name="图片 5" descr="610654865b9c2"/>
          <p:cNvPicPr>
            <a:picLocks noChangeAspect="1"/>
          </p:cNvPicPr>
          <p:nvPr/>
        </p:nvPicPr>
        <p:blipFill>
          <a:blip r:embed="rId5"/>
          <a:stretch>
            <a:fillRect/>
          </a:stretch>
        </p:blipFill>
        <p:spPr>
          <a:xfrm>
            <a:off x="-817" y="2788711"/>
            <a:ext cx="12192635" cy="4502150"/>
          </a:xfrm>
          <a:prstGeom prst="rect">
            <a:avLst/>
          </a:prstGeom>
        </p:spPr>
      </p:pic>
      <p:pic>
        <p:nvPicPr>
          <p:cNvPr id="7" name="图片 6" descr="54ref"/>
          <p:cNvPicPr>
            <a:picLocks noChangeAspect="1"/>
          </p:cNvPicPr>
          <p:nvPr/>
        </p:nvPicPr>
        <p:blipFill>
          <a:blip r:embed="rId6"/>
          <a:stretch>
            <a:fillRect/>
          </a:stretch>
        </p:blipFill>
        <p:spPr>
          <a:xfrm>
            <a:off x="9201150" y="4347210"/>
            <a:ext cx="2766695" cy="2074545"/>
          </a:xfrm>
          <a:prstGeom prst="rect">
            <a:avLst/>
          </a:prstGeom>
        </p:spPr>
      </p:pic>
      <p:pic>
        <p:nvPicPr>
          <p:cNvPr id="26" name="Picture 25">
            <a:extLst>
              <a:ext uri="{FF2B5EF4-FFF2-40B4-BE49-F238E27FC236}">
                <a16:creationId xmlns:a16="http://schemas.microsoft.com/office/drawing/2014/main" id="{54A9472B-4BBE-4007-8A71-E525F4237031}"/>
              </a:ext>
            </a:extLst>
          </p:cNvPr>
          <p:cNvPicPr>
            <a:picLocks noChangeAspect="1"/>
          </p:cNvPicPr>
          <p:nvPr/>
        </p:nvPicPr>
        <p:blipFill rotWithShape="1">
          <a:blip r:embed="rId7"/>
          <a:srcRect b="52411"/>
          <a:stretch/>
        </p:blipFill>
        <p:spPr>
          <a:xfrm>
            <a:off x="3549019" y="878701"/>
            <a:ext cx="9071634" cy="3673068"/>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childTnLst>
                          </p:cTn>
                        </p:par>
                        <p:par>
                          <p:cTn id="12" fill="hold">
                            <p:stCondLst>
                              <p:cond delay="1000"/>
                            </p:stCondLst>
                            <p:childTnLst>
                              <p:par>
                                <p:cTn id="13" presetID="53" presetClass="entr" presetSubtype="16"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500" fill="hold"/>
                                        <p:tgtEl>
                                          <p:spTgt spid="7"/>
                                        </p:tgtEl>
                                        <p:attrNameLst>
                                          <p:attrName>ppt_w</p:attrName>
                                        </p:attrNameLst>
                                      </p:cBhvr>
                                      <p:tavLst>
                                        <p:tav tm="0">
                                          <p:val>
                                            <p:fltVal val="0"/>
                                          </p:val>
                                        </p:tav>
                                        <p:tav tm="100000">
                                          <p:val>
                                            <p:strVal val="#ppt_w"/>
                                          </p:val>
                                        </p:tav>
                                      </p:tavLst>
                                    </p:anim>
                                    <p:anim calcmode="lin" valueType="num">
                                      <p:cBhvr>
                                        <p:cTn id="16" dur="500" fill="hold"/>
                                        <p:tgtEl>
                                          <p:spTgt spid="7"/>
                                        </p:tgtEl>
                                        <p:attrNameLst>
                                          <p:attrName>ppt_h</p:attrName>
                                        </p:attrNameLst>
                                      </p:cBhvr>
                                      <p:tavLst>
                                        <p:tav tm="0">
                                          <p:val>
                                            <p:fltVal val="0"/>
                                          </p:val>
                                        </p:tav>
                                        <p:tav tm="100000">
                                          <p:val>
                                            <p:strVal val="#ppt_h"/>
                                          </p:val>
                                        </p:tav>
                                      </p:tavLst>
                                    </p:anim>
                                    <p:animEffect transition="in" filter="fade">
                                      <p:cBhvr>
                                        <p:cTn id="17" dur="500"/>
                                        <p:tgtEl>
                                          <p:spTgt spid="7"/>
                                        </p:tgtEl>
                                      </p:cBhvr>
                                    </p:animEffect>
                                  </p:childTnLst>
                                </p:cTn>
                              </p:par>
                            </p:childTnLst>
                          </p:cTn>
                        </p:par>
                        <p:par>
                          <p:cTn id="18" fill="hold">
                            <p:stCondLst>
                              <p:cond delay="1500"/>
                            </p:stCondLst>
                            <p:childTnLst>
                              <p:par>
                                <p:cTn id="19" presetID="22" presetClass="entr" presetSubtype="8" fill="hold"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left)">
                                      <p:cBhvr>
                                        <p:cTn id="21" dur="500"/>
                                        <p:tgtEl>
                                          <p:spTgt spid="8"/>
                                        </p:tgtEl>
                                      </p:cBhvr>
                                    </p:animEffect>
                                  </p:childTnLst>
                                </p:cTn>
                              </p:par>
                            </p:childTnLst>
                          </p:cTn>
                        </p:par>
                        <p:par>
                          <p:cTn id="22" fill="hold">
                            <p:stCondLst>
                              <p:cond delay="2000"/>
                            </p:stCondLst>
                            <p:childTnLst>
                              <p:par>
                                <p:cTn id="23" presetID="53" presetClass="entr" presetSubtype="16" fill="hold" nodeType="afterEffect">
                                  <p:stCondLst>
                                    <p:cond delay="0"/>
                                  </p:stCondLst>
                                  <p:childTnLst>
                                    <p:set>
                                      <p:cBhvr>
                                        <p:cTn id="24" dur="1" fill="hold">
                                          <p:stCondLst>
                                            <p:cond delay="0"/>
                                          </p:stCondLst>
                                        </p:cTn>
                                        <p:tgtEl>
                                          <p:spTgt spid="32"/>
                                        </p:tgtEl>
                                        <p:attrNameLst>
                                          <p:attrName>style.visibility</p:attrName>
                                        </p:attrNameLst>
                                      </p:cBhvr>
                                      <p:to>
                                        <p:strVal val="visible"/>
                                      </p:to>
                                    </p:set>
                                    <p:anim calcmode="lin" valueType="num">
                                      <p:cBhvr>
                                        <p:cTn id="25" dur="500" fill="hold"/>
                                        <p:tgtEl>
                                          <p:spTgt spid="32"/>
                                        </p:tgtEl>
                                        <p:attrNameLst>
                                          <p:attrName>ppt_w</p:attrName>
                                        </p:attrNameLst>
                                      </p:cBhvr>
                                      <p:tavLst>
                                        <p:tav tm="0">
                                          <p:val>
                                            <p:fltVal val="0"/>
                                          </p:val>
                                        </p:tav>
                                        <p:tav tm="100000">
                                          <p:val>
                                            <p:strVal val="#ppt_w"/>
                                          </p:val>
                                        </p:tav>
                                      </p:tavLst>
                                    </p:anim>
                                    <p:anim calcmode="lin" valueType="num">
                                      <p:cBhvr>
                                        <p:cTn id="26" dur="500" fill="hold"/>
                                        <p:tgtEl>
                                          <p:spTgt spid="32"/>
                                        </p:tgtEl>
                                        <p:attrNameLst>
                                          <p:attrName>ppt_h</p:attrName>
                                        </p:attrNameLst>
                                      </p:cBhvr>
                                      <p:tavLst>
                                        <p:tav tm="0">
                                          <p:val>
                                            <p:fltVal val="0"/>
                                          </p:val>
                                        </p:tav>
                                        <p:tav tm="100000">
                                          <p:val>
                                            <p:strVal val="#ppt_h"/>
                                          </p:val>
                                        </p:tav>
                                      </p:tavLst>
                                    </p:anim>
                                    <p:animEffect transition="in" filter="fade">
                                      <p:cBhvr>
                                        <p:cTn id="27" dur="500"/>
                                        <p:tgtEl>
                                          <p:spTgt spid="32"/>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26"/>
                                        </p:tgtEl>
                                        <p:attrNameLst>
                                          <p:attrName>style.visibility</p:attrName>
                                        </p:attrNameLst>
                                      </p:cBhvr>
                                      <p:to>
                                        <p:strVal val="visible"/>
                                      </p:to>
                                    </p:set>
                                    <p:anim calcmode="lin" valueType="num">
                                      <p:cBhvr additive="base">
                                        <p:cTn id="32" dur="500" fill="hold"/>
                                        <p:tgtEl>
                                          <p:spTgt spid="26"/>
                                        </p:tgtEl>
                                        <p:attrNameLst>
                                          <p:attrName>ppt_x</p:attrName>
                                        </p:attrNameLst>
                                      </p:cBhvr>
                                      <p:tavLst>
                                        <p:tav tm="0">
                                          <p:val>
                                            <p:strVal val="#ppt_x"/>
                                          </p:val>
                                        </p:tav>
                                        <p:tav tm="100000">
                                          <p:val>
                                            <p:strVal val="#ppt_x"/>
                                          </p:val>
                                        </p:tav>
                                      </p:tavLst>
                                    </p:anim>
                                    <p:anim calcmode="lin" valueType="num">
                                      <p:cBhvr additive="base">
                                        <p:cTn id="33"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610654865b9c2"/>
          <p:cNvPicPr>
            <a:picLocks noChangeAspect="1"/>
          </p:cNvPicPr>
          <p:nvPr/>
        </p:nvPicPr>
        <p:blipFill>
          <a:blip r:embed="rId2"/>
          <a:stretch>
            <a:fillRect/>
          </a:stretch>
        </p:blipFill>
        <p:spPr>
          <a:xfrm>
            <a:off x="635" y="-635"/>
            <a:ext cx="12192635" cy="6945630"/>
          </a:xfrm>
          <a:prstGeom prst="rect">
            <a:avLst/>
          </a:prstGeom>
        </p:spPr>
      </p:pic>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763027"/>
            <a:ext cx="12192000" cy="4181968"/>
          </a:xfrm>
          <a:prstGeom prst="rect">
            <a:avLst/>
          </a:prstGeom>
        </p:spPr>
      </p:pic>
      <p:grpSp>
        <p:nvGrpSpPr>
          <p:cNvPr id="2" name="组合 1"/>
          <p:cNvGrpSpPr/>
          <p:nvPr/>
        </p:nvGrpSpPr>
        <p:grpSpPr>
          <a:xfrm>
            <a:off x="546685" y="721391"/>
            <a:ext cx="10860708" cy="5525785"/>
            <a:chOff x="756891" y="721391"/>
            <a:chExt cx="10860708" cy="5525785"/>
          </a:xfrm>
        </p:grpSpPr>
        <p:sp>
          <p:nvSpPr>
            <p:cNvPr id="8" name="矩形 7"/>
            <p:cNvSpPr/>
            <p:nvPr/>
          </p:nvSpPr>
          <p:spPr>
            <a:xfrm rot="206665">
              <a:off x="953671" y="745599"/>
              <a:ext cx="10663928" cy="5501577"/>
            </a:xfrm>
            <a:prstGeom prst="rect">
              <a:avLst/>
            </a:prstGeom>
            <a:solidFill>
              <a:srgbClr val="FE8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50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sp>
          <p:nvSpPr>
            <p:cNvPr id="9" name="矩形 8"/>
            <p:cNvSpPr/>
            <p:nvPr/>
          </p:nvSpPr>
          <p:spPr>
            <a:xfrm>
              <a:off x="756891" y="721391"/>
              <a:ext cx="10678218" cy="55015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50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grpSp>
      <p:grpSp>
        <p:nvGrpSpPr>
          <p:cNvPr id="3" name="组合 2">
            <a:extLst>
              <a:ext uri="{FF2B5EF4-FFF2-40B4-BE49-F238E27FC236}">
                <a16:creationId xmlns:a16="http://schemas.microsoft.com/office/drawing/2014/main" id="{27CE57A7-AD2F-4D05-8A16-F02346AE28E8}"/>
              </a:ext>
            </a:extLst>
          </p:cNvPr>
          <p:cNvGrpSpPr/>
          <p:nvPr/>
        </p:nvGrpSpPr>
        <p:grpSpPr>
          <a:xfrm>
            <a:off x="1103823" y="1292432"/>
            <a:ext cx="5411004" cy="5165182"/>
            <a:chOff x="1281075" y="1922591"/>
            <a:chExt cx="2745071" cy="2668492"/>
          </a:xfrm>
        </p:grpSpPr>
        <p:pic>
          <p:nvPicPr>
            <p:cNvPr id="19" name="图片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81075" y="1922591"/>
              <a:ext cx="2745071" cy="2668492"/>
            </a:xfrm>
            <a:prstGeom prst="rect">
              <a:avLst/>
            </a:prstGeom>
          </p:spPr>
        </p:pic>
        <p:sp>
          <p:nvSpPr>
            <p:cNvPr id="25" name="文本框 24"/>
            <p:cNvSpPr txBox="1"/>
            <p:nvPr/>
          </p:nvSpPr>
          <p:spPr>
            <a:xfrm>
              <a:off x="1782067" y="2596769"/>
              <a:ext cx="1698727" cy="563255"/>
            </a:xfrm>
            <a:prstGeom prst="rect">
              <a:avLst/>
            </a:prstGeom>
            <a:noFill/>
          </p:spPr>
          <p:txBody>
            <a:bodyPr wrap="square" rtlCol="0">
              <a:spAutoFit/>
              <a:scene3d>
                <a:camera prst="orthographicFront"/>
                <a:lightRig rig="threePt" dir="t"/>
              </a:scene3d>
              <a:sp3d contourW="12700"/>
            </a:bodyPr>
            <a:lstStyle/>
            <a:p>
              <a:pPr marL="0" marR="0" lvl="0" indent="0" algn="ctr" defTabSz="914400" rtl="0" eaLnBrk="1" fontAlgn="base" latinLnBrk="0" hangingPunct="1">
                <a:lnSpc>
                  <a:spcPct val="100000"/>
                </a:lnSpc>
                <a:spcBef>
                  <a:spcPct val="50000"/>
                </a:spcBef>
                <a:spcAft>
                  <a:spcPct val="0"/>
                </a:spcAft>
                <a:buClrTx/>
                <a:buSzTx/>
                <a:buFontTx/>
                <a:buNone/>
                <a:tabLst/>
                <a:defRPr/>
              </a:pPr>
              <a:endParaRPr kumimoji="0" lang="zh-CN" altLang="en-US" sz="5000" b="0" i="0" u="none" strike="noStrike" kern="1200" cap="none" spc="0" normalizeH="0" baseline="0" noProof="0" dirty="0">
                <a:ln>
                  <a:noFill/>
                </a:ln>
                <a:solidFill>
                  <a:prstClr val="black">
                    <a:lumMod val="75000"/>
                    <a:lumOff val="25000"/>
                  </a:prstClr>
                </a:solidFill>
                <a:effectLst/>
                <a:uLnTx/>
                <a:uFillTx/>
                <a:latin typeface="字魂95号-手刻宋" panose="00000500000000000000" charset="-122"/>
                <a:ea typeface="字魂95号-手刻宋" panose="00000500000000000000" charset="-122"/>
                <a:cs typeface="+mn-cs"/>
              </a:endParaRPr>
            </a:p>
          </p:txBody>
        </p:sp>
      </p:grpSp>
      <p:pic>
        <p:nvPicPr>
          <p:cNvPr id="24" name="图片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0233173" y="3036276"/>
            <a:ext cx="1958827" cy="3914339"/>
          </a:xfrm>
          <a:prstGeom prst="rect">
            <a:avLst/>
          </a:prstGeom>
        </p:spPr>
      </p:pic>
      <p:sp>
        <p:nvSpPr>
          <p:cNvPr id="29" name="TextBox 28">
            <a:extLst>
              <a:ext uri="{FF2B5EF4-FFF2-40B4-BE49-F238E27FC236}">
                <a16:creationId xmlns:a16="http://schemas.microsoft.com/office/drawing/2014/main" id="{1A9C1AE6-3AC9-49BC-90E9-A3D33BFBED78}"/>
              </a:ext>
            </a:extLst>
          </p:cNvPr>
          <p:cNvSpPr txBox="1"/>
          <p:nvPr/>
        </p:nvSpPr>
        <p:spPr>
          <a:xfrm>
            <a:off x="1376853" y="774663"/>
            <a:ext cx="7326471" cy="86177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5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Bài 2: </a:t>
            </a:r>
            <a:r>
              <a:rPr kumimoji="0" lang="en-SG" sz="5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Đặt</a:t>
            </a:r>
            <a:r>
              <a:rPr kumimoji="0" lang="en-SG" sz="5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SG" sz="5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tính</a:t>
            </a:r>
            <a:r>
              <a:rPr kumimoji="0" lang="en-SG" sz="5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SG" sz="5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rồi</a:t>
            </a:r>
            <a:r>
              <a:rPr kumimoji="0" lang="en-SG" sz="5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SG" sz="5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tính</a:t>
            </a:r>
            <a:endParaRPr kumimoji="0" lang="en-SG" sz="5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sp>
        <p:nvSpPr>
          <p:cNvPr id="11" name="TextBox 10">
            <a:extLst>
              <a:ext uri="{FF2B5EF4-FFF2-40B4-BE49-F238E27FC236}">
                <a16:creationId xmlns:a16="http://schemas.microsoft.com/office/drawing/2014/main" id="{BF9FDE05-F6E7-4D6E-8E3C-C8DBD7155901}"/>
              </a:ext>
            </a:extLst>
          </p:cNvPr>
          <p:cNvSpPr txBox="1"/>
          <p:nvPr/>
        </p:nvSpPr>
        <p:spPr>
          <a:xfrm>
            <a:off x="2456499" y="2140284"/>
            <a:ext cx="3409634" cy="861774"/>
          </a:xfrm>
          <a:prstGeom prst="rect">
            <a:avLst/>
          </a:prstGeom>
          <a:noFill/>
        </p:spPr>
        <p:txBody>
          <a:bodyPr wrap="square" rtlCol="0">
            <a:spAutoFit/>
          </a:bodyPr>
          <a:lstStyle/>
          <a:p>
            <a:r>
              <a:rPr lang="vi-VN" sz="5000" b="1" dirty="0">
                <a:solidFill>
                  <a:srgbClr val="002060"/>
                </a:solidFill>
                <a:latin typeface="Cambria" panose="02040503050406030204" pitchFamily="18" charset="0"/>
                <a:ea typeface="Cambria" panose="02040503050406030204" pitchFamily="18" charset="0"/>
              </a:rPr>
              <a:t>370 528</a:t>
            </a:r>
            <a:endParaRPr lang="en-SG" sz="5000" b="1" dirty="0">
              <a:solidFill>
                <a:srgbClr val="002060"/>
              </a:solidFill>
              <a:latin typeface="Cambria" panose="02040503050406030204" pitchFamily="18" charset="0"/>
              <a:ea typeface="Cambria" panose="02040503050406030204" pitchFamily="18" charset="0"/>
            </a:endParaRPr>
          </a:p>
        </p:txBody>
      </p:sp>
      <p:sp>
        <p:nvSpPr>
          <p:cNvPr id="22" name="TextBox 21">
            <a:extLst>
              <a:ext uri="{FF2B5EF4-FFF2-40B4-BE49-F238E27FC236}">
                <a16:creationId xmlns:a16="http://schemas.microsoft.com/office/drawing/2014/main" id="{E7262A90-E68B-4601-B213-DC3300D091A6}"/>
              </a:ext>
            </a:extLst>
          </p:cNvPr>
          <p:cNvSpPr txBox="1"/>
          <p:nvPr/>
        </p:nvSpPr>
        <p:spPr>
          <a:xfrm>
            <a:off x="2534633" y="2797550"/>
            <a:ext cx="2549383" cy="861774"/>
          </a:xfrm>
          <a:prstGeom prst="rect">
            <a:avLst/>
          </a:prstGeom>
          <a:noFill/>
        </p:spPr>
        <p:txBody>
          <a:bodyPr wrap="square" rtlCol="0">
            <a:spAutoFit/>
          </a:bodyPr>
          <a:lstStyle/>
          <a:p>
            <a:r>
              <a:rPr lang="en-US" sz="5000" b="1" u="sng" dirty="0" smtClean="0">
                <a:solidFill>
                  <a:srgbClr val="002060"/>
                </a:solidFill>
                <a:latin typeface="Cambria" panose="02040503050406030204" pitchFamily="18" charset="0"/>
                <a:ea typeface="Cambria" panose="02040503050406030204" pitchFamily="18" charset="0"/>
              </a:rPr>
              <a:t>  </a:t>
            </a:r>
            <a:r>
              <a:rPr lang="vi-VN" sz="5000" b="1" u="sng" dirty="0" smtClean="0">
                <a:solidFill>
                  <a:srgbClr val="002060"/>
                </a:solidFill>
                <a:latin typeface="Cambria" panose="02040503050406030204" pitchFamily="18" charset="0"/>
                <a:ea typeface="Cambria" panose="02040503050406030204" pitchFamily="18" charset="0"/>
              </a:rPr>
              <a:t>85 </a:t>
            </a:r>
            <a:r>
              <a:rPr lang="vi-VN" sz="5000" b="1" u="sng" dirty="0">
                <a:solidFill>
                  <a:srgbClr val="002060"/>
                </a:solidFill>
                <a:latin typeface="Cambria" panose="02040503050406030204" pitchFamily="18" charset="0"/>
                <a:ea typeface="Cambria" panose="02040503050406030204" pitchFamily="18" charset="0"/>
              </a:rPr>
              <a:t>706</a:t>
            </a:r>
            <a:endParaRPr lang="en-SG" sz="5000" b="1" u="sng" dirty="0">
              <a:solidFill>
                <a:srgbClr val="002060"/>
              </a:solidFill>
              <a:latin typeface="Cambria" panose="02040503050406030204" pitchFamily="18" charset="0"/>
              <a:ea typeface="Cambria" panose="02040503050406030204" pitchFamily="18" charset="0"/>
            </a:endParaRPr>
          </a:p>
        </p:txBody>
      </p:sp>
      <p:sp>
        <p:nvSpPr>
          <p:cNvPr id="23" name="TextBox 22">
            <a:extLst>
              <a:ext uri="{FF2B5EF4-FFF2-40B4-BE49-F238E27FC236}">
                <a16:creationId xmlns:a16="http://schemas.microsoft.com/office/drawing/2014/main" id="{7E30E790-63E3-47E9-96B7-B1D8A90134CD}"/>
              </a:ext>
            </a:extLst>
          </p:cNvPr>
          <p:cNvSpPr txBox="1"/>
          <p:nvPr/>
        </p:nvSpPr>
        <p:spPr>
          <a:xfrm>
            <a:off x="2127437" y="2528381"/>
            <a:ext cx="4285593" cy="861774"/>
          </a:xfrm>
          <a:prstGeom prst="rect">
            <a:avLst/>
          </a:prstGeom>
          <a:noFill/>
        </p:spPr>
        <p:txBody>
          <a:bodyPr wrap="square" rtlCol="0">
            <a:spAutoFit/>
          </a:bodyPr>
          <a:lstStyle/>
          <a:p>
            <a:r>
              <a:rPr lang="vi-VN" sz="5000" b="1" dirty="0">
                <a:solidFill>
                  <a:srgbClr val="002060"/>
                </a:solidFill>
                <a:latin typeface="Cambria" panose="02040503050406030204" pitchFamily="18" charset="0"/>
                <a:ea typeface="Cambria" panose="02040503050406030204" pitchFamily="18" charset="0"/>
              </a:rPr>
              <a:t>+</a:t>
            </a:r>
            <a:endParaRPr lang="en-SG" sz="5000" b="1" dirty="0">
              <a:solidFill>
                <a:srgbClr val="002060"/>
              </a:solidFill>
              <a:latin typeface="Cambria" panose="02040503050406030204" pitchFamily="18" charset="0"/>
              <a:ea typeface="Cambria" panose="02040503050406030204" pitchFamily="18" charset="0"/>
            </a:endParaRPr>
          </a:p>
        </p:txBody>
      </p:sp>
      <p:sp>
        <p:nvSpPr>
          <p:cNvPr id="26" name="TextBox 25">
            <a:extLst>
              <a:ext uri="{FF2B5EF4-FFF2-40B4-BE49-F238E27FC236}">
                <a16:creationId xmlns:a16="http://schemas.microsoft.com/office/drawing/2014/main" id="{C0F4D613-201A-414C-AD7E-976E9C4C9584}"/>
              </a:ext>
            </a:extLst>
          </p:cNvPr>
          <p:cNvSpPr txBox="1"/>
          <p:nvPr/>
        </p:nvSpPr>
        <p:spPr>
          <a:xfrm>
            <a:off x="2488286" y="3610879"/>
            <a:ext cx="2849844" cy="861774"/>
          </a:xfrm>
          <a:prstGeom prst="rect">
            <a:avLst/>
          </a:prstGeom>
          <a:noFill/>
        </p:spPr>
        <p:txBody>
          <a:bodyPr wrap="square" rtlCol="0">
            <a:spAutoFit/>
          </a:bodyPr>
          <a:lstStyle/>
          <a:p>
            <a:r>
              <a:rPr lang="vi-VN" sz="5000" b="1" dirty="0">
                <a:solidFill>
                  <a:srgbClr val="002060"/>
                </a:solidFill>
                <a:latin typeface="Cambria" panose="02040503050406030204" pitchFamily="18" charset="0"/>
                <a:ea typeface="Cambria" panose="02040503050406030204" pitchFamily="18" charset="0"/>
              </a:rPr>
              <a:t>456 234</a:t>
            </a:r>
            <a:endParaRPr lang="en-SG" sz="5000" b="1" dirty="0">
              <a:solidFill>
                <a:srgbClr val="002060"/>
              </a:solidFill>
              <a:latin typeface="Cambria" panose="02040503050406030204" pitchFamily="18" charset="0"/>
              <a:ea typeface="Cambria" panose="02040503050406030204" pitchFamily="18" charset="0"/>
            </a:endParaRPr>
          </a:p>
        </p:txBody>
      </p:sp>
      <p:sp>
        <p:nvSpPr>
          <p:cNvPr id="28" name="TextBox 27">
            <a:extLst>
              <a:ext uri="{FF2B5EF4-FFF2-40B4-BE49-F238E27FC236}">
                <a16:creationId xmlns:a16="http://schemas.microsoft.com/office/drawing/2014/main" id="{89F9A367-4497-4EC0-9934-2B0947112E97}"/>
              </a:ext>
            </a:extLst>
          </p:cNvPr>
          <p:cNvSpPr txBox="1"/>
          <p:nvPr/>
        </p:nvSpPr>
        <p:spPr>
          <a:xfrm>
            <a:off x="7650665" y="2168818"/>
            <a:ext cx="6096000" cy="861774"/>
          </a:xfrm>
          <a:prstGeom prst="rect">
            <a:avLst/>
          </a:prstGeom>
          <a:noFill/>
        </p:spPr>
        <p:txBody>
          <a:bodyPr wrap="square">
            <a:spAutoFit/>
          </a:bodyPr>
          <a:lstStyle/>
          <a:p>
            <a:r>
              <a:rPr lang="vi-VN" sz="5000" b="1" dirty="0">
                <a:solidFill>
                  <a:srgbClr val="002060"/>
                </a:solidFill>
                <a:latin typeface="Cambria" panose="02040503050406030204" pitchFamily="18" charset="0"/>
                <a:ea typeface="Cambria" panose="02040503050406030204" pitchFamily="18" charset="0"/>
              </a:rPr>
              <a:t>435 290</a:t>
            </a:r>
            <a:endParaRPr lang="en-SG" sz="5000" b="1" dirty="0">
              <a:solidFill>
                <a:srgbClr val="002060"/>
              </a:solidFill>
              <a:latin typeface="Cambria" panose="02040503050406030204" pitchFamily="18" charset="0"/>
              <a:ea typeface="Cambria" panose="02040503050406030204" pitchFamily="18" charset="0"/>
            </a:endParaRPr>
          </a:p>
        </p:txBody>
      </p:sp>
      <p:sp>
        <p:nvSpPr>
          <p:cNvPr id="31" name="TextBox 30">
            <a:extLst>
              <a:ext uri="{FF2B5EF4-FFF2-40B4-BE49-F238E27FC236}">
                <a16:creationId xmlns:a16="http://schemas.microsoft.com/office/drawing/2014/main" id="{D2F08B6B-FC8D-4248-BE4E-67A0FD93A8EB}"/>
              </a:ext>
            </a:extLst>
          </p:cNvPr>
          <p:cNvSpPr txBox="1"/>
          <p:nvPr/>
        </p:nvSpPr>
        <p:spPr>
          <a:xfrm>
            <a:off x="7692708" y="2869318"/>
            <a:ext cx="6868510" cy="861774"/>
          </a:xfrm>
          <a:prstGeom prst="rect">
            <a:avLst/>
          </a:prstGeom>
          <a:noFill/>
        </p:spPr>
        <p:txBody>
          <a:bodyPr wrap="square">
            <a:spAutoFit/>
          </a:bodyPr>
          <a:lstStyle/>
          <a:p>
            <a:r>
              <a:rPr lang="vi-VN" sz="5000" b="1" u="sng" dirty="0">
                <a:solidFill>
                  <a:srgbClr val="002060"/>
                </a:solidFill>
                <a:latin typeface="Cambria" panose="02040503050406030204" pitchFamily="18" charset="0"/>
                <a:ea typeface="Cambria" panose="02040503050406030204" pitchFamily="18" charset="0"/>
              </a:rPr>
              <a:t>208 651</a:t>
            </a:r>
            <a:endParaRPr lang="en-SG" sz="5000" u="sng" dirty="0">
              <a:solidFill>
                <a:srgbClr val="002060"/>
              </a:solidFill>
            </a:endParaRPr>
          </a:p>
        </p:txBody>
      </p:sp>
      <p:sp>
        <p:nvSpPr>
          <p:cNvPr id="33" name="TextBox 32">
            <a:extLst>
              <a:ext uri="{FF2B5EF4-FFF2-40B4-BE49-F238E27FC236}">
                <a16:creationId xmlns:a16="http://schemas.microsoft.com/office/drawing/2014/main" id="{ECBB7F43-FD73-48DB-B84D-B2A75F1A7558}"/>
              </a:ext>
            </a:extLst>
          </p:cNvPr>
          <p:cNvSpPr txBox="1"/>
          <p:nvPr/>
        </p:nvSpPr>
        <p:spPr>
          <a:xfrm>
            <a:off x="7263723" y="2528381"/>
            <a:ext cx="1740732" cy="861774"/>
          </a:xfrm>
          <a:prstGeom prst="rect">
            <a:avLst/>
          </a:prstGeom>
          <a:noFill/>
        </p:spPr>
        <p:txBody>
          <a:bodyPr wrap="square">
            <a:spAutoFit/>
          </a:bodyPr>
          <a:lstStyle/>
          <a:p>
            <a:r>
              <a:rPr lang="vi-VN" sz="5000" b="1" dirty="0">
                <a:solidFill>
                  <a:srgbClr val="002060"/>
                </a:solidFill>
                <a:latin typeface="Cambria" panose="02040503050406030204" pitchFamily="18" charset="0"/>
                <a:ea typeface="Cambria" panose="02040503050406030204" pitchFamily="18" charset="0"/>
              </a:rPr>
              <a:t>+</a:t>
            </a:r>
            <a:endParaRPr lang="en-SG" sz="5000" dirty="0">
              <a:solidFill>
                <a:srgbClr val="002060"/>
              </a:solidFill>
            </a:endParaRPr>
          </a:p>
        </p:txBody>
      </p:sp>
      <p:sp>
        <p:nvSpPr>
          <p:cNvPr id="34" name="TextBox 33">
            <a:extLst>
              <a:ext uri="{FF2B5EF4-FFF2-40B4-BE49-F238E27FC236}">
                <a16:creationId xmlns:a16="http://schemas.microsoft.com/office/drawing/2014/main" id="{51A240C3-3334-46B6-AAE5-E74ADFDB8EBF}"/>
              </a:ext>
            </a:extLst>
          </p:cNvPr>
          <p:cNvSpPr txBox="1"/>
          <p:nvPr/>
        </p:nvSpPr>
        <p:spPr>
          <a:xfrm>
            <a:off x="7636687" y="3580053"/>
            <a:ext cx="6096000" cy="861774"/>
          </a:xfrm>
          <a:prstGeom prst="rect">
            <a:avLst/>
          </a:prstGeom>
          <a:noFill/>
        </p:spPr>
        <p:txBody>
          <a:bodyPr wrap="square">
            <a:spAutoFit/>
          </a:bodyPr>
          <a:lstStyle/>
          <a:p>
            <a:r>
              <a:rPr lang="vi-VN" sz="5000" b="1" dirty="0">
                <a:solidFill>
                  <a:srgbClr val="002060"/>
                </a:solidFill>
                <a:latin typeface="Cambria" panose="02040503050406030204" pitchFamily="18" charset="0"/>
                <a:ea typeface="Cambria" panose="02040503050406030204" pitchFamily="18" charset="0"/>
              </a:rPr>
              <a:t>643 941</a:t>
            </a:r>
            <a:endParaRPr lang="en-SG" sz="5000" b="1" dirty="0">
              <a:solidFill>
                <a:srgbClr val="002060"/>
              </a:solidFill>
              <a:latin typeface="Cambria" panose="02040503050406030204" pitchFamily="18" charset="0"/>
              <a:ea typeface="Cambria" panose="02040503050406030204" pitchFamily="18" charset="0"/>
            </a:endParaRPr>
          </a:p>
        </p:txBody>
      </p:sp>
      <p:grpSp>
        <p:nvGrpSpPr>
          <p:cNvPr id="38" name="组合 2">
            <a:extLst>
              <a:ext uri="{FF2B5EF4-FFF2-40B4-BE49-F238E27FC236}">
                <a16:creationId xmlns:a16="http://schemas.microsoft.com/office/drawing/2014/main" id="{2D0458D7-7A30-4D6D-8DA7-09801A6B0FC8}"/>
              </a:ext>
            </a:extLst>
          </p:cNvPr>
          <p:cNvGrpSpPr/>
          <p:nvPr/>
        </p:nvGrpSpPr>
        <p:grpSpPr>
          <a:xfrm>
            <a:off x="6543451" y="1348772"/>
            <a:ext cx="4517821" cy="4082766"/>
            <a:chOff x="1292786" y="1904422"/>
            <a:chExt cx="2745071" cy="2668492"/>
          </a:xfrm>
        </p:grpSpPr>
        <p:pic>
          <p:nvPicPr>
            <p:cNvPr id="39" name="图片 18">
              <a:extLst>
                <a:ext uri="{FF2B5EF4-FFF2-40B4-BE49-F238E27FC236}">
                  <a16:creationId xmlns:a16="http://schemas.microsoft.com/office/drawing/2014/main" id="{BB87BDB6-492D-449C-B111-9965A8576C4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92786" y="1904422"/>
              <a:ext cx="2745071" cy="2668492"/>
            </a:xfrm>
            <a:prstGeom prst="rect">
              <a:avLst/>
            </a:prstGeom>
          </p:spPr>
        </p:pic>
        <p:sp>
          <p:nvSpPr>
            <p:cNvPr id="40" name="文本框 24">
              <a:extLst>
                <a:ext uri="{FF2B5EF4-FFF2-40B4-BE49-F238E27FC236}">
                  <a16:creationId xmlns:a16="http://schemas.microsoft.com/office/drawing/2014/main" id="{5D6CDCEA-5E36-4129-812E-2D7EEBFE5581}"/>
                </a:ext>
              </a:extLst>
            </p:cNvPr>
            <p:cNvSpPr txBox="1"/>
            <p:nvPr/>
          </p:nvSpPr>
          <p:spPr>
            <a:xfrm>
              <a:off x="1782067" y="2596769"/>
              <a:ext cx="1698727" cy="563255"/>
            </a:xfrm>
            <a:prstGeom prst="rect">
              <a:avLst/>
            </a:prstGeom>
            <a:noFill/>
          </p:spPr>
          <p:txBody>
            <a:bodyPr wrap="square" rtlCol="0">
              <a:spAutoFit/>
              <a:scene3d>
                <a:camera prst="orthographicFront"/>
                <a:lightRig rig="threePt" dir="t"/>
              </a:scene3d>
              <a:sp3d contourW="12700"/>
            </a:bodyPr>
            <a:lstStyle/>
            <a:p>
              <a:pPr marL="0" marR="0" lvl="0" indent="0" algn="ctr" defTabSz="914400" rtl="0" eaLnBrk="1" fontAlgn="base" latinLnBrk="0" hangingPunct="1">
                <a:lnSpc>
                  <a:spcPct val="100000"/>
                </a:lnSpc>
                <a:spcBef>
                  <a:spcPct val="50000"/>
                </a:spcBef>
                <a:spcAft>
                  <a:spcPct val="0"/>
                </a:spcAft>
                <a:buClrTx/>
                <a:buSzTx/>
                <a:buFontTx/>
                <a:buNone/>
                <a:tabLst/>
                <a:defRPr/>
              </a:pPr>
              <a:endParaRPr kumimoji="0" lang="zh-CN" altLang="en-US" sz="5000" b="0" i="0" u="none" strike="noStrike" kern="1200" cap="none" spc="0" normalizeH="0" baseline="0" noProof="0" dirty="0">
                <a:ln>
                  <a:noFill/>
                </a:ln>
                <a:solidFill>
                  <a:prstClr val="black">
                    <a:lumMod val="75000"/>
                    <a:lumOff val="25000"/>
                  </a:prstClr>
                </a:solidFill>
                <a:effectLst/>
                <a:uLnTx/>
                <a:uFillTx/>
                <a:latin typeface="字魂95号-手刻宋" panose="00000500000000000000" charset="-122"/>
                <a:ea typeface="字魂95号-手刻宋" panose="00000500000000000000" charset="-122"/>
                <a:cs typeface="+mn-cs"/>
              </a:endParaRPr>
            </a:p>
          </p:txBody>
        </p:sp>
      </p:grpSp>
      <p:pic>
        <p:nvPicPr>
          <p:cNvPr id="42" name="图片 2">
            <a:extLst>
              <a:ext uri="{FF2B5EF4-FFF2-40B4-BE49-F238E27FC236}">
                <a16:creationId xmlns:a16="http://schemas.microsoft.com/office/drawing/2014/main" id="{F8D95D2A-7FE4-463B-AD8B-701060685FD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39845" y="4802742"/>
            <a:ext cx="5090604" cy="2120726"/>
          </a:xfrm>
          <a:prstGeom prst="rect">
            <a:avLst/>
          </a:prstGeom>
        </p:spPr>
      </p:pic>
    </p:spTree>
    <p:extLst>
      <p:ext uri="{BB962C8B-B14F-4D97-AF65-F5344CB8AC3E}">
        <p14:creationId xmlns:p14="http://schemas.microsoft.com/office/powerpoint/2010/main" val="2465100034"/>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randombar(horizontal)">
                                      <p:cBhvr>
                                        <p:cTn id="7" dur="500"/>
                                        <p:tgtEl>
                                          <p:spTgt spid="29"/>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randombar(horizontal)">
                                      <p:cBhvr>
                                        <p:cTn id="11" dur="500"/>
                                        <p:tgtEl>
                                          <p:spTgt spid="4"/>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wipe(down)">
                                      <p:cBhvr>
                                        <p:cTn id="19" dur="500"/>
                                        <p:tgtEl>
                                          <p:spTgt spid="24"/>
                                        </p:tgtEl>
                                      </p:cBhvr>
                                    </p:animEffect>
                                  </p:childTnLst>
                                </p:cTn>
                              </p:par>
                            </p:childTnLst>
                          </p:cTn>
                        </p:par>
                        <p:par>
                          <p:cTn id="20" fill="hold">
                            <p:stCondLst>
                              <p:cond delay="2000"/>
                            </p:stCondLst>
                            <p:childTnLst>
                              <p:par>
                                <p:cTn id="21" presetID="53" presetClass="entr" presetSubtype="16" fill="hold" nodeType="after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p:cTn id="23" dur="500" fill="hold"/>
                                        <p:tgtEl>
                                          <p:spTgt spid="2"/>
                                        </p:tgtEl>
                                        <p:attrNameLst>
                                          <p:attrName>ppt_w</p:attrName>
                                        </p:attrNameLst>
                                      </p:cBhvr>
                                      <p:tavLst>
                                        <p:tav tm="0">
                                          <p:val>
                                            <p:fltVal val="0"/>
                                          </p:val>
                                        </p:tav>
                                        <p:tav tm="100000">
                                          <p:val>
                                            <p:strVal val="#ppt_w"/>
                                          </p:val>
                                        </p:tav>
                                      </p:tavLst>
                                    </p:anim>
                                    <p:anim calcmode="lin" valueType="num">
                                      <p:cBhvr>
                                        <p:cTn id="24" dur="500" fill="hold"/>
                                        <p:tgtEl>
                                          <p:spTgt spid="2"/>
                                        </p:tgtEl>
                                        <p:attrNameLst>
                                          <p:attrName>ppt_h</p:attrName>
                                        </p:attrNameLst>
                                      </p:cBhvr>
                                      <p:tavLst>
                                        <p:tav tm="0">
                                          <p:val>
                                            <p:fltVal val="0"/>
                                          </p:val>
                                        </p:tav>
                                        <p:tav tm="100000">
                                          <p:val>
                                            <p:strVal val="#ppt_h"/>
                                          </p:val>
                                        </p:tav>
                                      </p:tavLst>
                                    </p:anim>
                                    <p:animEffect transition="in" filter="fade">
                                      <p:cBhvr>
                                        <p:cTn id="25" dur="500"/>
                                        <p:tgtEl>
                                          <p:spTgt spid="2"/>
                                        </p:tgtEl>
                                      </p:cBhvr>
                                    </p:animEffect>
                                  </p:childTnLst>
                                </p:cTn>
                              </p:par>
                            </p:childTnLst>
                          </p:cTn>
                        </p:par>
                        <p:par>
                          <p:cTn id="26" fill="hold">
                            <p:stCondLst>
                              <p:cond delay="2500"/>
                            </p:stCondLst>
                            <p:childTnLst>
                              <p:par>
                                <p:cTn id="27" presetID="53" presetClass="entr" presetSubtype="16" fill="hold" nodeType="afterEffect">
                                  <p:stCondLst>
                                    <p:cond delay="0"/>
                                  </p:stCondLst>
                                  <p:childTnLst>
                                    <p:set>
                                      <p:cBhvr>
                                        <p:cTn id="28" dur="1" fill="hold">
                                          <p:stCondLst>
                                            <p:cond delay="0"/>
                                          </p:stCondLst>
                                        </p:cTn>
                                        <p:tgtEl>
                                          <p:spTgt spid="3"/>
                                        </p:tgtEl>
                                        <p:attrNameLst>
                                          <p:attrName>style.visibility</p:attrName>
                                        </p:attrNameLst>
                                      </p:cBhvr>
                                      <p:to>
                                        <p:strVal val="visible"/>
                                      </p:to>
                                    </p:set>
                                    <p:anim calcmode="lin" valueType="num">
                                      <p:cBhvr>
                                        <p:cTn id="29" dur="500" fill="hold"/>
                                        <p:tgtEl>
                                          <p:spTgt spid="3"/>
                                        </p:tgtEl>
                                        <p:attrNameLst>
                                          <p:attrName>ppt_w</p:attrName>
                                        </p:attrNameLst>
                                      </p:cBhvr>
                                      <p:tavLst>
                                        <p:tav tm="0">
                                          <p:val>
                                            <p:fltVal val="0"/>
                                          </p:val>
                                        </p:tav>
                                        <p:tav tm="100000">
                                          <p:val>
                                            <p:strVal val="#ppt_w"/>
                                          </p:val>
                                        </p:tav>
                                      </p:tavLst>
                                    </p:anim>
                                    <p:anim calcmode="lin" valueType="num">
                                      <p:cBhvr>
                                        <p:cTn id="30" dur="500" fill="hold"/>
                                        <p:tgtEl>
                                          <p:spTgt spid="3"/>
                                        </p:tgtEl>
                                        <p:attrNameLst>
                                          <p:attrName>ppt_h</p:attrName>
                                        </p:attrNameLst>
                                      </p:cBhvr>
                                      <p:tavLst>
                                        <p:tav tm="0">
                                          <p:val>
                                            <p:fltVal val="0"/>
                                          </p:val>
                                        </p:tav>
                                        <p:tav tm="100000">
                                          <p:val>
                                            <p:strVal val="#ppt_h"/>
                                          </p:val>
                                        </p:tav>
                                      </p:tavLst>
                                    </p:anim>
                                    <p:animEffect transition="in" filter="fade">
                                      <p:cBhvr>
                                        <p:cTn id="31" dur="500"/>
                                        <p:tgtEl>
                                          <p:spTgt spid="3"/>
                                        </p:tgtEl>
                                      </p:cBhvr>
                                    </p:animEffect>
                                  </p:childTnLst>
                                </p:cTn>
                              </p:par>
                            </p:childTnLst>
                          </p:cTn>
                        </p:par>
                        <p:par>
                          <p:cTn id="32" fill="hold">
                            <p:stCondLst>
                              <p:cond delay="3000"/>
                            </p:stCondLst>
                            <p:childTnLst>
                              <p:par>
                                <p:cTn id="33" presetID="53" presetClass="entr" presetSubtype="16" fill="hold" nodeType="afterEffect">
                                  <p:stCondLst>
                                    <p:cond delay="0"/>
                                  </p:stCondLst>
                                  <p:childTnLst>
                                    <p:set>
                                      <p:cBhvr>
                                        <p:cTn id="34" dur="1" fill="hold">
                                          <p:stCondLst>
                                            <p:cond delay="0"/>
                                          </p:stCondLst>
                                        </p:cTn>
                                        <p:tgtEl>
                                          <p:spTgt spid="38"/>
                                        </p:tgtEl>
                                        <p:attrNameLst>
                                          <p:attrName>style.visibility</p:attrName>
                                        </p:attrNameLst>
                                      </p:cBhvr>
                                      <p:to>
                                        <p:strVal val="visible"/>
                                      </p:to>
                                    </p:set>
                                    <p:anim calcmode="lin" valueType="num">
                                      <p:cBhvr>
                                        <p:cTn id="35" dur="500" fill="hold"/>
                                        <p:tgtEl>
                                          <p:spTgt spid="38"/>
                                        </p:tgtEl>
                                        <p:attrNameLst>
                                          <p:attrName>ppt_w</p:attrName>
                                        </p:attrNameLst>
                                      </p:cBhvr>
                                      <p:tavLst>
                                        <p:tav tm="0">
                                          <p:val>
                                            <p:fltVal val="0"/>
                                          </p:val>
                                        </p:tav>
                                        <p:tav tm="100000">
                                          <p:val>
                                            <p:strVal val="#ppt_w"/>
                                          </p:val>
                                        </p:tav>
                                      </p:tavLst>
                                    </p:anim>
                                    <p:anim calcmode="lin" valueType="num">
                                      <p:cBhvr>
                                        <p:cTn id="36" dur="500" fill="hold"/>
                                        <p:tgtEl>
                                          <p:spTgt spid="38"/>
                                        </p:tgtEl>
                                        <p:attrNameLst>
                                          <p:attrName>ppt_h</p:attrName>
                                        </p:attrNameLst>
                                      </p:cBhvr>
                                      <p:tavLst>
                                        <p:tav tm="0">
                                          <p:val>
                                            <p:fltVal val="0"/>
                                          </p:val>
                                        </p:tav>
                                        <p:tav tm="100000">
                                          <p:val>
                                            <p:strVal val="#ppt_h"/>
                                          </p:val>
                                        </p:tav>
                                      </p:tavLst>
                                    </p:anim>
                                    <p:animEffect transition="in" filter="fade">
                                      <p:cBhvr>
                                        <p:cTn id="37" dur="500"/>
                                        <p:tgtEl>
                                          <p:spTgt spid="38"/>
                                        </p:tgtEl>
                                      </p:cBhvr>
                                    </p:animEffect>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1000"/>
                                        <p:tgtEl>
                                          <p:spTgt spid="11"/>
                                        </p:tgtEl>
                                      </p:cBhvr>
                                    </p:animEffect>
                                    <p:anim calcmode="lin" valueType="num">
                                      <p:cBhvr>
                                        <p:cTn id="43" dur="1000" fill="hold"/>
                                        <p:tgtEl>
                                          <p:spTgt spid="11"/>
                                        </p:tgtEl>
                                        <p:attrNameLst>
                                          <p:attrName>ppt_x</p:attrName>
                                        </p:attrNameLst>
                                      </p:cBhvr>
                                      <p:tavLst>
                                        <p:tav tm="0">
                                          <p:val>
                                            <p:strVal val="#ppt_x"/>
                                          </p:val>
                                        </p:tav>
                                        <p:tav tm="100000">
                                          <p:val>
                                            <p:strVal val="#ppt_x"/>
                                          </p:val>
                                        </p:tav>
                                      </p:tavLst>
                                    </p:anim>
                                    <p:anim calcmode="lin" valueType="num">
                                      <p:cBhvr>
                                        <p:cTn id="44" dur="1000" fill="hold"/>
                                        <p:tgtEl>
                                          <p:spTgt spid="11"/>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1000"/>
                                        <p:tgtEl>
                                          <p:spTgt spid="22"/>
                                        </p:tgtEl>
                                      </p:cBhvr>
                                    </p:animEffect>
                                    <p:anim calcmode="lin" valueType="num">
                                      <p:cBhvr>
                                        <p:cTn id="48" dur="1000" fill="hold"/>
                                        <p:tgtEl>
                                          <p:spTgt spid="22"/>
                                        </p:tgtEl>
                                        <p:attrNameLst>
                                          <p:attrName>ppt_x</p:attrName>
                                        </p:attrNameLst>
                                      </p:cBhvr>
                                      <p:tavLst>
                                        <p:tav tm="0">
                                          <p:val>
                                            <p:strVal val="#ppt_x"/>
                                          </p:val>
                                        </p:tav>
                                        <p:tav tm="100000">
                                          <p:val>
                                            <p:strVal val="#ppt_x"/>
                                          </p:val>
                                        </p:tav>
                                      </p:tavLst>
                                    </p:anim>
                                    <p:anim calcmode="lin" valueType="num">
                                      <p:cBhvr>
                                        <p:cTn id="49" dur="1000" fill="hold"/>
                                        <p:tgtEl>
                                          <p:spTgt spid="22"/>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fade">
                                      <p:cBhvr>
                                        <p:cTn id="52" dur="1000"/>
                                        <p:tgtEl>
                                          <p:spTgt spid="23"/>
                                        </p:tgtEl>
                                      </p:cBhvr>
                                    </p:animEffect>
                                    <p:anim calcmode="lin" valueType="num">
                                      <p:cBhvr>
                                        <p:cTn id="53" dur="1000" fill="hold"/>
                                        <p:tgtEl>
                                          <p:spTgt spid="23"/>
                                        </p:tgtEl>
                                        <p:attrNameLst>
                                          <p:attrName>ppt_x</p:attrName>
                                        </p:attrNameLst>
                                      </p:cBhvr>
                                      <p:tavLst>
                                        <p:tav tm="0">
                                          <p:val>
                                            <p:strVal val="#ppt_x"/>
                                          </p:val>
                                        </p:tav>
                                        <p:tav tm="100000">
                                          <p:val>
                                            <p:strVal val="#ppt_x"/>
                                          </p:val>
                                        </p:tav>
                                      </p:tavLst>
                                    </p:anim>
                                    <p:anim calcmode="lin" valueType="num">
                                      <p:cBhvr>
                                        <p:cTn id="54"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grpId="0" nodeType="clickEffect">
                                  <p:stCondLst>
                                    <p:cond delay="0"/>
                                  </p:stCondLst>
                                  <p:childTnLst>
                                    <p:set>
                                      <p:cBhvr>
                                        <p:cTn id="58" dur="1" fill="hold">
                                          <p:stCondLst>
                                            <p:cond delay="0"/>
                                          </p:stCondLst>
                                        </p:cTn>
                                        <p:tgtEl>
                                          <p:spTgt spid="26"/>
                                        </p:tgtEl>
                                        <p:attrNameLst>
                                          <p:attrName>style.visibility</p:attrName>
                                        </p:attrNameLst>
                                      </p:cBhvr>
                                      <p:to>
                                        <p:strVal val="visible"/>
                                      </p:to>
                                    </p:set>
                                    <p:animEffect transition="in" filter="barn(inVertical)">
                                      <p:cBhvr>
                                        <p:cTn id="59" dur="500"/>
                                        <p:tgtEl>
                                          <p:spTgt spid="26"/>
                                        </p:tgtEl>
                                      </p:cBhvr>
                                    </p:animEffect>
                                  </p:childTnLst>
                                </p:cTn>
                              </p:par>
                            </p:childTnLst>
                          </p:cTn>
                        </p:par>
                      </p:childTnLst>
                    </p:cTn>
                  </p:par>
                  <p:par>
                    <p:cTn id="60" fill="hold">
                      <p:stCondLst>
                        <p:cond delay="indefinite"/>
                      </p:stCondLst>
                      <p:childTnLst>
                        <p:par>
                          <p:cTn id="61" fill="hold">
                            <p:stCondLst>
                              <p:cond delay="0"/>
                            </p:stCondLst>
                            <p:childTnLst>
                              <p:par>
                                <p:cTn id="62" presetID="16" presetClass="entr" presetSubtype="21" fill="hold" grpId="0" nodeType="clickEffect">
                                  <p:stCondLst>
                                    <p:cond delay="0"/>
                                  </p:stCondLst>
                                  <p:childTnLst>
                                    <p:set>
                                      <p:cBhvr>
                                        <p:cTn id="63" dur="1" fill="hold">
                                          <p:stCondLst>
                                            <p:cond delay="0"/>
                                          </p:stCondLst>
                                        </p:cTn>
                                        <p:tgtEl>
                                          <p:spTgt spid="28"/>
                                        </p:tgtEl>
                                        <p:attrNameLst>
                                          <p:attrName>style.visibility</p:attrName>
                                        </p:attrNameLst>
                                      </p:cBhvr>
                                      <p:to>
                                        <p:strVal val="visible"/>
                                      </p:to>
                                    </p:set>
                                    <p:animEffect transition="in" filter="barn(inVertical)">
                                      <p:cBhvr>
                                        <p:cTn id="64" dur="500"/>
                                        <p:tgtEl>
                                          <p:spTgt spid="28"/>
                                        </p:tgtEl>
                                      </p:cBhvr>
                                    </p:animEffect>
                                  </p:childTnLst>
                                </p:cTn>
                              </p:par>
                              <p:par>
                                <p:cTn id="65" presetID="16" presetClass="entr" presetSubtype="21" fill="hold" grpId="0" nodeType="withEffect">
                                  <p:stCondLst>
                                    <p:cond delay="0"/>
                                  </p:stCondLst>
                                  <p:childTnLst>
                                    <p:set>
                                      <p:cBhvr>
                                        <p:cTn id="66" dur="1" fill="hold">
                                          <p:stCondLst>
                                            <p:cond delay="0"/>
                                          </p:stCondLst>
                                        </p:cTn>
                                        <p:tgtEl>
                                          <p:spTgt spid="33"/>
                                        </p:tgtEl>
                                        <p:attrNameLst>
                                          <p:attrName>style.visibility</p:attrName>
                                        </p:attrNameLst>
                                      </p:cBhvr>
                                      <p:to>
                                        <p:strVal val="visible"/>
                                      </p:to>
                                    </p:set>
                                    <p:animEffect transition="in" filter="barn(inVertical)">
                                      <p:cBhvr>
                                        <p:cTn id="67" dur="500"/>
                                        <p:tgtEl>
                                          <p:spTgt spid="33"/>
                                        </p:tgtEl>
                                      </p:cBhvr>
                                    </p:animEffect>
                                  </p:childTnLst>
                                </p:cTn>
                              </p:par>
                              <p:par>
                                <p:cTn id="68" presetID="16" presetClass="entr" presetSubtype="21" fill="hold" grpId="0" nodeType="withEffect">
                                  <p:stCondLst>
                                    <p:cond delay="0"/>
                                  </p:stCondLst>
                                  <p:childTnLst>
                                    <p:set>
                                      <p:cBhvr>
                                        <p:cTn id="69" dur="1" fill="hold">
                                          <p:stCondLst>
                                            <p:cond delay="0"/>
                                          </p:stCondLst>
                                        </p:cTn>
                                        <p:tgtEl>
                                          <p:spTgt spid="31"/>
                                        </p:tgtEl>
                                        <p:attrNameLst>
                                          <p:attrName>style.visibility</p:attrName>
                                        </p:attrNameLst>
                                      </p:cBhvr>
                                      <p:to>
                                        <p:strVal val="visible"/>
                                      </p:to>
                                    </p:set>
                                    <p:animEffect transition="in" filter="barn(inVertical)">
                                      <p:cBhvr>
                                        <p:cTn id="70" dur="500"/>
                                        <p:tgtEl>
                                          <p:spTgt spid="31"/>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4" fill="hold" grpId="0" nodeType="clickEffect">
                                  <p:stCondLst>
                                    <p:cond delay="0"/>
                                  </p:stCondLst>
                                  <p:childTnLst>
                                    <p:set>
                                      <p:cBhvr>
                                        <p:cTn id="74" dur="1" fill="hold">
                                          <p:stCondLst>
                                            <p:cond delay="0"/>
                                          </p:stCondLst>
                                        </p:cTn>
                                        <p:tgtEl>
                                          <p:spTgt spid="34"/>
                                        </p:tgtEl>
                                        <p:attrNameLst>
                                          <p:attrName>style.visibility</p:attrName>
                                        </p:attrNameLst>
                                      </p:cBhvr>
                                      <p:to>
                                        <p:strVal val="visible"/>
                                      </p:to>
                                    </p:set>
                                    <p:animEffect transition="in" filter="wipe(down)">
                                      <p:cBhvr>
                                        <p:cTn id="75" dur="500"/>
                                        <p:tgtEl>
                                          <p:spTgt spid="34"/>
                                        </p:tgtEl>
                                      </p:cBhvr>
                                    </p:animEffect>
                                  </p:childTnLst>
                                </p:cTn>
                              </p:par>
                            </p:childTnLst>
                          </p:cTn>
                        </p:par>
                        <p:par>
                          <p:cTn id="76" fill="hold">
                            <p:stCondLst>
                              <p:cond delay="500"/>
                            </p:stCondLst>
                            <p:childTnLst>
                              <p:par>
                                <p:cTn id="77" presetID="22" presetClass="entr" presetSubtype="4" fill="hold" nodeType="afterEffect">
                                  <p:stCondLst>
                                    <p:cond delay="0"/>
                                  </p:stCondLst>
                                  <p:childTnLst>
                                    <p:set>
                                      <p:cBhvr>
                                        <p:cTn id="78" dur="1" fill="hold">
                                          <p:stCondLst>
                                            <p:cond delay="0"/>
                                          </p:stCondLst>
                                        </p:cTn>
                                        <p:tgtEl>
                                          <p:spTgt spid="42"/>
                                        </p:tgtEl>
                                        <p:attrNameLst>
                                          <p:attrName>style.visibility</p:attrName>
                                        </p:attrNameLst>
                                      </p:cBhvr>
                                      <p:to>
                                        <p:strVal val="visible"/>
                                      </p:to>
                                    </p:set>
                                    <p:animEffect transition="in" filter="wipe(down)">
                                      <p:cBhvr>
                                        <p:cTn id="79"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11" grpId="0"/>
      <p:bldP spid="22" grpId="0"/>
      <p:bldP spid="23" grpId="0"/>
      <p:bldP spid="26" grpId="0"/>
      <p:bldP spid="28" grpId="0"/>
      <p:bldP spid="31" grpId="0"/>
      <p:bldP spid="33" grpId="0"/>
      <p:bldP spid="3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610654865b9c2"/>
          <p:cNvPicPr>
            <a:picLocks noChangeAspect="1"/>
          </p:cNvPicPr>
          <p:nvPr/>
        </p:nvPicPr>
        <p:blipFill>
          <a:blip r:embed="rId2"/>
          <a:stretch>
            <a:fillRect/>
          </a:stretch>
        </p:blipFill>
        <p:spPr>
          <a:xfrm>
            <a:off x="635" y="-635"/>
            <a:ext cx="12192635" cy="6945630"/>
          </a:xfrm>
          <a:prstGeom prst="rect">
            <a:avLst/>
          </a:prstGeom>
        </p:spPr>
      </p:pic>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763027"/>
            <a:ext cx="12192000" cy="4181968"/>
          </a:xfrm>
          <a:prstGeom prst="rect">
            <a:avLst/>
          </a:prstGeom>
        </p:spPr>
      </p:pic>
      <p:grpSp>
        <p:nvGrpSpPr>
          <p:cNvPr id="2" name="组合 1"/>
          <p:cNvGrpSpPr/>
          <p:nvPr/>
        </p:nvGrpSpPr>
        <p:grpSpPr>
          <a:xfrm>
            <a:off x="546685" y="721391"/>
            <a:ext cx="10860708" cy="5525785"/>
            <a:chOff x="756891" y="721391"/>
            <a:chExt cx="10860708" cy="5525785"/>
          </a:xfrm>
        </p:grpSpPr>
        <p:sp>
          <p:nvSpPr>
            <p:cNvPr id="8" name="矩形 7"/>
            <p:cNvSpPr/>
            <p:nvPr/>
          </p:nvSpPr>
          <p:spPr>
            <a:xfrm rot="206665">
              <a:off x="953671" y="745599"/>
              <a:ext cx="10663928" cy="5501577"/>
            </a:xfrm>
            <a:prstGeom prst="rect">
              <a:avLst/>
            </a:prstGeom>
            <a:solidFill>
              <a:srgbClr val="FE8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sp>
          <p:nvSpPr>
            <p:cNvPr id="9" name="矩形 8"/>
            <p:cNvSpPr/>
            <p:nvPr/>
          </p:nvSpPr>
          <p:spPr>
            <a:xfrm>
              <a:off x="756891" y="721391"/>
              <a:ext cx="10678218" cy="55015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grpSp>
      <p:grpSp>
        <p:nvGrpSpPr>
          <p:cNvPr id="3" name="组合 2">
            <a:extLst>
              <a:ext uri="{FF2B5EF4-FFF2-40B4-BE49-F238E27FC236}">
                <a16:creationId xmlns:a16="http://schemas.microsoft.com/office/drawing/2014/main" id="{27CE57A7-AD2F-4D05-8A16-F02346AE28E8}"/>
              </a:ext>
            </a:extLst>
          </p:cNvPr>
          <p:cNvGrpSpPr/>
          <p:nvPr/>
        </p:nvGrpSpPr>
        <p:grpSpPr>
          <a:xfrm>
            <a:off x="1120507" y="1263627"/>
            <a:ext cx="5396209" cy="5004980"/>
            <a:chOff x="1281075" y="1922591"/>
            <a:chExt cx="2745071" cy="2668492"/>
          </a:xfrm>
        </p:grpSpPr>
        <p:pic>
          <p:nvPicPr>
            <p:cNvPr id="19" name="图片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81075" y="1922591"/>
              <a:ext cx="2745071" cy="2668492"/>
            </a:xfrm>
            <a:prstGeom prst="rect">
              <a:avLst/>
            </a:prstGeom>
          </p:spPr>
        </p:pic>
        <p:sp>
          <p:nvSpPr>
            <p:cNvPr id="25" name="文本框 24"/>
            <p:cNvSpPr txBox="1"/>
            <p:nvPr/>
          </p:nvSpPr>
          <p:spPr>
            <a:xfrm>
              <a:off x="1782067" y="2596769"/>
              <a:ext cx="1698727" cy="663836"/>
            </a:xfrm>
            <a:prstGeom prst="rect">
              <a:avLst/>
            </a:prstGeom>
            <a:noFill/>
          </p:spPr>
          <p:txBody>
            <a:bodyPr wrap="square" rtlCol="0">
              <a:spAutoFit/>
              <a:scene3d>
                <a:camera prst="orthographicFront"/>
                <a:lightRig rig="threePt" dir="t"/>
              </a:scene3d>
              <a:sp3d contourW="12700"/>
            </a:bodyPr>
            <a:lstStyle/>
            <a:p>
              <a:pPr marL="0" marR="0" lvl="0" indent="0" algn="ctr" defTabSz="914400" rtl="0" eaLnBrk="1" fontAlgn="base" latinLnBrk="0" hangingPunct="1">
                <a:lnSpc>
                  <a:spcPct val="100000"/>
                </a:lnSpc>
                <a:spcBef>
                  <a:spcPct val="50000"/>
                </a:spcBef>
                <a:spcAft>
                  <a:spcPct val="0"/>
                </a:spcAft>
                <a:buClrTx/>
                <a:buSzTx/>
                <a:buFontTx/>
                <a:buNone/>
                <a:tabLst/>
                <a:defRPr/>
              </a:pPr>
              <a:endParaRPr kumimoji="0" lang="zh-CN" altLang="en-US" sz="6000" b="0" i="0" u="none" strike="noStrike" kern="1200" cap="none" spc="0" normalizeH="0" baseline="0" noProof="0" dirty="0">
                <a:ln>
                  <a:noFill/>
                </a:ln>
                <a:solidFill>
                  <a:prstClr val="black">
                    <a:lumMod val="75000"/>
                    <a:lumOff val="25000"/>
                  </a:prstClr>
                </a:solidFill>
                <a:effectLst/>
                <a:uLnTx/>
                <a:uFillTx/>
                <a:latin typeface="字魂95号-手刻宋" panose="00000500000000000000" charset="-122"/>
                <a:ea typeface="字魂95号-手刻宋" panose="00000500000000000000" charset="-122"/>
                <a:cs typeface="+mn-cs"/>
              </a:endParaRPr>
            </a:p>
          </p:txBody>
        </p:sp>
      </p:grpSp>
      <p:pic>
        <p:nvPicPr>
          <p:cNvPr id="24" name="图片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0233173" y="3036276"/>
            <a:ext cx="1958827" cy="3914339"/>
          </a:xfrm>
          <a:prstGeom prst="rect">
            <a:avLst/>
          </a:prstGeom>
        </p:spPr>
      </p:pic>
      <p:sp>
        <p:nvSpPr>
          <p:cNvPr id="29" name="TextBox 28">
            <a:extLst>
              <a:ext uri="{FF2B5EF4-FFF2-40B4-BE49-F238E27FC236}">
                <a16:creationId xmlns:a16="http://schemas.microsoft.com/office/drawing/2014/main" id="{1A9C1AE6-3AC9-49BC-90E9-A3D33BFBED78}"/>
              </a:ext>
            </a:extLst>
          </p:cNvPr>
          <p:cNvSpPr txBox="1"/>
          <p:nvPr/>
        </p:nvSpPr>
        <p:spPr>
          <a:xfrm>
            <a:off x="1376854" y="774663"/>
            <a:ext cx="8483242"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Bài 2: </a:t>
            </a:r>
            <a:r>
              <a:rPr kumimoji="0" lang="en-SG" sz="6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Đặt</a:t>
            </a:r>
            <a:r>
              <a:rPr kumimoji="0" lang="en-SG" sz="6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SG" sz="6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tính</a:t>
            </a:r>
            <a:r>
              <a:rPr kumimoji="0" lang="en-SG" sz="6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SG" sz="6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rồi</a:t>
            </a:r>
            <a:r>
              <a:rPr kumimoji="0" lang="en-SG" sz="6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SG" sz="6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tính</a:t>
            </a:r>
            <a:endParaRPr kumimoji="0" lang="en-SG" sz="6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sp>
        <p:nvSpPr>
          <p:cNvPr id="11" name="TextBox 10">
            <a:extLst>
              <a:ext uri="{FF2B5EF4-FFF2-40B4-BE49-F238E27FC236}">
                <a16:creationId xmlns:a16="http://schemas.microsoft.com/office/drawing/2014/main" id="{BF9FDE05-F6E7-4D6E-8E3C-C8DBD7155901}"/>
              </a:ext>
            </a:extLst>
          </p:cNvPr>
          <p:cNvSpPr txBox="1"/>
          <p:nvPr/>
        </p:nvSpPr>
        <p:spPr>
          <a:xfrm>
            <a:off x="2546206" y="2243708"/>
            <a:ext cx="3956601" cy="1015663"/>
          </a:xfrm>
          <a:prstGeom prst="rect">
            <a:avLst/>
          </a:prstGeom>
          <a:noFill/>
        </p:spPr>
        <p:txBody>
          <a:bodyPr wrap="square" rtlCol="0">
            <a:spAutoFit/>
          </a:bodyPr>
          <a:lstStyle/>
          <a:p>
            <a:pPr lvl="0"/>
            <a:r>
              <a:rPr lang="vi-VN" sz="6000" b="1" dirty="0">
                <a:solidFill>
                  <a:srgbClr val="002060"/>
                </a:solidFill>
                <a:latin typeface="Cambria" panose="02040503050406030204" pitchFamily="18" charset="0"/>
                <a:ea typeface="Cambria" panose="02040503050406030204" pitchFamily="18" charset="0"/>
              </a:rPr>
              <a:t>251</a:t>
            </a:r>
            <a:r>
              <a:rPr lang="vi-VN" sz="6000" b="1" dirty="0">
                <a:latin typeface="Cambria" panose="02040503050406030204" pitchFamily="18" charset="0"/>
                <a:ea typeface="Cambria" panose="02040503050406030204" pitchFamily="18" charset="0"/>
              </a:rPr>
              <a:t> </a:t>
            </a:r>
            <a:r>
              <a:rPr lang="vi-VN" sz="6000" b="1" dirty="0">
                <a:solidFill>
                  <a:srgbClr val="002060"/>
                </a:solidFill>
                <a:latin typeface="Cambria" panose="02040503050406030204" pitchFamily="18" charset="0"/>
                <a:ea typeface="Cambria" panose="02040503050406030204" pitchFamily="18" charset="0"/>
              </a:rPr>
              <a:t>749</a:t>
            </a:r>
            <a:endParaRPr kumimoji="0" lang="en-SG" sz="6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sp>
        <p:nvSpPr>
          <p:cNvPr id="22" name="TextBox 21">
            <a:extLst>
              <a:ext uri="{FF2B5EF4-FFF2-40B4-BE49-F238E27FC236}">
                <a16:creationId xmlns:a16="http://schemas.microsoft.com/office/drawing/2014/main" id="{E7262A90-E68B-4601-B213-DC3300D091A6}"/>
              </a:ext>
            </a:extLst>
          </p:cNvPr>
          <p:cNvSpPr txBox="1"/>
          <p:nvPr/>
        </p:nvSpPr>
        <p:spPr>
          <a:xfrm>
            <a:off x="2614584" y="3015195"/>
            <a:ext cx="3104983" cy="1015663"/>
          </a:xfrm>
          <a:prstGeom prst="rect">
            <a:avLst/>
          </a:prstGeom>
          <a:noFill/>
        </p:spPr>
        <p:txBody>
          <a:bodyPr wrap="square" rtlCol="0">
            <a:spAutoFit/>
          </a:bodyPr>
          <a:lstStyle/>
          <a:p>
            <a:pPr lvl="0"/>
            <a:r>
              <a:rPr lang="en-US" sz="6000" b="1" u="sng" dirty="0" smtClean="0">
                <a:solidFill>
                  <a:srgbClr val="002060"/>
                </a:solidFill>
                <a:latin typeface="Cambria" panose="02040503050406030204" pitchFamily="18" charset="0"/>
                <a:ea typeface="Cambria" panose="02040503050406030204" pitchFamily="18" charset="0"/>
              </a:rPr>
              <a:t>     </a:t>
            </a:r>
            <a:r>
              <a:rPr lang="vi-VN" sz="6000" b="1" u="sng" dirty="0" smtClean="0">
                <a:solidFill>
                  <a:srgbClr val="002060"/>
                </a:solidFill>
                <a:latin typeface="Cambria" panose="02040503050406030204" pitchFamily="18" charset="0"/>
                <a:ea typeface="Cambria" panose="02040503050406030204" pitchFamily="18" charset="0"/>
              </a:rPr>
              <a:t>6 </a:t>
            </a:r>
            <a:r>
              <a:rPr lang="vi-VN" sz="6000" b="1" u="sng" dirty="0">
                <a:solidFill>
                  <a:srgbClr val="002060"/>
                </a:solidFill>
                <a:latin typeface="Cambria" panose="02040503050406030204" pitchFamily="18" charset="0"/>
                <a:ea typeface="Cambria" panose="02040503050406030204" pitchFamily="18" charset="0"/>
              </a:rPr>
              <a:t>052</a:t>
            </a:r>
            <a:endParaRPr kumimoji="0" lang="en-SG" sz="6000" b="1" i="0" u="sng"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sp>
        <p:nvSpPr>
          <p:cNvPr id="23" name="TextBox 22">
            <a:extLst>
              <a:ext uri="{FF2B5EF4-FFF2-40B4-BE49-F238E27FC236}">
                <a16:creationId xmlns:a16="http://schemas.microsoft.com/office/drawing/2014/main" id="{7E30E790-63E3-47E9-96B7-B1D8A90134CD}"/>
              </a:ext>
            </a:extLst>
          </p:cNvPr>
          <p:cNvSpPr txBox="1"/>
          <p:nvPr/>
        </p:nvSpPr>
        <p:spPr>
          <a:xfrm>
            <a:off x="1857336" y="2763027"/>
            <a:ext cx="4038314"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a:t>
            </a:r>
            <a:endParaRPr kumimoji="0" lang="en-SG" sz="6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sp>
        <p:nvSpPr>
          <p:cNvPr id="26" name="TextBox 25">
            <a:extLst>
              <a:ext uri="{FF2B5EF4-FFF2-40B4-BE49-F238E27FC236}">
                <a16:creationId xmlns:a16="http://schemas.microsoft.com/office/drawing/2014/main" id="{C0F4D613-201A-414C-AD7E-976E9C4C9584}"/>
              </a:ext>
            </a:extLst>
          </p:cNvPr>
          <p:cNvSpPr txBox="1"/>
          <p:nvPr/>
        </p:nvSpPr>
        <p:spPr>
          <a:xfrm>
            <a:off x="2486265" y="3885510"/>
            <a:ext cx="3862484"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456 234</a:t>
            </a:r>
            <a:endParaRPr kumimoji="0" lang="en-SG" sz="6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sp>
        <p:nvSpPr>
          <p:cNvPr id="28" name="TextBox 27">
            <a:extLst>
              <a:ext uri="{FF2B5EF4-FFF2-40B4-BE49-F238E27FC236}">
                <a16:creationId xmlns:a16="http://schemas.microsoft.com/office/drawing/2014/main" id="{89F9A367-4497-4EC0-9934-2B0947112E97}"/>
              </a:ext>
            </a:extLst>
          </p:cNvPr>
          <p:cNvSpPr txBox="1"/>
          <p:nvPr/>
        </p:nvSpPr>
        <p:spPr>
          <a:xfrm>
            <a:off x="7797811" y="1970266"/>
            <a:ext cx="6096000" cy="1015663"/>
          </a:xfrm>
          <a:prstGeom prst="rect">
            <a:avLst/>
          </a:prstGeom>
          <a:noFill/>
        </p:spPr>
        <p:txBody>
          <a:bodyPr wrap="square">
            <a:spAutoFit/>
          </a:bodyPr>
          <a:lstStyle/>
          <a:p>
            <a:pPr lvl="0"/>
            <a:r>
              <a:rPr lang="vi-VN" sz="6000" b="1" dirty="0">
                <a:solidFill>
                  <a:srgbClr val="002060"/>
                </a:solidFill>
                <a:latin typeface="Cambria" panose="02040503050406030204" pitchFamily="18" charset="0"/>
                <a:ea typeface="Cambria" panose="02040503050406030204" pitchFamily="18" charset="0"/>
              </a:rPr>
              <a:t>694 851</a:t>
            </a:r>
            <a:endParaRPr kumimoji="0" lang="en-SG" sz="6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sp>
        <p:nvSpPr>
          <p:cNvPr id="31" name="TextBox 30">
            <a:extLst>
              <a:ext uri="{FF2B5EF4-FFF2-40B4-BE49-F238E27FC236}">
                <a16:creationId xmlns:a16="http://schemas.microsoft.com/office/drawing/2014/main" id="{D2F08B6B-FC8D-4248-BE4E-67A0FD93A8EB}"/>
              </a:ext>
            </a:extLst>
          </p:cNvPr>
          <p:cNvSpPr txBox="1"/>
          <p:nvPr/>
        </p:nvSpPr>
        <p:spPr>
          <a:xfrm>
            <a:off x="7797811" y="2869318"/>
            <a:ext cx="6868510" cy="1015663"/>
          </a:xfrm>
          <a:prstGeom prst="rect">
            <a:avLst/>
          </a:prstGeom>
          <a:noFill/>
        </p:spPr>
        <p:txBody>
          <a:bodyPr wrap="square">
            <a:spAutoFit/>
          </a:bodyPr>
          <a:lstStyle/>
          <a:p>
            <a:pPr lvl="0"/>
            <a:r>
              <a:rPr lang="vi-VN" sz="6000" b="1" u="sng" dirty="0">
                <a:solidFill>
                  <a:srgbClr val="002060"/>
                </a:solidFill>
                <a:latin typeface="Cambria" panose="02040503050406030204" pitchFamily="18" charset="0"/>
                <a:ea typeface="Cambria" panose="02040503050406030204" pitchFamily="18" charset="0"/>
              </a:rPr>
              <a:t>365 470</a:t>
            </a:r>
            <a:endParaRPr kumimoji="0" lang="en-SG" sz="6000" b="0" i="0" u="sng" strike="noStrike" kern="1200" cap="none" spc="0" normalizeH="0" baseline="0" noProof="0" dirty="0">
              <a:ln>
                <a:noFill/>
              </a:ln>
              <a:solidFill>
                <a:srgbClr val="002060"/>
              </a:solidFill>
              <a:effectLst/>
              <a:uLnTx/>
              <a:uFillTx/>
              <a:latin typeface="Calibri"/>
            </a:endParaRPr>
          </a:p>
        </p:txBody>
      </p:sp>
      <p:sp>
        <p:nvSpPr>
          <p:cNvPr id="33" name="TextBox 32">
            <a:extLst>
              <a:ext uri="{FF2B5EF4-FFF2-40B4-BE49-F238E27FC236}">
                <a16:creationId xmlns:a16="http://schemas.microsoft.com/office/drawing/2014/main" id="{ECBB7F43-FD73-48DB-B84D-B2A75F1A7558}"/>
              </a:ext>
            </a:extLst>
          </p:cNvPr>
          <p:cNvSpPr txBox="1"/>
          <p:nvPr/>
        </p:nvSpPr>
        <p:spPr>
          <a:xfrm>
            <a:off x="7263723" y="2528381"/>
            <a:ext cx="1740732"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a:t>
            </a:r>
            <a:endParaRPr kumimoji="0" lang="en-SG" sz="6000" b="0" i="0" u="none" strike="noStrike" kern="1200" cap="none" spc="0" normalizeH="0" baseline="0" noProof="0" dirty="0">
              <a:ln>
                <a:noFill/>
              </a:ln>
              <a:solidFill>
                <a:srgbClr val="002060"/>
              </a:solidFill>
              <a:effectLst/>
              <a:uLnTx/>
              <a:uFillTx/>
              <a:latin typeface="Calibri"/>
              <a:ea typeface="+mn-ea"/>
              <a:cs typeface="+mn-cs"/>
            </a:endParaRPr>
          </a:p>
        </p:txBody>
      </p:sp>
      <p:sp>
        <p:nvSpPr>
          <p:cNvPr id="34" name="TextBox 33">
            <a:extLst>
              <a:ext uri="{FF2B5EF4-FFF2-40B4-BE49-F238E27FC236}">
                <a16:creationId xmlns:a16="http://schemas.microsoft.com/office/drawing/2014/main" id="{51A240C3-3334-46B6-AAE5-E74ADFDB8EBF}"/>
              </a:ext>
            </a:extLst>
          </p:cNvPr>
          <p:cNvSpPr txBox="1"/>
          <p:nvPr/>
        </p:nvSpPr>
        <p:spPr>
          <a:xfrm>
            <a:off x="7714507" y="3751046"/>
            <a:ext cx="6096000"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329 381</a:t>
            </a:r>
            <a:endParaRPr kumimoji="0" lang="en-SG" sz="6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grpSp>
        <p:nvGrpSpPr>
          <p:cNvPr id="38" name="组合 2">
            <a:extLst>
              <a:ext uri="{FF2B5EF4-FFF2-40B4-BE49-F238E27FC236}">
                <a16:creationId xmlns:a16="http://schemas.microsoft.com/office/drawing/2014/main" id="{2D0458D7-7A30-4D6D-8DA7-09801A6B0FC8}"/>
              </a:ext>
            </a:extLst>
          </p:cNvPr>
          <p:cNvGrpSpPr/>
          <p:nvPr/>
        </p:nvGrpSpPr>
        <p:grpSpPr>
          <a:xfrm>
            <a:off x="6486949" y="993688"/>
            <a:ext cx="7287523" cy="5514716"/>
            <a:chOff x="-149951" y="2054090"/>
            <a:chExt cx="3648737" cy="2668492"/>
          </a:xfrm>
        </p:grpSpPr>
        <p:pic>
          <p:nvPicPr>
            <p:cNvPr id="39" name="图片 18">
              <a:extLst>
                <a:ext uri="{FF2B5EF4-FFF2-40B4-BE49-F238E27FC236}">
                  <a16:creationId xmlns:a16="http://schemas.microsoft.com/office/drawing/2014/main" id="{BB87BDB6-492D-449C-B111-9965A8576C4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9951" y="2054090"/>
              <a:ext cx="2745071" cy="2668492"/>
            </a:xfrm>
            <a:prstGeom prst="rect">
              <a:avLst/>
            </a:prstGeom>
          </p:spPr>
        </p:pic>
        <p:sp>
          <p:nvSpPr>
            <p:cNvPr id="40" name="文本框 24">
              <a:extLst>
                <a:ext uri="{FF2B5EF4-FFF2-40B4-BE49-F238E27FC236}">
                  <a16:creationId xmlns:a16="http://schemas.microsoft.com/office/drawing/2014/main" id="{5D6CDCEA-5E36-4129-812E-2D7EEBFE5581}"/>
                </a:ext>
              </a:extLst>
            </p:cNvPr>
            <p:cNvSpPr txBox="1"/>
            <p:nvPr/>
          </p:nvSpPr>
          <p:spPr>
            <a:xfrm>
              <a:off x="1800059" y="2600135"/>
              <a:ext cx="1698727" cy="663836"/>
            </a:xfrm>
            <a:prstGeom prst="rect">
              <a:avLst/>
            </a:prstGeom>
            <a:noFill/>
          </p:spPr>
          <p:txBody>
            <a:bodyPr wrap="square" rtlCol="0">
              <a:spAutoFit/>
              <a:scene3d>
                <a:camera prst="orthographicFront"/>
                <a:lightRig rig="threePt" dir="t"/>
              </a:scene3d>
              <a:sp3d contourW="12700"/>
            </a:bodyPr>
            <a:lstStyle/>
            <a:p>
              <a:pPr marL="0" marR="0" lvl="0" indent="0" algn="ctr" defTabSz="914400" rtl="0" eaLnBrk="1" fontAlgn="base" latinLnBrk="0" hangingPunct="1">
                <a:lnSpc>
                  <a:spcPct val="100000"/>
                </a:lnSpc>
                <a:spcBef>
                  <a:spcPct val="50000"/>
                </a:spcBef>
                <a:spcAft>
                  <a:spcPct val="0"/>
                </a:spcAft>
                <a:buClrTx/>
                <a:buSzTx/>
                <a:buFontTx/>
                <a:buNone/>
                <a:tabLst/>
                <a:defRPr/>
              </a:pPr>
              <a:endParaRPr kumimoji="0" lang="zh-CN" altLang="en-US" sz="6000" b="0" i="0" u="none" strike="noStrike" kern="1200" cap="none" spc="0" normalizeH="0" baseline="0" noProof="0" dirty="0">
                <a:ln>
                  <a:noFill/>
                </a:ln>
                <a:solidFill>
                  <a:prstClr val="black">
                    <a:lumMod val="75000"/>
                    <a:lumOff val="25000"/>
                  </a:prstClr>
                </a:solidFill>
                <a:effectLst/>
                <a:uLnTx/>
                <a:uFillTx/>
                <a:latin typeface="字魂95号-手刻宋" panose="00000500000000000000" charset="-122"/>
                <a:ea typeface="字魂95号-手刻宋" panose="00000500000000000000" charset="-122"/>
                <a:cs typeface="+mn-cs"/>
              </a:endParaRPr>
            </a:p>
          </p:txBody>
        </p:sp>
      </p:grpSp>
      <p:pic>
        <p:nvPicPr>
          <p:cNvPr id="27" name="图片 2" descr="5fb3960129989">
            <a:extLst>
              <a:ext uri="{FF2B5EF4-FFF2-40B4-BE49-F238E27FC236}">
                <a16:creationId xmlns:a16="http://schemas.microsoft.com/office/drawing/2014/main" id="{553A9575-3C80-4696-BCB7-13B15950E2BF}"/>
              </a:ext>
            </a:extLst>
          </p:cNvPr>
          <p:cNvPicPr>
            <a:picLocks noChangeAspect="1"/>
          </p:cNvPicPr>
          <p:nvPr/>
        </p:nvPicPr>
        <p:blipFill>
          <a:blip r:embed="rId6"/>
          <a:stretch>
            <a:fillRect/>
          </a:stretch>
        </p:blipFill>
        <p:spPr>
          <a:xfrm>
            <a:off x="-379854" y="3751046"/>
            <a:ext cx="2885854" cy="3333554"/>
          </a:xfrm>
          <a:prstGeom prst="rect">
            <a:avLst/>
          </a:prstGeom>
        </p:spPr>
      </p:pic>
    </p:spTree>
    <p:extLst>
      <p:ext uri="{BB962C8B-B14F-4D97-AF65-F5344CB8AC3E}">
        <p14:creationId xmlns:p14="http://schemas.microsoft.com/office/powerpoint/2010/main" val="1886127236"/>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500"/>
                            </p:stCondLst>
                            <p:childTnLst>
                              <p:par>
                                <p:cTn id="5" presetID="14" presetClass="entr" presetSubtype="1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1000"/>
                            </p:stCondLst>
                            <p:childTnLst>
                              <p:par>
                                <p:cTn id="9" presetID="22" presetClass="entr" presetSubtype="4"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childTnLst>
                          </p:cTn>
                        </p:par>
                        <p:par>
                          <p:cTn id="12" fill="hold">
                            <p:stCondLst>
                              <p:cond delay="1500"/>
                            </p:stCondLst>
                            <p:childTnLst>
                              <p:par>
                                <p:cTn id="13" presetID="22" presetClass="entr" presetSubtype="4" fill="hold" nodeType="after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wipe(down)">
                                      <p:cBhvr>
                                        <p:cTn id="15" dur="500"/>
                                        <p:tgtEl>
                                          <p:spTgt spid="24"/>
                                        </p:tgtEl>
                                      </p:cBhvr>
                                    </p:animEffect>
                                  </p:childTnLst>
                                </p:cTn>
                              </p:par>
                            </p:childTnLst>
                          </p:cTn>
                        </p:par>
                        <p:par>
                          <p:cTn id="16" fill="hold">
                            <p:stCondLst>
                              <p:cond delay="2000"/>
                            </p:stCondLst>
                            <p:childTnLst>
                              <p:par>
                                <p:cTn id="17" presetID="53" presetClass="entr" presetSubtype="16" fill="hold" nodeType="after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500" fill="hold"/>
                                        <p:tgtEl>
                                          <p:spTgt spid="2"/>
                                        </p:tgtEl>
                                        <p:attrNameLst>
                                          <p:attrName>ppt_w</p:attrName>
                                        </p:attrNameLst>
                                      </p:cBhvr>
                                      <p:tavLst>
                                        <p:tav tm="0">
                                          <p:val>
                                            <p:fltVal val="0"/>
                                          </p:val>
                                        </p:tav>
                                        <p:tav tm="100000">
                                          <p:val>
                                            <p:strVal val="#ppt_w"/>
                                          </p:val>
                                        </p:tav>
                                      </p:tavLst>
                                    </p:anim>
                                    <p:anim calcmode="lin" valueType="num">
                                      <p:cBhvr>
                                        <p:cTn id="20" dur="500" fill="hold"/>
                                        <p:tgtEl>
                                          <p:spTgt spid="2"/>
                                        </p:tgtEl>
                                        <p:attrNameLst>
                                          <p:attrName>ppt_h</p:attrName>
                                        </p:attrNameLst>
                                      </p:cBhvr>
                                      <p:tavLst>
                                        <p:tav tm="0">
                                          <p:val>
                                            <p:fltVal val="0"/>
                                          </p:val>
                                        </p:tav>
                                        <p:tav tm="100000">
                                          <p:val>
                                            <p:strVal val="#ppt_h"/>
                                          </p:val>
                                        </p:tav>
                                      </p:tavLst>
                                    </p:anim>
                                    <p:animEffect transition="in" filter="fade">
                                      <p:cBhvr>
                                        <p:cTn id="21" dur="5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1000"/>
                                        <p:tgtEl>
                                          <p:spTgt spid="11"/>
                                        </p:tgtEl>
                                      </p:cBhvr>
                                    </p:animEffect>
                                    <p:anim calcmode="lin" valueType="num">
                                      <p:cBhvr>
                                        <p:cTn id="27" dur="1000" fill="hold"/>
                                        <p:tgtEl>
                                          <p:spTgt spid="11"/>
                                        </p:tgtEl>
                                        <p:attrNameLst>
                                          <p:attrName>ppt_x</p:attrName>
                                        </p:attrNameLst>
                                      </p:cBhvr>
                                      <p:tavLst>
                                        <p:tav tm="0">
                                          <p:val>
                                            <p:strVal val="#ppt_x"/>
                                          </p:val>
                                        </p:tav>
                                        <p:tav tm="100000">
                                          <p:val>
                                            <p:strVal val="#ppt_x"/>
                                          </p:val>
                                        </p:tav>
                                      </p:tavLst>
                                    </p:anim>
                                    <p:anim calcmode="lin" valueType="num">
                                      <p:cBhvr>
                                        <p:cTn id="28" dur="1000" fill="hold"/>
                                        <p:tgtEl>
                                          <p:spTgt spid="11"/>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1000"/>
                                        <p:tgtEl>
                                          <p:spTgt spid="22"/>
                                        </p:tgtEl>
                                      </p:cBhvr>
                                    </p:animEffect>
                                    <p:anim calcmode="lin" valueType="num">
                                      <p:cBhvr>
                                        <p:cTn id="32" dur="1000" fill="hold"/>
                                        <p:tgtEl>
                                          <p:spTgt spid="22"/>
                                        </p:tgtEl>
                                        <p:attrNameLst>
                                          <p:attrName>ppt_x</p:attrName>
                                        </p:attrNameLst>
                                      </p:cBhvr>
                                      <p:tavLst>
                                        <p:tav tm="0">
                                          <p:val>
                                            <p:strVal val="#ppt_x"/>
                                          </p:val>
                                        </p:tav>
                                        <p:tav tm="100000">
                                          <p:val>
                                            <p:strVal val="#ppt_x"/>
                                          </p:val>
                                        </p:tav>
                                      </p:tavLst>
                                    </p:anim>
                                    <p:anim calcmode="lin" valueType="num">
                                      <p:cBhvr>
                                        <p:cTn id="33" dur="1000" fill="hold"/>
                                        <p:tgtEl>
                                          <p:spTgt spid="22"/>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23"/>
                                        </p:tgtEl>
                                        <p:attrNameLst>
                                          <p:attrName>style.visibility</p:attrName>
                                        </p:attrNameLst>
                                      </p:cBhvr>
                                      <p:to>
                                        <p:strVal val="visible"/>
                                      </p:to>
                                    </p:set>
                                    <p:animEffect transition="in" filter="fade">
                                      <p:cBhvr>
                                        <p:cTn id="36" dur="1000"/>
                                        <p:tgtEl>
                                          <p:spTgt spid="23"/>
                                        </p:tgtEl>
                                      </p:cBhvr>
                                    </p:animEffect>
                                    <p:anim calcmode="lin" valueType="num">
                                      <p:cBhvr>
                                        <p:cTn id="37" dur="1000" fill="hold"/>
                                        <p:tgtEl>
                                          <p:spTgt spid="23"/>
                                        </p:tgtEl>
                                        <p:attrNameLst>
                                          <p:attrName>ppt_x</p:attrName>
                                        </p:attrNameLst>
                                      </p:cBhvr>
                                      <p:tavLst>
                                        <p:tav tm="0">
                                          <p:val>
                                            <p:strVal val="#ppt_x"/>
                                          </p:val>
                                        </p:tav>
                                        <p:tav tm="100000">
                                          <p:val>
                                            <p:strVal val="#ppt_x"/>
                                          </p:val>
                                        </p:tav>
                                      </p:tavLst>
                                    </p:anim>
                                    <p:anim calcmode="lin" valueType="num">
                                      <p:cBhvr>
                                        <p:cTn id="38"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26"/>
                                        </p:tgtEl>
                                        <p:attrNameLst>
                                          <p:attrName>style.visibility</p:attrName>
                                        </p:attrNameLst>
                                      </p:cBhvr>
                                      <p:to>
                                        <p:strVal val="visible"/>
                                      </p:to>
                                    </p:set>
                                    <p:animEffect transition="in" filter="barn(inVertical)">
                                      <p:cBhvr>
                                        <p:cTn id="43" dur="500"/>
                                        <p:tgtEl>
                                          <p:spTgt spid="26"/>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28"/>
                                        </p:tgtEl>
                                        <p:attrNameLst>
                                          <p:attrName>style.visibility</p:attrName>
                                        </p:attrNameLst>
                                      </p:cBhvr>
                                      <p:to>
                                        <p:strVal val="visible"/>
                                      </p:to>
                                    </p:set>
                                    <p:animEffect transition="in" filter="barn(inVertical)">
                                      <p:cBhvr>
                                        <p:cTn id="48" dur="500"/>
                                        <p:tgtEl>
                                          <p:spTgt spid="28"/>
                                        </p:tgtEl>
                                      </p:cBhvr>
                                    </p:animEffect>
                                  </p:childTnLst>
                                </p:cTn>
                              </p:par>
                              <p:par>
                                <p:cTn id="49" presetID="16" presetClass="entr" presetSubtype="21" fill="hold" grpId="0" nodeType="withEffect">
                                  <p:stCondLst>
                                    <p:cond delay="0"/>
                                  </p:stCondLst>
                                  <p:childTnLst>
                                    <p:set>
                                      <p:cBhvr>
                                        <p:cTn id="50" dur="1" fill="hold">
                                          <p:stCondLst>
                                            <p:cond delay="0"/>
                                          </p:stCondLst>
                                        </p:cTn>
                                        <p:tgtEl>
                                          <p:spTgt spid="33"/>
                                        </p:tgtEl>
                                        <p:attrNameLst>
                                          <p:attrName>style.visibility</p:attrName>
                                        </p:attrNameLst>
                                      </p:cBhvr>
                                      <p:to>
                                        <p:strVal val="visible"/>
                                      </p:to>
                                    </p:set>
                                    <p:animEffect transition="in" filter="barn(inVertical)">
                                      <p:cBhvr>
                                        <p:cTn id="51" dur="500"/>
                                        <p:tgtEl>
                                          <p:spTgt spid="33"/>
                                        </p:tgtEl>
                                      </p:cBhvr>
                                    </p:animEffect>
                                  </p:childTnLst>
                                </p:cTn>
                              </p:par>
                              <p:par>
                                <p:cTn id="52" presetID="16" presetClass="entr" presetSubtype="21" fill="hold" grpId="0" nodeType="withEffect">
                                  <p:stCondLst>
                                    <p:cond delay="0"/>
                                  </p:stCondLst>
                                  <p:childTnLst>
                                    <p:set>
                                      <p:cBhvr>
                                        <p:cTn id="53" dur="1" fill="hold">
                                          <p:stCondLst>
                                            <p:cond delay="0"/>
                                          </p:stCondLst>
                                        </p:cTn>
                                        <p:tgtEl>
                                          <p:spTgt spid="31"/>
                                        </p:tgtEl>
                                        <p:attrNameLst>
                                          <p:attrName>style.visibility</p:attrName>
                                        </p:attrNameLst>
                                      </p:cBhvr>
                                      <p:to>
                                        <p:strVal val="visible"/>
                                      </p:to>
                                    </p:set>
                                    <p:animEffect transition="in" filter="barn(inVertical)">
                                      <p:cBhvr>
                                        <p:cTn id="54" dur="500"/>
                                        <p:tgtEl>
                                          <p:spTgt spid="31"/>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grpId="0" nodeType="clickEffect">
                                  <p:stCondLst>
                                    <p:cond delay="0"/>
                                  </p:stCondLst>
                                  <p:childTnLst>
                                    <p:set>
                                      <p:cBhvr>
                                        <p:cTn id="58" dur="1" fill="hold">
                                          <p:stCondLst>
                                            <p:cond delay="0"/>
                                          </p:stCondLst>
                                        </p:cTn>
                                        <p:tgtEl>
                                          <p:spTgt spid="34"/>
                                        </p:tgtEl>
                                        <p:attrNameLst>
                                          <p:attrName>style.visibility</p:attrName>
                                        </p:attrNameLst>
                                      </p:cBhvr>
                                      <p:to>
                                        <p:strVal val="visible"/>
                                      </p:to>
                                    </p:set>
                                    <p:animEffect transition="in" filter="wipe(down)">
                                      <p:cBhvr>
                                        <p:cTn id="59" dur="500"/>
                                        <p:tgtEl>
                                          <p:spTgt spid="34"/>
                                        </p:tgtEl>
                                      </p:cBhvr>
                                    </p:animEffect>
                                  </p:childTnLst>
                                </p:cTn>
                              </p:par>
                            </p:childTnLst>
                          </p:cTn>
                        </p:par>
                        <p:par>
                          <p:cTn id="60" fill="hold">
                            <p:stCondLst>
                              <p:cond delay="500"/>
                            </p:stCondLst>
                            <p:childTnLst>
                              <p:par>
                                <p:cTn id="61" presetID="22" presetClass="entr" presetSubtype="4" fill="hold" nodeType="afterEffect">
                                  <p:stCondLst>
                                    <p:cond delay="0"/>
                                  </p:stCondLst>
                                  <p:childTnLst>
                                    <p:set>
                                      <p:cBhvr>
                                        <p:cTn id="62" dur="1" fill="hold">
                                          <p:stCondLst>
                                            <p:cond delay="0"/>
                                          </p:stCondLst>
                                        </p:cTn>
                                        <p:tgtEl>
                                          <p:spTgt spid="27"/>
                                        </p:tgtEl>
                                        <p:attrNameLst>
                                          <p:attrName>style.visibility</p:attrName>
                                        </p:attrNameLst>
                                      </p:cBhvr>
                                      <p:to>
                                        <p:strVal val="visible"/>
                                      </p:to>
                                    </p:set>
                                    <p:animEffect transition="in" filter="wipe(down)">
                                      <p:cBhvr>
                                        <p:cTn id="63"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2" grpId="0"/>
      <p:bldP spid="23" grpId="0"/>
      <p:bldP spid="26" grpId="0"/>
      <p:bldP spid="28" grpId="0"/>
      <p:bldP spid="31" grpId="0"/>
      <p:bldP spid="33" grpId="0"/>
      <p:bldP spid="3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610654865b9c2"/>
          <p:cNvPicPr>
            <a:picLocks noChangeAspect="1"/>
          </p:cNvPicPr>
          <p:nvPr/>
        </p:nvPicPr>
        <p:blipFill>
          <a:blip r:embed="rId2"/>
          <a:stretch>
            <a:fillRect/>
          </a:stretch>
        </p:blipFill>
        <p:spPr>
          <a:xfrm>
            <a:off x="635" y="-635"/>
            <a:ext cx="12192635" cy="6945630"/>
          </a:xfrm>
          <a:prstGeom prst="rect">
            <a:avLst/>
          </a:prstGeom>
        </p:spPr>
      </p:pic>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8676" y="2763027"/>
            <a:ext cx="12192000" cy="4181968"/>
          </a:xfrm>
          <a:prstGeom prst="rect">
            <a:avLst/>
          </a:prstGeom>
        </p:spPr>
      </p:pic>
      <p:grpSp>
        <p:nvGrpSpPr>
          <p:cNvPr id="2" name="组合 1"/>
          <p:cNvGrpSpPr/>
          <p:nvPr/>
        </p:nvGrpSpPr>
        <p:grpSpPr>
          <a:xfrm>
            <a:off x="536175" y="210207"/>
            <a:ext cx="10860708" cy="5981685"/>
            <a:chOff x="756891" y="721391"/>
            <a:chExt cx="10860708" cy="5525785"/>
          </a:xfrm>
        </p:grpSpPr>
        <p:sp>
          <p:nvSpPr>
            <p:cNvPr id="8" name="矩形 7"/>
            <p:cNvSpPr/>
            <p:nvPr/>
          </p:nvSpPr>
          <p:spPr>
            <a:xfrm rot="206665">
              <a:off x="953671" y="745599"/>
              <a:ext cx="10663928" cy="5501577"/>
            </a:xfrm>
            <a:prstGeom prst="rect">
              <a:avLst/>
            </a:prstGeom>
            <a:solidFill>
              <a:srgbClr val="FE8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756891" y="721391"/>
              <a:ext cx="10678218" cy="55015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24" name="图片 2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0233173" y="3015255"/>
            <a:ext cx="1958827" cy="3914339"/>
          </a:xfrm>
          <a:prstGeom prst="rect">
            <a:avLst/>
          </a:prstGeom>
        </p:spPr>
      </p:pic>
      <p:pic>
        <p:nvPicPr>
          <p:cNvPr id="10" name="图片 9" descr="0b82e659d36695b0db7f3074aee8ed53"/>
          <p:cNvPicPr>
            <a:picLocks noChangeAspect="1"/>
          </p:cNvPicPr>
          <p:nvPr/>
        </p:nvPicPr>
        <p:blipFill>
          <a:blip r:embed="rId5"/>
          <a:stretch>
            <a:fillRect/>
          </a:stretch>
        </p:blipFill>
        <p:spPr>
          <a:xfrm>
            <a:off x="6923696" y="3708885"/>
            <a:ext cx="5612130" cy="4366260"/>
          </a:xfrm>
          <a:prstGeom prst="rect">
            <a:avLst/>
          </a:prstGeom>
        </p:spPr>
      </p:pic>
      <p:pic>
        <p:nvPicPr>
          <p:cNvPr id="7" name="Picture 6">
            <a:extLst>
              <a:ext uri="{FF2B5EF4-FFF2-40B4-BE49-F238E27FC236}">
                <a16:creationId xmlns:a16="http://schemas.microsoft.com/office/drawing/2014/main" id="{24240C2A-083C-425C-817E-882AC7C7323F}"/>
              </a:ext>
            </a:extLst>
          </p:cNvPr>
          <p:cNvPicPr>
            <a:picLocks noChangeAspect="1"/>
          </p:cNvPicPr>
          <p:nvPr/>
        </p:nvPicPr>
        <p:blipFill>
          <a:blip r:embed="rId6">
            <a:extLst>
              <a:ext uri="{BEBA8EAE-BF5A-486C-A8C5-ECC9F3942E4B}">
                <a14:imgProps xmlns:a14="http://schemas.microsoft.com/office/drawing/2010/main">
                  <a14:imgLayer r:embed="rId7">
                    <a14:imgEffect>
                      <a14:saturation sat="200000"/>
                    </a14:imgEffect>
                  </a14:imgLayer>
                </a14:imgProps>
              </a:ext>
            </a:extLst>
          </a:blip>
          <a:stretch>
            <a:fillRect/>
          </a:stretch>
        </p:blipFill>
        <p:spPr>
          <a:xfrm>
            <a:off x="1560624" y="837857"/>
            <a:ext cx="9428104" cy="2855627"/>
          </a:xfrm>
          <a:prstGeom prst="rect">
            <a:avLst/>
          </a:prstGeom>
        </p:spPr>
      </p:pic>
      <p:sp>
        <p:nvSpPr>
          <p:cNvPr id="15" name="TextBox 14">
            <a:extLst>
              <a:ext uri="{FF2B5EF4-FFF2-40B4-BE49-F238E27FC236}">
                <a16:creationId xmlns:a16="http://schemas.microsoft.com/office/drawing/2014/main" id="{CCE88894-666B-41E3-854F-54F11C2FBA28}"/>
              </a:ext>
            </a:extLst>
          </p:cNvPr>
          <p:cNvSpPr txBox="1"/>
          <p:nvPr/>
        </p:nvSpPr>
        <p:spPr>
          <a:xfrm>
            <a:off x="625845" y="157786"/>
            <a:ext cx="10538133" cy="1938992"/>
          </a:xfrm>
          <a:prstGeom prst="rect">
            <a:avLst/>
          </a:prstGeom>
          <a:noFill/>
        </p:spPr>
        <p:txBody>
          <a:bodyPr wrap="square">
            <a:spAutoFit/>
          </a:bodyPr>
          <a:lstStyle/>
          <a:p>
            <a:pPr algn="ctr"/>
            <a:r>
              <a:rPr lang="vi-VN" sz="4000" b="1" i="0" dirty="0">
                <a:solidFill>
                  <a:srgbClr val="002060"/>
                </a:solidFill>
                <a:effectLst/>
                <a:latin typeface="Cambria" panose="02040503050406030204" pitchFamily="18" charset="0"/>
                <a:ea typeface="Cambria" panose="02040503050406030204" pitchFamily="18" charset="0"/>
              </a:rPr>
              <a:t>Bài 3: Hình dưới đây cho biết giá tiền của một số món đồ.</a:t>
            </a:r>
            <a:br>
              <a:rPr lang="vi-VN" sz="4000" b="1" i="0" dirty="0">
                <a:solidFill>
                  <a:srgbClr val="002060"/>
                </a:solidFill>
                <a:effectLst/>
                <a:latin typeface="Cambria" panose="02040503050406030204" pitchFamily="18" charset="0"/>
                <a:ea typeface="Cambria" panose="02040503050406030204" pitchFamily="18" charset="0"/>
              </a:rPr>
            </a:br>
            <a:endParaRPr lang="en-SG" sz="4000" b="1" dirty="0">
              <a:solidFill>
                <a:srgbClr val="002060"/>
              </a:solidFill>
              <a:latin typeface="Cambria" panose="02040503050406030204" pitchFamily="18" charset="0"/>
              <a:ea typeface="Cambria" panose="02040503050406030204" pitchFamily="18" charset="0"/>
            </a:endParaRPr>
          </a:p>
        </p:txBody>
      </p:sp>
      <p:sp>
        <p:nvSpPr>
          <p:cNvPr id="17" name="TextBox 16">
            <a:extLst>
              <a:ext uri="{FF2B5EF4-FFF2-40B4-BE49-F238E27FC236}">
                <a16:creationId xmlns:a16="http://schemas.microsoft.com/office/drawing/2014/main" id="{91F84498-EB4B-4A99-B9B8-922FAD4BA224}"/>
              </a:ext>
            </a:extLst>
          </p:cNvPr>
          <p:cNvSpPr txBox="1"/>
          <p:nvPr/>
        </p:nvSpPr>
        <p:spPr>
          <a:xfrm>
            <a:off x="625845" y="3472180"/>
            <a:ext cx="9873989" cy="1569660"/>
          </a:xfrm>
          <a:prstGeom prst="rect">
            <a:avLst/>
          </a:prstGeom>
          <a:noFill/>
        </p:spPr>
        <p:txBody>
          <a:bodyPr wrap="square">
            <a:spAutoFit/>
          </a:bodyPr>
          <a:lstStyle/>
          <a:p>
            <a:pPr algn="just"/>
            <a:r>
              <a:rPr lang="vi-VN" sz="3200" b="0" i="0" dirty="0">
                <a:effectLst/>
                <a:latin typeface="Cambria" panose="02040503050406030204" pitchFamily="18" charset="0"/>
                <a:ea typeface="Cambria" panose="02040503050406030204" pitchFamily="18" charset="0"/>
              </a:rPr>
              <a:t>a) Mai mua một đôi dép và một hộp đồ chơi xếp hình, Mai đưa cho cô bán hàng tờ tiền 200 000 đồng. Hỏi cô bán hàng trả lại Mai bao nhiêu tiền?</a:t>
            </a: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500"/>
                            </p:stCondLst>
                            <p:childTnLst>
                              <p:par>
                                <p:cTn id="5" presetID="14" presetClass="entr" presetSubtype="1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1000"/>
                            </p:stCondLst>
                            <p:childTnLst>
                              <p:par>
                                <p:cTn id="9" presetID="22" presetClass="entr" presetSubtype="4"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childTnLst>
                          </p:cTn>
                        </p:par>
                        <p:par>
                          <p:cTn id="12" fill="hold">
                            <p:stCondLst>
                              <p:cond delay="1500"/>
                            </p:stCondLst>
                            <p:childTnLst>
                              <p:par>
                                <p:cTn id="13" presetID="22" presetClass="entr" presetSubtype="4" fill="hold" nodeType="after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wipe(down)">
                                      <p:cBhvr>
                                        <p:cTn id="15" dur="500"/>
                                        <p:tgtEl>
                                          <p:spTgt spid="24"/>
                                        </p:tgtEl>
                                      </p:cBhvr>
                                    </p:animEffect>
                                  </p:childTnLst>
                                </p:cTn>
                              </p:par>
                            </p:childTnLst>
                          </p:cTn>
                        </p:par>
                        <p:par>
                          <p:cTn id="16" fill="hold">
                            <p:stCondLst>
                              <p:cond delay="2000"/>
                            </p:stCondLst>
                            <p:childTnLst>
                              <p:par>
                                <p:cTn id="17" presetID="53" presetClass="entr" presetSubtype="16" fill="hold" nodeType="after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500" fill="hold"/>
                                        <p:tgtEl>
                                          <p:spTgt spid="2"/>
                                        </p:tgtEl>
                                        <p:attrNameLst>
                                          <p:attrName>ppt_w</p:attrName>
                                        </p:attrNameLst>
                                      </p:cBhvr>
                                      <p:tavLst>
                                        <p:tav tm="0">
                                          <p:val>
                                            <p:fltVal val="0"/>
                                          </p:val>
                                        </p:tav>
                                        <p:tav tm="100000">
                                          <p:val>
                                            <p:strVal val="#ppt_w"/>
                                          </p:val>
                                        </p:tav>
                                      </p:tavLst>
                                    </p:anim>
                                    <p:anim calcmode="lin" valueType="num">
                                      <p:cBhvr>
                                        <p:cTn id="20" dur="500" fill="hold"/>
                                        <p:tgtEl>
                                          <p:spTgt spid="2"/>
                                        </p:tgtEl>
                                        <p:attrNameLst>
                                          <p:attrName>ppt_h</p:attrName>
                                        </p:attrNameLst>
                                      </p:cBhvr>
                                      <p:tavLst>
                                        <p:tav tm="0">
                                          <p:val>
                                            <p:fltVal val="0"/>
                                          </p:val>
                                        </p:tav>
                                        <p:tav tm="100000">
                                          <p:val>
                                            <p:strVal val="#ppt_h"/>
                                          </p:val>
                                        </p:tav>
                                      </p:tavLst>
                                    </p:anim>
                                    <p:animEffect transition="in" filter="fade">
                                      <p:cBhvr>
                                        <p:cTn id="21" dur="500"/>
                                        <p:tgtEl>
                                          <p:spTgt spid="2"/>
                                        </p:tgtEl>
                                      </p:cBhvr>
                                    </p:animEffect>
                                  </p:childTnLst>
                                </p:cTn>
                              </p:par>
                            </p:childTnLst>
                          </p:cTn>
                        </p:par>
                        <p:par>
                          <p:cTn id="22" fill="hold">
                            <p:stCondLst>
                              <p:cond delay="2500"/>
                            </p:stCondLst>
                            <p:childTnLst>
                              <p:par>
                                <p:cTn id="23" presetID="22" presetClass="entr" presetSubtype="4" fill="hold" nodeType="after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down)">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wipe(down)">
                                      <p:cBhvr>
                                        <p:cTn id="30" dur="500"/>
                                        <p:tgtEl>
                                          <p:spTgt spid="15"/>
                                        </p:tgtEl>
                                      </p:cBhvr>
                                    </p:animEffect>
                                  </p:childTnLst>
                                </p:cTn>
                              </p:par>
                              <p:par>
                                <p:cTn id="31" presetID="22" presetClass="entr" presetSubtype="4" fill="hold" nodeType="with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ipe(down)">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wipe(down)">
                                      <p:cBhvr>
                                        <p:cTn id="3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610654865b9c2"/>
          <p:cNvPicPr>
            <a:picLocks noChangeAspect="1"/>
          </p:cNvPicPr>
          <p:nvPr/>
        </p:nvPicPr>
        <p:blipFill>
          <a:blip r:embed="rId2"/>
          <a:stretch>
            <a:fillRect/>
          </a:stretch>
        </p:blipFill>
        <p:spPr>
          <a:xfrm>
            <a:off x="635" y="-635"/>
            <a:ext cx="12192635" cy="6945630"/>
          </a:xfrm>
          <a:prstGeom prst="rect">
            <a:avLst/>
          </a:prstGeom>
        </p:spPr>
      </p:pic>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763027"/>
            <a:ext cx="12192000" cy="4181968"/>
          </a:xfrm>
          <a:prstGeom prst="rect">
            <a:avLst/>
          </a:prstGeom>
        </p:spPr>
      </p:pic>
      <p:grpSp>
        <p:nvGrpSpPr>
          <p:cNvPr id="2" name="组合 1"/>
          <p:cNvGrpSpPr/>
          <p:nvPr/>
        </p:nvGrpSpPr>
        <p:grpSpPr>
          <a:xfrm>
            <a:off x="756891" y="721391"/>
            <a:ext cx="10860708" cy="5525785"/>
            <a:chOff x="756891" y="721391"/>
            <a:chExt cx="10860708" cy="5525785"/>
          </a:xfrm>
        </p:grpSpPr>
        <p:sp>
          <p:nvSpPr>
            <p:cNvPr id="8" name="矩形 7"/>
            <p:cNvSpPr/>
            <p:nvPr/>
          </p:nvSpPr>
          <p:spPr>
            <a:xfrm rot="206665">
              <a:off x="953671" y="745599"/>
              <a:ext cx="10663928" cy="5501577"/>
            </a:xfrm>
            <a:prstGeom prst="rect">
              <a:avLst/>
            </a:prstGeom>
            <a:solidFill>
              <a:srgbClr val="FE8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756891" y="721391"/>
              <a:ext cx="10678218" cy="55015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0" name="图片 9" descr="615f9a6bf407f"/>
          <p:cNvPicPr>
            <a:picLocks noChangeAspect="1"/>
          </p:cNvPicPr>
          <p:nvPr/>
        </p:nvPicPr>
        <p:blipFill>
          <a:blip r:embed="rId4"/>
          <a:stretch>
            <a:fillRect/>
          </a:stretch>
        </p:blipFill>
        <p:spPr>
          <a:xfrm>
            <a:off x="7273159" y="3571225"/>
            <a:ext cx="4161950" cy="4095796"/>
          </a:xfrm>
          <a:prstGeom prst="rect">
            <a:avLst/>
          </a:prstGeom>
        </p:spPr>
      </p:pic>
      <p:pic>
        <p:nvPicPr>
          <p:cNvPr id="24" name="图片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0273681" y="3034738"/>
            <a:ext cx="1958827" cy="3914339"/>
          </a:xfrm>
          <a:prstGeom prst="rect">
            <a:avLst/>
          </a:prstGeom>
        </p:spPr>
      </p:pic>
      <p:sp>
        <p:nvSpPr>
          <p:cNvPr id="13" name="TextBox 12">
            <a:extLst>
              <a:ext uri="{FF2B5EF4-FFF2-40B4-BE49-F238E27FC236}">
                <a16:creationId xmlns:a16="http://schemas.microsoft.com/office/drawing/2014/main" id="{248EDEA8-C83E-4A0A-B820-FE54A2A8B139}"/>
              </a:ext>
            </a:extLst>
          </p:cNvPr>
          <p:cNvSpPr txBox="1"/>
          <p:nvPr/>
        </p:nvSpPr>
        <p:spPr>
          <a:xfrm>
            <a:off x="427859" y="1190821"/>
            <a:ext cx="9873989" cy="5032147"/>
          </a:xfrm>
          <a:prstGeom prst="rect">
            <a:avLst/>
          </a:prstGeom>
          <a:noFill/>
        </p:spPr>
        <p:txBody>
          <a:bodyPr wrap="square">
            <a:spAutoFit/>
          </a:bodyPr>
          <a:lstStyle/>
          <a:p>
            <a:pPr algn="ctr"/>
            <a:r>
              <a:rPr lang="en-SG" sz="4500" b="0" i="0" dirty="0">
                <a:solidFill>
                  <a:srgbClr val="002060"/>
                </a:solidFill>
                <a:effectLst/>
                <a:latin typeface="Cambria" panose="02040503050406030204" pitchFamily="18" charset="0"/>
                <a:ea typeface="Cambria" panose="02040503050406030204" pitchFamily="18" charset="0"/>
              </a:rPr>
              <a:t>Mai </a:t>
            </a:r>
            <a:r>
              <a:rPr lang="en-SG" sz="4500" b="0" i="0" dirty="0" err="1">
                <a:solidFill>
                  <a:srgbClr val="002060"/>
                </a:solidFill>
                <a:effectLst/>
                <a:latin typeface="Cambria" panose="02040503050406030204" pitchFamily="18" charset="0"/>
                <a:ea typeface="Cambria" panose="02040503050406030204" pitchFamily="18" charset="0"/>
              </a:rPr>
              <a:t>mua</a:t>
            </a:r>
            <a:r>
              <a:rPr lang="en-SG" sz="4500" b="0" i="0" dirty="0">
                <a:solidFill>
                  <a:srgbClr val="002060"/>
                </a:solidFill>
                <a:effectLst/>
                <a:latin typeface="Cambria" panose="02040503050406030204" pitchFamily="18" charset="0"/>
                <a:ea typeface="Cambria" panose="02040503050406030204" pitchFamily="18" charset="0"/>
              </a:rPr>
              <a:t> </a:t>
            </a:r>
            <a:r>
              <a:rPr lang="en-SG" sz="4500" b="0" i="0" dirty="0" err="1">
                <a:solidFill>
                  <a:srgbClr val="002060"/>
                </a:solidFill>
                <a:effectLst/>
                <a:latin typeface="Cambria" panose="02040503050406030204" pitchFamily="18" charset="0"/>
                <a:ea typeface="Cambria" panose="02040503050406030204" pitchFamily="18" charset="0"/>
              </a:rPr>
              <a:t>hết</a:t>
            </a:r>
            <a:r>
              <a:rPr lang="en-SG" sz="4500" b="0" i="0" dirty="0">
                <a:solidFill>
                  <a:srgbClr val="002060"/>
                </a:solidFill>
                <a:effectLst/>
                <a:latin typeface="Cambria" panose="02040503050406030204" pitchFamily="18" charset="0"/>
                <a:ea typeface="Cambria" panose="02040503050406030204" pitchFamily="18" charset="0"/>
              </a:rPr>
              <a:t> </a:t>
            </a:r>
            <a:r>
              <a:rPr lang="en-SG" sz="4500" b="0" i="0" dirty="0" err="1">
                <a:solidFill>
                  <a:srgbClr val="002060"/>
                </a:solidFill>
                <a:effectLst/>
                <a:latin typeface="Cambria" panose="02040503050406030204" pitchFamily="18" charset="0"/>
                <a:ea typeface="Cambria" panose="02040503050406030204" pitchFamily="18" charset="0"/>
              </a:rPr>
              <a:t>số</a:t>
            </a:r>
            <a:r>
              <a:rPr lang="en-SG" sz="4500" b="0" i="0" dirty="0">
                <a:solidFill>
                  <a:srgbClr val="002060"/>
                </a:solidFill>
                <a:effectLst/>
                <a:latin typeface="Cambria" panose="02040503050406030204" pitchFamily="18" charset="0"/>
                <a:ea typeface="Cambria" panose="02040503050406030204" pitchFamily="18" charset="0"/>
              </a:rPr>
              <a:t> </a:t>
            </a:r>
            <a:r>
              <a:rPr lang="en-SG" sz="4500" b="0" i="0" dirty="0" err="1">
                <a:solidFill>
                  <a:srgbClr val="002060"/>
                </a:solidFill>
                <a:effectLst/>
                <a:latin typeface="Cambria" panose="02040503050406030204" pitchFamily="18" charset="0"/>
                <a:ea typeface="Cambria" panose="02040503050406030204" pitchFamily="18" charset="0"/>
              </a:rPr>
              <a:t>tiền</a:t>
            </a:r>
            <a:r>
              <a:rPr lang="en-SG" sz="4500" b="0" i="0" dirty="0">
                <a:solidFill>
                  <a:srgbClr val="002060"/>
                </a:solidFill>
                <a:effectLst/>
                <a:latin typeface="Cambria" panose="02040503050406030204" pitchFamily="18" charset="0"/>
                <a:ea typeface="Cambria" panose="02040503050406030204" pitchFamily="18" charset="0"/>
              </a:rPr>
              <a:t> </a:t>
            </a:r>
            <a:r>
              <a:rPr lang="en-SG" sz="4500" b="0" i="0" dirty="0" err="1">
                <a:solidFill>
                  <a:srgbClr val="002060"/>
                </a:solidFill>
                <a:effectLst/>
                <a:latin typeface="Cambria" panose="02040503050406030204" pitchFamily="18" charset="0"/>
                <a:ea typeface="Cambria" panose="02040503050406030204" pitchFamily="18" charset="0"/>
              </a:rPr>
              <a:t>là</a:t>
            </a:r>
            <a:r>
              <a:rPr lang="en-SG" sz="4500" b="0" i="0" dirty="0">
                <a:solidFill>
                  <a:srgbClr val="002060"/>
                </a:solidFill>
                <a:effectLst/>
                <a:latin typeface="Cambria" panose="02040503050406030204" pitchFamily="18" charset="0"/>
                <a:ea typeface="Cambria" panose="02040503050406030204" pitchFamily="18" charset="0"/>
              </a:rPr>
              <a:t> </a:t>
            </a:r>
          </a:p>
          <a:p>
            <a:pPr algn="ctr"/>
            <a:r>
              <a:rPr lang="en-SG" sz="4500" b="0" i="0" dirty="0">
                <a:solidFill>
                  <a:srgbClr val="002060"/>
                </a:solidFill>
                <a:effectLst/>
                <a:latin typeface="Cambria" panose="02040503050406030204" pitchFamily="18" charset="0"/>
                <a:ea typeface="Cambria" panose="02040503050406030204" pitchFamily="18" charset="0"/>
              </a:rPr>
              <a:t>        70 000 + 125 000 = 195 000 (</a:t>
            </a:r>
            <a:r>
              <a:rPr lang="en-SG" sz="4500" b="0" i="0" dirty="0" err="1">
                <a:solidFill>
                  <a:srgbClr val="002060"/>
                </a:solidFill>
                <a:effectLst/>
                <a:latin typeface="Cambria" panose="02040503050406030204" pitchFamily="18" charset="0"/>
                <a:ea typeface="Cambria" panose="02040503050406030204" pitchFamily="18" charset="0"/>
              </a:rPr>
              <a:t>đồng</a:t>
            </a:r>
            <a:r>
              <a:rPr lang="en-SG" sz="4500" b="0" i="0" dirty="0">
                <a:solidFill>
                  <a:srgbClr val="002060"/>
                </a:solidFill>
                <a:effectLst/>
                <a:latin typeface="Cambria" panose="02040503050406030204" pitchFamily="18" charset="0"/>
                <a:ea typeface="Cambria" panose="02040503050406030204" pitchFamily="18" charset="0"/>
              </a:rPr>
              <a:t>)</a:t>
            </a:r>
          </a:p>
          <a:p>
            <a:pPr algn="ctr"/>
            <a:r>
              <a:rPr lang="en-SG" sz="4500" b="0" i="0" dirty="0" err="1">
                <a:solidFill>
                  <a:srgbClr val="002060"/>
                </a:solidFill>
                <a:effectLst/>
                <a:latin typeface="Cambria" panose="02040503050406030204" pitchFamily="18" charset="0"/>
                <a:ea typeface="Cambria" panose="02040503050406030204" pitchFamily="18" charset="0"/>
              </a:rPr>
              <a:t>Cô</a:t>
            </a:r>
            <a:r>
              <a:rPr lang="en-SG" sz="4500" b="0" i="0" dirty="0">
                <a:solidFill>
                  <a:srgbClr val="002060"/>
                </a:solidFill>
                <a:effectLst/>
                <a:latin typeface="Cambria" panose="02040503050406030204" pitchFamily="18" charset="0"/>
                <a:ea typeface="Cambria" panose="02040503050406030204" pitchFamily="18" charset="0"/>
              </a:rPr>
              <a:t> </a:t>
            </a:r>
            <a:r>
              <a:rPr lang="en-SG" sz="4500" b="0" i="0" dirty="0" err="1">
                <a:solidFill>
                  <a:srgbClr val="002060"/>
                </a:solidFill>
                <a:effectLst/>
                <a:latin typeface="Cambria" panose="02040503050406030204" pitchFamily="18" charset="0"/>
                <a:ea typeface="Cambria" panose="02040503050406030204" pitchFamily="18" charset="0"/>
              </a:rPr>
              <a:t>bán</a:t>
            </a:r>
            <a:r>
              <a:rPr lang="en-SG" sz="4500" b="0" i="0" dirty="0">
                <a:solidFill>
                  <a:srgbClr val="002060"/>
                </a:solidFill>
                <a:effectLst/>
                <a:latin typeface="Cambria" panose="02040503050406030204" pitchFamily="18" charset="0"/>
                <a:ea typeface="Cambria" panose="02040503050406030204" pitchFamily="18" charset="0"/>
              </a:rPr>
              <a:t> </a:t>
            </a:r>
            <a:r>
              <a:rPr lang="en-SG" sz="4500" b="0" i="0" dirty="0" err="1">
                <a:solidFill>
                  <a:srgbClr val="002060"/>
                </a:solidFill>
                <a:effectLst/>
                <a:latin typeface="Cambria" panose="02040503050406030204" pitchFamily="18" charset="0"/>
                <a:ea typeface="Cambria" panose="02040503050406030204" pitchFamily="18" charset="0"/>
              </a:rPr>
              <a:t>hàng</a:t>
            </a:r>
            <a:r>
              <a:rPr lang="en-SG" sz="4500" b="0" i="0" dirty="0">
                <a:solidFill>
                  <a:srgbClr val="002060"/>
                </a:solidFill>
                <a:effectLst/>
                <a:latin typeface="Cambria" panose="02040503050406030204" pitchFamily="18" charset="0"/>
                <a:ea typeface="Cambria" panose="02040503050406030204" pitchFamily="18" charset="0"/>
              </a:rPr>
              <a:t> </a:t>
            </a:r>
            <a:r>
              <a:rPr lang="en-SG" sz="4500" b="0" i="0" dirty="0" err="1">
                <a:solidFill>
                  <a:srgbClr val="002060"/>
                </a:solidFill>
                <a:effectLst/>
                <a:latin typeface="Cambria" panose="02040503050406030204" pitchFamily="18" charset="0"/>
                <a:ea typeface="Cambria" panose="02040503050406030204" pitchFamily="18" charset="0"/>
              </a:rPr>
              <a:t>phải</a:t>
            </a:r>
            <a:r>
              <a:rPr lang="en-SG" sz="4500" b="0" i="0" dirty="0">
                <a:solidFill>
                  <a:srgbClr val="002060"/>
                </a:solidFill>
                <a:effectLst/>
                <a:latin typeface="Cambria" panose="02040503050406030204" pitchFamily="18" charset="0"/>
                <a:ea typeface="Cambria" panose="02040503050406030204" pitchFamily="18" charset="0"/>
              </a:rPr>
              <a:t> </a:t>
            </a:r>
            <a:r>
              <a:rPr lang="en-SG" sz="4500" b="0" i="0" dirty="0" err="1">
                <a:solidFill>
                  <a:srgbClr val="002060"/>
                </a:solidFill>
                <a:effectLst/>
                <a:latin typeface="Cambria" panose="02040503050406030204" pitchFamily="18" charset="0"/>
                <a:ea typeface="Cambria" panose="02040503050406030204" pitchFamily="18" charset="0"/>
              </a:rPr>
              <a:t>trả</a:t>
            </a:r>
            <a:r>
              <a:rPr lang="en-SG" sz="4500" b="0" i="0" dirty="0">
                <a:solidFill>
                  <a:srgbClr val="002060"/>
                </a:solidFill>
                <a:effectLst/>
                <a:latin typeface="Cambria" panose="02040503050406030204" pitchFamily="18" charset="0"/>
                <a:ea typeface="Cambria" panose="02040503050406030204" pitchFamily="18" charset="0"/>
              </a:rPr>
              <a:t> </a:t>
            </a:r>
            <a:r>
              <a:rPr lang="en-SG" sz="4500" b="0" i="0" dirty="0" err="1">
                <a:solidFill>
                  <a:srgbClr val="002060"/>
                </a:solidFill>
                <a:effectLst/>
                <a:latin typeface="Cambria" panose="02040503050406030204" pitchFamily="18" charset="0"/>
                <a:ea typeface="Cambria" panose="02040503050406030204" pitchFamily="18" charset="0"/>
              </a:rPr>
              <a:t>lại</a:t>
            </a:r>
            <a:r>
              <a:rPr lang="en-SG" sz="4500" b="0" i="0" dirty="0">
                <a:solidFill>
                  <a:srgbClr val="002060"/>
                </a:solidFill>
                <a:effectLst/>
                <a:latin typeface="Cambria" panose="02040503050406030204" pitchFamily="18" charset="0"/>
                <a:ea typeface="Cambria" panose="02040503050406030204" pitchFamily="18" charset="0"/>
              </a:rPr>
              <a:t> Mai </a:t>
            </a:r>
            <a:r>
              <a:rPr lang="en-SG" sz="4500" b="0" i="0" dirty="0" err="1">
                <a:solidFill>
                  <a:srgbClr val="002060"/>
                </a:solidFill>
                <a:effectLst/>
                <a:latin typeface="Cambria" panose="02040503050406030204" pitchFamily="18" charset="0"/>
                <a:ea typeface="Cambria" panose="02040503050406030204" pitchFamily="18" charset="0"/>
              </a:rPr>
              <a:t>số</a:t>
            </a:r>
            <a:r>
              <a:rPr lang="en-SG" sz="4500" b="0" i="0" dirty="0">
                <a:solidFill>
                  <a:srgbClr val="002060"/>
                </a:solidFill>
                <a:effectLst/>
                <a:latin typeface="Cambria" panose="02040503050406030204" pitchFamily="18" charset="0"/>
                <a:ea typeface="Cambria" panose="02040503050406030204" pitchFamily="18" charset="0"/>
              </a:rPr>
              <a:t> </a:t>
            </a:r>
            <a:r>
              <a:rPr lang="en-SG" sz="4500" b="0" i="0" dirty="0" err="1">
                <a:solidFill>
                  <a:srgbClr val="002060"/>
                </a:solidFill>
                <a:effectLst/>
                <a:latin typeface="Cambria" panose="02040503050406030204" pitchFamily="18" charset="0"/>
                <a:ea typeface="Cambria" panose="02040503050406030204" pitchFamily="18" charset="0"/>
              </a:rPr>
              <a:t>tiền</a:t>
            </a:r>
            <a:r>
              <a:rPr lang="en-SG" sz="4500" b="0" i="0" dirty="0">
                <a:solidFill>
                  <a:srgbClr val="002060"/>
                </a:solidFill>
                <a:effectLst/>
                <a:latin typeface="Cambria" panose="02040503050406030204" pitchFamily="18" charset="0"/>
                <a:ea typeface="Cambria" panose="02040503050406030204" pitchFamily="18" charset="0"/>
              </a:rPr>
              <a:t> </a:t>
            </a:r>
            <a:r>
              <a:rPr lang="en-SG" sz="4500" b="0" i="0" dirty="0" err="1">
                <a:solidFill>
                  <a:srgbClr val="002060"/>
                </a:solidFill>
                <a:effectLst/>
                <a:latin typeface="Cambria" panose="02040503050406030204" pitchFamily="18" charset="0"/>
                <a:ea typeface="Cambria" panose="02040503050406030204" pitchFamily="18" charset="0"/>
              </a:rPr>
              <a:t>là</a:t>
            </a:r>
            <a:r>
              <a:rPr lang="en-SG" sz="4500" b="0" i="0" dirty="0">
                <a:solidFill>
                  <a:srgbClr val="002060"/>
                </a:solidFill>
                <a:effectLst/>
                <a:latin typeface="Cambria" panose="02040503050406030204" pitchFamily="18" charset="0"/>
                <a:ea typeface="Cambria" panose="02040503050406030204" pitchFamily="18" charset="0"/>
              </a:rPr>
              <a:t>:</a:t>
            </a:r>
          </a:p>
          <a:p>
            <a:pPr algn="ctr"/>
            <a:r>
              <a:rPr lang="en-SG" sz="4500" b="0" i="0" dirty="0">
                <a:solidFill>
                  <a:srgbClr val="002060"/>
                </a:solidFill>
                <a:effectLst/>
                <a:latin typeface="Cambria" panose="02040503050406030204" pitchFamily="18" charset="0"/>
                <a:ea typeface="Cambria" panose="02040503050406030204" pitchFamily="18" charset="0"/>
              </a:rPr>
              <a:t>       200 000 – 195 000 = 5 000 (</a:t>
            </a:r>
            <a:r>
              <a:rPr lang="en-SG" sz="4500" b="0" i="0" dirty="0" err="1">
                <a:solidFill>
                  <a:srgbClr val="002060"/>
                </a:solidFill>
                <a:effectLst/>
                <a:latin typeface="Cambria" panose="02040503050406030204" pitchFamily="18" charset="0"/>
                <a:ea typeface="Cambria" panose="02040503050406030204" pitchFamily="18" charset="0"/>
              </a:rPr>
              <a:t>đồng</a:t>
            </a:r>
            <a:r>
              <a:rPr lang="en-SG" sz="4500" b="0" i="0" dirty="0">
                <a:solidFill>
                  <a:srgbClr val="002060"/>
                </a:solidFill>
                <a:effectLst/>
                <a:latin typeface="Cambria" panose="02040503050406030204" pitchFamily="18" charset="0"/>
                <a:ea typeface="Cambria" panose="02040503050406030204" pitchFamily="18" charset="0"/>
              </a:rPr>
              <a:t>)</a:t>
            </a:r>
          </a:p>
          <a:p>
            <a:pPr algn="ctr"/>
            <a:r>
              <a:rPr lang="en-SG" sz="4500" b="0" i="0" dirty="0">
                <a:solidFill>
                  <a:srgbClr val="002060"/>
                </a:solidFill>
                <a:effectLst/>
                <a:latin typeface="Cambria" panose="02040503050406030204" pitchFamily="18" charset="0"/>
                <a:ea typeface="Cambria" panose="02040503050406030204" pitchFamily="18" charset="0"/>
              </a:rPr>
              <a:t>                        </a:t>
            </a:r>
            <a:r>
              <a:rPr lang="en-SG" sz="4500" b="0" i="0" u="sng" dirty="0" err="1">
                <a:solidFill>
                  <a:srgbClr val="002060"/>
                </a:solidFill>
                <a:effectLst/>
                <a:latin typeface="Cambria" panose="02040503050406030204" pitchFamily="18" charset="0"/>
                <a:ea typeface="Cambria" panose="02040503050406030204" pitchFamily="18" charset="0"/>
              </a:rPr>
              <a:t>Đáp</a:t>
            </a:r>
            <a:r>
              <a:rPr lang="en-SG" sz="4500" b="0" i="0" u="sng" dirty="0">
                <a:solidFill>
                  <a:srgbClr val="002060"/>
                </a:solidFill>
                <a:effectLst/>
                <a:latin typeface="Cambria" panose="02040503050406030204" pitchFamily="18" charset="0"/>
                <a:ea typeface="Cambria" panose="02040503050406030204" pitchFamily="18" charset="0"/>
              </a:rPr>
              <a:t> </a:t>
            </a:r>
            <a:r>
              <a:rPr lang="en-SG" sz="4500" b="0" i="0" u="sng" dirty="0" err="1">
                <a:solidFill>
                  <a:srgbClr val="002060"/>
                </a:solidFill>
                <a:effectLst/>
                <a:latin typeface="Cambria" panose="02040503050406030204" pitchFamily="18" charset="0"/>
                <a:ea typeface="Cambria" panose="02040503050406030204" pitchFamily="18" charset="0"/>
              </a:rPr>
              <a:t>số</a:t>
            </a:r>
            <a:r>
              <a:rPr lang="en-SG" sz="4500" b="0" i="0" u="sng" dirty="0">
                <a:solidFill>
                  <a:srgbClr val="002060"/>
                </a:solidFill>
                <a:effectLst/>
                <a:latin typeface="Cambria" panose="02040503050406030204" pitchFamily="18" charset="0"/>
                <a:ea typeface="Cambria" panose="02040503050406030204" pitchFamily="18" charset="0"/>
              </a:rPr>
              <a:t>: </a:t>
            </a:r>
            <a:r>
              <a:rPr lang="en-SG" sz="4500" b="0" i="0" dirty="0">
                <a:solidFill>
                  <a:srgbClr val="002060"/>
                </a:solidFill>
                <a:effectLst/>
                <a:latin typeface="Cambria" panose="02040503050406030204" pitchFamily="18" charset="0"/>
                <a:ea typeface="Cambria" panose="02040503050406030204" pitchFamily="18" charset="0"/>
              </a:rPr>
              <a:t>5 000 </a:t>
            </a:r>
            <a:r>
              <a:rPr lang="en-SG" sz="4500" b="0" i="0" dirty="0" err="1">
                <a:solidFill>
                  <a:srgbClr val="002060"/>
                </a:solidFill>
                <a:effectLst/>
                <a:latin typeface="Cambria" panose="02040503050406030204" pitchFamily="18" charset="0"/>
                <a:ea typeface="Cambria" panose="02040503050406030204" pitchFamily="18" charset="0"/>
              </a:rPr>
              <a:t>đồng</a:t>
            </a:r>
            <a:endParaRPr lang="en-SG" sz="4500" b="0" i="0" dirty="0">
              <a:solidFill>
                <a:srgbClr val="002060"/>
              </a:solidFill>
              <a:effectLst/>
              <a:latin typeface="Cambria" panose="02040503050406030204" pitchFamily="18" charset="0"/>
              <a:ea typeface="Cambria" panose="02040503050406030204" pitchFamily="18" charset="0"/>
            </a:endParaRPr>
          </a:p>
          <a:p>
            <a:r>
              <a:rPr lang="en-SG" sz="3200" b="0" i="0" dirty="0">
                <a:solidFill>
                  <a:srgbClr val="000000"/>
                </a:solidFill>
                <a:effectLst/>
                <a:latin typeface="OpenSans"/>
              </a:rPr>
              <a:t/>
            </a:r>
            <a:br>
              <a:rPr lang="en-SG" sz="3200" b="0" i="0" dirty="0">
                <a:solidFill>
                  <a:srgbClr val="000000"/>
                </a:solidFill>
                <a:effectLst/>
                <a:latin typeface="OpenSans"/>
              </a:rPr>
            </a:br>
            <a:r>
              <a:rPr lang="en-SG" sz="3200" b="0" i="0" dirty="0">
                <a:solidFill>
                  <a:srgbClr val="000000"/>
                </a:solidFill>
                <a:effectLst/>
                <a:latin typeface="OpenSans"/>
              </a:rPr>
              <a:t/>
            </a:r>
            <a:br>
              <a:rPr lang="en-SG" sz="3200" b="0" i="0" dirty="0">
                <a:solidFill>
                  <a:srgbClr val="000000"/>
                </a:solidFill>
                <a:effectLst/>
                <a:latin typeface="OpenSans"/>
              </a:rPr>
            </a:br>
            <a:endParaRPr lang="vi-VN" sz="3200" b="0" i="0" dirty="0">
              <a:effectLst/>
              <a:latin typeface="Cambria" panose="02040503050406030204" pitchFamily="18" charset="0"/>
              <a:ea typeface="Cambria" panose="02040503050406030204" pitchFamily="18" charset="0"/>
            </a:endParaRPr>
          </a:p>
        </p:txBody>
      </p:sp>
      <p:pic>
        <p:nvPicPr>
          <p:cNvPr id="14" name="图片 2">
            <a:extLst>
              <a:ext uri="{FF2B5EF4-FFF2-40B4-BE49-F238E27FC236}">
                <a16:creationId xmlns:a16="http://schemas.microsoft.com/office/drawing/2014/main" id="{EA260F20-61CC-4DC5-9BCE-E5D7713590A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73540" y="4811536"/>
            <a:ext cx="5090604" cy="2120726"/>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500"/>
                            </p:stCondLst>
                            <p:childTnLst>
                              <p:par>
                                <p:cTn id="5" presetID="14" presetClass="entr" presetSubtype="1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1000"/>
                            </p:stCondLst>
                            <p:childTnLst>
                              <p:par>
                                <p:cTn id="9" presetID="22" presetClass="entr" presetSubtype="4"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childTnLst>
                          </p:cTn>
                        </p:par>
                        <p:par>
                          <p:cTn id="12" fill="hold">
                            <p:stCondLst>
                              <p:cond delay="1500"/>
                            </p:stCondLst>
                            <p:childTnLst>
                              <p:par>
                                <p:cTn id="13" presetID="22" presetClass="entr" presetSubtype="4" fill="hold" nodeType="after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wipe(down)">
                                      <p:cBhvr>
                                        <p:cTn id="15" dur="500"/>
                                        <p:tgtEl>
                                          <p:spTgt spid="24"/>
                                        </p:tgtEl>
                                      </p:cBhvr>
                                    </p:animEffect>
                                  </p:childTnLst>
                                </p:cTn>
                              </p:par>
                            </p:childTnLst>
                          </p:cTn>
                        </p:par>
                        <p:par>
                          <p:cTn id="16" fill="hold">
                            <p:stCondLst>
                              <p:cond delay="2000"/>
                            </p:stCondLst>
                            <p:childTnLst>
                              <p:par>
                                <p:cTn id="17" presetID="53" presetClass="entr" presetSubtype="16" fill="hold" nodeType="after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500" fill="hold"/>
                                        <p:tgtEl>
                                          <p:spTgt spid="2"/>
                                        </p:tgtEl>
                                        <p:attrNameLst>
                                          <p:attrName>ppt_w</p:attrName>
                                        </p:attrNameLst>
                                      </p:cBhvr>
                                      <p:tavLst>
                                        <p:tav tm="0">
                                          <p:val>
                                            <p:fltVal val="0"/>
                                          </p:val>
                                        </p:tav>
                                        <p:tav tm="100000">
                                          <p:val>
                                            <p:strVal val="#ppt_w"/>
                                          </p:val>
                                        </p:tav>
                                      </p:tavLst>
                                    </p:anim>
                                    <p:anim calcmode="lin" valueType="num">
                                      <p:cBhvr>
                                        <p:cTn id="20" dur="500" fill="hold"/>
                                        <p:tgtEl>
                                          <p:spTgt spid="2"/>
                                        </p:tgtEl>
                                        <p:attrNameLst>
                                          <p:attrName>ppt_h</p:attrName>
                                        </p:attrNameLst>
                                      </p:cBhvr>
                                      <p:tavLst>
                                        <p:tav tm="0">
                                          <p:val>
                                            <p:fltVal val="0"/>
                                          </p:val>
                                        </p:tav>
                                        <p:tav tm="100000">
                                          <p:val>
                                            <p:strVal val="#ppt_h"/>
                                          </p:val>
                                        </p:tav>
                                      </p:tavLst>
                                    </p:anim>
                                    <p:animEffect transition="in" filter="fade">
                                      <p:cBhvr>
                                        <p:cTn id="21" dur="500"/>
                                        <p:tgtEl>
                                          <p:spTgt spid="2"/>
                                        </p:tgtEl>
                                      </p:cBhvr>
                                    </p:animEffect>
                                  </p:childTnLst>
                                </p:cTn>
                              </p:par>
                            </p:childTnLst>
                          </p:cTn>
                        </p:par>
                        <p:par>
                          <p:cTn id="22" fill="hold">
                            <p:stCondLst>
                              <p:cond delay="2500"/>
                            </p:stCondLst>
                            <p:childTnLst>
                              <p:par>
                                <p:cTn id="23" presetID="22" presetClass="entr" presetSubtype="4" fill="hold" nodeType="after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down)">
                                      <p:cBhvr>
                                        <p:cTn id="25" dur="500"/>
                                        <p:tgtEl>
                                          <p:spTgt spid="10"/>
                                        </p:tgtEl>
                                      </p:cBhvr>
                                    </p:animEffect>
                                  </p:childTnLst>
                                </p:cTn>
                              </p:par>
                            </p:childTnLst>
                          </p:cTn>
                        </p:par>
                        <p:par>
                          <p:cTn id="26" fill="hold">
                            <p:stCondLst>
                              <p:cond delay="3000"/>
                            </p:stCondLst>
                            <p:childTnLst>
                              <p:par>
                                <p:cTn id="27" presetID="22" presetClass="entr" presetSubtype="4" fill="hold" nodeType="after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wipe(down)">
                                      <p:cBhvr>
                                        <p:cTn id="29" dur="500"/>
                                        <p:tgtEl>
                                          <p:spTgt spid="14"/>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wipe(down)">
                                      <p:cBhvr>
                                        <p:cTn id="3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610654865b9c2"/>
          <p:cNvPicPr>
            <a:picLocks noChangeAspect="1"/>
          </p:cNvPicPr>
          <p:nvPr/>
        </p:nvPicPr>
        <p:blipFill>
          <a:blip r:embed="rId2"/>
          <a:stretch>
            <a:fillRect/>
          </a:stretch>
        </p:blipFill>
        <p:spPr>
          <a:xfrm>
            <a:off x="635" y="-635"/>
            <a:ext cx="12192635" cy="6945630"/>
          </a:xfrm>
          <a:prstGeom prst="rect">
            <a:avLst/>
          </a:prstGeom>
        </p:spPr>
      </p:pic>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8676" y="2763027"/>
            <a:ext cx="12192000" cy="4181968"/>
          </a:xfrm>
          <a:prstGeom prst="rect">
            <a:avLst/>
          </a:prstGeom>
        </p:spPr>
      </p:pic>
      <p:grpSp>
        <p:nvGrpSpPr>
          <p:cNvPr id="2" name="组合 1"/>
          <p:cNvGrpSpPr/>
          <p:nvPr/>
        </p:nvGrpSpPr>
        <p:grpSpPr>
          <a:xfrm>
            <a:off x="536175" y="210207"/>
            <a:ext cx="10860708" cy="5981685"/>
            <a:chOff x="756891" y="721391"/>
            <a:chExt cx="10860708" cy="5525785"/>
          </a:xfrm>
        </p:grpSpPr>
        <p:sp>
          <p:nvSpPr>
            <p:cNvPr id="8" name="矩形 7"/>
            <p:cNvSpPr/>
            <p:nvPr/>
          </p:nvSpPr>
          <p:spPr>
            <a:xfrm rot="206665">
              <a:off x="953671" y="745599"/>
              <a:ext cx="10663928" cy="5501577"/>
            </a:xfrm>
            <a:prstGeom prst="rect">
              <a:avLst/>
            </a:prstGeom>
            <a:solidFill>
              <a:srgbClr val="FE8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sp>
          <p:nvSpPr>
            <p:cNvPr id="9" name="矩形 8"/>
            <p:cNvSpPr/>
            <p:nvPr/>
          </p:nvSpPr>
          <p:spPr>
            <a:xfrm>
              <a:off x="756891" y="721391"/>
              <a:ext cx="10678218" cy="55015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grpSp>
      <p:pic>
        <p:nvPicPr>
          <p:cNvPr id="24" name="图片 2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0233173" y="3015255"/>
            <a:ext cx="1958827" cy="3914339"/>
          </a:xfrm>
          <a:prstGeom prst="rect">
            <a:avLst/>
          </a:prstGeom>
        </p:spPr>
      </p:pic>
      <p:pic>
        <p:nvPicPr>
          <p:cNvPr id="10" name="图片 9" descr="0b82e659d36695b0db7f3074aee8ed53"/>
          <p:cNvPicPr>
            <a:picLocks noChangeAspect="1"/>
          </p:cNvPicPr>
          <p:nvPr/>
        </p:nvPicPr>
        <p:blipFill>
          <a:blip r:embed="rId5"/>
          <a:stretch>
            <a:fillRect/>
          </a:stretch>
        </p:blipFill>
        <p:spPr>
          <a:xfrm>
            <a:off x="6923696" y="3708885"/>
            <a:ext cx="5612130" cy="4366260"/>
          </a:xfrm>
          <a:prstGeom prst="rect">
            <a:avLst/>
          </a:prstGeom>
        </p:spPr>
      </p:pic>
      <p:pic>
        <p:nvPicPr>
          <p:cNvPr id="7" name="Picture 6">
            <a:extLst>
              <a:ext uri="{FF2B5EF4-FFF2-40B4-BE49-F238E27FC236}">
                <a16:creationId xmlns:a16="http://schemas.microsoft.com/office/drawing/2014/main" id="{24240C2A-083C-425C-817E-882AC7C7323F}"/>
              </a:ext>
            </a:extLst>
          </p:cNvPr>
          <p:cNvPicPr>
            <a:picLocks noChangeAspect="1"/>
          </p:cNvPicPr>
          <p:nvPr/>
        </p:nvPicPr>
        <p:blipFill>
          <a:blip r:embed="rId6">
            <a:extLst>
              <a:ext uri="{BEBA8EAE-BF5A-486C-A8C5-ECC9F3942E4B}">
                <a14:imgProps xmlns:a14="http://schemas.microsoft.com/office/drawing/2010/main">
                  <a14:imgLayer r:embed="rId7">
                    <a14:imgEffect>
                      <a14:saturation sat="200000"/>
                    </a14:imgEffect>
                  </a14:imgLayer>
                </a14:imgProps>
              </a:ext>
            </a:extLst>
          </a:blip>
          <a:stretch>
            <a:fillRect/>
          </a:stretch>
        </p:blipFill>
        <p:spPr>
          <a:xfrm>
            <a:off x="2051306" y="829999"/>
            <a:ext cx="7647953" cy="2316447"/>
          </a:xfrm>
          <a:prstGeom prst="rect">
            <a:avLst/>
          </a:prstGeom>
        </p:spPr>
      </p:pic>
      <p:sp>
        <p:nvSpPr>
          <p:cNvPr id="15" name="TextBox 14">
            <a:extLst>
              <a:ext uri="{FF2B5EF4-FFF2-40B4-BE49-F238E27FC236}">
                <a16:creationId xmlns:a16="http://schemas.microsoft.com/office/drawing/2014/main" id="{CCE88894-666B-41E3-854F-54F11C2FBA28}"/>
              </a:ext>
            </a:extLst>
          </p:cNvPr>
          <p:cNvSpPr txBox="1"/>
          <p:nvPr/>
        </p:nvSpPr>
        <p:spPr>
          <a:xfrm>
            <a:off x="357425" y="409399"/>
            <a:ext cx="11035717" cy="107721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Bài 3: Hình dưới đây cho biết giá tiền của một số món đồ.</a:t>
            </a:r>
            <a:br>
              <a:rPr kumimoji="0" lang="vi-VN"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br>
            <a:endParaRPr kumimoji="0" lang="en-SG"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sp>
        <p:nvSpPr>
          <p:cNvPr id="17" name="TextBox 16">
            <a:extLst>
              <a:ext uri="{FF2B5EF4-FFF2-40B4-BE49-F238E27FC236}">
                <a16:creationId xmlns:a16="http://schemas.microsoft.com/office/drawing/2014/main" id="{91F84498-EB4B-4A99-B9B8-922FAD4BA224}"/>
              </a:ext>
            </a:extLst>
          </p:cNvPr>
          <p:cNvSpPr txBox="1"/>
          <p:nvPr/>
        </p:nvSpPr>
        <p:spPr>
          <a:xfrm>
            <a:off x="519528" y="2763062"/>
            <a:ext cx="9873989" cy="4308872"/>
          </a:xfrm>
          <a:prstGeom prst="rect">
            <a:avLst/>
          </a:prstGeom>
          <a:noFill/>
        </p:spPr>
        <p:txBody>
          <a:bodyPr wrap="square">
            <a:spAutoFit/>
          </a:bodyPr>
          <a:lstStyle/>
          <a:p>
            <a:pPr algn="l"/>
            <a:r>
              <a:rPr lang="vi-VN" sz="2900" b="0" i="0" dirty="0">
                <a:effectLst/>
                <a:latin typeface="Cambria" panose="02040503050406030204" pitchFamily="18" charset="0"/>
                <a:ea typeface="Cambria" panose="02040503050406030204" pitchFamily="18" charset="0"/>
              </a:rPr>
              <a:t>b) Chọn câu trả lời đúng.</a:t>
            </a:r>
          </a:p>
          <a:p>
            <a:pPr algn="l"/>
            <a:r>
              <a:rPr lang="vi-VN" sz="2900" b="0" i="0" dirty="0">
                <a:effectLst/>
                <a:latin typeface="Cambria" panose="02040503050406030204" pitchFamily="18" charset="0"/>
                <a:ea typeface="Cambria" panose="02040503050406030204" pitchFamily="18" charset="0"/>
              </a:rPr>
              <a:t>Với tờ tiền 200 000 đồng, Mai đủ tiền mua được ba món đồ nào dưới đây?</a:t>
            </a:r>
          </a:p>
          <a:p>
            <a:pPr algn="l"/>
            <a:r>
              <a:rPr lang="vi-VN" sz="2900" b="0" i="0" dirty="0">
                <a:effectLst/>
                <a:latin typeface="Cambria" panose="02040503050406030204" pitchFamily="18" charset="0"/>
                <a:ea typeface="Cambria" panose="02040503050406030204" pitchFamily="18" charset="0"/>
              </a:rPr>
              <a:t>A. Cái mũ, đôi dép, hộp đồ chơi xếp hình.</a:t>
            </a:r>
          </a:p>
          <a:p>
            <a:pPr algn="l"/>
            <a:r>
              <a:rPr lang="vi-VN" sz="2900" b="0" i="0" dirty="0">
                <a:effectLst/>
                <a:latin typeface="Cambria" panose="02040503050406030204" pitchFamily="18" charset="0"/>
                <a:ea typeface="Cambria" panose="02040503050406030204" pitchFamily="18" charset="0"/>
              </a:rPr>
              <a:t>B. Cái mũ, đôi dép, gấu bông.</a:t>
            </a:r>
          </a:p>
          <a:p>
            <a:pPr algn="l"/>
            <a:r>
              <a:rPr lang="vi-VN" sz="2900" b="0" i="0" dirty="0">
                <a:effectLst/>
                <a:latin typeface="Cambria" panose="02040503050406030204" pitchFamily="18" charset="0"/>
                <a:ea typeface="Cambria" panose="02040503050406030204" pitchFamily="18" charset="0"/>
              </a:rPr>
              <a:t>C. Cái mũ, hộp đồ chơi xếp hình, gấu bông.</a:t>
            </a:r>
          </a:p>
          <a:p>
            <a:pPr algn="l"/>
            <a:r>
              <a:rPr lang="vi-VN" sz="2900" b="0" i="0" dirty="0">
                <a:effectLst/>
                <a:latin typeface="Cambria" panose="02040503050406030204" pitchFamily="18" charset="0"/>
                <a:ea typeface="Cambria" panose="02040503050406030204" pitchFamily="18" charset="0"/>
              </a:rPr>
              <a:t>D. Đôi dép, hộp đồ chơi xếp hình, gấu bông.</a:t>
            </a:r>
          </a:p>
          <a:p>
            <a:r>
              <a:rPr lang="vi-VN" sz="3200" b="0" i="0" dirty="0">
                <a:solidFill>
                  <a:srgbClr val="000000"/>
                </a:solidFill>
                <a:effectLst/>
                <a:latin typeface="OpenSans"/>
              </a:rPr>
              <a:t/>
            </a:r>
            <a:br>
              <a:rPr lang="vi-VN" sz="3200" b="0" i="0" dirty="0">
                <a:solidFill>
                  <a:srgbClr val="000000"/>
                </a:solidFill>
                <a:effectLst/>
                <a:latin typeface="OpenSans"/>
              </a:rPr>
            </a:br>
            <a:endParaRPr kumimoji="0" lang="vi-VN"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934407703"/>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500"/>
                            </p:stCondLst>
                            <p:childTnLst>
                              <p:par>
                                <p:cTn id="5" presetID="14" presetClass="entr" presetSubtype="1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1000"/>
                            </p:stCondLst>
                            <p:childTnLst>
                              <p:par>
                                <p:cTn id="9" presetID="22" presetClass="entr" presetSubtype="4"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childTnLst>
                          </p:cTn>
                        </p:par>
                        <p:par>
                          <p:cTn id="12" fill="hold">
                            <p:stCondLst>
                              <p:cond delay="1500"/>
                            </p:stCondLst>
                            <p:childTnLst>
                              <p:par>
                                <p:cTn id="13" presetID="22" presetClass="entr" presetSubtype="4" fill="hold" nodeType="after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wipe(down)">
                                      <p:cBhvr>
                                        <p:cTn id="15" dur="500"/>
                                        <p:tgtEl>
                                          <p:spTgt spid="24"/>
                                        </p:tgtEl>
                                      </p:cBhvr>
                                    </p:animEffect>
                                  </p:childTnLst>
                                </p:cTn>
                              </p:par>
                            </p:childTnLst>
                          </p:cTn>
                        </p:par>
                        <p:par>
                          <p:cTn id="16" fill="hold">
                            <p:stCondLst>
                              <p:cond delay="2000"/>
                            </p:stCondLst>
                            <p:childTnLst>
                              <p:par>
                                <p:cTn id="17" presetID="53" presetClass="entr" presetSubtype="16" fill="hold" nodeType="after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500" fill="hold"/>
                                        <p:tgtEl>
                                          <p:spTgt spid="2"/>
                                        </p:tgtEl>
                                        <p:attrNameLst>
                                          <p:attrName>ppt_w</p:attrName>
                                        </p:attrNameLst>
                                      </p:cBhvr>
                                      <p:tavLst>
                                        <p:tav tm="0">
                                          <p:val>
                                            <p:fltVal val="0"/>
                                          </p:val>
                                        </p:tav>
                                        <p:tav tm="100000">
                                          <p:val>
                                            <p:strVal val="#ppt_w"/>
                                          </p:val>
                                        </p:tav>
                                      </p:tavLst>
                                    </p:anim>
                                    <p:anim calcmode="lin" valueType="num">
                                      <p:cBhvr>
                                        <p:cTn id="20" dur="500" fill="hold"/>
                                        <p:tgtEl>
                                          <p:spTgt spid="2"/>
                                        </p:tgtEl>
                                        <p:attrNameLst>
                                          <p:attrName>ppt_h</p:attrName>
                                        </p:attrNameLst>
                                      </p:cBhvr>
                                      <p:tavLst>
                                        <p:tav tm="0">
                                          <p:val>
                                            <p:fltVal val="0"/>
                                          </p:val>
                                        </p:tav>
                                        <p:tav tm="100000">
                                          <p:val>
                                            <p:strVal val="#ppt_h"/>
                                          </p:val>
                                        </p:tav>
                                      </p:tavLst>
                                    </p:anim>
                                    <p:animEffect transition="in" filter="fade">
                                      <p:cBhvr>
                                        <p:cTn id="21" dur="500"/>
                                        <p:tgtEl>
                                          <p:spTgt spid="2"/>
                                        </p:tgtEl>
                                      </p:cBhvr>
                                    </p:animEffect>
                                  </p:childTnLst>
                                </p:cTn>
                              </p:par>
                            </p:childTnLst>
                          </p:cTn>
                        </p:par>
                        <p:par>
                          <p:cTn id="22" fill="hold">
                            <p:stCondLst>
                              <p:cond delay="2500"/>
                            </p:stCondLst>
                            <p:childTnLst>
                              <p:par>
                                <p:cTn id="23" presetID="22" presetClass="entr" presetSubtype="4" fill="hold" nodeType="after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down)">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down)">
                                      <p:cBhvr>
                                        <p:cTn id="30" dur="500"/>
                                        <p:tgtEl>
                                          <p:spTgt spid="7"/>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wipe(down)">
                                      <p:cBhvr>
                                        <p:cTn id="33" dur="500"/>
                                        <p:tgtEl>
                                          <p:spTgt spid="15"/>
                                        </p:tgtEl>
                                      </p:cBhvr>
                                    </p:animEffect>
                                  </p:childTnLst>
                                </p:cTn>
                              </p:par>
                              <p:par>
                                <p:cTn id="34" presetID="22" presetClass="entr" presetSubtype="4" fill="hold" grpId="0" nodeType="with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wipe(down)">
                                      <p:cBhvr>
                                        <p:cTn id="3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610654865b9c2"/>
          <p:cNvPicPr>
            <a:picLocks noChangeAspect="1"/>
          </p:cNvPicPr>
          <p:nvPr/>
        </p:nvPicPr>
        <p:blipFill>
          <a:blip r:embed="rId3"/>
          <a:stretch>
            <a:fillRect/>
          </a:stretch>
        </p:blipFill>
        <p:spPr>
          <a:xfrm>
            <a:off x="635" y="-635"/>
            <a:ext cx="12192635" cy="6945630"/>
          </a:xfrm>
          <a:prstGeom prst="rect">
            <a:avLst/>
          </a:prstGeom>
        </p:spPr>
      </p:pic>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763027"/>
            <a:ext cx="12192000" cy="4181968"/>
          </a:xfrm>
          <a:prstGeom prst="rect">
            <a:avLst/>
          </a:prstGeom>
        </p:spPr>
      </p:pic>
      <p:grpSp>
        <p:nvGrpSpPr>
          <p:cNvPr id="2" name="组合 1"/>
          <p:cNvGrpSpPr/>
          <p:nvPr/>
        </p:nvGrpSpPr>
        <p:grpSpPr>
          <a:xfrm>
            <a:off x="756891" y="721391"/>
            <a:ext cx="10860708" cy="5525785"/>
            <a:chOff x="756891" y="721391"/>
            <a:chExt cx="10860708" cy="5525785"/>
          </a:xfrm>
        </p:grpSpPr>
        <p:sp>
          <p:nvSpPr>
            <p:cNvPr id="8" name="矩形 7"/>
            <p:cNvSpPr/>
            <p:nvPr/>
          </p:nvSpPr>
          <p:spPr>
            <a:xfrm rot="206665">
              <a:off x="953671" y="745599"/>
              <a:ext cx="10663928" cy="5501577"/>
            </a:xfrm>
            <a:prstGeom prst="rect">
              <a:avLst/>
            </a:prstGeom>
            <a:solidFill>
              <a:srgbClr val="FE8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Cambria" panose="02040503050406030204" pitchFamily="18" charset="0"/>
              </a:endParaRPr>
            </a:p>
          </p:txBody>
        </p:sp>
        <p:sp>
          <p:nvSpPr>
            <p:cNvPr id="9" name="矩形 8"/>
            <p:cNvSpPr/>
            <p:nvPr/>
          </p:nvSpPr>
          <p:spPr>
            <a:xfrm>
              <a:off x="756891" y="721391"/>
              <a:ext cx="10678218" cy="55015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Cambria" panose="02040503050406030204" pitchFamily="18" charset="0"/>
              </a:endParaRPr>
            </a:p>
          </p:txBody>
        </p:sp>
      </p:grpSp>
      <p:pic>
        <p:nvPicPr>
          <p:cNvPr id="24" name="图片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0233173" y="3015255"/>
            <a:ext cx="1958827" cy="3914339"/>
          </a:xfrm>
          <a:prstGeom prst="rect">
            <a:avLst/>
          </a:prstGeom>
        </p:spPr>
      </p:pic>
      <p:pic>
        <p:nvPicPr>
          <p:cNvPr id="7" name="图片 6" descr="擦粉"/>
          <p:cNvPicPr>
            <a:picLocks noChangeAspect="1"/>
          </p:cNvPicPr>
          <p:nvPr/>
        </p:nvPicPr>
        <p:blipFill>
          <a:blip r:embed="rId6"/>
          <a:stretch>
            <a:fillRect/>
          </a:stretch>
        </p:blipFill>
        <p:spPr>
          <a:xfrm flipH="1">
            <a:off x="6800368" y="4309265"/>
            <a:ext cx="5560695" cy="2684145"/>
          </a:xfrm>
          <a:prstGeom prst="rect">
            <a:avLst/>
          </a:prstGeom>
        </p:spPr>
      </p:pic>
      <p:sp>
        <p:nvSpPr>
          <p:cNvPr id="13" name="TextBox 12">
            <a:extLst>
              <a:ext uri="{FF2B5EF4-FFF2-40B4-BE49-F238E27FC236}">
                <a16:creationId xmlns:a16="http://schemas.microsoft.com/office/drawing/2014/main" id="{1BBCAD74-AAB6-41E1-9A91-0428BD15F0EB}"/>
              </a:ext>
            </a:extLst>
          </p:cNvPr>
          <p:cNvSpPr txBox="1"/>
          <p:nvPr/>
        </p:nvSpPr>
        <p:spPr>
          <a:xfrm>
            <a:off x="796764" y="819245"/>
            <a:ext cx="10128451" cy="4955203"/>
          </a:xfrm>
          <a:prstGeom prst="rect">
            <a:avLst/>
          </a:prstGeom>
          <a:noFill/>
        </p:spPr>
        <p:txBody>
          <a:bodyPr wrap="square">
            <a:spAutoFit/>
          </a:bodyPr>
          <a:lstStyle/>
          <a:p>
            <a:pPr algn="ctr"/>
            <a:r>
              <a:rPr lang="vi-VN" sz="2800" b="1" i="0" dirty="0">
                <a:solidFill>
                  <a:srgbClr val="002060"/>
                </a:solidFill>
                <a:effectLst/>
                <a:latin typeface="Cambria" panose="02040503050406030204" pitchFamily="18" charset="0"/>
                <a:ea typeface="Cambria" panose="02040503050406030204" pitchFamily="18" charset="0"/>
              </a:rPr>
              <a:t>Tổng giá tiền của cái mũ, đôi dép, hộp đồ chơi xếp hình là: </a:t>
            </a:r>
          </a:p>
          <a:p>
            <a:pPr algn="ctr"/>
            <a:r>
              <a:rPr lang="vi-VN" sz="2800" b="1" i="0" dirty="0">
                <a:solidFill>
                  <a:srgbClr val="002060"/>
                </a:solidFill>
                <a:effectLst/>
                <a:latin typeface="Cambria" panose="02040503050406030204" pitchFamily="18" charset="0"/>
                <a:ea typeface="Cambria" panose="02040503050406030204" pitchFamily="18" charset="0"/>
              </a:rPr>
              <a:t>50 000 + 70 000 + 125 000 = 245 000 (đồng)</a:t>
            </a:r>
          </a:p>
          <a:p>
            <a:pPr algn="ctr"/>
            <a:r>
              <a:rPr lang="vi-VN" sz="2800" b="1" i="0" dirty="0">
                <a:solidFill>
                  <a:srgbClr val="002060"/>
                </a:solidFill>
                <a:effectLst/>
                <a:latin typeface="Cambria" panose="02040503050406030204" pitchFamily="18" charset="0"/>
                <a:ea typeface="Cambria" panose="02040503050406030204" pitchFamily="18" charset="0"/>
              </a:rPr>
              <a:t>Tổng giá tiền của cái mũ, đôi dép, gấu bông là: </a:t>
            </a:r>
          </a:p>
          <a:p>
            <a:pPr algn="ctr"/>
            <a:r>
              <a:rPr lang="vi-VN" sz="2800" b="1" i="0" dirty="0">
                <a:solidFill>
                  <a:srgbClr val="002060"/>
                </a:solidFill>
                <a:effectLst/>
                <a:latin typeface="Cambria" panose="02040503050406030204" pitchFamily="18" charset="0"/>
                <a:ea typeface="Cambria" panose="02040503050406030204" pitchFamily="18" charset="0"/>
              </a:rPr>
              <a:t>50 000 + 70 000 + 65 000 = 185 000 (đồng)</a:t>
            </a:r>
          </a:p>
          <a:p>
            <a:pPr algn="ctr"/>
            <a:r>
              <a:rPr lang="vi-VN" sz="2800" b="1" i="0" dirty="0">
                <a:solidFill>
                  <a:srgbClr val="002060"/>
                </a:solidFill>
                <a:effectLst/>
                <a:latin typeface="Cambria" panose="02040503050406030204" pitchFamily="18" charset="0"/>
                <a:ea typeface="Cambria" panose="02040503050406030204" pitchFamily="18" charset="0"/>
              </a:rPr>
              <a:t>Tổng giá tiền của cái mũ, hộp đồ chơi xếp hình, gấu bông là:</a:t>
            </a:r>
          </a:p>
          <a:p>
            <a:pPr algn="ctr"/>
            <a:r>
              <a:rPr lang="vi-VN" sz="2800" b="1" i="0" dirty="0">
                <a:solidFill>
                  <a:srgbClr val="002060"/>
                </a:solidFill>
                <a:effectLst/>
                <a:latin typeface="Cambria" panose="02040503050406030204" pitchFamily="18" charset="0"/>
                <a:ea typeface="Cambria" panose="02040503050406030204" pitchFamily="18" charset="0"/>
              </a:rPr>
              <a:t> 50 000 + 125 000 + 65 000 = 240 000 (đồng)</a:t>
            </a:r>
          </a:p>
          <a:p>
            <a:pPr algn="ctr"/>
            <a:r>
              <a:rPr lang="vi-VN" sz="2800" b="1" i="0" dirty="0">
                <a:solidFill>
                  <a:srgbClr val="002060"/>
                </a:solidFill>
                <a:effectLst/>
                <a:latin typeface="Cambria" panose="02040503050406030204" pitchFamily="18" charset="0"/>
                <a:ea typeface="Cambria" panose="02040503050406030204" pitchFamily="18" charset="0"/>
              </a:rPr>
              <a:t>Tổng giá tiền của đôi dép, hộp đồ chơi xếp hình, gấu bông là: </a:t>
            </a:r>
          </a:p>
          <a:p>
            <a:pPr algn="ctr"/>
            <a:r>
              <a:rPr lang="vi-VN" sz="2800" b="1" i="0" dirty="0">
                <a:solidFill>
                  <a:srgbClr val="002060"/>
                </a:solidFill>
                <a:effectLst/>
                <a:latin typeface="Cambria" panose="02040503050406030204" pitchFamily="18" charset="0"/>
                <a:ea typeface="Cambria" panose="02040503050406030204" pitchFamily="18" charset="0"/>
              </a:rPr>
              <a:t>70 000 + 125 000 + 65 000 = 260 000 (đồng)</a:t>
            </a:r>
          </a:p>
          <a:p>
            <a:pPr algn="ctr"/>
            <a:r>
              <a:rPr lang="vi-VN" sz="2800" b="1" i="0" dirty="0">
                <a:solidFill>
                  <a:srgbClr val="002060"/>
                </a:solidFill>
                <a:effectLst/>
                <a:latin typeface="Cambria" panose="02040503050406030204" pitchFamily="18" charset="0"/>
                <a:ea typeface="Cambria" panose="02040503050406030204" pitchFamily="18" charset="0"/>
              </a:rPr>
              <a:t>Vậy với tờ tiền 200 000 đồng, Mai đủ tiền mua được cái mũ, đôi dép, gấu bông.</a:t>
            </a:r>
          </a:p>
          <a:p>
            <a:pPr algn="ctr"/>
            <a:r>
              <a:rPr lang="vi-VN" sz="3600" b="1" i="0" dirty="0">
                <a:solidFill>
                  <a:srgbClr val="FF0000"/>
                </a:solidFill>
                <a:effectLst/>
                <a:latin typeface="Cambria" panose="02040503050406030204" pitchFamily="18" charset="0"/>
                <a:ea typeface="Cambria" panose="02040503050406030204" pitchFamily="18" charset="0"/>
              </a:rPr>
              <a:t>Chọn đáp án B</a:t>
            </a:r>
          </a:p>
        </p:txBody>
      </p:sp>
      <p:pic>
        <p:nvPicPr>
          <p:cNvPr id="14" name="图片 2">
            <a:extLst>
              <a:ext uri="{FF2B5EF4-FFF2-40B4-BE49-F238E27FC236}">
                <a16:creationId xmlns:a16="http://schemas.microsoft.com/office/drawing/2014/main" id="{8EDD8B81-5BD5-45C7-A966-B703D21270B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15845" y="5355428"/>
            <a:ext cx="4774629" cy="1589566"/>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500"/>
                            </p:stCondLst>
                            <p:childTnLst>
                              <p:par>
                                <p:cTn id="5" presetID="14" presetClass="entr" presetSubtype="1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1000"/>
                            </p:stCondLst>
                            <p:childTnLst>
                              <p:par>
                                <p:cTn id="9" presetID="22" presetClass="entr" presetSubtype="4"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childTnLst>
                          </p:cTn>
                        </p:par>
                        <p:par>
                          <p:cTn id="12" fill="hold">
                            <p:stCondLst>
                              <p:cond delay="1500"/>
                            </p:stCondLst>
                            <p:childTnLst>
                              <p:par>
                                <p:cTn id="13" presetID="22" presetClass="entr" presetSubtype="4" fill="hold" nodeType="after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wipe(down)">
                                      <p:cBhvr>
                                        <p:cTn id="15" dur="500"/>
                                        <p:tgtEl>
                                          <p:spTgt spid="24"/>
                                        </p:tgtEl>
                                      </p:cBhvr>
                                    </p:animEffect>
                                  </p:childTnLst>
                                </p:cTn>
                              </p:par>
                            </p:childTnLst>
                          </p:cTn>
                        </p:par>
                        <p:par>
                          <p:cTn id="16" fill="hold">
                            <p:stCondLst>
                              <p:cond delay="2000"/>
                            </p:stCondLst>
                            <p:childTnLst>
                              <p:par>
                                <p:cTn id="17" presetID="53" presetClass="entr" presetSubtype="16" fill="hold" nodeType="after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500" fill="hold"/>
                                        <p:tgtEl>
                                          <p:spTgt spid="2"/>
                                        </p:tgtEl>
                                        <p:attrNameLst>
                                          <p:attrName>ppt_w</p:attrName>
                                        </p:attrNameLst>
                                      </p:cBhvr>
                                      <p:tavLst>
                                        <p:tav tm="0">
                                          <p:val>
                                            <p:fltVal val="0"/>
                                          </p:val>
                                        </p:tav>
                                        <p:tav tm="100000">
                                          <p:val>
                                            <p:strVal val="#ppt_w"/>
                                          </p:val>
                                        </p:tav>
                                      </p:tavLst>
                                    </p:anim>
                                    <p:anim calcmode="lin" valueType="num">
                                      <p:cBhvr>
                                        <p:cTn id="20" dur="500" fill="hold"/>
                                        <p:tgtEl>
                                          <p:spTgt spid="2"/>
                                        </p:tgtEl>
                                        <p:attrNameLst>
                                          <p:attrName>ppt_h</p:attrName>
                                        </p:attrNameLst>
                                      </p:cBhvr>
                                      <p:tavLst>
                                        <p:tav tm="0">
                                          <p:val>
                                            <p:fltVal val="0"/>
                                          </p:val>
                                        </p:tav>
                                        <p:tav tm="100000">
                                          <p:val>
                                            <p:strVal val="#ppt_h"/>
                                          </p:val>
                                        </p:tav>
                                      </p:tavLst>
                                    </p:anim>
                                    <p:animEffect transition="in" filter="fade">
                                      <p:cBhvr>
                                        <p:cTn id="21" dur="500"/>
                                        <p:tgtEl>
                                          <p:spTgt spid="2"/>
                                        </p:tgtEl>
                                      </p:cBhvr>
                                    </p:animEffect>
                                  </p:childTnLst>
                                </p:cTn>
                              </p:par>
                            </p:childTnLst>
                          </p:cTn>
                        </p:par>
                        <p:par>
                          <p:cTn id="22" fill="hold">
                            <p:stCondLst>
                              <p:cond delay="2500"/>
                            </p:stCondLst>
                            <p:childTnLst>
                              <p:par>
                                <p:cTn id="23" presetID="14" presetClass="entr" presetSubtype="10" fill="hold" nodeType="after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randombar(horizontal)">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13">
                                            <p:txEl>
                                              <p:pRg st="0" end="0"/>
                                            </p:txEl>
                                          </p:spTgt>
                                        </p:tgtEl>
                                        <p:attrNameLst>
                                          <p:attrName>style.visibility</p:attrName>
                                        </p:attrNameLst>
                                      </p:cBhvr>
                                      <p:to>
                                        <p:strVal val="visible"/>
                                      </p:to>
                                    </p:set>
                                    <p:animEffect transition="in" filter="randombar(horizontal)">
                                      <p:cBhvr>
                                        <p:cTn id="30" dur="500"/>
                                        <p:tgtEl>
                                          <p:spTgt spid="13">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13">
                                            <p:txEl>
                                              <p:pRg st="1" end="1"/>
                                            </p:txEl>
                                          </p:spTgt>
                                        </p:tgtEl>
                                        <p:attrNameLst>
                                          <p:attrName>style.visibility</p:attrName>
                                        </p:attrNameLst>
                                      </p:cBhvr>
                                      <p:to>
                                        <p:strVal val="visible"/>
                                      </p:to>
                                    </p:set>
                                    <p:animEffect transition="in" filter="randombar(horizontal)">
                                      <p:cBhvr>
                                        <p:cTn id="35" dur="500"/>
                                        <p:tgtEl>
                                          <p:spTgt spid="13">
                                            <p:txEl>
                                              <p:pRg st="1" end="1"/>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grpId="0" nodeType="clickEffect">
                                  <p:stCondLst>
                                    <p:cond delay="0"/>
                                  </p:stCondLst>
                                  <p:childTnLst>
                                    <p:set>
                                      <p:cBhvr>
                                        <p:cTn id="39" dur="1" fill="hold">
                                          <p:stCondLst>
                                            <p:cond delay="0"/>
                                          </p:stCondLst>
                                        </p:cTn>
                                        <p:tgtEl>
                                          <p:spTgt spid="13">
                                            <p:txEl>
                                              <p:pRg st="2" end="2"/>
                                            </p:txEl>
                                          </p:spTgt>
                                        </p:tgtEl>
                                        <p:attrNameLst>
                                          <p:attrName>style.visibility</p:attrName>
                                        </p:attrNameLst>
                                      </p:cBhvr>
                                      <p:to>
                                        <p:strVal val="visible"/>
                                      </p:to>
                                    </p:set>
                                    <p:animEffect transition="in" filter="randombar(horizontal)">
                                      <p:cBhvr>
                                        <p:cTn id="40" dur="500"/>
                                        <p:tgtEl>
                                          <p:spTgt spid="13">
                                            <p:txEl>
                                              <p:pRg st="2" end="2"/>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10" fill="hold" grpId="0" nodeType="clickEffect">
                                  <p:stCondLst>
                                    <p:cond delay="0"/>
                                  </p:stCondLst>
                                  <p:childTnLst>
                                    <p:set>
                                      <p:cBhvr>
                                        <p:cTn id="44" dur="1" fill="hold">
                                          <p:stCondLst>
                                            <p:cond delay="0"/>
                                          </p:stCondLst>
                                        </p:cTn>
                                        <p:tgtEl>
                                          <p:spTgt spid="13">
                                            <p:txEl>
                                              <p:pRg st="3" end="3"/>
                                            </p:txEl>
                                          </p:spTgt>
                                        </p:tgtEl>
                                        <p:attrNameLst>
                                          <p:attrName>style.visibility</p:attrName>
                                        </p:attrNameLst>
                                      </p:cBhvr>
                                      <p:to>
                                        <p:strVal val="visible"/>
                                      </p:to>
                                    </p:set>
                                    <p:animEffect transition="in" filter="randombar(horizontal)">
                                      <p:cBhvr>
                                        <p:cTn id="45" dur="500"/>
                                        <p:tgtEl>
                                          <p:spTgt spid="13">
                                            <p:txEl>
                                              <p:pRg st="3" end="3"/>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4" presetClass="entr" presetSubtype="10" fill="hold" grpId="0" nodeType="clickEffect">
                                  <p:stCondLst>
                                    <p:cond delay="0"/>
                                  </p:stCondLst>
                                  <p:childTnLst>
                                    <p:set>
                                      <p:cBhvr>
                                        <p:cTn id="49" dur="1" fill="hold">
                                          <p:stCondLst>
                                            <p:cond delay="0"/>
                                          </p:stCondLst>
                                        </p:cTn>
                                        <p:tgtEl>
                                          <p:spTgt spid="13">
                                            <p:txEl>
                                              <p:pRg st="4" end="4"/>
                                            </p:txEl>
                                          </p:spTgt>
                                        </p:tgtEl>
                                        <p:attrNameLst>
                                          <p:attrName>style.visibility</p:attrName>
                                        </p:attrNameLst>
                                      </p:cBhvr>
                                      <p:to>
                                        <p:strVal val="visible"/>
                                      </p:to>
                                    </p:set>
                                    <p:animEffect transition="in" filter="randombar(horizontal)">
                                      <p:cBhvr>
                                        <p:cTn id="50" dur="500"/>
                                        <p:tgtEl>
                                          <p:spTgt spid="13">
                                            <p:txEl>
                                              <p:pRg st="4" end="4"/>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4" presetClass="entr" presetSubtype="10" fill="hold" grpId="0" nodeType="clickEffect">
                                  <p:stCondLst>
                                    <p:cond delay="0"/>
                                  </p:stCondLst>
                                  <p:childTnLst>
                                    <p:set>
                                      <p:cBhvr>
                                        <p:cTn id="54" dur="1" fill="hold">
                                          <p:stCondLst>
                                            <p:cond delay="0"/>
                                          </p:stCondLst>
                                        </p:cTn>
                                        <p:tgtEl>
                                          <p:spTgt spid="13">
                                            <p:txEl>
                                              <p:pRg st="5" end="5"/>
                                            </p:txEl>
                                          </p:spTgt>
                                        </p:tgtEl>
                                        <p:attrNameLst>
                                          <p:attrName>style.visibility</p:attrName>
                                        </p:attrNameLst>
                                      </p:cBhvr>
                                      <p:to>
                                        <p:strVal val="visible"/>
                                      </p:to>
                                    </p:set>
                                    <p:animEffect transition="in" filter="randombar(horizontal)">
                                      <p:cBhvr>
                                        <p:cTn id="55" dur="500"/>
                                        <p:tgtEl>
                                          <p:spTgt spid="13">
                                            <p:txEl>
                                              <p:pRg st="5" end="5"/>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14" presetClass="entr" presetSubtype="10" fill="hold" grpId="0" nodeType="clickEffect">
                                  <p:stCondLst>
                                    <p:cond delay="0"/>
                                  </p:stCondLst>
                                  <p:childTnLst>
                                    <p:set>
                                      <p:cBhvr>
                                        <p:cTn id="59" dur="1" fill="hold">
                                          <p:stCondLst>
                                            <p:cond delay="0"/>
                                          </p:stCondLst>
                                        </p:cTn>
                                        <p:tgtEl>
                                          <p:spTgt spid="13">
                                            <p:txEl>
                                              <p:pRg st="6" end="6"/>
                                            </p:txEl>
                                          </p:spTgt>
                                        </p:tgtEl>
                                        <p:attrNameLst>
                                          <p:attrName>style.visibility</p:attrName>
                                        </p:attrNameLst>
                                      </p:cBhvr>
                                      <p:to>
                                        <p:strVal val="visible"/>
                                      </p:to>
                                    </p:set>
                                    <p:animEffect transition="in" filter="randombar(horizontal)">
                                      <p:cBhvr>
                                        <p:cTn id="60" dur="500"/>
                                        <p:tgtEl>
                                          <p:spTgt spid="13">
                                            <p:txEl>
                                              <p:pRg st="6" end="6"/>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14" presetClass="entr" presetSubtype="10" fill="hold" grpId="0" nodeType="clickEffect">
                                  <p:stCondLst>
                                    <p:cond delay="0"/>
                                  </p:stCondLst>
                                  <p:childTnLst>
                                    <p:set>
                                      <p:cBhvr>
                                        <p:cTn id="64" dur="1" fill="hold">
                                          <p:stCondLst>
                                            <p:cond delay="0"/>
                                          </p:stCondLst>
                                        </p:cTn>
                                        <p:tgtEl>
                                          <p:spTgt spid="13">
                                            <p:txEl>
                                              <p:pRg st="7" end="7"/>
                                            </p:txEl>
                                          </p:spTgt>
                                        </p:tgtEl>
                                        <p:attrNameLst>
                                          <p:attrName>style.visibility</p:attrName>
                                        </p:attrNameLst>
                                      </p:cBhvr>
                                      <p:to>
                                        <p:strVal val="visible"/>
                                      </p:to>
                                    </p:set>
                                    <p:animEffect transition="in" filter="randombar(horizontal)">
                                      <p:cBhvr>
                                        <p:cTn id="65" dur="500"/>
                                        <p:tgtEl>
                                          <p:spTgt spid="13">
                                            <p:txEl>
                                              <p:pRg st="7" end="7"/>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14" presetClass="entr" presetSubtype="10" fill="hold" grpId="0" nodeType="clickEffect">
                                  <p:stCondLst>
                                    <p:cond delay="0"/>
                                  </p:stCondLst>
                                  <p:childTnLst>
                                    <p:set>
                                      <p:cBhvr>
                                        <p:cTn id="69" dur="1" fill="hold">
                                          <p:stCondLst>
                                            <p:cond delay="0"/>
                                          </p:stCondLst>
                                        </p:cTn>
                                        <p:tgtEl>
                                          <p:spTgt spid="13">
                                            <p:txEl>
                                              <p:pRg st="8" end="8"/>
                                            </p:txEl>
                                          </p:spTgt>
                                        </p:tgtEl>
                                        <p:attrNameLst>
                                          <p:attrName>style.visibility</p:attrName>
                                        </p:attrNameLst>
                                      </p:cBhvr>
                                      <p:to>
                                        <p:strVal val="visible"/>
                                      </p:to>
                                    </p:set>
                                    <p:animEffect transition="in" filter="randombar(horizontal)">
                                      <p:cBhvr>
                                        <p:cTn id="70" dur="500"/>
                                        <p:tgtEl>
                                          <p:spTgt spid="13">
                                            <p:txEl>
                                              <p:pRg st="8" end="8"/>
                                            </p:txEl>
                                          </p:spTgt>
                                        </p:tgtEl>
                                      </p:cBhvr>
                                    </p:animEffect>
                                  </p:childTnLst>
                                </p:cTn>
                              </p:par>
                            </p:childTnLst>
                          </p:cTn>
                        </p:par>
                      </p:childTnLst>
                    </p:cTn>
                  </p:par>
                  <p:par>
                    <p:cTn id="71" fill="hold">
                      <p:stCondLst>
                        <p:cond delay="indefinite"/>
                      </p:stCondLst>
                      <p:childTnLst>
                        <p:par>
                          <p:cTn id="72" fill="hold">
                            <p:stCondLst>
                              <p:cond delay="0"/>
                            </p:stCondLst>
                            <p:childTnLst>
                              <p:par>
                                <p:cTn id="73" presetID="14" presetClass="entr" presetSubtype="10" fill="hold" grpId="0" nodeType="clickEffect">
                                  <p:stCondLst>
                                    <p:cond delay="0"/>
                                  </p:stCondLst>
                                  <p:childTnLst>
                                    <p:set>
                                      <p:cBhvr>
                                        <p:cTn id="74" dur="1" fill="hold">
                                          <p:stCondLst>
                                            <p:cond delay="0"/>
                                          </p:stCondLst>
                                        </p:cTn>
                                        <p:tgtEl>
                                          <p:spTgt spid="13">
                                            <p:txEl>
                                              <p:pRg st="9" end="9"/>
                                            </p:txEl>
                                          </p:spTgt>
                                        </p:tgtEl>
                                        <p:attrNameLst>
                                          <p:attrName>style.visibility</p:attrName>
                                        </p:attrNameLst>
                                      </p:cBhvr>
                                      <p:to>
                                        <p:strVal val="visible"/>
                                      </p:to>
                                    </p:set>
                                    <p:animEffect transition="in" filter="randombar(horizontal)">
                                      <p:cBhvr>
                                        <p:cTn id="75" dur="500"/>
                                        <p:tgtEl>
                                          <p:spTgt spid="13">
                                            <p:txEl>
                                              <p:pRg st="9" end="9"/>
                                            </p:txEl>
                                          </p:spTgt>
                                        </p:tgtEl>
                                      </p:cBhvr>
                                    </p:animEffect>
                                  </p:childTnLst>
                                  <p:subTnLst>
                                    <p:audio>
                                      <p:cMediaNode>
                                        <p:cTn display="0" masterRel="sameClick">
                                          <p:stCondLst>
                                            <p:cond evt="begin" delay="0">
                                              <p:tn val="73"/>
                                            </p:cond>
                                          </p:stCondLst>
                                          <p:endCondLst>
                                            <p:cond evt="onStopAudio" delay="0">
                                              <p:tgtEl>
                                                <p:sldTgt/>
                                              </p:tgtEl>
                                            </p:cond>
                                          </p:endCondLst>
                                        </p:cTn>
                                        <p:tgtEl>
                                          <p:sndTgt r:embed="rId2" name="chimes.wav"/>
                                        </p:tgtEl>
                                      </p:cMediaNode>
                                    </p:audio>
                                  </p:subTnLst>
                                </p:cTn>
                              </p:par>
                            </p:childTnLst>
                          </p:cTn>
                        </p:par>
                        <p:par>
                          <p:cTn id="76" fill="hold">
                            <p:stCondLst>
                              <p:cond delay="500"/>
                            </p:stCondLst>
                            <p:childTnLst>
                              <p:par>
                                <p:cTn id="77" presetID="22" presetClass="entr" presetSubtype="4" fill="hold" nodeType="afterEffect">
                                  <p:stCondLst>
                                    <p:cond delay="0"/>
                                  </p:stCondLst>
                                  <p:childTnLst>
                                    <p:set>
                                      <p:cBhvr>
                                        <p:cTn id="78" dur="1" fill="hold">
                                          <p:stCondLst>
                                            <p:cond delay="0"/>
                                          </p:stCondLst>
                                        </p:cTn>
                                        <p:tgtEl>
                                          <p:spTgt spid="14"/>
                                        </p:tgtEl>
                                        <p:attrNameLst>
                                          <p:attrName>style.visibility</p:attrName>
                                        </p:attrNameLst>
                                      </p:cBhvr>
                                      <p:to>
                                        <p:strVal val="visible"/>
                                      </p:to>
                                    </p:set>
                                    <p:animEffect transition="in" filter="wipe(down)">
                                      <p:cBhvr>
                                        <p:cTn id="7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610654865b9c2"/>
          <p:cNvPicPr>
            <a:picLocks noChangeAspect="1"/>
          </p:cNvPicPr>
          <p:nvPr/>
        </p:nvPicPr>
        <p:blipFill>
          <a:blip r:embed="rId2"/>
          <a:stretch>
            <a:fillRect/>
          </a:stretch>
        </p:blipFill>
        <p:spPr>
          <a:xfrm>
            <a:off x="635" y="-635"/>
            <a:ext cx="12192635" cy="6945630"/>
          </a:xfrm>
          <a:prstGeom prst="rect">
            <a:avLst/>
          </a:prstGeom>
        </p:spPr>
      </p:pic>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8676" y="2763027"/>
            <a:ext cx="12192000" cy="4181968"/>
          </a:xfrm>
          <a:prstGeom prst="rect">
            <a:avLst/>
          </a:prstGeom>
        </p:spPr>
      </p:pic>
      <p:grpSp>
        <p:nvGrpSpPr>
          <p:cNvPr id="2" name="组合 1"/>
          <p:cNvGrpSpPr/>
          <p:nvPr/>
        </p:nvGrpSpPr>
        <p:grpSpPr>
          <a:xfrm>
            <a:off x="843124" y="245114"/>
            <a:ext cx="10860708" cy="5981685"/>
            <a:chOff x="756891" y="721391"/>
            <a:chExt cx="10860708" cy="5525785"/>
          </a:xfrm>
        </p:grpSpPr>
        <p:sp>
          <p:nvSpPr>
            <p:cNvPr id="8" name="矩形 7"/>
            <p:cNvSpPr/>
            <p:nvPr/>
          </p:nvSpPr>
          <p:spPr>
            <a:xfrm rot="206665">
              <a:off x="953671" y="745599"/>
              <a:ext cx="10663928" cy="5501577"/>
            </a:xfrm>
            <a:prstGeom prst="rect">
              <a:avLst/>
            </a:prstGeom>
            <a:solidFill>
              <a:srgbClr val="FE8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sp>
          <p:nvSpPr>
            <p:cNvPr id="9" name="矩形 8"/>
            <p:cNvSpPr/>
            <p:nvPr/>
          </p:nvSpPr>
          <p:spPr>
            <a:xfrm>
              <a:off x="756891" y="721391"/>
              <a:ext cx="10678218" cy="55015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grpSp>
      <p:pic>
        <p:nvPicPr>
          <p:cNvPr id="24" name="图片 2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0236874" y="3083787"/>
            <a:ext cx="1958827" cy="3914339"/>
          </a:xfrm>
          <a:prstGeom prst="rect">
            <a:avLst/>
          </a:prstGeom>
        </p:spPr>
      </p:pic>
      <p:pic>
        <p:nvPicPr>
          <p:cNvPr id="10" name="图片 9" descr="0b82e659d36695b0db7f3074aee8ed53"/>
          <p:cNvPicPr>
            <a:picLocks noChangeAspect="1"/>
          </p:cNvPicPr>
          <p:nvPr/>
        </p:nvPicPr>
        <p:blipFill>
          <a:blip r:embed="rId5"/>
          <a:stretch>
            <a:fillRect/>
          </a:stretch>
        </p:blipFill>
        <p:spPr>
          <a:xfrm>
            <a:off x="4039969" y="3653473"/>
            <a:ext cx="5612130" cy="4366260"/>
          </a:xfrm>
          <a:prstGeom prst="rect">
            <a:avLst/>
          </a:prstGeom>
        </p:spPr>
      </p:pic>
      <p:sp>
        <p:nvSpPr>
          <p:cNvPr id="15" name="TextBox 14">
            <a:extLst>
              <a:ext uri="{FF2B5EF4-FFF2-40B4-BE49-F238E27FC236}">
                <a16:creationId xmlns:a16="http://schemas.microsoft.com/office/drawing/2014/main" id="{CCE88894-666B-41E3-854F-54F11C2FBA28}"/>
              </a:ext>
            </a:extLst>
          </p:cNvPr>
          <p:cNvSpPr txBox="1"/>
          <p:nvPr/>
        </p:nvSpPr>
        <p:spPr>
          <a:xfrm>
            <a:off x="178676" y="516392"/>
            <a:ext cx="11035717"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Bài 4: </a:t>
            </a:r>
            <a:r>
              <a:rPr lang="en-SG" sz="4000" b="1" i="0" dirty="0" err="1">
                <a:solidFill>
                  <a:srgbClr val="002060"/>
                </a:solidFill>
                <a:effectLst/>
                <a:latin typeface="Cambria" panose="02040503050406030204" pitchFamily="18" charset="0"/>
                <a:ea typeface="Cambria" panose="02040503050406030204" pitchFamily="18" charset="0"/>
              </a:rPr>
              <a:t>Tính</a:t>
            </a:r>
            <a:r>
              <a:rPr lang="en-SG" sz="4000" b="1" i="0" dirty="0">
                <a:solidFill>
                  <a:srgbClr val="002060"/>
                </a:solidFill>
                <a:effectLst/>
                <a:latin typeface="Cambria" panose="02040503050406030204" pitchFamily="18" charset="0"/>
                <a:ea typeface="Cambria" panose="02040503050406030204" pitchFamily="18" charset="0"/>
              </a:rPr>
              <a:t> </a:t>
            </a:r>
            <a:r>
              <a:rPr lang="en-SG" sz="4000" b="1" i="0" dirty="0" err="1">
                <a:solidFill>
                  <a:srgbClr val="002060"/>
                </a:solidFill>
                <a:effectLst/>
                <a:latin typeface="Cambria" panose="02040503050406030204" pitchFamily="18" charset="0"/>
                <a:ea typeface="Cambria" panose="02040503050406030204" pitchFamily="18" charset="0"/>
              </a:rPr>
              <a:t>bằng</a:t>
            </a:r>
            <a:r>
              <a:rPr lang="en-SG" sz="4000" b="1" i="0" dirty="0">
                <a:solidFill>
                  <a:srgbClr val="002060"/>
                </a:solidFill>
                <a:effectLst/>
                <a:latin typeface="Cambria" panose="02040503050406030204" pitchFamily="18" charset="0"/>
                <a:ea typeface="Cambria" panose="02040503050406030204" pitchFamily="18" charset="0"/>
              </a:rPr>
              <a:t> </a:t>
            </a:r>
            <a:r>
              <a:rPr lang="en-SG" sz="4000" b="1" i="0" dirty="0" err="1">
                <a:solidFill>
                  <a:srgbClr val="002060"/>
                </a:solidFill>
                <a:effectLst/>
                <a:latin typeface="Cambria" panose="02040503050406030204" pitchFamily="18" charset="0"/>
                <a:ea typeface="Cambria" panose="02040503050406030204" pitchFamily="18" charset="0"/>
              </a:rPr>
              <a:t>cách</a:t>
            </a:r>
            <a:r>
              <a:rPr lang="en-SG" sz="4000" b="1" i="0" dirty="0">
                <a:solidFill>
                  <a:srgbClr val="002060"/>
                </a:solidFill>
                <a:effectLst/>
                <a:latin typeface="Cambria" panose="02040503050406030204" pitchFamily="18" charset="0"/>
                <a:ea typeface="Cambria" panose="02040503050406030204" pitchFamily="18" charset="0"/>
              </a:rPr>
              <a:t> </a:t>
            </a:r>
            <a:r>
              <a:rPr lang="en-SG" sz="4000" b="1" i="0" dirty="0" err="1">
                <a:solidFill>
                  <a:srgbClr val="002060"/>
                </a:solidFill>
                <a:effectLst/>
                <a:latin typeface="Cambria" panose="02040503050406030204" pitchFamily="18" charset="0"/>
                <a:ea typeface="Cambria" panose="02040503050406030204" pitchFamily="18" charset="0"/>
              </a:rPr>
              <a:t>thuận</a:t>
            </a:r>
            <a:r>
              <a:rPr lang="en-SG" sz="4000" b="1" i="0" dirty="0">
                <a:solidFill>
                  <a:srgbClr val="002060"/>
                </a:solidFill>
                <a:effectLst/>
                <a:latin typeface="Cambria" panose="02040503050406030204" pitchFamily="18" charset="0"/>
                <a:ea typeface="Cambria" panose="02040503050406030204" pitchFamily="18" charset="0"/>
              </a:rPr>
              <a:t> </a:t>
            </a:r>
            <a:r>
              <a:rPr lang="en-SG" sz="4000" b="1" i="0" dirty="0" err="1">
                <a:solidFill>
                  <a:srgbClr val="002060"/>
                </a:solidFill>
                <a:effectLst/>
                <a:latin typeface="Cambria" panose="02040503050406030204" pitchFamily="18" charset="0"/>
                <a:ea typeface="Cambria" panose="02040503050406030204" pitchFamily="18" charset="0"/>
              </a:rPr>
              <a:t>tiện</a:t>
            </a:r>
            <a:endParaRPr kumimoji="0" lang="en-SG"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sp>
        <p:nvSpPr>
          <p:cNvPr id="17" name="TextBox 16">
            <a:extLst>
              <a:ext uri="{FF2B5EF4-FFF2-40B4-BE49-F238E27FC236}">
                <a16:creationId xmlns:a16="http://schemas.microsoft.com/office/drawing/2014/main" id="{91F84498-EB4B-4A99-B9B8-922FAD4BA224}"/>
              </a:ext>
            </a:extLst>
          </p:cNvPr>
          <p:cNvSpPr txBox="1"/>
          <p:nvPr/>
        </p:nvSpPr>
        <p:spPr>
          <a:xfrm>
            <a:off x="1053388" y="1453229"/>
            <a:ext cx="9873989" cy="86177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5000" b="1" i="0" dirty="0">
                <a:solidFill>
                  <a:srgbClr val="000000"/>
                </a:solidFill>
                <a:effectLst/>
                <a:latin typeface="Cambria" panose="02040503050406030204" pitchFamily="18" charset="0"/>
                <a:ea typeface="Cambria" panose="02040503050406030204" pitchFamily="18" charset="0"/>
              </a:rPr>
              <a:t>16 370 + 6 090 + 2 530 + 4 010</a:t>
            </a:r>
            <a:endParaRPr kumimoji="0" lang="vi-VN"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16" name="TextBox 15">
            <a:extLst>
              <a:ext uri="{FF2B5EF4-FFF2-40B4-BE49-F238E27FC236}">
                <a16:creationId xmlns:a16="http://schemas.microsoft.com/office/drawing/2014/main" id="{27D75460-3562-4786-BB8C-A51E155C3334}"/>
              </a:ext>
            </a:extLst>
          </p:cNvPr>
          <p:cNvSpPr txBox="1"/>
          <p:nvPr/>
        </p:nvSpPr>
        <p:spPr>
          <a:xfrm>
            <a:off x="995201" y="2449191"/>
            <a:ext cx="10854319" cy="86177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5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(16 370 + 2 530) + (6 090 + 4 010)</a:t>
            </a:r>
          </a:p>
        </p:txBody>
      </p:sp>
      <p:sp>
        <p:nvSpPr>
          <p:cNvPr id="18" name="TextBox 17">
            <a:extLst>
              <a:ext uri="{FF2B5EF4-FFF2-40B4-BE49-F238E27FC236}">
                <a16:creationId xmlns:a16="http://schemas.microsoft.com/office/drawing/2014/main" id="{2316D31D-B70A-4B40-AD93-06E886063B3D}"/>
              </a:ext>
            </a:extLst>
          </p:cNvPr>
          <p:cNvSpPr txBox="1"/>
          <p:nvPr/>
        </p:nvSpPr>
        <p:spPr>
          <a:xfrm>
            <a:off x="970124" y="3387809"/>
            <a:ext cx="10854319"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5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lang="en-SG" sz="5400" b="1" i="0" dirty="0">
                <a:solidFill>
                  <a:srgbClr val="000000"/>
                </a:solidFill>
                <a:effectLst/>
                <a:latin typeface="Cambria" panose="02040503050406030204" pitchFamily="18" charset="0"/>
                <a:ea typeface="Cambria" panose="02040503050406030204" pitchFamily="18" charset="0"/>
              </a:rPr>
              <a:t>18 900 + 10 100</a:t>
            </a:r>
            <a:endParaRPr lang="vi-VN" sz="5400" b="1" i="0" dirty="0">
              <a:solidFill>
                <a:srgbClr val="000000"/>
              </a:solidFill>
              <a:effectLst/>
              <a:latin typeface="Cambria" panose="02040503050406030204" pitchFamily="18" charset="0"/>
              <a:ea typeface="Cambria" panose="02040503050406030204" pitchFamily="18" charset="0"/>
            </a:endParaRPr>
          </a:p>
        </p:txBody>
      </p:sp>
      <p:sp>
        <p:nvSpPr>
          <p:cNvPr id="20" name="TextBox 19">
            <a:extLst>
              <a:ext uri="{FF2B5EF4-FFF2-40B4-BE49-F238E27FC236}">
                <a16:creationId xmlns:a16="http://schemas.microsoft.com/office/drawing/2014/main" id="{760BFAFC-A9E7-48A0-B66F-6CEC91F993E3}"/>
              </a:ext>
            </a:extLst>
          </p:cNvPr>
          <p:cNvSpPr txBox="1"/>
          <p:nvPr/>
        </p:nvSpPr>
        <p:spPr>
          <a:xfrm>
            <a:off x="1008193" y="4354152"/>
            <a:ext cx="10854319"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5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lang="en-SG" sz="5400" b="1" i="0" dirty="0">
                <a:solidFill>
                  <a:srgbClr val="000000"/>
                </a:solidFill>
                <a:effectLst/>
                <a:latin typeface="Cambria" panose="02040503050406030204" pitchFamily="18" charset="0"/>
                <a:ea typeface="Cambria" panose="02040503050406030204" pitchFamily="18" charset="0"/>
              </a:rPr>
              <a:t>29 000</a:t>
            </a:r>
            <a:endParaRPr lang="vi-VN" sz="5400" b="1" i="0" dirty="0">
              <a:solidFill>
                <a:srgbClr val="000000"/>
              </a:solidFill>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943690249"/>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500"/>
                            </p:stCondLst>
                            <p:childTnLst>
                              <p:par>
                                <p:cTn id="5" presetID="14" presetClass="entr" presetSubtype="1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1000"/>
                            </p:stCondLst>
                            <p:childTnLst>
                              <p:par>
                                <p:cTn id="9" presetID="22" presetClass="entr" presetSubtype="4"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childTnLst>
                          </p:cTn>
                        </p:par>
                        <p:par>
                          <p:cTn id="12" fill="hold">
                            <p:stCondLst>
                              <p:cond delay="1500"/>
                            </p:stCondLst>
                            <p:childTnLst>
                              <p:par>
                                <p:cTn id="13" presetID="22" presetClass="entr" presetSubtype="4" fill="hold" nodeType="after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wipe(down)">
                                      <p:cBhvr>
                                        <p:cTn id="15" dur="500"/>
                                        <p:tgtEl>
                                          <p:spTgt spid="24"/>
                                        </p:tgtEl>
                                      </p:cBhvr>
                                    </p:animEffect>
                                  </p:childTnLst>
                                </p:cTn>
                              </p:par>
                            </p:childTnLst>
                          </p:cTn>
                        </p:par>
                        <p:par>
                          <p:cTn id="16" fill="hold">
                            <p:stCondLst>
                              <p:cond delay="2000"/>
                            </p:stCondLst>
                            <p:childTnLst>
                              <p:par>
                                <p:cTn id="17" presetID="53" presetClass="entr" presetSubtype="16" fill="hold" nodeType="after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500" fill="hold"/>
                                        <p:tgtEl>
                                          <p:spTgt spid="2"/>
                                        </p:tgtEl>
                                        <p:attrNameLst>
                                          <p:attrName>ppt_w</p:attrName>
                                        </p:attrNameLst>
                                      </p:cBhvr>
                                      <p:tavLst>
                                        <p:tav tm="0">
                                          <p:val>
                                            <p:fltVal val="0"/>
                                          </p:val>
                                        </p:tav>
                                        <p:tav tm="100000">
                                          <p:val>
                                            <p:strVal val="#ppt_w"/>
                                          </p:val>
                                        </p:tav>
                                      </p:tavLst>
                                    </p:anim>
                                    <p:anim calcmode="lin" valueType="num">
                                      <p:cBhvr>
                                        <p:cTn id="20" dur="500" fill="hold"/>
                                        <p:tgtEl>
                                          <p:spTgt spid="2"/>
                                        </p:tgtEl>
                                        <p:attrNameLst>
                                          <p:attrName>ppt_h</p:attrName>
                                        </p:attrNameLst>
                                      </p:cBhvr>
                                      <p:tavLst>
                                        <p:tav tm="0">
                                          <p:val>
                                            <p:fltVal val="0"/>
                                          </p:val>
                                        </p:tav>
                                        <p:tav tm="100000">
                                          <p:val>
                                            <p:strVal val="#ppt_h"/>
                                          </p:val>
                                        </p:tav>
                                      </p:tavLst>
                                    </p:anim>
                                    <p:animEffect transition="in" filter="fade">
                                      <p:cBhvr>
                                        <p:cTn id="21" dur="500"/>
                                        <p:tgtEl>
                                          <p:spTgt spid="2"/>
                                        </p:tgtEl>
                                      </p:cBhvr>
                                    </p:animEffect>
                                  </p:childTnLst>
                                </p:cTn>
                              </p:par>
                            </p:childTnLst>
                          </p:cTn>
                        </p:par>
                        <p:par>
                          <p:cTn id="22" fill="hold">
                            <p:stCondLst>
                              <p:cond delay="2500"/>
                            </p:stCondLst>
                            <p:childTnLst>
                              <p:par>
                                <p:cTn id="23" presetID="22" presetClass="entr" presetSubtype="4" fill="hold" nodeType="after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down)">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1000"/>
                                        <p:tgtEl>
                                          <p:spTgt spid="16"/>
                                        </p:tgtEl>
                                      </p:cBhvr>
                                    </p:animEffect>
                                    <p:anim calcmode="lin" valueType="num">
                                      <p:cBhvr>
                                        <p:cTn id="31" dur="1000" fill="hold"/>
                                        <p:tgtEl>
                                          <p:spTgt spid="16"/>
                                        </p:tgtEl>
                                        <p:attrNameLst>
                                          <p:attrName>ppt_x</p:attrName>
                                        </p:attrNameLst>
                                      </p:cBhvr>
                                      <p:tavLst>
                                        <p:tav tm="0">
                                          <p:val>
                                            <p:strVal val="#ppt_x"/>
                                          </p:val>
                                        </p:tav>
                                        <p:tav tm="100000">
                                          <p:val>
                                            <p:strVal val="#ppt_x"/>
                                          </p:val>
                                        </p:tav>
                                      </p:tavLst>
                                    </p:anim>
                                    <p:anim calcmode="lin" valueType="num">
                                      <p:cBhvr>
                                        <p:cTn id="32"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barn(inVertical)">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barn(inVertical)">
                                      <p:cBhvr>
                                        <p:cTn id="4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P spid="2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610654865b9c2"/>
          <p:cNvPicPr>
            <a:picLocks noChangeAspect="1"/>
          </p:cNvPicPr>
          <p:nvPr/>
        </p:nvPicPr>
        <p:blipFill>
          <a:blip r:embed="rId3"/>
          <a:stretch>
            <a:fillRect/>
          </a:stretch>
        </p:blipFill>
        <p:spPr>
          <a:xfrm>
            <a:off x="182" y="0"/>
            <a:ext cx="12192635" cy="6945630"/>
          </a:xfrm>
          <a:prstGeom prst="rect">
            <a:avLst/>
          </a:prstGeom>
        </p:spPr>
      </p:pic>
      <p:grpSp>
        <p:nvGrpSpPr>
          <p:cNvPr id="32" name="组合 31"/>
          <p:cNvGrpSpPr/>
          <p:nvPr/>
        </p:nvGrpSpPr>
        <p:grpSpPr>
          <a:xfrm>
            <a:off x="3246226" y="675833"/>
            <a:ext cx="7938098" cy="4862829"/>
            <a:chOff x="1227083" y="675833"/>
            <a:chExt cx="10162697" cy="5898322"/>
          </a:xfrm>
        </p:grpSpPr>
        <p:sp>
          <p:nvSpPr>
            <p:cNvPr id="34" name="矩形 33"/>
            <p:cNvSpPr/>
            <p:nvPr/>
          </p:nvSpPr>
          <p:spPr>
            <a:xfrm rot="344791">
              <a:off x="1331381" y="828233"/>
              <a:ext cx="10058399" cy="5745922"/>
            </a:xfrm>
            <a:prstGeom prst="rect">
              <a:avLst/>
            </a:prstGeom>
            <a:solidFill>
              <a:srgbClr val="FE8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p:nvSpPr>
          <p:spPr>
            <a:xfrm>
              <a:off x="1227083" y="675833"/>
              <a:ext cx="10058399" cy="57459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8" name="图片 7" descr="未标题-2"/>
          <p:cNvPicPr>
            <a:picLocks noChangeAspect="1"/>
          </p:cNvPicPr>
          <p:nvPr/>
        </p:nvPicPr>
        <p:blipFill>
          <a:blip r:embed="rId4"/>
          <a:stretch>
            <a:fillRect/>
          </a:stretch>
        </p:blipFill>
        <p:spPr>
          <a:xfrm>
            <a:off x="0" y="1402576"/>
            <a:ext cx="4134885" cy="3673067"/>
          </a:xfrm>
          <a:prstGeom prst="rect">
            <a:avLst/>
          </a:prstGeom>
        </p:spPr>
      </p:pic>
      <p:pic>
        <p:nvPicPr>
          <p:cNvPr id="6" name="图片 5" descr="610654865b9c2"/>
          <p:cNvPicPr>
            <a:picLocks noChangeAspect="1"/>
          </p:cNvPicPr>
          <p:nvPr/>
        </p:nvPicPr>
        <p:blipFill>
          <a:blip r:embed="rId5"/>
          <a:stretch>
            <a:fillRect/>
          </a:stretch>
        </p:blipFill>
        <p:spPr>
          <a:xfrm>
            <a:off x="14605" y="2442845"/>
            <a:ext cx="12192635" cy="4502150"/>
          </a:xfrm>
          <a:prstGeom prst="rect">
            <a:avLst/>
          </a:prstGeom>
        </p:spPr>
      </p:pic>
      <p:pic>
        <p:nvPicPr>
          <p:cNvPr id="7" name="图片 6" descr="54ref"/>
          <p:cNvPicPr>
            <a:picLocks noChangeAspect="1"/>
          </p:cNvPicPr>
          <p:nvPr/>
        </p:nvPicPr>
        <p:blipFill>
          <a:blip r:embed="rId6"/>
          <a:stretch>
            <a:fillRect/>
          </a:stretch>
        </p:blipFill>
        <p:spPr>
          <a:xfrm>
            <a:off x="9201150" y="4347210"/>
            <a:ext cx="2766695" cy="2074545"/>
          </a:xfrm>
          <a:prstGeom prst="rect">
            <a:avLst/>
          </a:prstGeom>
        </p:spPr>
      </p:pic>
      <p:pic>
        <p:nvPicPr>
          <p:cNvPr id="16" name="图片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587909" y="636"/>
            <a:ext cx="1588100" cy="1710690"/>
          </a:xfrm>
          <a:prstGeom prst="rect">
            <a:avLst/>
          </a:prstGeom>
        </p:spPr>
      </p:pic>
      <p:pic>
        <p:nvPicPr>
          <p:cNvPr id="24" name="图片 2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325301" y="675833"/>
            <a:ext cx="1727420" cy="1097672"/>
          </a:xfrm>
          <a:prstGeom prst="rect">
            <a:avLst/>
          </a:prstGeom>
        </p:spPr>
      </p:pic>
      <p:pic>
        <p:nvPicPr>
          <p:cNvPr id="25" name="Picture 24">
            <a:extLst>
              <a:ext uri="{FF2B5EF4-FFF2-40B4-BE49-F238E27FC236}">
                <a16:creationId xmlns:a16="http://schemas.microsoft.com/office/drawing/2014/main" id="{1A2B8A67-5B8C-4775-A88E-060D18AEF470}"/>
              </a:ext>
            </a:extLst>
          </p:cNvPr>
          <p:cNvPicPr>
            <a:picLocks noChangeAspect="1"/>
          </p:cNvPicPr>
          <p:nvPr/>
        </p:nvPicPr>
        <p:blipFill>
          <a:blip r:embed="rId9"/>
          <a:stretch>
            <a:fillRect/>
          </a:stretch>
        </p:blipFill>
        <p:spPr>
          <a:xfrm>
            <a:off x="3790967" y="1432559"/>
            <a:ext cx="6767147" cy="3475021"/>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DE59"/>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064038"/>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62000"/>
            <a:lum/>
          </a:blip>
          <a:srcRect/>
          <a:stretch>
            <a:fillRect t="-6000" b="-6000"/>
          </a:stretch>
        </a:blipFill>
        <a:effectLst/>
      </p:bgPr>
    </p:bg>
    <p:spTree>
      <p:nvGrpSpPr>
        <p:cNvPr id="1" name=""/>
        <p:cNvGrpSpPr/>
        <p:nvPr/>
      </p:nvGrpSpPr>
      <p:grpSpPr>
        <a:xfrm>
          <a:off x="0" y="0"/>
          <a:ext cx="0" cy="0"/>
          <a:chOff x="0" y="0"/>
          <a:chExt cx="0" cy="0"/>
        </a:xfrm>
      </p:grpSpPr>
      <p:grpSp>
        <p:nvGrpSpPr>
          <p:cNvPr id="22" name="vong quay"/>
          <p:cNvGrpSpPr/>
          <p:nvPr/>
        </p:nvGrpSpPr>
        <p:grpSpPr>
          <a:xfrm>
            <a:off x="5825983" y="478508"/>
            <a:ext cx="5042125" cy="5036855"/>
            <a:chOff x="5425622" y="292790"/>
            <a:chExt cx="5834378" cy="5828280"/>
          </a:xfrm>
        </p:grpSpPr>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25622" y="292790"/>
              <a:ext cx="5834378" cy="5828280"/>
            </a:xfrm>
            <a:prstGeom prst="rect">
              <a:avLst/>
            </a:prstGeom>
          </p:spPr>
        </p:pic>
        <p:sp>
          <p:nvSpPr>
            <p:cNvPr id="9" name="TextBox 8"/>
            <p:cNvSpPr txBox="1"/>
            <p:nvPr/>
          </p:nvSpPr>
          <p:spPr>
            <a:xfrm rot="14949661">
              <a:off x="6674685" y="1269286"/>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30</a:t>
              </a:r>
              <a:endParaRPr kumimoji="0" lang="vi-VN"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0" name="TextBox 9"/>
            <p:cNvSpPr txBox="1"/>
            <p:nvPr/>
          </p:nvSpPr>
          <p:spPr>
            <a:xfrm rot="12232592">
              <a:off x="5742637" y="2184872"/>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40</a:t>
              </a:r>
              <a:endParaRPr kumimoji="0" lang="vi-VN"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1" name="TextBox 10"/>
            <p:cNvSpPr txBox="1"/>
            <p:nvPr/>
          </p:nvSpPr>
          <p:spPr>
            <a:xfrm rot="17590276">
              <a:off x="8020996" y="1266361"/>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20</a:t>
              </a:r>
              <a:endParaRPr kumimoji="0" lang="vi-VN"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2" name="TextBox 11"/>
            <p:cNvSpPr txBox="1"/>
            <p:nvPr/>
          </p:nvSpPr>
          <p:spPr>
            <a:xfrm rot="20155085">
              <a:off x="8917980" y="2189476"/>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10</a:t>
              </a:r>
              <a:endParaRPr kumimoji="0" lang="vi-VN"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7" name="TextBox 16"/>
            <p:cNvSpPr txBox="1"/>
            <p:nvPr/>
          </p:nvSpPr>
          <p:spPr>
            <a:xfrm rot="9501114">
              <a:off x="5697321" y="3524665"/>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50</a:t>
              </a:r>
              <a:endParaRPr kumimoji="0" lang="vi-VN"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9" name="TextBox 18"/>
            <p:cNvSpPr txBox="1"/>
            <p:nvPr/>
          </p:nvSpPr>
          <p:spPr>
            <a:xfrm rot="6703311">
              <a:off x="6660976" y="4492996"/>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60</a:t>
              </a:r>
              <a:endParaRPr kumimoji="0" lang="vi-VN"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0" name="TextBox 19"/>
            <p:cNvSpPr txBox="1"/>
            <p:nvPr/>
          </p:nvSpPr>
          <p:spPr>
            <a:xfrm rot="3829829">
              <a:off x="8019634" y="4500236"/>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70</a:t>
              </a:r>
              <a:endParaRPr kumimoji="0" lang="vi-VN"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1" name="TextBox 20"/>
            <p:cNvSpPr txBox="1"/>
            <p:nvPr/>
          </p:nvSpPr>
          <p:spPr>
            <a:xfrm rot="1321648">
              <a:off x="8940448" y="3556175"/>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80</a:t>
              </a:r>
              <a:endParaRPr kumimoji="0" lang="vi-VN"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sp>
        <p:nvSpPr>
          <p:cNvPr id="23" name="Isosceles Triangle 22"/>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5" name="quay dung"/>
          <p:cNvSpPr/>
          <p:nvPr/>
        </p:nvSpPr>
        <p:spPr>
          <a:xfrm>
            <a:off x="7034809" y="5868557"/>
            <a:ext cx="2704012" cy="849085"/>
          </a:xfrm>
          <a:prstGeom prst="round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QUAY</a:t>
            </a:r>
            <a:endParaRPr kumimoji="0" lang="vi-VN" sz="24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6" name="Rounded Rectangle 25">
            <a:hlinkClick r:id="rId6" action="ppaction://hlinksldjump"/>
          </p:cNvPr>
          <p:cNvSpPr/>
          <p:nvPr/>
        </p:nvSpPr>
        <p:spPr>
          <a:xfrm>
            <a:off x="857805" y="3127505"/>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1</a:t>
            </a:r>
            <a:endParaRPr kumimoji="0" lang="vi-VN"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7" name="Rounded Rectangle 26">
            <a:hlinkClick r:id="rId7" action="ppaction://hlinksldjump"/>
          </p:cNvPr>
          <p:cNvSpPr/>
          <p:nvPr/>
        </p:nvSpPr>
        <p:spPr>
          <a:xfrm>
            <a:off x="2355722" y="3127505"/>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2</a:t>
            </a:r>
            <a:endParaRPr kumimoji="0" lang="vi-VN"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8" name="Rounded Rectangle 27">
            <a:hlinkClick r:id="rId8" action="ppaction://hlinksldjump"/>
          </p:cNvPr>
          <p:cNvSpPr/>
          <p:nvPr/>
        </p:nvSpPr>
        <p:spPr>
          <a:xfrm>
            <a:off x="3853638" y="3127505"/>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3</a:t>
            </a:r>
            <a:endParaRPr kumimoji="0" lang="vi-VN"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35" name="Rounded Rectangle 34">
            <a:hlinkClick r:id="rId9" action="ppaction://hlinksldjump"/>
          </p:cNvPr>
          <p:cNvSpPr/>
          <p:nvPr/>
        </p:nvSpPr>
        <p:spPr>
          <a:xfrm>
            <a:off x="858563" y="4673578"/>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4</a:t>
            </a:r>
            <a:endParaRPr kumimoji="0" lang="vi-VN"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36" name="Rounded Rectangle 35">
            <a:hlinkClick r:id="rId10" action="ppaction://hlinksldjump"/>
          </p:cNvPr>
          <p:cNvSpPr/>
          <p:nvPr/>
        </p:nvSpPr>
        <p:spPr>
          <a:xfrm>
            <a:off x="2356480" y="4673578"/>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5</a:t>
            </a:r>
            <a:endParaRPr kumimoji="0" lang="vi-VN"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37" name="Rounded Rectangle 36">
            <a:hlinkClick r:id="rId11" action="ppaction://hlinksldjump"/>
          </p:cNvPr>
          <p:cNvSpPr/>
          <p:nvPr/>
        </p:nvSpPr>
        <p:spPr>
          <a:xfrm>
            <a:off x="3854396" y="4673578"/>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6</a:t>
            </a:r>
            <a:endParaRPr kumimoji="0" lang="vi-VN"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41" name="Rectangle 40"/>
          <p:cNvSpPr/>
          <p:nvPr/>
        </p:nvSpPr>
        <p:spPr>
          <a:xfrm>
            <a:off x="402426" y="95110"/>
            <a:ext cx="5121915" cy="1938992"/>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Tahoma" panose="020B0604030504040204" pitchFamily="34" charset="0"/>
                <a:ea typeface="Tahoma" panose="020B0604030504040204" pitchFamily="34" charset="0"/>
                <a:cs typeface="Tahoma" panose="020B0604030504040204" pitchFamily="34" charset="0"/>
              </a:rPr>
              <a:t>VÒNG QUAY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Tahoma" panose="020B0604030504040204" pitchFamily="34" charset="0"/>
                <a:ea typeface="Tahoma" panose="020B0604030504040204" pitchFamily="34" charset="0"/>
                <a:cs typeface="Tahoma" panose="020B0604030504040204" pitchFamily="34" charset="0"/>
              </a:rPr>
              <a:t>MAY MẮN</a:t>
            </a:r>
          </a:p>
        </p:txBody>
      </p:sp>
      <p:pic>
        <p:nvPicPr>
          <p:cNvPr id="44" name="Picture 43"/>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24807" y="845531"/>
            <a:ext cx="495300" cy="438150"/>
          </a:xfrm>
          <a:prstGeom prst="rect">
            <a:avLst/>
          </a:prstGeom>
        </p:spPr>
      </p:pic>
      <p:pic>
        <p:nvPicPr>
          <p:cNvPr id="45" name="Picture 44"/>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829739" y="1207472"/>
            <a:ext cx="495300" cy="438150"/>
          </a:xfrm>
          <a:prstGeom prst="rect">
            <a:avLst/>
          </a:prstGeom>
        </p:spPr>
      </p:pic>
      <p:pic>
        <p:nvPicPr>
          <p:cNvPr id="46" name="Picture 45"/>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919150" y="680278"/>
            <a:ext cx="495300" cy="438150"/>
          </a:xfrm>
          <a:prstGeom prst="rect">
            <a:avLst/>
          </a:prstGeom>
        </p:spPr>
      </p:pic>
      <p:pic>
        <p:nvPicPr>
          <p:cNvPr id="47" name="Picture 4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1111830" y="478508"/>
            <a:ext cx="714375" cy="1190625"/>
          </a:xfrm>
          <a:prstGeom prst="rect">
            <a:avLst/>
          </a:prstGeom>
        </p:spPr>
      </p:pic>
      <p:pic>
        <p:nvPicPr>
          <p:cNvPr id="2" name="Picture 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646194" y="2397345"/>
            <a:ext cx="1354214" cy="1155064"/>
          </a:xfrm>
          <a:prstGeom prst="rect">
            <a:avLst/>
          </a:prstGeom>
        </p:spPr>
      </p:pic>
      <p:pic>
        <p:nvPicPr>
          <p:cNvPr id="3" name="vongquay">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9714152" y="-693733"/>
            <a:ext cx="609600" cy="609600"/>
          </a:xfrm>
          <a:prstGeom prst="rect">
            <a:avLst/>
          </a:prstGeom>
        </p:spPr>
      </p:pic>
      <p:sp>
        <p:nvSpPr>
          <p:cNvPr id="31" name="Isosceles Triangle 30"/>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2" name="Isosceles Triangle 31"/>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3" name="Isosceles Triangle 32"/>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4" name="Isosceles Triangle 33"/>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Isosceles Triangle 41"/>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3" name="Isosceles Triangle 42"/>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8" name="Isosceles Triangle 47"/>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9" name="Isosceles Triangle 48"/>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0" name="Isosceles Triangle 49"/>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1" name="Isosceles Triangle 50"/>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2" name="Isosceles Triangle 51"/>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3" name="Isosceles Triangle 52"/>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4" name="Isosceles Triangle 53"/>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5" name="Isosceles Triangle 54"/>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6" name="Isosceles Triangle 55"/>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7" name="Isosceles Triangle 56"/>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8" name="Isosceles Triangle 57"/>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9" name="Isosceles Triangle 58"/>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60" name="Isosceles Triangle 59"/>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61" name="Isosceles Triangle 60"/>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4" name="Heart 23">
            <a:hlinkClick r:id="" action="ppaction://noaction"/>
          </p:cNvPr>
          <p:cNvSpPr/>
          <p:nvPr/>
        </p:nvSpPr>
        <p:spPr>
          <a:xfrm rot="5400000">
            <a:off x="11351621" y="2586449"/>
            <a:ext cx="783772" cy="783770"/>
          </a:xfrm>
          <a:prstGeom prst="heart">
            <a:avLst/>
          </a:prstGeom>
          <a:solidFill>
            <a:srgbClr val="FF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62" name="quay dung">
            <a:hlinkClick r:id="rId16" action="ppaction://hlinksldjump"/>
          </p:cNvPr>
          <p:cNvSpPr/>
          <p:nvPr/>
        </p:nvSpPr>
        <p:spPr>
          <a:xfrm>
            <a:off x="9931174" y="219094"/>
            <a:ext cx="2089010" cy="754392"/>
          </a:xfrm>
          <a:prstGeom prst="round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smtClean="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BÀI</a:t>
            </a:r>
            <a:r>
              <a:rPr kumimoji="0" lang="en-GB" sz="2400" b="1" i="0" u="none" strike="noStrike" kern="1200" cap="none" spc="0" normalizeH="0" noProof="0" dirty="0" smtClean="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SAU</a:t>
            </a:r>
            <a:endParaRPr kumimoji="0" lang="vi-VN" sz="24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829396265"/>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repeatCount="indefinite" fill="hold" grpId="0" nodeType="withEffect">
                                  <p:stCondLst>
                                    <p:cond delay="0"/>
                                  </p:stCondLst>
                                  <p:iterate type="lt">
                                    <p:tmPct val="10000"/>
                                  </p:iterate>
                                  <p:childTnLst>
                                    <p:animMotion origin="layout" path="M 1.25E-6 -2.59259E-6 L 1.25E-6 -0.02407 " pathEditMode="relative" rAng="0" ptsTypes="AA">
                                      <p:cBhvr>
                                        <p:cTn id="6" dur="250" accel="50000" decel="50000" autoRev="1" fill="hold">
                                          <p:stCondLst>
                                            <p:cond delay="0"/>
                                          </p:stCondLst>
                                        </p:cTn>
                                        <p:tgtEl>
                                          <p:spTgt spid="41"/>
                                        </p:tgtEl>
                                        <p:attrNameLst>
                                          <p:attrName>ppt_x</p:attrName>
                                          <p:attrName>ppt_y</p:attrName>
                                        </p:attrNameLst>
                                      </p:cBhvr>
                                      <p:rCtr x="0" y="-1204"/>
                                    </p:animMotion>
                                    <p:animRot by="1500000">
                                      <p:cBhvr>
                                        <p:cTn id="7" dur="125" fill="hold">
                                          <p:stCondLst>
                                            <p:cond delay="0"/>
                                          </p:stCondLst>
                                        </p:cTn>
                                        <p:tgtEl>
                                          <p:spTgt spid="41"/>
                                        </p:tgtEl>
                                        <p:attrNameLst>
                                          <p:attrName>r</p:attrName>
                                        </p:attrNameLst>
                                      </p:cBhvr>
                                    </p:animRot>
                                    <p:animRot by="-1500000">
                                      <p:cBhvr>
                                        <p:cTn id="8" dur="125" fill="hold">
                                          <p:stCondLst>
                                            <p:cond delay="125"/>
                                          </p:stCondLst>
                                        </p:cTn>
                                        <p:tgtEl>
                                          <p:spTgt spid="41"/>
                                        </p:tgtEl>
                                        <p:attrNameLst>
                                          <p:attrName>r</p:attrName>
                                        </p:attrNameLst>
                                      </p:cBhvr>
                                    </p:animRot>
                                    <p:animRot by="-1500000">
                                      <p:cBhvr>
                                        <p:cTn id="9" dur="125" fill="hold">
                                          <p:stCondLst>
                                            <p:cond delay="250"/>
                                          </p:stCondLst>
                                        </p:cTn>
                                        <p:tgtEl>
                                          <p:spTgt spid="41"/>
                                        </p:tgtEl>
                                        <p:attrNameLst>
                                          <p:attrName>r</p:attrName>
                                        </p:attrNameLst>
                                      </p:cBhvr>
                                    </p:animRot>
                                    <p:animRot by="1500000">
                                      <p:cBhvr>
                                        <p:cTn id="10" dur="125" fill="hold">
                                          <p:stCondLst>
                                            <p:cond delay="375"/>
                                          </p:stCondLst>
                                        </p:cTn>
                                        <p:tgtEl>
                                          <p:spTgt spid="41"/>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0" nodeType="clickEffect">
                                  <p:stCondLst>
                                    <p:cond delay="0"/>
                                  </p:stCondLst>
                                  <p:childTnLst>
                                    <p:animEffect transition="out" filter="fade">
                                      <p:cBhvr>
                                        <p:cTn id="14" dur="500"/>
                                        <p:tgtEl>
                                          <p:spTgt spid="31"/>
                                        </p:tgtEl>
                                      </p:cBhvr>
                                    </p:animEffect>
                                    <p:set>
                                      <p:cBhvr>
                                        <p:cTn id="15" dur="1" fill="hold">
                                          <p:stCondLst>
                                            <p:cond delay="499"/>
                                          </p:stCondLst>
                                        </p:cTn>
                                        <p:tgtEl>
                                          <p:spTgt spid="31"/>
                                        </p:tgtEl>
                                        <p:attrNameLst>
                                          <p:attrName>style.visibility</p:attrName>
                                        </p:attrNameLst>
                                      </p:cBhvr>
                                      <p:to>
                                        <p:strVal val="hidden"/>
                                      </p:to>
                                    </p:set>
                                  </p:childTnLst>
                                </p:cTn>
                              </p:par>
                              <p:par>
                                <p:cTn id="16" presetID="3" presetClass="mediacall" presetSubtype="0" fill="hold" nodeType="withEffect">
                                  <p:stCondLst>
                                    <p:cond delay="0"/>
                                  </p:stCondLst>
                                  <p:childTnLst>
                                    <p:cmd type="call" cmd="stop">
                                      <p:cBhvr>
                                        <p:cTn id="17" dur="1" fill="hold"/>
                                        <p:tgtEl>
                                          <p:spTgt spid="3"/>
                                        </p:tgtEl>
                                      </p:cBhvr>
                                    </p:cmd>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32"/>
                                        </p:tgtEl>
                                      </p:cBhvr>
                                    </p:animEffect>
                                    <p:set>
                                      <p:cBhvr>
                                        <p:cTn id="22" dur="1" fill="hold">
                                          <p:stCondLst>
                                            <p:cond delay="499"/>
                                          </p:stCondLst>
                                        </p:cTn>
                                        <p:tgtEl>
                                          <p:spTgt spid="32"/>
                                        </p:tgtEl>
                                        <p:attrNameLst>
                                          <p:attrName>style.visibility</p:attrName>
                                        </p:attrNameLst>
                                      </p:cBhvr>
                                      <p:to>
                                        <p:strVal val="hidden"/>
                                      </p:to>
                                    </p:set>
                                  </p:childTnLst>
                                </p:cTn>
                              </p:par>
                              <p:par>
                                <p:cTn id="23" presetID="3" presetClass="mediacall" presetSubtype="0" fill="hold" nodeType="withEffect">
                                  <p:stCondLst>
                                    <p:cond delay="0"/>
                                  </p:stCondLst>
                                  <p:childTnLst>
                                    <p:cmd type="call" cmd="stop">
                                      <p:cBhvr>
                                        <p:cTn id="24" dur="1" fill="hold"/>
                                        <p:tgtEl>
                                          <p:spTgt spid="3"/>
                                        </p:tgtEl>
                                      </p:cBhvr>
                                    </p:cmd>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grpId="0" nodeType="clickEffect">
                                  <p:stCondLst>
                                    <p:cond delay="0"/>
                                  </p:stCondLst>
                                  <p:childTnLst>
                                    <p:animEffect transition="out" filter="fade">
                                      <p:cBhvr>
                                        <p:cTn id="28" dur="500"/>
                                        <p:tgtEl>
                                          <p:spTgt spid="33"/>
                                        </p:tgtEl>
                                      </p:cBhvr>
                                    </p:animEffect>
                                    <p:set>
                                      <p:cBhvr>
                                        <p:cTn id="29" dur="1" fill="hold">
                                          <p:stCondLst>
                                            <p:cond delay="499"/>
                                          </p:stCondLst>
                                        </p:cTn>
                                        <p:tgtEl>
                                          <p:spTgt spid="33"/>
                                        </p:tgtEl>
                                        <p:attrNameLst>
                                          <p:attrName>style.visibility</p:attrName>
                                        </p:attrNameLst>
                                      </p:cBhvr>
                                      <p:to>
                                        <p:strVal val="hidden"/>
                                      </p:to>
                                    </p:set>
                                  </p:childTnLst>
                                </p:cTn>
                              </p:par>
                              <p:par>
                                <p:cTn id="30" presetID="3" presetClass="mediacall" presetSubtype="0" fill="hold" nodeType="withEffect">
                                  <p:stCondLst>
                                    <p:cond delay="0"/>
                                  </p:stCondLst>
                                  <p:childTnLst>
                                    <p:cmd type="call" cmd="stop">
                                      <p:cBhvr>
                                        <p:cTn id="31" dur="1" fill="hold"/>
                                        <p:tgtEl>
                                          <p:spTgt spid="3"/>
                                        </p:tgtEl>
                                      </p:cBhvr>
                                    </p:cmd>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grpId="0" nodeType="clickEffect">
                                  <p:stCondLst>
                                    <p:cond delay="0"/>
                                  </p:stCondLst>
                                  <p:childTnLst>
                                    <p:animEffect transition="out" filter="fade">
                                      <p:cBhvr>
                                        <p:cTn id="35" dur="500"/>
                                        <p:tgtEl>
                                          <p:spTgt spid="34"/>
                                        </p:tgtEl>
                                      </p:cBhvr>
                                    </p:animEffect>
                                    <p:set>
                                      <p:cBhvr>
                                        <p:cTn id="36" dur="1" fill="hold">
                                          <p:stCondLst>
                                            <p:cond delay="499"/>
                                          </p:stCondLst>
                                        </p:cTn>
                                        <p:tgtEl>
                                          <p:spTgt spid="34"/>
                                        </p:tgtEl>
                                        <p:attrNameLst>
                                          <p:attrName>style.visibility</p:attrName>
                                        </p:attrNameLst>
                                      </p:cBhvr>
                                      <p:to>
                                        <p:strVal val="hidden"/>
                                      </p:to>
                                    </p:set>
                                  </p:childTnLst>
                                </p:cTn>
                              </p:par>
                              <p:par>
                                <p:cTn id="37" presetID="3" presetClass="mediacall" presetSubtype="0" fill="hold" nodeType="withEffect">
                                  <p:stCondLst>
                                    <p:cond delay="0"/>
                                  </p:stCondLst>
                                  <p:childTnLst>
                                    <p:cmd type="call" cmd="stop">
                                      <p:cBhvr>
                                        <p:cTn id="38" dur="1" fill="hold"/>
                                        <p:tgtEl>
                                          <p:spTgt spid="3"/>
                                        </p:tgtEl>
                                      </p:cBhvr>
                                    </p:cmd>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grpId="0" nodeType="clickEffect">
                                  <p:stCondLst>
                                    <p:cond delay="0"/>
                                  </p:stCondLst>
                                  <p:childTnLst>
                                    <p:animEffect transition="out" filter="fade">
                                      <p:cBhvr>
                                        <p:cTn id="42" dur="500"/>
                                        <p:tgtEl>
                                          <p:spTgt spid="42"/>
                                        </p:tgtEl>
                                      </p:cBhvr>
                                    </p:animEffect>
                                    <p:set>
                                      <p:cBhvr>
                                        <p:cTn id="43" dur="1" fill="hold">
                                          <p:stCondLst>
                                            <p:cond delay="499"/>
                                          </p:stCondLst>
                                        </p:cTn>
                                        <p:tgtEl>
                                          <p:spTgt spid="42"/>
                                        </p:tgtEl>
                                        <p:attrNameLst>
                                          <p:attrName>style.visibility</p:attrName>
                                        </p:attrNameLst>
                                      </p:cBhvr>
                                      <p:to>
                                        <p:strVal val="hidden"/>
                                      </p:to>
                                    </p:set>
                                  </p:childTnLst>
                                </p:cTn>
                              </p:par>
                              <p:par>
                                <p:cTn id="44" presetID="3" presetClass="mediacall" presetSubtype="0" fill="hold" nodeType="withEffect">
                                  <p:stCondLst>
                                    <p:cond delay="0"/>
                                  </p:stCondLst>
                                  <p:childTnLst>
                                    <p:cmd type="call" cmd="stop">
                                      <p:cBhvr>
                                        <p:cTn id="45" dur="1" fill="hold"/>
                                        <p:tgtEl>
                                          <p:spTgt spid="3"/>
                                        </p:tgtEl>
                                      </p:cBhvr>
                                    </p:cmd>
                                  </p:childTnLst>
                                </p:cTn>
                              </p:par>
                            </p:childTnLst>
                          </p:cTn>
                        </p:par>
                      </p:childTnLst>
                    </p:cTn>
                  </p:par>
                  <p:par>
                    <p:cTn id="46" fill="hold">
                      <p:stCondLst>
                        <p:cond delay="indefinite"/>
                      </p:stCondLst>
                      <p:childTnLst>
                        <p:par>
                          <p:cTn id="47" fill="hold">
                            <p:stCondLst>
                              <p:cond delay="0"/>
                            </p:stCondLst>
                            <p:childTnLst>
                              <p:par>
                                <p:cTn id="48" presetID="10" presetClass="exit" presetSubtype="0" fill="hold" grpId="0" nodeType="clickEffect">
                                  <p:stCondLst>
                                    <p:cond delay="0"/>
                                  </p:stCondLst>
                                  <p:childTnLst>
                                    <p:animEffect transition="out" filter="fade">
                                      <p:cBhvr>
                                        <p:cTn id="49" dur="500"/>
                                        <p:tgtEl>
                                          <p:spTgt spid="43"/>
                                        </p:tgtEl>
                                      </p:cBhvr>
                                    </p:animEffect>
                                    <p:set>
                                      <p:cBhvr>
                                        <p:cTn id="50" dur="1" fill="hold">
                                          <p:stCondLst>
                                            <p:cond delay="499"/>
                                          </p:stCondLst>
                                        </p:cTn>
                                        <p:tgtEl>
                                          <p:spTgt spid="43"/>
                                        </p:tgtEl>
                                        <p:attrNameLst>
                                          <p:attrName>style.visibility</p:attrName>
                                        </p:attrNameLst>
                                      </p:cBhvr>
                                      <p:to>
                                        <p:strVal val="hidden"/>
                                      </p:to>
                                    </p:set>
                                  </p:childTnLst>
                                </p:cTn>
                              </p:par>
                              <p:par>
                                <p:cTn id="51" presetID="3" presetClass="mediacall" presetSubtype="0" fill="hold" nodeType="withEffect">
                                  <p:stCondLst>
                                    <p:cond delay="0"/>
                                  </p:stCondLst>
                                  <p:childTnLst>
                                    <p:cmd type="call" cmd="stop">
                                      <p:cBhvr>
                                        <p:cTn id="52" dur="1" fill="hold"/>
                                        <p:tgtEl>
                                          <p:spTgt spid="3"/>
                                        </p:tgtEl>
                                      </p:cBhvr>
                                    </p:cmd>
                                  </p:childTnLst>
                                </p:cTn>
                              </p:par>
                            </p:childTnLst>
                          </p:cTn>
                        </p:par>
                      </p:childTnLst>
                    </p:cTn>
                  </p:par>
                  <p:par>
                    <p:cTn id="53" fill="hold">
                      <p:stCondLst>
                        <p:cond delay="indefinite"/>
                      </p:stCondLst>
                      <p:childTnLst>
                        <p:par>
                          <p:cTn id="54" fill="hold">
                            <p:stCondLst>
                              <p:cond delay="0"/>
                            </p:stCondLst>
                            <p:childTnLst>
                              <p:par>
                                <p:cTn id="55" presetID="10" presetClass="exit" presetSubtype="0" fill="hold" grpId="0" nodeType="clickEffect">
                                  <p:stCondLst>
                                    <p:cond delay="0"/>
                                  </p:stCondLst>
                                  <p:childTnLst>
                                    <p:animEffect transition="out" filter="fade">
                                      <p:cBhvr>
                                        <p:cTn id="56" dur="500"/>
                                        <p:tgtEl>
                                          <p:spTgt spid="48"/>
                                        </p:tgtEl>
                                      </p:cBhvr>
                                    </p:animEffect>
                                    <p:set>
                                      <p:cBhvr>
                                        <p:cTn id="57" dur="1" fill="hold">
                                          <p:stCondLst>
                                            <p:cond delay="499"/>
                                          </p:stCondLst>
                                        </p:cTn>
                                        <p:tgtEl>
                                          <p:spTgt spid="48"/>
                                        </p:tgtEl>
                                        <p:attrNameLst>
                                          <p:attrName>style.visibility</p:attrName>
                                        </p:attrNameLst>
                                      </p:cBhvr>
                                      <p:to>
                                        <p:strVal val="hidden"/>
                                      </p:to>
                                    </p:set>
                                  </p:childTnLst>
                                </p:cTn>
                              </p:par>
                              <p:par>
                                <p:cTn id="58" presetID="3" presetClass="mediacall" presetSubtype="0" fill="hold" nodeType="withEffect">
                                  <p:stCondLst>
                                    <p:cond delay="0"/>
                                  </p:stCondLst>
                                  <p:childTnLst>
                                    <p:cmd type="call" cmd="stop">
                                      <p:cBhvr>
                                        <p:cTn id="59" dur="1" fill="hold"/>
                                        <p:tgtEl>
                                          <p:spTgt spid="3"/>
                                        </p:tgtEl>
                                      </p:cBhvr>
                                    </p:cmd>
                                  </p:childTnLst>
                                </p:cTn>
                              </p:par>
                            </p:childTnLst>
                          </p:cTn>
                        </p:par>
                      </p:childTnLst>
                    </p:cTn>
                  </p:par>
                  <p:par>
                    <p:cTn id="60" fill="hold">
                      <p:stCondLst>
                        <p:cond delay="indefinite"/>
                      </p:stCondLst>
                      <p:childTnLst>
                        <p:par>
                          <p:cTn id="61" fill="hold">
                            <p:stCondLst>
                              <p:cond delay="0"/>
                            </p:stCondLst>
                            <p:childTnLst>
                              <p:par>
                                <p:cTn id="62" presetID="10" presetClass="exit" presetSubtype="0" fill="hold" grpId="0" nodeType="clickEffect">
                                  <p:stCondLst>
                                    <p:cond delay="0"/>
                                  </p:stCondLst>
                                  <p:childTnLst>
                                    <p:animEffect transition="out" filter="fade">
                                      <p:cBhvr>
                                        <p:cTn id="63" dur="500"/>
                                        <p:tgtEl>
                                          <p:spTgt spid="49"/>
                                        </p:tgtEl>
                                      </p:cBhvr>
                                    </p:animEffect>
                                    <p:set>
                                      <p:cBhvr>
                                        <p:cTn id="64" dur="1" fill="hold">
                                          <p:stCondLst>
                                            <p:cond delay="499"/>
                                          </p:stCondLst>
                                        </p:cTn>
                                        <p:tgtEl>
                                          <p:spTgt spid="49"/>
                                        </p:tgtEl>
                                        <p:attrNameLst>
                                          <p:attrName>style.visibility</p:attrName>
                                        </p:attrNameLst>
                                      </p:cBhvr>
                                      <p:to>
                                        <p:strVal val="hidden"/>
                                      </p:to>
                                    </p:set>
                                  </p:childTnLst>
                                </p:cTn>
                              </p:par>
                              <p:par>
                                <p:cTn id="65" presetID="3" presetClass="mediacall" presetSubtype="0" fill="hold" nodeType="withEffect">
                                  <p:stCondLst>
                                    <p:cond delay="0"/>
                                  </p:stCondLst>
                                  <p:childTnLst>
                                    <p:cmd type="call" cmd="stop">
                                      <p:cBhvr>
                                        <p:cTn id="66" dur="1" fill="hold"/>
                                        <p:tgtEl>
                                          <p:spTgt spid="3"/>
                                        </p:tgtEl>
                                      </p:cBhvr>
                                    </p:cmd>
                                  </p:childTnLst>
                                </p:cTn>
                              </p:par>
                            </p:childTnLst>
                          </p:cTn>
                        </p:par>
                      </p:childTnLst>
                    </p:cTn>
                  </p:par>
                  <p:par>
                    <p:cTn id="67" fill="hold">
                      <p:stCondLst>
                        <p:cond delay="indefinite"/>
                      </p:stCondLst>
                      <p:childTnLst>
                        <p:par>
                          <p:cTn id="68" fill="hold">
                            <p:stCondLst>
                              <p:cond delay="0"/>
                            </p:stCondLst>
                            <p:childTnLst>
                              <p:par>
                                <p:cTn id="69" presetID="10" presetClass="exit" presetSubtype="0" fill="hold" grpId="0" nodeType="clickEffect">
                                  <p:stCondLst>
                                    <p:cond delay="0"/>
                                  </p:stCondLst>
                                  <p:childTnLst>
                                    <p:animEffect transition="out" filter="fade">
                                      <p:cBhvr>
                                        <p:cTn id="70" dur="500"/>
                                        <p:tgtEl>
                                          <p:spTgt spid="50"/>
                                        </p:tgtEl>
                                      </p:cBhvr>
                                    </p:animEffect>
                                    <p:set>
                                      <p:cBhvr>
                                        <p:cTn id="71" dur="1" fill="hold">
                                          <p:stCondLst>
                                            <p:cond delay="499"/>
                                          </p:stCondLst>
                                        </p:cTn>
                                        <p:tgtEl>
                                          <p:spTgt spid="50"/>
                                        </p:tgtEl>
                                        <p:attrNameLst>
                                          <p:attrName>style.visibility</p:attrName>
                                        </p:attrNameLst>
                                      </p:cBhvr>
                                      <p:to>
                                        <p:strVal val="hidden"/>
                                      </p:to>
                                    </p:set>
                                  </p:childTnLst>
                                </p:cTn>
                              </p:par>
                              <p:par>
                                <p:cTn id="72" presetID="3" presetClass="mediacall" presetSubtype="0" fill="hold" nodeType="withEffect">
                                  <p:stCondLst>
                                    <p:cond delay="0"/>
                                  </p:stCondLst>
                                  <p:childTnLst>
                                    <p:cmd type="call" cmd="stop">
                                      <p:cBhvr>
                                        <p:cTn id="73" dur="1" fill="hold"/>
                                        <p:tgtEl>
                                          <p:spTgt spid="3"/>
                                        </p:tgtEl>
                                      </p:cBhvr>
                                    </p:cmd>
                                  </p:childTnLst>
                                </p:cTn>
                              </p:par>
                            </p:childTnLst>
                          </p:cTn>
                        </p:par>
                      </p:childTnLst>
                    </p:cTn>
                  </p:par>
                  <p:par>
                    <p:cTn id="74" fill="hold">
                      <p:stCondLst>
                        <p:cond delay="indefinite"/>
                      </p:stCondLst>
                      <p:childTnLst>
                        <p:par>
                          <p:cTn id="75" fill="hold">
                            <p:stCondLst>
                              <p:cond delay="0"/>
                            </p:stCondLst>
                            <p:childTnLst>
                              <p:par>
                                <p:cTn id="76" presetID="10" presetClass="exit" presetSubtype="0" fill="hold" grpId="0" nodeType="clickEffect">
                                  <p:stCondLst>
                                    <p:cond delay="0"/>
                                  </p:stCondLst>
                                  <p:childTnLst>
                                    <p:animEffect transition="out" filter="fade">
                                      <p:cBhvr>
                                        <p:cTn id="77" dur="500"/>
                                        <p:tgtEl>
                                          <p:spTgt spid="51"/>
                                        </p:tgtEl>
                                      </p:cBhvr>
                                    </p:animEffect>
                                    <p:set>
                                      <p:cBhvr>
                                        <p:cTn id="78" dur="1" fill="hold">
                                          <p:stCondLst>
                                            <p:cond delay="499"/>
                                          </p:stCondLst>
                                        </p:cTn>
                                        <p:tgtEl>
                                          <p:spTgt spid="51"/>
                                        </p:tgtEl>
                                        <p:attrNameLst>
                                          <p:attrName>style.visibility</p:attrName>
                                        </p:attrNameLst>
                                      </p:cBhvr>
                                      <p:to>
                                        <p:strVal val="hidden"/>
                                      </p:to>
                                    </p:set>
                                  </p:childTnLst>
                                </p:cTn>
                              </p:par>
                              <p:par>
                                <p:cTn id="79" presetID="3" presetClass="mediacall" presetSubtype="0" fill="hold" nodeType="withEffect">
                                  <p:stCondLst>
                                    <p:cond delay="0"/>
                                  </p:stCondLst>
                                  <p:childTnLst>
                                    <p:cmd type="call" cmd="stop">
                                      <p:cBhvr>
                                        <p:cTn id="80" dur="1" fill="hold"/>
                                        <p:tgtEl>
                                          <p:spTgt spid="3"/>
                                        </p:tgtEl>
                                      </p:cBhvr>
                                    </p:cmd>
                                  </p:childTnLst>
                                </p:cTn>
                              </p:par>
                            </p:childTnLst>
                          </p:cTn>
                        </p:par>
                      </p:childTnLst>
                    </p:cTn>
                  </p:par>
                  <p:par>
                    <p:cTn id="81" fill="hold">
                      <p:stCondLst>
                        <p:cond delay="indefinite"/>
                      </p:stCondLst>
                      <p:childTnLst>
                        <p:par>
                          <p:cTn id="82" fill="hold">
                            <p:stCondLst>
                              <p:cond delay="0"/>
                            </p:stCondLst>
                            <p:childTnLst>
                              <p:par>
                                <p:cTn id="83" presetID="10" presetClass="exit" presetSubtype="0" fill="hold" grpId="0" nodeType="clickEffect">
                                  <p:stCondLst>
                                    <p:cond delay="0"/>
                                  </p:stCondLst>
                                  <p:childTnLst>
                                    <p:animEffect transition="out" filter="fade">
                                      <p:cBhvr>
                                        <p:cTn id="84" dur="500"/>
                                        <p:tgtEl>
                                          <p:spTgt spid="52"/>
                                        </p:tgtEl>
                                      </p:cBhvr>
                                    </p:animEffect>
                                    <p:set>
                                      <p:cBhvr>
                                        <p:cTn id="85" dur="1" fill="hold">
                                          <p:stCondLst>
                                            <p:cond delay="499"/>
                                          </p:stCondLst>
                                        </p:cTn>
                                        <p:tgtEl>
                                          <p:spTgt spid="52"/>
                                        </p:tgtEl>
                                        <p:attrNameLst>
                                          <p:attrName>style.visibility</p:attrName>
                                        </p:attrNameLst>
                                      </p:cBhvr>
                                      <p:to>
                                        <p:strVal val="hidden"/>
                                      </p:to>
                                    </p:set>
                                  </p:childTnLst>
                                </p:cTn>
                              </p:par>
                              <p:par>
                                <p:cTn id="86" presetID="3" presetClass="mediacall" presetSubtype="0" fill="hold" nodeType="withEffect">
                                  <p:stCondLst>
                                    <p:cond delay="0"/>
                                  </p:stCondLst>
                                  <p:childTnLst>
                                    <p:cmd type="call" cmd="stop">
                                      <p:cBhvr>
                                        <p:cTn id="87" dur="1" fill="hold"/>
                                        <p:tgtEl>
                                          <p:spTgt spid="3"/>
                                        </p:tgtEl>
                                      </p:cBhvr>
                                    </p:cmd>
                                  </p:childTnLst>
                                </p:cTn>
                              </p:par>
                            </p:childTnLst>
                          </p:cTn>
                        </p:par>
                      </p:childTnLst>
                    </p:cTn>
                  </p:par>
                  <p:par>
                    <p:cTn id="88" fill="hold">
                      <p:stCondLst>
                        <p:cond delay="indefinite"/>
                      </p:stCondLst>
                      <p:childTnLst>
                        <p:par>
                          <p:cTn id="89" fill="hold">
                            <p:stCondLst>
                              <p:cond delay="0"/>
                            </p:stCondLst>
                            <p:childTnLst>
                              <p:par>
                                <p:cTn id="90" presetID="10" presetClass="exit" presetSubtype="0" fill="hold" grpId="0" nodeType="clickEffect">
                                  <p:stCondLst>
                                    <p:cond delay="0"/>
                                  </p:stCondLst>
                                  <p:childTnLst>
                                    <p:animEffect transition="out" filter="fade">
                                      <p:cBhvr>
                                        <p:cTn id="91" dur="500"/>
                                        <p:tgtEl>
                                          <p:spTgt spid="53"/>
                                        </p:tgtEl>
                                      </p:cBhvr>
                                    </p:animEffect>
                                    <p:set>
                                      <p:cBhvr>
                                        <p:cTn id="92" dur="1" fill="hold">
                                          <p:stCondLst>
                                            <p:cond delay="499"/>
                                          </p:stCondLst>
                                        </p:cTn>
                                        <p:tgtEl>
                                          <p:spTgt spid="53"/>
                                        </p:tgtEl>
                                        <p:attrNameLst>
                                          <p:attrName>style.visibility</p:attrName>
                                        </p:attrNameLst>
                                      </p:cBhvr>
                                      <p:to>
                                        <p:strVal val="hidden"/>
                                      </p:to>
                                    </p:set>
                                  </p:childTnLst>
                                </p:cTn>
                              </p:par>
                              <p:par>
                                <p:cTn id="93" presetID="3" presetClass="mediacall" presetSubtype="0" fill="hold" nodeType="withEffect">
                                  <p:stCondLst>
                                    <p:cond delay="0"/>
                                  </p:stCondLst>
                                  <p:childTnLst>
                                    <p:cmd type="call" cmd="stop">
                                      <p:cBhvr>
                                        <p:cTn id="94" dur="1" fill="hold"/>
                                        <p:tgtEl>
                                          <p:spTgt spid="3"/>
                                        </p:tgtEl>
                                      </p:cBhvr>
                                    </p:cmd>
                                  </p:childTnLst>
                                </p:cTn>
                              </p:par>
                            </p:childTnLst>
                          </p:cTn>
                        </p:par>
                      </p:childTnLst>
                    </p:cTn>
                  </p:par>
                  <p:par>
                    <p:cTn id="95" fill="hold">
                      <p:stCondLst>
                        <p:cond delay="indefinite"/>
                      </p:stCondLst>
                      <p:childTnLst>
                        <p:par>
                          <p:cTn id="96" fill="hold">
                            <p:stCondLst>
                              <p:cond delay="0"/>
                            </p:stCondLst>
                            <p:childTnLst>
                              <p:par>
                                <p:cTn id="97" presetID="10" presetClass="exit" presetSubtype="0" fill="hold" grpId="0" nodeType="clickEffect">
                                  <p:stCondLst>
                                    <p:cond delay="0"/>
                                  </p:stCondLst>
                                  <p:childTnLst>
                                    <p:animEffect transition="out" filter="fade">
                                      <p:cBhvr>
                                        <p:cTn id="98" dur="500"/>
                                        <p:tgtEl>
                                          <p:spTgt spid="54"/>
                                        </p:tgtEl>
                                      </p:cBhvr>
                                    </p:animEffect>
                                    <p:set>
                                      <p:cBhvr>
                                        <p:cTn id="99" dur="1" fill="hold">
                                          <p:stCondLst>
                                            <p:cond delay="499"/>
                                          </p:stCondLst>
                                        </p:cTn>
                                        <p:tgtEl>
                                          <p:spTgt spid="54"/>
                                        </p:tgtEl>
                                        <p:attrNameLst>
                                          <p:attrName>style.visibility</p:attrName>
                                        </p:attrNameLst>
                                      </p:cBhvr>
                                      <p:to>
                                        <p:strVal val="hidden"/>
                                      </p:to>
                                    </p:set>
                                  </p:childTnLst>
                                </p:cTn>
                              </p:par>
                              <p:par>
                                <p:cTn id="100" presetID="3" presetClass="mediacall" presetSubtype="0" fill="hold" nodeType="withEffect">
                                  <p:stCondLst>
                                    <p:cond delay="0"/>
                                  </p:stCondLst>
                                  <p:childTnLst>
                                    <p:cmd type="call" cmd="stop">
                                      <p:cBhvr>
                                        <p:cTn id="101" dur="1" fill="hold"/>
                                        <p:tgtEl>
                                          <p:spTgt spid="3"/>
                                        </p:tgtEl>
                                      </p:cBhvr>
                                    </p:cmd>
                                  </p:childTnLst>
                                </p:cTn>
                              </p:par>
                            </p:childTnLst>
                          </p:cTn>
                        </p:par>
                      </p:childTnLst>
                    </p:cTn>
                  </p:par>
                  <p:par>
                    <p:cTn id="102" fill="hold">
                      <p:stCondLst>
                        <p:cond delay="indefinite"/>
                      </p:stCondLst>
                      <p:childTnLst>
                        <p:par>
                          <p:cTn id="103" fill="hold">
                            <p:stCondLst>
                              <p:cond delay="0"/>
                            </p:stCondLst>
                            <p:childTnLst>
                              <p:par>
                                <p:cTn id="104" presetID="10" presetClass="exit" presetSubtype="0" fill="hold" grpId="0" nodeType="clickEffect">
                                  <p:stCondLst>
                                    <p:cond delay="0"/>
                                  </p:stCondLst>
                                  <p:childTnLst>
                                    <p:animEffect transition="out" filter="fade">
                                      <p:cBhvr>
                                        <p:cTn id="105" dur="500"/>
                                        <p:tgtEl>
                                          <p:spTgt spid="55"/>
                                        </p:tgtEl>
                                      </p:cBhvr>
                                    </p:animEffect>
                                    <p:set>
                                      <p:cBhvr>
                                        <p:cTn id="106" dur="1" fill="hold">
                                          <p:stCondLst>
                                            <p:cond delay="499"/>
                                          </p:stCondLst>
                                        </p:cTn>
                                        <p:tgtEl>
                                          <p:spTgt spid="55"/>
                                        </p:tgtEl>
                                        <p:attrNameLst>
                                          <p:attrName>style.visibility</p:attrName>
                                        </p:attrNameLst>
                                      </p:cBhvr>
                                      <p:to>
                                        <p:strVal val="hidden"/>
                                      </p:to>
                                    </p:set>
                                  </p:childTnLst>
                                </p:cTn>
                              </p:par>
                              <p:par>
                                <p:cTn id="107" presetID="3" presetClass="mediacall" presetSubtype="0" fill="hold" nodeType="withEffect">
                                  <p:stCondLst>
                                    <p:cond delay="0"/>
                                  </p:stCondLst>
                                  <p:childTnLst>
                                    <p:cmd type="call" cmd="stop">
                                      <p:cBhvr>
                                        <p:cTn id="108" dur="1" fill="hold"/>
                                        <p:tgtEl>
                                          <p:spTgt spid="3"/>
                                        </p:tgtEl>
                                      </p:cBhvr>
                                    </p:cmd>
                                  </p:childTnLst>
                                </p:cTn>
                              </p:par>
                            </p:childTnLst>
                          </p:cTn>
                        </p:par>
                      </p:childTnLst>
                    </p:cTn>
                  </p:par>
                  <p:par>
                    <p:cTn id="109" fill="hold">
                      <p:stCondLst>
                        <p:cond delay="indefinite"/>
                      </p:stCondLst>
                      <p:childTnLst>
                        <p:par>
                          <p:cTn id="110" fill="hold">
                            <p:stCondLst>
                              <p:cond delay="0"/>
                            </p:stCondLst>
                            <p:childTnLst>
                              <p:par>
                                <p:cTn id="111" presetID="10" presetClass="exit" presetSubtype="0" fill="hold" grpId="0" nodeType="clickEffect">
                                  <p:stCondLst>
                                    <p:cond delay="0"/>
                                  </p:stCondLst>
                                  <p:childTnLst>
                                    <p:animEffect transition="out" filter="fade">
                                      <p:cBhvr>
                                        <p:cTn id="112" dur="500"/>
                                        <p:tgtEl>
                                          <p:spTgt spid="56"/>
                                        </p:tgtEl>
                                      </p:cBhvr>
                                    </p:animEffect>
                                    <p:set>
                                      <p:cBhvr>
                                        <p:cTn id="113" dur="1" fill="hold">
                                          <p:stCondLst>
                                            <p:cond delay="499"/>
                                          </p:stCondLst>
                                        </p:cTn>
                                        <p:tgtEl>
                                          <p:spTgt spid="56"/>
                                        </p:tgtEl>
                                        <p:attrNameLst>
                                          <p:attrName>style.visibility</p:attrName>
                                        </p:attrNameLst>
                                      </p:cBhvr>
                                      <p:to>
                                        <p:strVal val="hidden"/>
                                      </p:to>
                                    </p:set>
                                  </p:childTnLst>
                                </p:cTn>
                              </p:par>
                              <p:par>
                                <p:cTn id="114" presetID="3" presetClass="mediacall" presetSubtype="0" fill="hold" nodeType="withEffect">
                                  <p:stCondLst>
                                    <p:cond delay="0"/>
                                  </p:stCondLst>
                                  <p:childTnLst>
                                    <p:cmd type="call" cmd="stop">
                                      <p:cBhvr>
                                        <p:cTn id="115" dur="1" fill="hold"/>
                                        <p:tgtEl>
                                          <p:spTgt spid="3"/>
                                        </p:tgtEl>
                                      </p:cBhvr>
                                    </p:cmd>
                                  </p:childTnLst>
                                </p:cTn>
                              </p:par>
                            </p:childTnLst>
                          </p:cTn>
                        </p:par>
                      </p:childTnLst>
                    </p:cTn>
                  </p:par>
                  <p:par>
                    <p:cTn id="116" fill="hold">
                      <p:stCondLst>
                        <p:cond delay="indefinite"/>
                      </p:stCondLst>
                      <p:childTnLst>
                        <p:par>
                          <p:cTn id="117" fill="hold">
                            <p:stCondLst>
                              <p:cond delay="0"/>
                            </p:stCondLst>
                            <p:childTnLst>
                              <p:par>
                                <p:cTn id="118" presetID="10" presetClass="exit" presetSubtype="0" fill="hold" grpId="0" nodeType="clickEffect">
                                  <p:stCondLst>
                                    <p:cond delay="0"/>
                                  </p:stCondLst>
                                  <p:childTnLst>
                                    <p:animEffect transition="out" filter="fade">
                                      <p:cBhvr>
                                        <p:cTn id="119" dur="500"/>
                                        <p:tgtEl>
                                          <p:spTgt spid="57"/>
                                        </p:tgtEl>
                                      </p:cBhvr>
                                    </p:animEffect>
                                    <p:set>
                                      <p:cBhvr>
                                        <p:cTn id="120" dur="1" fill="hold">
                                          <p:stCondLst>
                                            <p:cond delay="499"/>
                                          </p:stCondLst>
                                        </p:cTn>
                                        <p:tgtEl>
                                          <p:spTgt spid="57"/>
                                        </p:tgtEl>
                                        <p:attrNameLst>
                                          <p:attrName>style.visibility</p:attrName>
                                        </p:attrNameLst>
                                      </p:cBhvr>
                                      <p:to>
                                        <p:strVal val="hidden"/>
                                      </p:to>
                                    </p:set>
                                  </p:childTnLst>
                                </p:cTn>
                              </p:par>
                              <p:par>
                                <p:cTn id="121" presetID="3" presetClass="mediacall" presetSubtype="0" fill="hold" nodeType="withEffect">
                                  <p:stCondLst>
                                    <p:cond delay="0"/>
                                  </p:stCondLst>
                                  <p:childTnLst>
                                    <p:cmd type="call" cmd="stop">
                                      <p:cBhvr>
                                        <p:cTn id="122" dur="1" fill="hold"/>
                                        <p:tgtEl>
                                          <p:spTgt spid="3"/>
                                        </p:tgtEl>
                                      </p:cBhvr>
                                    </p:cmd>
                                  </p:childTnLst>
                                </p:cTn>
                              </p:par>
                            </p:childTnLst>
                          </p:cTn>
                        </p:par>
                      </p:childTnLst>
                    </p:cTn>
                  </p:par>
                  <p:par>
                    <p:cTn id="123" fill="hold">
                      <p:stCondLst>
                        <p:cond delay="indefinite"/>
                      </p:stCondLst>
                      <p:childTnLst>
                        <p:par>
                          <p:cTn id="124" fill="hold">
                            <p:stCondLst>
                              <p:cond delay="0"/>
                            </p:stCondLst>
                            <p:childTnLst>
                              <p:par>
                                <p:cTn id="125" presetID="10" presetClass="exit" presetSubtype="0" fill="hold" grpId="0" nodeType="clickEffect">
                                  <p:stCondLst>
                                    <p:cond delay="0"/>
                                  </p:stCondLst>
                                  <p:childTnLst>
                                    <p:animEffect transition="out" filter="fade">
                                      <p:cBhvr>
                                        <p:cTn id="126" dur="500"/>
                                        <p:tgtEl>
                                          <p:spTgt spid="58"/>
                                        </p:tgtEl>
                                      </p:cBhvr>
                                    </p:animEffect>
                                    <p:set>
                                      <p:cBhvr>
                                        <p:cTn id="127" dur="1" fill="hold">
                                          <p:stCondLst>
                                            <p:cond delay="499"/>
                                          </p:stCondLst>
                                        </p:cTn>
                                        <p:tgtEl>
                                          <p:spTgt spid="58"/>
                                        </p:tgtEl>
                                        <p:attrNameLst>
                                          <p:attrName>style.visibility</p:attrName>
                                        </p:attrNameLst>
                                      </p:cBhvr>
                                      <p:to>
                                        <p:strVal val="hidden"/>
                                      </p:to>
                                    </p:set>
                                  </p:childTnLst>
                                </p:cTn>
                              </p:par>
                              <p:par>
                                <p:cTn id="128" presetID="3" presetClass="mediacall" presetSubtype="0" fill="hold" nodeType="withEffect">
                                  <p:stCondLst>
                                    <p:cond delay="0"/>
                                  </p:stCondLst>
                                  <p:childTnLst>
                                    <p:cmd type="call" cmd="stop">
                                      <p:cBhvr>
                                        <p:cTn id="129" dur="1" fill="hold"/>
                                        <p:tgtEl>
                                          <p:spTgt spid="3"/>
                                        </p:tgtEl>
                                      </p:cBhvr>
                                    </p:cmd>
                                  </p:childTnLst>
                                </p:cTn>
                              </p:par>
                            </p:childTnLst>
                          </p:cTn>
                        </p:par>
                      </p:childTnLst>
                    </p:cTn>
                  </p:par>
                  <p:par>
                    <p:cTn id="130" fill="hold">
                      <p:stCondLst>
                        <p:cond delay="indefinite"/>
                      </p:stCondLst>
                      <p:childTnLst>
                        <p:par>
                          <p:cTn id="131" fill="hold">
                            <p:stCondLst>
                              <p:cond delay="0"/>
                            </p:stCondLst>
                            <p:childTnLst>
                              <p:par>
                                <p:cTn id="132" presetID="10" presetClass="exit" presetSubtype="0" fill="hold" grpId="0" nodeType="clickEffect">
                                  <p:stCondLst>
                                    <p:cond delay="0"/>
                                  </p:stCondLst>
                                  <p:childTnLst>
                                    <p:animEffect transition="out" filter="fade">
                                      <p:cBhvr>
                                        <p:cTn id="133" dur="500"/>
                                        <p:tgtEl>
                                          <p:spTgt spid="59"/>
                                        </p:tgtEl>
                                      </p:cBhvr>
                                    </p:animEffect>
                                    <p:set>
                                      <p:cBhvr>
                                        <p:cTn id="134" dur="1" fill="hold">
                                          <p:stCondLst>
                                            <p:cond delay="499"/>
                                          </p:stCondLst>
                                        </p:cTn>
                                        <p:tgtEl>
                                          <p:spTgt spid="59"/>
                                        </p:tgtEl>
                                        <p:attrNameLst>
                                          <p:attrName>style.visibility</p:attrName>
                                        </p:attrNameLst>
                                      </p:cBhvr>
                                      <p:to>
                                        <p:strVal val="hidden"/>
                                      </p:to>
                                    </p:set>
                                  </p:childTnLst>
                                </p:cTn>
                              </p:par>
                              <p:par>
                                <p:cTn id="135" presetID="3" presetClass="mediacall" presetSubtype="0" fill="hold" nodeType="withEffect">
                                  <p:stCondLst>
                                    <p:cond delay="0"/>
                                  </p:stCondLst>
                                  <p:childTnLst>
                                    <p:cmd type="call" cmd="stop">
                                      <p:cBhvr>
                                        <p:cTn id="136" dur="1" fill="hold"/>
                                        <p:tgtEl>
                                          <p:spTgt spid="3"/>
                                        </p:tgtEl>
                                      </p:cBhvr>
                                    </p:cmd>
                                  </p:childTnLst>
                                </p:cTn>
                              </p:par>
                            </p:childTnLst>
                          </p:cTn>
                        </p:par>
                      </p:childTnLst>
                    </p:cTn>
                  </p:par>
                  <p:par>
                    <p:cTn id="137" fill="hold">
                      <p:stCondLst>
                        <p:cond delay="indefinite"/>
                      </p:stCondLst>
                      <p:childTnLst>
                        <p:par>
                          <p:cTn id="138" fill="hold">
                            <p:stCondLst>
                              <p:cond delay="0"/>
                            </p:stCondLst>
                            <p:childTnLst>
                              <p:par>
                                <p:cTn id="139" presetID="10" presetClass="exit" presetSubtype="0" fill="hold" grpId="0" nodeType="clickEffect">
                                  <p:stCondLst>
                                    <p:cond delay="0"/>
                                  </p:stCondLst>
                                  <p:childTnLst>
                                    <p:animEffect transition="out" filter="fade">
                                      <p:cBhvr>
                                        <p:cTn id="140" dur="500"/>
                                        <p:tgtEl>
                                          <p:spTgt spid="60"/>
                                        </p:tgtEl>
                                      </p:cBhvr>
                                    </p:animEffect>
                                    <p:set>
                                      <p:cBhvr>
                                        <p:cTn id="141" dur="1" fill="hold">
                                          <p:stCondLst>
                                            <p:cond delay="499"/>
                                          </p:stCondLst>
                                        </p:cTn>
                                        <p:tgtEl>
                                          <p:spTgt spid="60"/>
                                        </p:tgtEl>
                                        <p:attrNameLst>
                                          <p:attrName>style.visibility</p:attrName>
                                        </p:attrNameLst>
                                      </p:cBhvr>
                                      <p:to>
                                        <p:strVal val="hidden"/>
                                      </p:to>
                                    </p:set>
                                  </p:childTnLst>
                                </p:cTn>
                              </p:par>
                              <p:par>
                                <p:cTn id="142" presetID="3" presetClass="mediacall" presetSubtype="0" fill="hold" nodeType="withEffect">
                                  <p:stCondLst>
                                    <p:cond delay="0"/>
                                  </p:stCondLst>
                                  <p:childTnLst>
                                    <p:cmd type="call" cmd="stop">
                                      <p:cBhvr>
                                        <p:cTn id="143" dur="1" fill="hold"/>
                                        <p:tgtEl>
                                          <p:spTgt spid="3"/>
                                        </p:tgtEl>
                                      </p:cBhvr>
                                    </p:cmd>
                                  </p:childTnLst>
                                </p:cTn>
                              </p:par>
                            </p:childTnLst>
                          </p:cTn>
                        </p:par>
                      </p:childTnLst>
                    </p:cTn>
                  </p:par>
                  <p:par>
                    <p:cTn id="144" fill="hold">
                      <p:stCondLst>
                        <p:cond delay="indefinite"/>
                      </p:stCondLst>
                      <p:childTnLst>
                        <p:par>
                          <p:cTn id="145" fill="hold">
                            <p:stCondLst>
                              <p:cond delay="0"/>
                            </p:stCondLst>
                            <p:childTnLst>
                              <p:par>
                                <p:cTn id="146" presetID="10" presetClass="exit" presetSubtype="0" fill="hold" grpId="0" nodeType="clickEffect">
                                  <p:stCondLst>
                                    <p:cond delay="0"/>
                                  </p:stCondLst>
                                  <p:childTnLst>
                                    <p:animEffect transition="out" filter="fade">
                                      <p:cBhvr>
                                        <p:cTn id="147" dur="500"/>
                                        <p:tgtEl>
                                          <p:spTgt spid="61"/>
                                        </p:tgtEl>
                                      </p:cBhvr>
                                    </p:animEffect>
                                    <p:set>
                                      <p:cBhvr>
                                        <p:cTn id="148" dur="1" fill="hold">
                                          <p:stCondLst>
                                            <p:cond delay="499"/>
                                          </p:stCondLst>
                                        </p:cTn>
                                        <p:tgtEl>
                                          <p:spTgt spid="61"/>
                                        </p:tgtEl>
                                        <p:attrNameLst>
                                          <p:attrName>style.visibility</p:attrName>
                                        </p:attrNameLst>
                                      </p:cBhvr>
                                      <p:to>
                                        <p:strVal val="hidden"/>
                                      </p:to>
                                    </p:set>
                                  </p:childTnLst>
                                </p:cTn>
                              </p:par>
                              <p:par>
                                <p:cTn id="149" presetID="3" presetClass="mediacall" presetSubtype="0" fill="hold" nodeType="withEffect">
                                  <p:stCondLst>
                                    <p:cond delay="0"/>
                                  </p:stCondLst>
                                  <p:childTnLst>
                                    <p:cmd type="call" cmd="stop">
                                      <p:cBhvr>
                                        <p:cTn id="150"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1" restart="whenNotActive" fill="hold" evtFilter="cancelBubble" nodeType="interactiveSeq">
                <p:stCondLst>
                  <p:cond evt="onClick" delay="0">
                    <p:tgtEl>
                      <p:spTgt spid="25"/>
                    </p:tgtEl>
                  </p:cond>
                </p:stCondLst>
                <p:endSync evt="end" delay="0">
                  <p:rtn val="all"/>
                </p:endSync>
                <p:childTnLst>
                  <p:par>
                    <p:cTn id="152" fill="hold">
                      <p:stCondLst>
                        <p:cond delay="0"/>
                      </p:stCondLst>
                      <p:childTnLst>
                        <p:par>
                          <p:cTn id="153" fill="hold">
                            <p:stCondLst>
                              <p:cond delay="0"/>
                            </p:stCondLst>
                            <p:childTnLst>
                              <p:par>
                                <p:cTn id="154" presetID="8" presetClass="emph" presetSubtype="0" repeatCount="indefinite" fill="hold" nodeType="clickEffect">
                                  <p:stCondLst>
                                    <p:cond delay="0"/>
                                  </p:stCondLst>
                                  <p:endCondLst>
                                    <p:cond evt="onNext" delay="0">
                                      <p:tgtEl>
                                        <p:sldTgt/>
                                      </p:tgtEl>
                                    </p:cond>
                                  </p:endCondLst>
                                  <p:childTnLst>
                                    <p:animRot by="21600000">
                                      <p:cBhvr>
                                        <p:cTn id="155" dur="500" fill="hold"/>
                                        <p:tgtEl>
                                          <p:spTgt spid="22"/>
                                        </p:tgtEl>
                                        <p:attrNameLst>
                                          <p:attrName>r</p:attrName>
                                        </p:attrNameLst>
                                      </p:cBhvr>
                                    </p:animRot>
                                  </p:childTnLst>
                                </p:cTn>
                              </p:par>
                              <p:par>
                                <p:cTn id="156" presetID="1" presetClass="mediacall" presetSubtype="0" fill="hold" nodeType="withEffect">
                                  <p:stCondLst>
                                    <p:cond delay="0"/>
                                  </p:stCondLst>
                                  <p:childTnLst>
                                    <p:cmd type="call" cmd="playFrom(0.0)">
                                      <p:cBhvr>
                                        <p:cTn id="157" dur="30406" fill="hold"/>
                                        <p:tgtEl>
                                          <p:spTgt spid="3"/>
                                        </p:tgtEl>
                                      </p:cBhvr>
                                    </p:cmd>
                                  </p:childTnLst>
                                </p:cTn>
                              </p:par>
                            </p:childTnLst>
                          </p:cTn>
                        </p:par>
                      </p:childTnLst>
                    </p:cTn>
                  </p:par>
                </p:childTnLst>
              </p:cTn>
              <p:nextCondLst>
                <p:cond evt="onClick" delay="0">
                  <p:tgtEl>
                    <p:spTgt spid="25"/>
                  </p:tgtEl>
                </p:cond>
              </p:nextCondLst>
            </p:seq>
            <p:seq concurrent="1" nextAc="seek">
              <p:cTn id="158" restart="whenNotActive" fill="hold" evtFilter="cancelBubble" nodeType="interactiveSeq">
                <p:stCondLst>
                  <p:cond evt="onClick" delay="0">
                    <p:tgtEl>
                      <p:spTgt spid="26"/>
                    </p:tgtEl>
                  </p:cond>
                </p:stCondLst>
                <p:endSync evt="end" delay="0">
                  <p:rtn val="all"/>
                </p:endSync>
                <p:childTnLst>
                  <p:par>
                    <p:cTn id="159" fill="hold">
                      <p:stCondLst>
                        <p:cond delay="0"/>
                      </p:stCondLst>
                      <p:childTnLst>
                        <p:par>
                          <p:cTn id="160" fill="hold">
                            <p:stCondLst>
                              <p:cond delay="0"/>
                            </p:stCondLst>
                            <p:childTnLst>
                              <p:par>
                                <p:cTn id="161" presetID="1" presetClass="emph" presetSubtype="2" fill="hold" nodeType="clickEffect">
                                  <p:stCondLst>
                                    <p:cond delay="0"/>
                                  </p:stCondLst>
                                  <p:childTnLst>
                                    <p:animClr clrSpc="rgb" dir="cw">
                                      <p:cBhvr>
                                        <p:cTn id="162" dur="500" fill="hold"/>
                                        <p:tgtEl>
                                          <p:spTgt spid="26"/>
                                        </p:tgtEl>
                                        <p:attrNameLst>
                                          <p:attrName>fillcolor</p:attrName>
                                        </p:attrNameLst>
                                      </p:cBhvr>
                                      <p:to>
                                        <a:srgbClr val="000000"/>
                                      </p:to>
                                    </p:animClr>
                                    <p:set>
                                      <p:cBhvr>
                                        <p:cTn id="163" dur="500" fill="hold"/>
                                        <p:tgtEl>
                                          <p:spTgt spid="26"/>
                                        </p:tgtEl>
                                        <p:attrNameLst>
                                          <p:attrName>fill.type</p:attrName>
                                        </p:attrNameLst>
                                      </p:cBhvr>
                                      <p:to>
                                        <p:strVal val="solid"/>
                                      </p:to>
                                    </p:set>
                                    <p:set>
                                      <p:cBhvr>
                                        <p:cTn id="164" dur="50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165" restart="whenNotActive" fill="hold" evtFilter="cancelBubble" nodeType="interactiveSeq">
                <p:stCondLst>
                  <p:cond evt="onClick" delay="0">
                    <p:tgtEl>
                      <p:spTgt spid="27"/>
                    </p:tgtEl>
                  </p:cond>
                </p:stCondLst>
                <p:endSync evt="end" delay="0">
                  <p:rtn val="all"/>
                </p:endSync>
                <p:childTnLst>
                  <p:par>
                    <p:cTn id="166" fill="hold">
                      <p:stCondLst>
                        <p:cond delay="0"/>
                      </p:stCondLst>
                      <p:childTnLst>
                        <p:par>
                          <p:cTn id="167" fill="hold">
                            <p:stCondLst>
                              <p:cond delay="0"/>
                            </p:stCondLst>
                            <p:childTnLst>
                              <p:par>
                                <p:cTn id="168" presetID="1" presetClass="emph" presetSubtype="2" fill="hold" nodeType="clickEffect">
                                  <p:stCondLst>
                                    <p:cond delay="0"/>
                                  </p:stCondLst>
                                  <p:childTnLst>
                                    <p:animClr clrSpc="rgb" dir="cw">
                                      <p:cBhvr>
                                        <p:cTn id="169" dur="500" fill="hold"/>
                                        <p:tgtEl>
                                          <p:spTgt spid="27"/>
                                        </p:tgtEl>
                                        <p:attrNameLst>
                                          <p:attrName>fillcolor</p:attrName>
                                        </p:attrNameLst>
                                      </p:cBhvr>
                                      <p:to>
                                        <a:srgbClr val="000000"/>
                                      </p:to>
                                    </p:animClr>
                                    <p:set>
                                      <p:cBhvr>
                                        <p:cTn id="170" dur="500" fill="hold"/>
                                        <p:tgtEl>
                                          <p:spTgt spid="27"/>
                                        </p:tgtEl>
                                        <p:attrNameLst>
                                          <p:attrName>fill.type</p:attrName>
                                        </p:attrNameLst>
                                      </p:cBhvr>
                                      <p:to>
                                        <p:strVal val="solid"/>
                                      </p:to>
                                    </p:set>
                                    <p:set>
                                      <p:cBhvr>
                                        <p:cTn id="171" dur="500" fill="hold"/>
                                        <p:tgtEl>
                                          <p:spTgt spid="27"/>
                                        </p:tgtEl>
                                        <p:attrNameLst>
                                          <p:attrName>fill.on</p:attrName>
                                        </p:attrNameLst>
                                      </p:cBhvr>
                                      <p:to>
                                        <p:strVal val="true"/>
                                      </p:to>
                                    </p:set>
                                  </p:childTnLst>
                                </p:cTn>
                              </p:par>
                            </p:childTnLst>
                          </p:cTn>
                        </p:par>
                      </p:childTnLst>
                    </p:cTn>
                  </p:par>
                </p:childTnLst>
              </p:cTn>
              <p:nextCondLst>
                <p:cond evt="onClick" delay="0">
                  <p:tgtEl>
                    <p:spTgt spid="27"/>
                  </p:tgtEl>
                </p:cond>
              </p:nextCondLst>
            </p:seq>
            <p:seq concurrent="1" nextAc="seek">
              <p:cTn id="172" restart="whenNotActive" fill="hold" evtFilter="cancelBubble" nodeType="interactiveSeq">
                <p:stCondLst>
                  <p:cond evt="onClick" delay="0">
                    <p:tgtEl>
                      <p:spTgt spid="28"/>
                    </p:tgtEl>
                  </p:cond>
                </p:stCondLst>
                <p:endSync evt="end" delay="0">
                  <p:rtn val="all"/>
                </p:endSync>
                <p:childTnLst>
                  <p:par>
                    <p:cTn id="173" fill="hold">
                      <p:stCondLst>
                        <p:cond delay="0"/>
                      </p:stCondLst>
                      <p:childTnLst>
                        <p:par>
                          <p:cTn id="174" fill="hold">
                            <p:stCondLst>
                              <p:cond delay="0"/>
                            </p:stCondLst>
                            <p:childTnLst>
                              <p:par>
                                <p:cTn id="175" presetID="1" presetClass="emph" presetSubtype="2" fill="hold" nodeType="clickEffect">
                                  <p:stCondLst>
                                    <p:cond delay="0"/>
                                  </p:stCondLst>
                                  <p:childTnLst>
                                    <p:animClr clrSpc="rgb" dir="cw">
                                      <p:cBhvr>
                                        <p:cTn id="176" dur="500" fill="hold"/>
                                        <p:tgtEl>
                                          <p:spTgt spid="28"/>
                                        </p:tgtEl>
                                        <p:attrNameLst>
                                          <p:attrName>fillcolor</p:attrName>
                                        </p:attrNameLst>
                                      </p:cBhvr>
                                      <p:to>
                                        <a:srgbClr val="000000"/>
                                      </p:to>
                                    </p:animClr>
                                    <p:set>
                                      <p:cBhvr>
                                        <p:cTn id="177" dur="500" fill="hold"/>
                                        <p:tgtEl>
                                          <p:spTgt spid="28"/>
                                        </p:tgtEl>
                                        <p:attrNameLst>
                                          <p:attrName>fill.type</p:attrName>
                                        </p:attrNameLst>
                                      </p:cBhvr>
                                      <p:to>
                                        <p:strVal val="solid"/>
                                      </p:to>
                                    </p:set>
                                    <p:set>
                                      <p:cBhvr>
                                        <p:cTn id="178" dur="500" fill="hold"/>
                                        <p:tgtEl>
                                          <p:spTgt spid="28"/>
                                        </p:tgtEl>
                                        <p:attrNameLst>
                                          <p:attrName>fill.on</p:attrName>
                                        </p:attrNameLst>
                                      </p:cBhvr>
                                      <p:to>
                                        <p:strVal val="true"/>
                                      </p:to>
                                    </p:set>
                                  </p:childTnLst>
                                </p:cTn>
                              </p:par>
                            </p:childTnLst>
                          </p:cTn>
                        </p:par>
                      </p:childTnLst>
                    </p:cTn>
                  </p:par>
                </p:childTnLst>
              </p:cTn>
              <p:nextCondLst>
                <p:cond evt="onClick" delay="0">
                  <p:tgtEl>
                    <p:spTgt spid="28"/>
                  </p:tgtEl>
                </p:cond>
              </p:nextCondLst>
            </p:seq>
            <p:seq concurrent="1" nextAc="seek">
              <p:cTn id="179" restart="whenNotActive" fill="hold" evtFilter="cancelBubble" nodeType="interactiveSeq">
                <p:stCondLst>
                  <p:cond evt="onClick" delay="0">
                    <p:tgtEl>
                      <p:spTgt spid="35"/>
                    </p:tgtEl>
                  </p:cond>
                </p:stCondLst>
                <p:endSync evt="end" delay="0">
                  <p:rtn val="all"/>
                </p:endSync>
                <p:childTnLst>
                  <p:par>
                    <p:cTn id="180" fill="hold">
                      <p:stCondLst>
                        <p:cond delay="0"/>
                      </p:stCondLst>
                      <p:childTnLst>
                        <p:par>
                          <p:cTn id="181" fill="hold">
                            <p:stCondLst>
                              <p:cond delay="0"/>
                            </p:stCondLst>
                            <p:childTnLst>
                              <p:par>
                                <p:cTn id="182" presetID="1" presetClass="emph" presetSubtype="2" fill="hold" nodeType="clickEffect">
                                  <p:stCondLst>
                                    <p:cond delay="0"/>
                                  </p:stCondLst>
                                  <p:childTnLst>
                                    <p:animClr clrSpc="rgb" dir="cw">
                                      <p:cBhvr>
                                        <p:cTn id="183" dur="500" fill="hold"/>
                                        <p:tgtEl>
                                          <p:spTgt spid="35"/>
                                        </p:tgtEl>
                                        <p:attrNameLst>
                                          <p:attrName>fillcolor</p:attrName>
                                        </p:attrNameLst>
                                      </p:cBhvr>
                                      <p:to>
                                        <a:srgbClr val="000000"/>
                                      </p:to>
                                    </p:animClr>
                                    <p:set>
                                      <p:cBhvr>
                                        <p:cTn id="184" dur="500" fill="hold"/>
                                        <p:tgtEl>
                                          <p:spTgt spid="35"/>
                                        </p:tgtEl>
                                        <p:attrNameLst>
                                          <p:attrName>fill.type</p:attrName>
                                        </p:attrNameLst>
                                      </p:cBhvr>
                                      <p:to>
                                        <p:strVal val="solid"/>
                                      </p:to>
                                    </p:set>
                                    <p:set>
                                      <p:cBhvr>
                                        <p:cTn id="185" dur="500" fill="hold"/>
                                        <p:tgtEl>
                                          <p:spTgt spid="35"/>
                                        </p:tgtEl>
                                        <p:attrNameLst>
                                          <p:attrName>fill.on</p:attrName>
                                        </p:attrNameLst>
                                      </p:cBhvr>
                                      <p:to>
                                        <p:strVal val="true"/>
                                      </p:to>
                                    </p:set>
                                  </p:childTnLst>
                                </p:cTn>
                              </p:par>
                            </p:childTnLst>
                          </p:cTn>
                        </p:par>
                      </p:childTnLst>
                    </p:cTn>
                  </p:par>
                </p:childTnLst>
              </p:cTn>
              <p:nextCondLst>
                <p:cond evt="onClick" delay="0">
                  <p:tgtEl>
                    <p:spTgt spid="35"/>
                  </p:tgtEl>
                </p:cond>
              </p:nextCondLst>
            </p:seq>
            <p:seq concurrent="1" nextAc="seek">
              <p:cTn id="186" restart="whenNotActive" fill="hold" evtFilter="cancelBubble" nodeType="interactiveSeq">
                <p:stCondLst>
                  <p:cond evt="onClick" delay="0">
                    <p:tgtEl>
                      <p:spTgt spid="36"/>
                    </p:tgtEl>
                  </p:cond>
                </p:stCondLst>
                <p:endSync evt="end" delay="0">
                  <p:rtn val="all"/>
                </p:endSync>
                <p:childTnLst>
                  <p:par>
                    <p:cTn id="187" fill="hold">
                      <p:stCondLst>
                        <p:cond delay="0"/>
                      </p:stCondLst>
                      <p:childTnLst>
                        <p:par>
                          <p:cTn id="188" fill="hold">
                            <p:stCondLst>
                              <p:cond delay="0"/>
                            </p:stCondLst>
                            <p:childTnLst>
                              <p:par>
                                <p:cTn id="189" presetID="1" presetClass="emph" presetSubtype="2" fill="hold" nodeType="clickEffect">
                                  <p:stCondLst>
                                    <p:cond delay="0"/>
                                  </p:stCondLst>
                                  <p:childTnLst>
                                    <p:animClr clrSpc="rgb" dir="cw">
                                      <p:cBhvr>
                                        <p:cTn id="190" dur="500" fill="hold"/>
                                        <p:tgtEl>
                                          <p:spTgt spid="36"/>
                                        </p:tgtEl>
                                        <p:attrNameLst>
                                          <p:attrName>fillcolor</p:attrName>
                                        </p:attrNameLst>
                                      </p:cBhvr>
                                      <p:to>
                                        <a:srgbClr val="000000"/>
                                      </p:to>
                                    </p:animClr>
                                    <p:set>
                                      <p:cBhvr>
                                        <p:cTn id="191" dur="500" fill="hold"/>
                                        <p:tgtEl>
                                          <p:spTgt spid="36"/>
                                        </p:tgtEl>
                                        <p:attrNameLst>
                                          <p:attrName>fill.type</p:attrName>
                                        </p:attrNameLst>
                                      </p:cBhvr>
                                      <p:to>
                                        <p:strVal val="solid"/>
                                      </p:to>
                                    </p:set>
                                    <p:set>
                                      <p:cBhvr>
                                        <p:cTn id="192" dur="500" fill="hold"/>
                                        <p:tgtEl>
                                          <p:spTgt spid="36"/>
                                        </p:tgtEl>
                                        <p:attrNameLst>
                                          <p:attrName>fill.on</p:attrName>
                                        </p:attrNameLst>
                                      </p:cBhvr>
                                      <p:to>
                                        <p:strVal val="true"/>
                                      </p:to>
                                    </p:set>
                                  </p:childTnLst>
                                </p:cTn>
                              </p:par>
                            </p:childTnLst>
                          </p:cTn>
                        </p:par>
                      </p:childTnLst>
                    </p:cTn>
                  </p:par>
                </p:childTnLst>
              </p:cTn>
              <p:nextCondLst>
                <p:cond evt="onClick" delay="0">
                  <p:tgtEl>
                    <p:spTgt spid="36"/>
                  </p:tgtEl>
                </p:cond>
              </p:nextCondLst>
            </p:seq>
            <p:seq concurrent="1" nextAc="seek">
              <p:cTn id="193" restart="whenNotActive" fill="hold" evtFilter="cancelBubble" nodeType="interactiveSeq">
                <p:stCondLst>
                  <p:cond evt="onClick" delay="0">
                    <p:tgtEl>
                      <p:spTgt spid="37"/>
                    </p:tgtEl>
                  </p:cond>
                </p:stCondLst>
                <p:endSync evt="end" delay="0">
                  <p:rtn val="all"/>
                </p:endSync>
                <p:childTnLst>
                  <p:par>
                    <p:cTn id="194" fill="hold">
                      <p:stCondLst>
                        <p:cond delay="0"/>
                      </p:stCondLst>
                      <p:childTnLst>
                        <p:par>
                          <p:cTn id="195" fill="hold">
                            <p:stCondLst>
                              <p:cond delay="0"/>
                            </p:stCondLst>
                            <p:childTnLst>
                              <p:par>
                                <p:cTn id="196" presetID="1" presetClass="emph" presetSubtype="2" fill="hold" nodeType="clickEffect">
                                  <p:stCondLst>
                                    <p:cond delay="0"/>
                                  </p:stCondLst>
                                  <p:childTnLst>
                                    <p:animClr clrSpc="rgb" dir="cw">
                                      <p:cBhvr>
                                        <p:cTn id="197" dur="500" fill="hold"/>
                                        <p:tgtEl>
                                          <p:spTgt spid="37"/>
                                        </p:tgtEl>
                                        <p:attrNameLst>
                                          <p:attrName>fillcolor</p:attrName>
                                        </p:attrNameLst>
                                      </p:cBhvr>
                                      <p:to>
                                        <a:srgbClr val="000000"/>
                                      </p:to>
                                    </p:animClr>
                                    <p:set>
                                      <p:cBhvr>
                                        <p:cTn id="198" dur="500" fill="hold"/>
                                        <p:tgtEl>
                                          <p:spTgt spid="37"/>
                                        </p:tgtEl>
                                        <p:attrNameLst>
                                          <p:attrName>fill.type</p:attrName>
                                        </p:attrNameLst>
                                      </p:cBhvr>
                                      <p:to>
                                        <p:strVal val="solid"/>
                                      </p:to>
                                    </p:set>
                                    <p:set>
                                      <p:cBhvr>
                                        <p:cTn id="199" dur="500" fill="hold"/>
                                        <p:tgtEl>
                                          <p:spTgt spid="37"/>
                                        </p:tgtEl>
                                        <p:attrNameLst>
                                          <p:attrName>fill.on</p:attrName>
                                        </p:attrNameLst>
                                      </p:cBhvr>
                                      <p:to>
                                        <p:strVal val="true"/>
                                      </p:to>
                                    </p:set>
                                  </p:childTnLst>
                                </p:cTn>
                              </p:par>
                            </p:childTnLst>
                          </p:cTn>
                        </p:par>
                      </p:childTnLst>
                    </p:cTn>
                  </p:par>
                </p:childTnLst>
              </p:cTn>
              <p:nextCondLst>
                <p:cond evt="onClick" delay="0">
                  <p:tgtEl>
                    <p:spTgt spid="37"/>
                  </p:tgtEl>
                </p:cond>
              </p:nextCondLst>
            </p:seq>
            <p:audio>
              <p:cMediaNode vol="80000">
                <p:cTn id="200" fill="hold" display="0">
                  <p:stCondLst>
                    <p:cond delay="indefinite"/>
                  </p:stCondLst>
                  <p:endCondLst>
                    <p:cond evt="onStopAudio" delay="0">
                      <p:tgtEl>
                        <p:sldTgt/>
                      </p:tgtEl>
                    </p:cond>
                  </p:endCondLst>
                </p:cTn>
                <p:tgtEl>
                  <p:spTgt spid="3"/>
                </p:tgtEl>
              </p:cMediaNode>
            </p:audio>
          </p:childTnLst>
        </p:cTn>
      </p:par>
    </p:tnLst>
    <p:bldLst>
      <p:bldP spid="41" grpId="0"/>
      <p:bldP spid="31" grpId="0" animBg="1"/>
      <p:bldP spid="32" grpId="0" animBg="1"/>
      <p:bldP spid="33" grpId="0" animBg="1"/>
      <p:bldP spid="34" grpId="0" animBg="1"/>
      <p:bldP spid="42" grpId="0" animBg="1"/>
      <p:bldP spid="43"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5" cstate="print">
            <a:biLevel thresh="25000"/>
            <a:extLst>
              <a:ext uri="{BEBA8EAE-BF5A-486C-A8C5-ECC9F3942E4B}">
                <a14:imgProps xmlns:a14="http://schemas.microsoft.com/office/drawing/2010/main">
                  <a14:imgLayer r:embed="rId6">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832636" y="737549"/>
            <a:ext cx="10526728" cy="1604597"/>
          </a:xfrm>
          <a:prstGeom prst="snip2DiagRect">
            <a:avLst/>
          </a:prstGeom>
          <a:solidFill>
            <a:srgbClr val="92D050"/>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SG" sz="4000" b="1" dirty="0">
                <a:solidFill>
                  <a:schemeClr val="bg1"/>
                </a:solidFill>
                <a:latin typeface="Cambria" panose="02040503050406030204" pitchFamily="18" charset="0"/>
                <a:ea typeface="Cambria" panose="02040503050406030204" pitchFamily="18" charset="0"/>
              </a:rPr>
              <a:t>8 000 000 + 4 000 000</a:t>
            </a:r>
            <a:r>
              <a:rPr lang="vi-VN" sz="4000" b="1" dirty="0">
                <a:solidFill>
                  <a:schemeClr val="bg1"/>
                </a:solidFill>
                <a:latin typeface="Cambria" panose="02040503050406030204" pitchFamily="18" charset="0"/>
                <a:ea typeface="Cambria" panose="02040503050406030204" pitchFamily="18" charset="0"/>
              </a:rPr>
              <a:t> = ?</a:t>
            </a:r>
            <a:endParaRPr kumimoji="0" lang="vi-VN" sz="4000" b="1" i="0" u="none" strike="noStrike" kern="1200" cap="none" spc="0" normalizeH="0" baseline="0" noProof="0" dirty="0">
              <a:ln>
                <a:noFill/>
              </a:ln>
              <a:solidFill>
                <a:schemeClr val="bg1"/>
              </a:solidFill>
              <a:effectLst/>
              <a:uLnTx/>
              <a:uFillTx/>
              <a:latin typeface="Cambria" panose="02040503050406030204" pitchFamily="18" charset="0"/>
              <a:ea typeface="Cambria" panose="02040503050406030204" pitchFamily="18" charset="0"/>
            </a:endParaRPr>
          </a:p>
        </p:txBody>
      </p:sp>
      <p:sp>
        <p:nvSpPr>
          <p:cNvPr id="26" name="Rectangle 25"/>
          <p:cNvSpPr/>
          <p:nvPr/>
        </p:nvSpPr>
        <p:spPr>
          <a:xfrm>
            <a:off x="1110220" y="2487026"/>
            <a:ext cx="4906798" cy="770816"/>
          </a:xfrm>
          <a:prstGeom prst="rect">
            <a:avLst/>
          </a:prstGeom>
          <a:solidFill>
            <a:srgbClr val="30CFCD"/>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rPr>
              <a:t>A. 9 000 000</a:t>
            </a: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Rectangle 41"/>
          <p:cNvSpPr/>
          <p:nvPr/>
        </p:nvSpPr>
        <p:spPr>
          <a:xfrm>
            <a:off x="6130615" y="2491215"/>
            <a:ext cx="4906798" cy="770816"/>
          </a:xfrm>
          <a:prstGeom prst="rect">
            <a:avLst/>
          </a:prstGeom>
          <a:solidFill>
            <a:srgbClr val="30CFCD"/>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40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rPr>
              <a:t>B. </a:t>
            </a:r>
            <a:r>
              <a:rPr lang="en-SG" sz="4000" b="1" dirty="0">
                <a:solidFill>
                  <a:schemeClr val="tx1"/>
                </a:solidFill>
                <a:latin typeface="Cambria" panose="02040503050406030204" pitchFamily="18" charset="0"/>
                <a:ea typeface="Cambria" panose="02040503050406030204" pitchFamily="18" charset="0"/>
              </a:rPr>
              <a:t>12 000 000</a:t>
            </a:r>
            <a:endParaRPr kumimoji="0" lang="vi-VN" sz="40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endParaRPr>
          </a:p>
        </p:txBody>
      </p:sp>
      <p:sp>
        <p:nvSpPr>
          <p:cNvPr id="43" name="Rectangle 42"/>
          <p:cNvSpPr/>
          <p:nvPr/>
        </p:nvSpPr>
        <p:spPr>
          <a:xfrm>
            <a:off x="1110220" y="3376198"/>
            <a:ext cx="4906798" cy="770816"/>
          </a:xfrm>
          <a:prstGeom prst="rect">
            <a:avLst/>
          </a:prstGeom>
          <a:solidFill>
            <a:srgbClr val="30CFCD"/>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rPr>
              <a:t>C. </a:t>
            </a:r>
            <a:r>
              <a:rPr lang="vi-VN" sz="4000" b="1" dirty="0">
                <a:solidFill>
                  <a:schemeClr val="tx1"/>
                </a:solidFill>
                <a:latin typeface="Cambria" panose="02040503050406030204" pitchFamily="18" charset="0"/>
                <a:ea typeface="Cambria" panose="02040503050406030204" pitchFamily="18" charset="0"/>
              </a:rPr>
              <a:t>13 000 000</a:t>
            </a:r>
            <a:endParaRPr kumimoji="0" lang="vi-VN" sz="40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endParaRPr>
          </a:p>
        </p:txBody>
      </p:sp>
      <p:sp>
        <p:nvSpPr>
          <p:cNvPr id="44" name="Rectangle 43"/>
          <p:cNvSpPr/>
          <p:nvPr/>
        </p:nvSpPr>
        <p:spPr>
          <a:xfrm>
            <a:off x="6130615" y="3380387"/>
            <a:ext cx="4906798" cy="770816"/>
          </a:xfrm>
          <a:prstGeom prst="rect">
            <a:avLst/>
          </a:prstGeom>
          <a:solidFill>
            <a:srgbClr val="30CFCD"/>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rPr>
              <a:t>D. 120 000</a:t>
            </a:r>
          </a:p>
        </p:txBody>
      </p:sp>
      <p:pic>
        <p:nvPicPr>
          <p:cNvPr id="47" name="Picture 4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211296" y="2512501"/>
            <a:ext cx="805722" cy="708059"/>
          </a:xfrm>
          <a:prstGeom prst="rect">
            <a:avLst/>
          </a:prstGeom>
        </p:spPr>
      </p:pic>
      <p:pic>
        <p:nvPicPr>
          <p:cNvPr id="51" name="Picture 50"/>
          <p:cNvPicPr>
            <a:picLocks noChangeAspect="1"/>
          </p:cNvPicPr>
          <p:nvPr/>
        </p:nvPicPr>
        <p:blipFill rotWithShape="1">
          <a:blip r:embed="rId12"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5212482" y="3409562"/>
            <a:ext cx="804536" cy="704088"/>
          </a:xfrm>
          <a:prstGeom prst="rect">
            <a:avLst/>
          </a:prstGeom>
        </p:spPr>
      </p:pic>
      <p:pic>
        <p:nvPicPr>
          <p:cNvPr id="49" name="Picture 48"/>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232671" y="3421159"/>
            <a:ext cx="804742" cy="707197"/>
          </a:xfrm>
          <a:prstGeom prst="rect">
            <a:avLst/>
          </a:prstGeom>
        </p:spPr>
      </p:pic>
      <p:pic>
        <p:nvPicPr>
          <p:cNvPr id="53" name="Picture 5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232671" y="2564173"/>
            <a:ext cx="804742" cy="643793"/>
          </a:xfrm>
          <a:prstGeom prst="rect">
            <a:avLst/>
          </a:prstGeom>
        </p:spPr>
      </p:pic>
      <p:sp>
        <p:nvSpPr>
          <p:cNvPr id="18" name="Cloud 17">
            <a:hlinkClick r:id="rId14" action="ppaction://hlinksldjump"/>
          </p:cNvPr>
          <p:cNvSpPr/>
          <p:nvPr/>
        </p:nvSpPr>
        <p:spPr>
          <a:xfrm>
            <a:off x="4428867" y="4761222"/>
            <a:ext cx="3478216" cy="110490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lumMod val="50000"/>
                  </a:prstClr>
                </a:solidFill>
                <a:effectLst/>
                <a:uLnTx/>
                <a:uFillTx/>
                <a:latin typeface="Cambria" panose="02040503050406030204" pitchFamily="18" charset="0"/>
                <a:ea typeface="Cambria" panose="02040503050406030204" pitchFamily="18" charset="0"/>
              </a:rPr>
              <a:t>QUAY VỀ</a:t>
            </a:r>
            <a:endParaRPr kumimoji="0" lang="vi-VN" sz="4000" b="1" i="0" u="none" strike="noStrike" kern="1200" cap="none" spc="0" normalizeH="0" baseline="0" noProof="0" dirty="0">
              <a:ln>
                <a:noFill/>
              </a:ln>
              <a:solidFill>
                <a:prstClr val="white">
                  <a:lumMod val="50000"/>
                </a:prstClr>
              </a:solidFill>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061381338"/>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2"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3" name="Wrong Buzzer.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FFFF0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2"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4" name="Check mark.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00B05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2"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3" name="Wrong Buzzer.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FFFF0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2"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3"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5" cstate="print">
            <a:biLevel thresh="25000"/>
            <a:extLst>
              <a:ext uri="{BEBA8EAE-BF5A-486C-A8C5-ECC9F3942E4B}">
                <a14:imgProps xmlns:a14="http://schemas.microsoft.com/office/drawing/2010/main">
                  <a14:imgLayer r:embed="rId6">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832636" y="199869"/>
            <a:ext cx="10526728" cy="1604597"/>
          </a:xfrm>
          <a:prstGeom prst="snip2DiagRect">
            <a:avLst/>
          </a:prstGeom>
          <a:solidFill>
            <a:srgbClr val="92D050"/>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SG" sz="4000" b="1" dirty="0">
                <a:solidFill>
                  <a:schemeClr val="bg1"/>
                </a:solidFill>
                <a:latin typeface="Cambria" panose="02040503050406030204" pitchFamily="18" charset="0"/>
                <a:ea typeface="Cambria" panose="02040503050406030204" pitchFamily="18" charset="0"/>
              </a:rPr>
              <a:t>60 000 000 + 50 000 000</a:t>
            </a:r>
            <a:r>
              <a:rPr lang="vi-VN" sz="4000" b="1" dirty="0">
                <a:solidFill>
                  <a:schemeClr val="bg1"/>
                </a:solidFill>
                <a:latin typeface="Cambria" panose="02040503050406030204" pitchFamily="18" charset="0"/>
                <a:ea typeface="Cambria" panose="02040503050406030204" pitchFamily="18" charset="0"/>
              </a:rPr>
              <a:t> = ?</a:t>
            </a:r>
            <a:endParaRPr kumimoji="0" lang="vi-VN" sz="4000" b="1" i="0" u="none" strike="noStrike" kern="1200" cap="none" spc="0" normalizeH="0" baseline="0" noProof="0" dirty="0">
              <a:ln>
                <a:noFill/>
              </a:ln>
              <a:solidFill>
                <a:schemeClr val="bg1"/>
              </a:solidFill>
              <a:effectLst/>
              <a:uLnTx/>
              <a:uFillTx/>
              <a:latin typeface="Cambria" panose="02040503050406030204" pitchFamily="18" charset="0"/>
              <a:ea typeface="Cambria" panose="02040503050406030204" pitchFamily="18" charset="0"/>
            </a:endParaRPr>
          </a:p>
        </p:txBody>
      </p:sp>
      <p:sp>
        <p:nvSpPr>
          <p:cNvPr id="26" name="Rectangle 25"/>
          <p:cNvSpPr/>
          <p:nvPr/>
        </p:nvSpPr>
        <p:spPr>
          <a:xfrm>
            <a:off x="1110220" y="1949346"/>
            <a:ext cx="4906798" cy="770816"/>
          </a:xfrm>
          <a:prstGeom prst="rect">
            <a:avLst/>
          </a:prstGeom>
          <a:solidFill>
            <a:srgbClr val="30CFCD"/>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40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rPr>
              <a:t>A. </a:t>
            </a:r>
            <a:r>
              <a:rPr lang="en-SG" sz="4000" b="1" dirty="0">
                <a:solidFill>
                  <a:schemeClr val="tx1"/>
                </a:solidFill>
                <a:latin typeface="Cambria" panose="02040503050406030204" pitchFamily="18" charset="0"/>
                <a:ea typeface="Cambria" panose="02040503050406030204" pitchFamily="18" charset="0"/>
              </a:rPr>
              <a:t>110 000 000</a:t>
            </a:r>
            <a:endParaRPr kumimoji="0" lang="vi-VN" sz="40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endParaRP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4000" b="1" i="0" u="none" strike="noStrike" kern="1200" cap="none" spc="0" normalizeH="0" baseline="0" noProof="0">
              <a:ln>
                <a:noFill/>
              </a:ln>
              <a:solidFill>
                <a:schemeClr val="tx1"/>
              </a:solidFill>
              <a:effectLst/>
              <a:uLnTx/>
              <a:uFillTx/>
              <a:latin typeface="Cambria" panose="02040503050406030204" pitchFamily="18" charset="0"/>
              <a:ea typeface="Cambria" panose="02040503050406030204" pitchFamily="18" charset="0"/>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4000" b="1" i="0" u="none" strike="noStrike" kern="1200" cap="none" spc="0" normalizeH="0" baseline="0" noProof="0">
              <a:ln>
                <a:noFill/>
              </a:ln>
              <a:solidFill>
                <a:schemeClr val="tx1"/>
              </a:solidFill>
              <a:effectLst/>
              <a:uLnTx/>
              <a:uFillTx/>
              <a:latin typeface="Cambria" panose="02040503050406030204" pitchFamily="18" charset="0"/>
              <a:ea typeface="Cambria" panose="02040503050406030204" pitchFamily="18" charset="0"/>
            </a:endParaRPr>
          </a:p>
        </p:txBody>
      </p:sp>
      <p:sp>
        <p:nvSpPr>
          <p:cNvPr id="42" name="Rectangle 41"/>
          <p:cNvSpPr/>
          <p:nvPr/>
        </p:nvSpPr>
        <p:spPr>
          <a:xfrm>
            <a:off x="6130615" y="1953535"/>
            <a:ext cx="4906798" cy="770816"/>
          </a:xfrm>
          <a:prstGeom prst="rect">
            <a:avLst/>
          </a:prstGeom>
          <a:solidFill>
            <a:srgbClr val="30CFCD"/>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rPr>
              <a:t>B.</a:t>
            </a:r>
            <a:r>
              <a:rPr kumimoji="0" lang="vi-VN" sz="4000" b="1" i="0" u="none" strike="noStrike" kern="1200" cap="none" spc="0" normalizeH="0" noProof="0" dirty="0">
                <a:ln>
                  <a:noFill/>
                </a:ln>
                <a:solidFill>
                  <a:schemeClr val="tx1"/>
                </a:solidFill>
                <a:effectLst/>
                <a:uLnTx/>
                <a:uFillTx/>
                <a:latin typeface="Cambria" panose="02040503050406030204" pitchFamily="18" charset="0"/>
                <a:ea typeface="Cambria" panose="02040503050406030204" pitchFamily="18" charset="0"/>
              </a:rPr>
              <a:t> 10 000 000</a:t>
            </a:r>
            <a:endParaRPr kumimoji="0" lang="vi-VN" sz="40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endParaRPr>
          </a:p>
        </p:txBody>
      </p:sp>
      <p:sp>
        <p:nvSpPr>
          <p:cNvPr id="43" name="Rectangle 42"/>
          <p:cNvSpPr/>
          <p:nvPr/>
        </p:nvSpPr>
        <p:spPr>
          <a:xfrm>
            <a:off x="1110220" y="2838518"/>
            <a:ext cx="4906798" cy="770816"/>
          </a:xfrm>
          <a:prstGeom prst="rect">
            <a:avLst/>
          </a:prstGeom>
          <a:solidFill>
            <a:srgbClr val="30CFCD"/>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rPr>
              <a:t>C. 11 000 000</a:t>
            </a:r>
          </a:p>
        </p:txBody>
      </p:sp>
      <p:sp>
        <p:nvSpPr>
          <p:cNvPr id="44" name="Rectangle 43"/>
          <p:cNvSpPr/>
          <p:nvPr/>
        </p:nvSpPr>
        <p:spPr>
          <a:xfrm>
            <a:off x="6130615" y="2842707"/>
            <a:ext cx="4906798" cy="770816"/>
          </a:xfrm>
          <a:prstGeom prst="rect">
            <a:avLst/>
          </a:prstGeom>
          <a:solidFill>
            <a:srgbClr val="30CFCD"/>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rPr>
              <a:t>D. </a:t>
            </a:r>
            <a:r>
              <a:rPr lang="vi-VN" sz="4000" b="1" dirty="0">
                <a:solidFill>
                  <a:schemeClr val="tx1"/>
                </a:solidFill>
                <a:latin typeface="Cambria" panose="02040503050406030204" pitchFamily="18" charset="0"/>
                <a:ea typeface="Cambria" panose="02040503050406030204" pitchFamily="18" charset="0"/>
              </a:rPr>
              <a:t> 12 000 000</a:t>
            </a:r>
            <a:endParaRPr kumimoji="0" lang="vi-VN" sz="40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endParaRPr>
          </a:p>
        </p:txBody>
      </p:sp>
      <p:pic>
        <p:nvPicPr>
          <p:cNvPr id="47" name="Picture 46"/>
          <p:cNvPicPr>
            <a:picLocks noChangeAspect="1"/>
          </p:cNvPicPr>
          <p:nvPr/>
        </p:nvPicPr>
        <p:blipFill rotWithShape="1">
          <a:blip r:embed="rId11"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p:blipFill>
        <p:spPr>
          <a:xfrm>
            <a:off x="5131881" y="1974821"/>
            <a:ext cx="885137" cy="708059"/>
          </a:xfrm>
          <a:prstGeom prst="rect">
            <a:avLst/>
          </a:prstGeom>
        </p:spPr>
      </p:pic>
      <p:pic>
        <p:nvPicPr>
          <p:cNvPr id="51" name="Picture 50"/>
          <p:cNvPicPr>
            <a:picLocks noChangeAspect="1"/>
          </p:cNvPicPr>
          <p:nvPr/>
        </p:nvPicPr>
        <p:blipFill rotWithShape="1">
          <a:blip r:embed="rId12"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5212482" y="2871882"/>
            <a:ext cx="804536" cy="704088"/>
          </a:xfrm>
          <a:prstGeom prst="rect">
            <a:avLst/>
          </a:prstGeom>
        </p:spPr>
      </p:pic>
      <p:pic>
        <p:nvPicPr>
          <p:cNvPr id="49" name="Picture 48"/>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232671" y="2883479"/>
            <a:ext cx="804742" cy="707197"/>
          </a:xfrm>
          <a:prstGeom prst="rect">
            <a:avLst/>
          </a:prstGeom>
        </p:spPr>
      </p:pic>
      <p:pic>
        <p:nvPicPr>
          <p:cNvPr id="53" name="Picture 5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232671" y="1994791"/>
            <a:ext cx="804742" cy="707197"/>
          </a:xfrm>
          <a:prstGeom prst="rect">
            <a:avLst/>
          </a:prstGeom>
        </p:spPr>
      </p:pic>
      <p:sp>
        <p:nvSpPr>
          <p:cNvPr id="17" name="Cloud 16">
            <a:hlinkClick r:id="rId14" action="ppaction://hlinksldjump"/>
            <a:extLst>
              <a:ext uri="{FF2B5EF4-FFF2-40B4-BE49-F238E27FC236}">
                <a16:creationId xmlns:a16="http://schemas.microsoft.com/office/drawing/2014/main" id="{EE224C4E-068C-4732-84A9-E4EE2A33C7B1}"/>
              </a:ext>
            </a:extLst>
          </p:cNvPr>
          <p:cNvSpPr/>
          <p:nvPr/>
        </p:nvSpPr>
        <p:spPr>
          <a:xfrm>
            <a:off x="4305506" y="4698956"/>
            <a:ext cx="3419493" cy="110490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lumMod val="50000"/>
                  </a:prstClr>
                </a:solidFill>
                <a:effectLst/>
                <a:uLnTx/>
                <a:uFillTx/>
                <a:latin typeface="Cambria" panose="02040503050406030204" pitchFamily="18" charset="0"/>
                <a:ea typeface="Cambria" panose="02040503050406030204" pitchFamily="18" charset="0"/>
              </a:rPr>
              <a:t>QUAY VỀ</a:t>
            </a:r>
            <a:endParaRPr kumimoji="0" lang="vi-VN" sz="4000" b="1" i="0" u="none" strike="noStrike" kern="1200" cap="none" spc="0" normalizeH="0" baseline="0" noProof="0" dirty="0">
              <a:ln>
                <a:noFill/>
              </a:ln>
              <a:solidFill>
                <a:prstClr val="white">
                  <a:lumMod val="50000"/>
                </a:prstClr>
              </a:solidFill>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444629282"/>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2"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3" name="Check mark.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00B05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2"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4" name="Wrong Buzzer.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FFFF0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2"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4" name="Wrong Buzzer.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FFFF0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2"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4"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5" cstate="print">
            <a:biLevel thresh="25000"/>
            <a:extLst>
              <a:ext uri="{BEBA8EAE-BF5A-486C-A8C5-ECC9F3942E4B}">
                <a14:imgProps xmlns:a14="http://schemas.microsoft.com/office/drawing/2010/main">
                  <a14:imgLayer r:embed="rId6">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832636" y="199869"/>
            <a:ext cx="10526728" cy="1604597"/>
          </a:xfrm>
          <a:prstGeom prst="snip2DiagRect">
            <a:avLst/>
          </a:prstGeom>
          <a:solidFill>
            <a:srgbClr val="92D050"/>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SG" sz="4000" b="1" dirty="0">
                <a:latin typeface="Cambria" panose="02040503050406030204" pitchFamily="18" charset="0"/>
                <a:ea typeface="Cambria" panose="02040503050406030204" pitchFamily="18" charset="0"/>
              </a:rPr>
              <a:t>15 000 000 – 9 000 000</a:t>
            </a:r>
            <a:r>
              <a:rPr lang="vi-VN" sz="4000" b="1" dirty="0">
                <a:latin typeface="Cambria" panose="02040503050406030204" pitchFamily="18" charset="0"/>
                <a:ea typeface="Cambria" panose="02040503050406030204" pitchFamily="18" charset="0"/>
              </a:rPr>
              <a:t> = ?</a:t>
            </a:r>
            <a:endParaRPr kumimoji="0" lang="vi-VN"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sp>
        <p:nvSpPr>
          <p:cNvPr id="26" name="Rectangle 25"/>
          <p:cNvSpPr/>
          <p:nvPr/>
        </p:nvSpPr>
        <p:spPr>
          <a:xfrm>
            <a:off x="1110220" y="1949346"/>
            <a:ext cx="4906798" cy="770816"/>
          </a:xfrm>
          <a:prstGeom prst="rect">
            <a:avLst/>
          </a:prstGeom>
          <a:solidFill>
            <a:srgbClr val="30CFCD"/>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A. </a:t>
            </a:r>
            <a:r>
              <a:rPr lang="vi-VN" sz="4000" b="1" dirty="0">
                <a:solidFill>
                  <a:prstClr val="black"/>
                </a:solidFill>
                <a:latin typeface="Cambria" panose="02040503050406030204" pitchFamily="18" charset="0"/>
                <a:ea typeface="Cambria" panose="02040503050406030204" pitchFamily="18" charset="0"/>
              </a:rPr>
              <a:t>6 000 000</a:t>
            </a:r>
            <a:endParaRPr kumimoji="0" lang="vi-VN"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40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40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42" name="Rectangle 41"/>
          <p:cNvSpPr/>
          <p:nvPr/>
        </p:nvSpPr>
        <p:spPr>
          <a:xfrm>
            <a:off x="6130615" y="1953535"/>
            <a:ext cx="4906798" cy="770816"/>
          </a:xfrm>
          <a:prstGeom prst="rect">
            <a:avLst/>
          </a:prstGeom>
          <a:solidFill>
            <a:srgbClr val="30CFCD"/>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B. </a:t>
            </a:r>
            <a:r>
              <a:rPr lang="vi-VN" sz="4000" b="1" dirty="0">
                <a:solidFill>
                  <a:prstClr val="black"/>
                </a:solidFill>
                <a:latin typeface="Cambria" panose="02040503050406030204" pitchFamily="18" charset="0"/>
                <a:ea typeface="Cambria" panose="02040503050406030204" pitchFamily="18" charset="0"/>
              </a:rPr>
              <a:t>5 000 000</a:t>
            </a:r>
            <a:endParaRPr kumimoji="0" lang="vi-VN"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sp>
        <p:nvSpPr>
          <p:cNvPr id="43" name="Rectangle 42"/>
          <p:cNvSpPr/>
          <p:nvPr/>
        </p:nvSpPr>
        <p:spPr>
          <a:xfrm>
            <a:off x="1110220" y="2838518"/>
            <a:ext cx="4906798" cy="770816"/>
          </a:xfrm>
          <a:prstGeom prst="rect">
            <a:avLst/>
          </a:prstGeom>
          <a:solidFill>
            <a:srgbClr val="30CFCD"/>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C. </a:t>
            </a:r>
            <a:r>
              <a:rPr lang="vi-VN" sz="4000" b="1" dirty="0">
                <a:solidFill>
                  <a:prstClr val="black"/>
                </a:solidFill>
                <a:latin typeface="Cambria" panose="02040503050406030204" pitchFamily="18" charset="0"/>
                <a:ea typeface="Cambria" panose="02040503050406030204" pitchFamily="18" charset="0"/>
              </a:rPr>
              <a:t>7 000 000</a:t>
            </a:r>
            <a:endParaRPr kumimoji="0" lang="vi-VN"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sp>
        <p:nvSpPr>
          <p:cNvPr id="44" name="Rectangle 43"/>
          <p:cNvSpPr/>
          <p:nvPr/>
        </p:nvSpPr>
        <p:spPr>
          <a:xfrm>
            <a:off x="6130615" y="2842707"/>
            <a:ext cx="4906798" cy="770816"/>
          </a:xfrm>
          <a:prstGeom prst="rect">
            <a:avLst/>
          </a:prstGeom>
          <a:solidFill>
            <a:srgbClr val="30CFCD"/>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D. </a:t>
            </a:r>
            <a:r>
              <a:rPr lang="vi-VN" sz="4000" b="1" dirty="0">
                <a:solidFill>
                  <a:prstClr val="black"/>
                </a:solidFill>
                <a:latin typeface="Cambria" panose="02040503050406030204" pitchFamily="18" charset="0"/>
                <a:ea typeface="Cambria" panose="02040503050406030204" pitchFamily="18" charset="0"/>
              </a:rPr>
              <a:t>8 000 000</a:t>
            </a:r>
            <a:endParaRPr kumimoji="0" lang="vi-VN"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pic>
        <p:nvPicPr>
          <p:cNvPr id="47" name="Picture 46"/>
          <p:cNvPicPr>
            <a:picLocks noChangeAspect="1"/>
          </p:cNvPicPr>
          <p:nvPr/>
        </p:nvPicPr>
        <p:blipFill rotWithShape="1">
          <a:blip r:embed="rId11"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p:blipFill>
        <p:spPr>
          <a:xfrm>
            <a:off x="5131881" y="1974821"/>
            <a:ext cx="885137" cy="708059"/>
          </a:xfrm>
          <a:prstGeom prst="rect">
            <a:avLst/>
          </a:prstGeom>
        </p:spPr>
      </p:pic>
      <p:pic>
        <p:nvPicPr>
          <p:cNvPr id="51" name="Picture 50"/>
          <p:cNvPicPr>
            <a:picLocks noChangeAspect="1"/>
          </p:cNvPicPr>
          <p:nvPr/>
        </p:nvPicPr>
        <p:blipFill rotWithShape="1">
          <a:blip r:embed="rId12"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5212482" y="2871882"/>
            <a:ext cx="804536" cy="704088"/>
          </a:xfrm>
          <a:prstGeom prst="rect">
            <a:avLst/>
          </a:prstGeom>
        </p:spPr>
      </p:pic>
      <p:pic>
        <p:nvPicPr>
          <p:cNvPr id="49" name="Picture 48"/>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232671" y="2883479"/>
            <a:ext cx="804742" cy="707197"/>
          </a:xfrm>
          <a:prstGeom prst="rect">
            <a:avLst/>
          </a:prstGeom>
        </p:spPr>
      </p:pic>
      <p:pic>
        <p:nvPicPr>
          <p:cNvPr id="53" name="Picture 5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232671" y="1994791"/>
            <a:ext cx="804742" cy="707197"/>
          </a:xfrm>
          <a:prstGeom prst="rect">
            <a:avLst/>
          </a:prstGeom>
        </p:spPr>
      </p:pic>
      <p:sp>
        <p:nvSpPr>
          <p:cNvPr id="18" name="Cloud 17">
            <a:hlinkClick r:id="rId14" action="ppaction://hlinksldjump"/>
            <a:extLst>
              <a:ext uri="{FF2B5EF4-FFF2-40B4-BE49-F238E27FC236}">
                <a16:creationId xmlns:a16="http://schemas.microsoft.com/office/drawing/2014/main" id="{9EA9A082-3029-4599-A7FB-BD5CED7D1FB1}"/>
              </a:ext>
            </a:extLst>
          </p:cNvPr>
          <p:cNvSpPr/>
          <p:nvPr/>
        </p:nvSpPr>
        <p:spPr>
          <a:xfrm>
            <a:off x="4273715" y="4761222"/>
            <a:ext cx="3486605" cy="110490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lumMod val="50000"/>
                  </a:prstClr>
                </a:solidFill>
                <a:effectLst/>
                <a:uLnTx/>
                <a:uFillTx/>
                <a:latin typeface="Cambria" panose="02040503050406030204" pitchFamily="18" charset="0"/>
                <a:ea typeface="Cambria" panose="02040503050406030204" pitchFamily="18" charset="0"/>
              </a:rPr>
              <a:t>QUAY VỀ</a:t>
            </a:r>
            <a:endParaRPr kumimoji="0" lang="vi-VN" sz="4000" b="1" i="0" u="none" strike="noStrike" kern="1200" cap="none" spc="0" normalizeH="0" baseline="0" noProof="0" dirty="0">
              <a:ln>
                <a:noFill/>
              </a:ln>
              <a:solidFill>
                <a:prstClr val="white">
                  <a:lumMod val="50000"/>
                </a:prstClr>
              </a:solidFill>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408781777"/>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2"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3" name="Check mark.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00B05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2"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4" name="Wrong Buzzer.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FFFF0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2"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4" name="Wrong Buzzer.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FFFF0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2"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4"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5" cstate="print">
            <a:biLevel thresh="25000"/>
            <a:extLst>
              <a:ext uri="{BEBA8EAE-BF5A-486C-A8C5-ECC9F3942E4B}">
                <a14:imgProps xmlns:a14="http://schemas.microsoft.com/office/drawing/2010/main">
                  <a14:imgLayer r:embed="rId6">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832636" y="1037592"/>
            <a:ext cx="10526728" cy="1604597"/>
          </a:xfrm>
          <a:prstGeom prst="snip2DiagRect">
            <a:avLst/>
          </a:prstGeom>
          <a:solidFill>
            <a:srgbClr val="92D050"/>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SG" sz="4000" b="1" dirty="0">
                <a:solidFill>
                  <a:schemeClr val="bg1"/>
                </a:solidFill>
                <a:latin typeface="Cambria" panose="02040503050406030204" pitchFamily="18" charset="0"/>
                <a:ea typeface="Cambria" panose="02040503050406030204" pitchFamily="18" charset="0"/>
              </a:rPr>
              <a:t>140 000 000 – 80 000 </a:t>
            </a:r>
            <a:r>
              <a:rPr lang="vi-VN" sz="4000" b="1" dirty="0">
                <a:solidFill>
                  <a:schemeClr val="bg1"/>
                </a:solidFill>
                <a:latin typeface="Cambria" panose="02040503050406030204" pitchFamily="18" charset="0"/>
                <a:ea typeface="Cambria" panose="02040503050406030204" pitchFamily="18" charset="0"/>
              </a:rPr>
              <a:t>000 = ?</a:t>
            </a:r>
            <a:endParaRPr kumimoji="0" lang="vi-VN" sz="4000" b="1" i="0" u="none" strike="noStrike" kern="1200" cap="none" spc="0" normalizeH="0" baseline="0" noProof="0" dirty="0">
              <a:ln>
                <a:noFill/>
              </a:ln>
              <a:solidFill>
                <a:schemeClr val="bg1"/>
              </a:solidFill>
              <a:effectLst/>
              <a:uLnTx/>
              <a:uFillTx/>
              <a:latin typeface="Cambria" panose="02040503050406030204" pitchFamily="18" charset="0"/>
              <a:ea typeface="Cambria" panose="02040503050406030204" pitchFamily="18" charset="0"/>
            </a:endParaRPr>
          </a:p>
        </p:txBody>
      </p:sp>
      <p:sp>
        <p:nvSpPr>
          <p:cNvPr id="26" name="Rectangle 25"/>
          <p:cNvSpPr/>
          <p:nvPr/>
        </p:nvSpPr>
        <p:spPr>
          <a:xfrm>
            <a:off x="865204" y="2974728"/>
            <a:ext cx="4906798" cy="770816"/>
          </a:xfrm>
          <a:prstGeom prst="rect">
            <a:avLst/>
          </a:prstGeom>
          <a:solidFill>
            <a:srgbClr val="30CFCD"/>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rPr>
              <a:t>A. </a:t>
            </a:r>
            <a:r>
              <a:rPr lang="vi-VN" sz="4000" b="1" dirty="0">
                <a:solidFill>
                  <a:schemeClr val="tx1"/>
                </a:solidFill>
                <a:latin typeface="Cambria" panose="02040503050406030204" pitchFamily="18" charset="0"/>
                <a:ea typeface="Cambria" panose="02040503050406030204" pitchFamily="18" charset="0"/>
              </a:rPr>
              <a:t>70 000 000</a:t>
            </a:r>
            <a:endParaRPr kumimoji="0" lang="vi-VN" sz="40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endParaRP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4000" b="1" i="0" u="none" strike="noStrike" kern="1200" cap="none" spc="0" normalizeH="0" baseline="0" noProof="0">
              <a:ln>
                <a:noFill/>
              </a:ln>
              <a:solidFill>
                <a:schemeClr val="tx1"/>
              </a:solidFill>
              <a:effectLst/>
              <a:uLnTx/>
              <a:uFillTx/>
              <a:latin typeface="Cambria" panose="02040503050406030204" pitchFamily="18" charset="0"/>
              <a:ea typeface="Cambria" panose="02040503050406030204" pitchFamily="18" charset="0"/>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4000" b="1" i="0" u="none" strike="noStrike" kern="1200" cap="none" spc="0" normalizeH="0" baseline="0" noProof="0">
              <a:ln>
                <a:noFill/>
              </a:ln>
              <a:solidFill>
                <a:schemeClr val="tx1"/>
              </a:solidFill>
              <a:effectLst/>
              <a:uLnTx/>
              <a:uFillTx/>
              <a:latin typeface="Cambria" panose="02040503050406030204" pitchFamily="18" charset="0"/>
              <a:ea typeface="Cambria" panose="02040503050406030204" pitchFamily="18" charset="0"/>
            </a:endParaRPr>
          </a:p>
        </p:txBody>
      </p:sp>
      <p:sp>
        <p:nvSpPr>
          <p:cNvPr id="42" name="Rectangle 41"/>
          <p:cNvSpPr/>
          <p:nvPr/>
        </p:nvSpPr>
        <p:spPr>
          <a:xfrm>
            <a:off x="6130615" y="2977395"/>
            <a:ext cx="4906798" cy="770816"/>
          </a:xfrm>
          <a:prstGeom prst="rect">
            <a:avLst/>
          </a:prstGeom>
          <a:solidFill>
            <a:srgbClr val="30CFCD"/>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rPr>
              <a:t>B. </a:t>
            </a:r>
            <a:r>
              <a:rPr lang="vi-VN" sz="4000" b="1" dirty="0">
                <a:solidFill>
                  <a:schemeClr val="tx1"/>
                </a:solidFill>
                <a:latin typeface="Cambria" panose="02040503050406030204" pitchFamily="18" charset="0"/>
                <a:ea typeface="Cambria" panose="02040503050406030204" pitchFamily="18" charset="0"/>
              </a:rPr>
              <a:t>80 000 000</a:t>
            </a:r>
            <a:endParaRPr kumimoji="0" lang="vi-VN" sz="40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endParaRPr>
          </a:p>
        </p:txBody>
      </p:sp>
      <p:sp>
        <p:nvSpPr>
          <p:cNvPr id="43" name="Rectangle 42"/>
          <p:cNvSpPr/>
          <p:nvPr/>
        </p:nvSpPr>
        <p:spPr>
          <a:xfrm>
            <a:off x="865204" y="3863900"/>
            <a:ext cx="4906798" cy="770816"/>
          </a:xfrm>
          <a:prstGeom prst="rect">
            <a:avLst/>
          </a:prstGeom>
          <a:solidFill>
            <a:srgbClr val="30CFCD"/>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40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rPr>
              <a:t>C. </a:t>
            </a:r>
            <a:r>
              <a:rPr lang="en-SG" sz="4000" b="1" dirty="0">
                <a:solidFill>
                  <a:schemeClr val="tx1"/>
                </a:solidFill>
                <a:latin typeface="Cambria" panose="02040503050406030204" pitchFamily="18" charset="0"/>
                <a:ea typeface="Cambria" panose="02040503050406030204" pitchFamily="18" charset="0"/>
              </a:rPr>
              <a:t>60 000 000 </a:t>
            </a:r>
            <a:endParaRPr kumimoji="0" lang="vi-VN" sz="40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endParaRPr>
          </a:p>
        </p:txBody>
      </p:sp>
      <p:sp>
        <p:nvSpPr>
          <p:cNvPr id="44" name="Rectangle 43"/>
          <p:cNvSpPr/>
          <p:nvPr/>
        </p:nvSpPr>
        <p:spPr>
          <a:xfrm>
            <a:off x="6130615" y="3866567"/>
            <a:ext cx="4906798" cy="770816"/>
          </a:xfrm>
          <a:prstGeom prst="rect">
            <a:avLst/>
          </a:prstGeom>
          <a:solidFill>
            <a:srgbClr val="30CFCD"/>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rPr>
              <a:t>D. 90 000 000 </a:t>
            </a:r>
          </a:p>
        </p:txBody>
      </p:sp>
      <p:pic>
        <p:nvPicPr>
          <p:cNvPr id="47" name="Picture 4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966280" y="3016790"/>
            <a:ext cx="805722" cy="708059"/>
          </a:xfrm>
          <a:prstGeom prst="rect">
            <a:avLst/>
          </a:prstGeom>
        </p:spPr>
      </p:pic>
      <p:pic>
        <p:nvPicPr>
          <p:cNvPr id="51" name="Picture 50"/>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967466" y="3944081"/>
            <a:ext cx="804536" cy="643628"/>
          </a:xfrm>
          <a:prstGeom prst="rect">
            <a:avLst/>
          </a:prstGeom>
        </p:spPr>
      </p:pic>
      <p:pic>
        <p:nvPicPr>
          <p:cNvPr id="49" name="Picture 48"/>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135550" y="3834658"/>
            <a:ext cx="804742" cy="707197"/>
          </a:xfrm>
          <a:prstGeom prst="rect">
            <a:avLst/>
          </a:prstGeom>
        </p:spPr>
      </p:pic>
      <p:pic>
        <p:nvPicPr>
          <p:cNvPr id="53" name="Picture 5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207700" y="2977672"/>
            <a:ext cx="732592" cy="643793"/>
          </a:xfrm>
          <a:prstGeom prst="rect">
            <a:avLst/>
          </a:prstGeom>
        </p:spPr>
      </p:pic>
      <p:sp>
        <p:nvSpPr>
          <p:cNvPr id="18" name="Cloud 17">
            <a:hlinkClick r:id="rId13" action="ppaction://hlinksldjump"/>
          </p:cNvPr>
          <p:cNvSpPr/>
          <p:nvPr/>
        </p:nvSpPr>
        <p:spPr>
          <a:xfrm>
            <a:off x="4441841" y="5130389"/>
            <a:ext cx="3377548" cy="110490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rPr>
              <a:t>QUAY VỀ</a:t>
            </a:r>
            <a:endParaRPr kumimoji="0" lang="vi-VN" sz="40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205864015"/>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2"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3" name="Wrong Buzzer.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FFFF0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2"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3" name="Wrong Buzzer.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FFFF0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2"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4" name="Check mark.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00B05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2"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3"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5" cstate="print">
            <a:biLevel thresh="25000"/>
            <a:extLst>
              <a:ext uri="{BEBA8EAE-BF5A-486C-A8C5-ECC9F3942E4B}">
                <a14:imgProps xmlns:a14="http://schemas.microsoft.com/office/drawing/2010/main">
                  <a14:imgLayer r:embed="rId6">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882970" y="1021493"/>
            <a:ext cx="10526728" cy="1604597"/>
          </a:xfrm>
          <a:prstGeom prst="snip2DiagRect">
            <a:avLst/>
          </a:prstGeom>
          <a:solidFill>
            <a:srgbClr val="92D050"/>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pt-BR" sz="4000" b="1" dirty="0">
                <a:solidFill>
                  <a:schemeClr val="bg1"/>
                </a:solidFill>
                <a:latin typeface="Cambria" panose="02040503050406030204" pitchFamily="18" charset="0"/>
                <a:ea typeface="Cambria" panose="02040503050406030204" pitchFamily="18" charset="0"/>
              </a:rPr>
              <a:t>6 000 000 + 9 000 000 – 7 000 000</a:t>
            </a:r>
            <a:r>
              <a:rPr lang="vi-VN" sz="4000" b="1" dirty="0">
                <a:solidFill>
                  <a:schemeClr val="bg1"/>
                </a:solidFill>
                <a:latin typeface="Cambria" panose="02040503050406030204" pitchFamily="18" charset="0"/>
                <a:ea typeface="Cambria" panose="02040503050406030204" pitchFamily="18" charset="0"/>
              </a:rPr>
              <a:t> = ?</a:t>
            </a:r>
            <a:endParaRPr kumimoji="0" lang="vi-VN" sz="4000" b="1" i="0" u="none" strike="noStrike" kern="1200" cap="none" spc="0" normalizeH="0" baseline="0" noProof="0" dirty="0">
              <a:ln>
                <a:noFill/>
              </a:ln>
              <a:solidFill>
                <a:schemeClr val="bg1"/>
              </a:solidFill>
              <a:effectLst/>
              <a:uLnTx/>
              <a:uFillTx/>
              <a:latin typeface="Cambria" panose="02040503050406030204" pitchFamily="18" charset="0"/>
              <a:ea typeface="Cambria" panose="02040503050406030204" pitchFamily="18" charset="0"/>
            </a:endParaRPr>
          </a:p>
        </p:txBody>
      </p:sp>
      <p:sp>
        <p:nvSpPr>
          <p:cNvPr id="26" name="Rectangle 25"/>
          <p:cNvSpPr/>
          <p:nvPr/>
        </p:nvSpPr>
        <p:spPr>
          <a:xfrm>
            <a:off x="1110220" y="2945196"/>
            <a:ext cx="4906798" cy="770816"/>
          </a:xfrm>
          <a:prstGeom prst="rect">
            <a:avLst/>
          </a:prstGeom>
          <a:solidFill>
            <a:srgbClr val="30CFCD"/>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rPr>
              <a:t>A. </a:t>
            </a:r>
            <a:r>
              <a:rPr lang="vi-VN" sz="4000" b="1" dirty="0">
                <a:solidFill>
                  <a:schemeClr val="tx1"/>
                </a:solidFill>
                <a:latin typeface="Cambria" panose="02040503050406030204" pitchFamily="18" charset="0"/>
                <a:ea typeface="Cambria" panose="02040503050406030204" pitchFamily="18" charset="0"/>
              </a:rPr>
              <a:t>15 000 000</a:t>
            </a:r>
            <a:endParaRPr kumimoji="0" lang="vi-VN" sz="40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endParaRP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4000" b="1" i="0" u="none" strike="noStrike" kern="1200" cap="none" spc="0" normalizeH="0" baseline="0" noProof="0">
              <a:ln>
                <a:noFill/>
              </a:ln>
              <a:solidFill>
                <a:schemeClr val="tx1"/>
              </a:solidFill>
              <a:effectLst/>
              <a:uLnTx/>
              <a:uFillTx/>
              <a:latin typeface="Cambria" panose="02040503050406030204" pitchFamily="18" charset="0"/>
              <a:ea typeface="Cambria" panose="02040503050406030204" pitchFamily="18" charset="0"/>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4000" b="1" i="0" u="none" strike="noStrike" kern="1200" cap="none" spc="0" normalizeH="0" baseline="0" noProof="0">
              <a:ln>
                <a:noFill/>
              </a:ln>
              <a:solidFill>
                <a:schemeClr val="tx1"/>
              </a:solidFill>
              <a:effectLst/>
              <a:uLnTx/>
              <a:uFillTx/>
              <a:latin typeface="Cambria" panose="02040503050406030204" pitchFamily="18" charset="0"/>
              <a:ea typeface="Cambria" panose="02040503050406030204" pitchFamily="18" charset="0"/>
            </a:endParaRPr>
          </a:p>
        </p:txBody>
      </p:sp>
      <p:sp>
        <p:nvSpPr>
          <p:cNvPr id="42" name="Rectangle 41"/>
          <p:cNvSpPr/>
          <p:nvPr/>
        </p:nvSpPr>
        <p:spPr>
          <a:xfrm>
            <a:off x="6264839" y="2945196"/>
            <a:ext cx="4906798" cy="770816"/>
          </a:xfrm>
          <a:prstGeom prst="rect">
            <a:avLst/>
          </a:prstGeom>
          <a:solidFill>
            <a:srgbClr val="30CFCD"/>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rPr>
              <a:t>B. </a:t>
            </a:r>
            <a:r>
              <a:rPr lang="vi-VN" sz="4000" b="1" dirty="0">
                <a:solidFill>
                  <a:schemeClr val="tx1"/>
                </a:solidFill>
                <a:latin typeface="Cambria" panose="02040503050406030204" pitchFamily="18" charset="0"/>
                <a:ea typeface="Cambria" panose="02040503050406030204" pitchFamily="18" charset="0"/>
              </a:rPr>
              <a:t> 80 000 000</a:t>
            </a:r>
            <a:endParaRPr kumimoji="0" lang="vi-VN" sz="40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endParaRPr>
          </a:p>
        </p:txBody>
      </p:sp>
      <p:sp>
        <p:nvSpPr>
          <p:cNvPr id="43" name="Rectangle 42"/>
          <p:cNvSpPr/>
          <p:nvPr/>
        </p:nvSpPr>
        <p:spPr>
          <a:xfrm>
            <a:off x="1110220" y="3834368"/>
            <a:ext cx="4906798" cy="770816"/>
          </a:xfrm>
          <a:prstGeom prst="rect">
            <a:avLst/>
          </a:prstGeom>
          <a:solidFill>
            <a:srgbClr val="30CFCD"/>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rPr>
              <a:t>C. </a:t>
            </a:r>
            <a:r>
              <a:rPr lang="vi-VN" sz="4000" b="1" dirty="0">
                <a:solidFill>
                  <a:schemeClr val="tx1"/>
                </a:solidFill>
                <a:latin typeface="Cambria" panose="02040503050406030204" pitchFamily="18" charset="0"/>
                <a:ea typeface="Cambria" panose="02040503050406030204" pitchFamily="18" charset="0"/>
              </a:rPr>
              <a:t> 10 000 000</a:t>
            </a:r>
            <a:endParaRPr kumimoji="0" lang="vi-VN" sz="40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endParaRPr>
          </a:p>
        </p:txBody>
      </p:sp>
      <p:sp>
        <p:nvSpPr>
          <p:cNvPr id="44" name="Rectangle 43"/>
          <p:cNvSpPr/>
          <p:nvPr/>
        </p:nvSpPr>
        <p:spPr>
          <a:xfrm>
            <a:off x="6264839" y="3834368"/>
            <a:ext cx="4906798" cy="770816"/>
          </a:xfrm>
          <a:prstGeom prst="rect">
            <a:avLst/>
          </a:prstGeom>
          <a:solidFill>
            <a:srgbClr val="30CFCD"/>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40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rPr>
              <a:t>D. </a:t>
            </a:r>
            <a:r>
              <a:rPr lang="en-SG" sz="4000" b="1" dirty="0">
                <a:solidFill>
                  <a:schemeClr val="tx1"/>
                </a:solidFill>
                <a:latin typeface="Cambria" panose="02040503050406030204" pitchFamily="18" charset="0"/>
                <a:ea typeface="Cambria" panose="02040503050406030204" pitchFamily="18" charset="0"/>
              </a:rPr>
              <a:t>8 000 000</a:t>
            </a:r>
            <a:endParaRPr kumimoji="0" lang="vi-VN" sz="40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endParaRPr>
          </a:p>
        </p:txBody>
      </p:sp>
      <p:pic>
        <p:nvPicPr>
          <p:cNvPr id="47" name="Picture 4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143208" y="2974616"/>
            <a:ext cx="805722" cy="708059"/>
          </a:xfrm>
          <a:prstGeom prst="rect">
            <a:avLst/>
          </a:prstGeom>
        </p:spPr>
      </p:pic>
      <p:pic>
        <p:nvPicPr>
          <p:cNvPr id="51" name="Picture 50"/>
          <p:cNvPicPr>
            <a:picLocks noChangeAspect="1"/>
          </p:cNvPicPr>
          <p:nvPr/>
        </p:nvPicPr>
        <p:blipFill rotWithShape="1">
          <a:blip r:embed="rId12"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5144394" y="3871677"/>
            <a:ext cx="804536" cy="704088"/>
          </a:xfrm>
          <a:prstGeom prst="rect">
            <a:avLst/>
          </a:prstGeom>
        </p:spPr>
      </p:pic>
      <p:pic>
        <p:nvPicPr>
          <p:cNvPr id="49" name="Picture 48"/>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255430" y="3834368"/>
            <a:ext cx="804742" cy="707197"/>
          </a:xfrm>
          <a:prstGeom prst="rect">
            <a:avLst/>
          </a:prstGeom>
        </p:spPr>
      </p:pic>
      <p:pic>
        <p:nvPicPr>
          <p:cNvPr id="53" name="Picture 5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255430" y="2977382"/>
            <a:ext cx="804742" cy="643793"/>
          </a:xfrm>
          <a:prstGeom prst="rect">
            <a:avLst/>
          </a:prstGeom>
        </p:spPr>
      </p:pic>
      <p:sp>
        <p:nvSpPr>
          <p:cNvPr id="18" name="Cloud 17">
            <a:hlinkClick r:id="rId14" action="ppaction://hlinksldjump"/>
          </p:cNvPr>
          <p:cNvSpPr/>
          <p:nvPr/>
        </p:nvSpPr>
        <p:spPr>
          <a:xfrm>
            <a:off x="4314252" y="4952057"/>
            <a:ext cx="3402715" cy="110490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rPr>
              <a:t>QUAY VỀ</a:t>
            </a:r>
            <a:endParaRPr kumimoji="0" lang="vi-VN" sz="40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919973634"/>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2"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3" name="Wrong Buzzer.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FFFF0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2"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4" name="Check mark.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00B05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2"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3" name="Wrong Buzzer.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FFFF0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2"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3"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5" cstate="print">
            <a:biLevel thresh="25000"/>
            <a:extLst>
              <a:ext uri="{BEBA8EAE-BF5A-486C-A8C5-ECC9F3942E4B}">
                <a14:imgProps xmlns:a14="http://schemas.microsoft.com/office/drawing/2010/main">
                  <a14:imgLayer r:embed="rId6">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748746" y="1115087"/>
            <a:ext cx="10526728" cy="1604597"/>
          </a:xfrm>
          <a:prstGeom prst="snip2DiagRect">
            <a:avLst/>
          </a:prstGeom>
          <a:solidFill>
            <a:srgbClr val="92D050"/>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pt-BR" sz="4000" b="1" dirty="0">
                <a:solidFill>
                  <a:schemeClr val="bg1"/>
                </a:solidFill>
                <a:latin typeface="Cambria" panose="02040503050406030204" pitchFamily="18" charset="0"/>
                <a:ea typeface="Cambria" panose="02040503050406030204" pitchFamily="18" charset="0"/>
              </a:rPr>
              <a:t>130 000 000 – 60 000 000 + 50 000 000</a:t>
            </a:r>
            <a:r>
              <a:rPr lang="vi-VN" sz="4000" b="1" dirty="0">
                <a:solidFill>
                  <a:schemeClr val="bg1"/>
                </a:solidFill>
                <a:latin typeface="Cambria" panose="02040503050406030204" pitchFamily="18" charset="0"/>
                <a:ea typeface="Cambria" panose="02040503050406030204" pitchFamily="18" charset="0"/>
              </a:rPr>
              <a:t> = ?</a:t>
            </a:r>
            <a:endParaRPr kumimoji="0" lang="vi-VN" sz="4000" b="1" i="0" u="none" strike="noStrike" kern="1200" cap="none" spc="0" normalizeH="0" baseline="0" noProof="0" dirty="0">
              <a:ln>
                <a:noFill/>
              </a:ln>
              <a:solidFill>
                <a:schemeClr val="bg1"/>
              </a:solidFill>
              <a:effectLst/>
              <a:uLnTx/>
              <a:uFillTx/>
              <a:latin typeface="Cambria" panose="02040503050406030204" pitchFamily="18" charset="0"/>
              <a:ea typeface="Cambria" panose="02040503050406030204" pitchFamily="18" charset="0"/>
            </a:endParaRPr>
          </a:p>
        </p:txBody>
      </p:sp>
      <p:sp>
        <p:nvSpPr>
          <p:cNvPr id="26" name="Rectangle 25"/>
          <p:cNvSpPr/>
          <p:nvPr/>
        </p:nvSpPr>
        <p:spPr>
          <a:xfrm>
            <a:off x="821446" y="3232625"/>
            <a:ext cx="4906798" cy="770816"/>
          </a:xfrm>
          <a:prstGeom prst="rect">
            <a:avLst/>
          </a:prstGeom>
          <a:solidFill>
            <a:srgbClr val="30CFCD"/>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rPr>
              <a:t>A. </a:t>
            </a:r>
            <a:r>
              <a:rPr lang="vi-VN" sz="4000" b="1" dirty="0">
                <a:solidFill>
                  <a:schemeClr val="tx1"/>
                </a:solidFill>
                <a:latin typeface="Cambria" panose="02040503050406030204" pitchFamily="18" charset="0"/>
                <a:ea typeface="Cambria" panose="02040503050406030204" pitchFamily="18" charset="0"/>
              </a:rPr>
              <a:t>100 000 000</a:t>
            </a:r>
            <a:endParaRPr kumimoji="0" lang="vi-VN" sz="40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endParaRP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4000" b="1" i="0" u="none" strike="noStrike" kern="1200" cap="none" spc="0" normalizeH="0" baseline="0" noProof="0">
              <a:ln>
                <a:noFill/>
              </a:ln>
              <a:solidFill>
                <a:schemeClr val="tx1"/>
              </a:solidFill>
              <a:effectLst/>
              <a:uLnTx/>
              <a:uFillTx/>
              <a:latin typeface="Cambria" panose="02040503050406030204" pitchFamily="18" charset="0"/>
              <a:ea typeface="Cambria" panose="02040503050406030204" pitchFamily="18" charset="0"/>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4000" b="1" i="0" u="none" strike="noStrike" kern="1200" cap="none" spc="0" normalizeH="0" baseline="0" noProof="0">
              <a:ln>
                <a:noFill/>
              </a:ln>
              <a:solidFill>
                <a:schemeClr val="tx1"/>
              </a:solidFill>
              <a:effectLst/>
              <a:uLnTx/>
              <a:uFillTx/>
              <a:latin typeface="Cambria" panose="02040503050406030204" pitchFamily="18" charset="0"/>
              <a:ea typeface="Cambria" panose="02040503050406030204" pitchFamily="18" charset="0"/>
            </a:endParaRPr>
          </a:p>
        </p:txBody>
      </p:sp>
      <p:sp>
        <p:nvSpPr>
          <p:cNvPr id="42" name="Rectangle 41"/>
          <p:cNvSpPr/>
          <p:nvPr/>
        </p:nvSpPr>
        <p:spPr>
          <a:xfrm>
            <a:off x="6130615" y="3230291"/>
            <a:ext cx="4906798" cy="770816"/>
          </a:xfrm>
          <a:prstGeom prst="rect">
            <a:avLst/>
          </a:prstGeom>
          <a:solidFill>
            <a:srgbClr val="30CFCD"/>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40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rPr>
              <a:t>B. </a:t>
            </a:r>
            <a:r>
              <a:rPr lang="en-SG" sz="4000" b="1" dirty="0">
                <a:solidFill>
                  <a:schemeClr val="tx1"/>
                </a:solidFill>
                <a:latin typeface="Cambria" panose="02040503050406030204" pitchFamily="18" charset="0"/>
                <a:ea typeface="Cambria" panose="02040503050406030204" pitchFamily="18" charset="0"/>
              </a:rPr>
              <a:t>120 000 000</a:t>
            </a:r>
            <a:endParaRPr kumimoji="0" lang="vi-VN" sz="40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endParaRPr>
          </a:p>
        </p:txBody>
      </p:sp>
      <p:sp>
        <p:nvSpPr>
          <p:cNvPr id="43" name="Rectangle 42"/>
          <p:cNvSpPr/>
          <p:nvPr/>
        </p:nvSpPr>
        <p:spPr>
          <a:xfrm>
            <a:off x="821446" y="4121797"/>
            <a:ext cx="4906798" cy="770816"/>
          </a:xfrm>
          <a:prstGeom prst="rect">
            <a:avLst/>
          </a:prstGeom>
          <a:solidFill>
            <a:srgbClr val="30CFCD"/>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rPr>
              <a:t>C. </a:t>
            </a:r>
            <a:r>
              <a:rPr lang="vi-VN" sz="4000" b="1" dirty="0">
                <a:solidFill>
                  <a:schemeClr val="tx1"/>
                </a:solidFill>
                <a:latin typeface="Cambria" panose="02040503050406030204" pitchFamily="18" charset="0"/>
                <a:ea typeface="Cambria" panose="02040503050406030204" pitchFamily="18" charset="0"/>
              </a:rPr>
              <a:t>80 000 000</a:t>
            </a:r>
            <a:endParaRPr kumimoji="0" lang="vi-VN" sz="40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endParaRPr>
          </a:p>
        </p:txBody>
      </p:sp>
      <p:sp>
        <p:nvSpPr>
          <p:cNvPr id="44" name="Rectangle 43"/>
          <p:cNvSpPr/>
          <p:nvPr/>
        </p:nvSpPr>
        <p:spPr>
          <a:xfrm>
            <a:off x="6130615" y="4119463"/>
            <a:ext cx="4906798" cy="770816"/>
          </a:xfrm>
          <a:prstGeom prst="rect">
            <a:avLst/>
          </a:prstGeom>
          <a:solidFill>
            <a:srgbClr val="30CFCD"/>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rPr>
              <a:t>D. 70 000 000</a:t>
            </a:r>
          </a:p>
        </p:txBody>
      </p:sp>
      <p:pic>
        <p:nvPicPr>
          <p:cNvPr id="47" name="Picture 4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877306" y="3222402"/>
            <a:ext cx="805722" cy="708059"/>
          </a:xfrm>
          <a:prstGeom prst="rect">
            <a:avLst/>
          </a:prstGeom>
        </p:spPr>
      </p:pic>
      <p:pic>
        <p:nvPicPr>
          <p:cNvPr id="51" name="Picture 50"/>
          <p:cNvPicPr>
            <a:picLocks noChangeAspect="1"/>
          </p:cNvPicPr>
          <p:nvPr/>
        </p:nvPicPr>
        <p:blipFill rotWithShape="1">
          <a:blip r:embed="rId12"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4878492" y="4119463"/>
            <a:ext cx="804536" cy="704088"/>
          </a:xfrm>
          <a:prstGeom prst="rect">
            <a:avLst/>
          </a:prstGeom>
        </p:spPr>
      </p:pic>
      <p:pic>
        <p:nvPicPr>
          <p:cNvPr id="49" name="Picture 48"/>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187455" y="4127114"/>
            <a:ext cx="804742" cy="707197"/>
          </a:xfrm>
          <a:prstGeom prst="rect">
            <a:avLst/>
          </a:prstGeom>
        </p:spPr>
      </p:pic>
      <p:pic>
        <p:nvPicPr>
          <p:cNvPr id="53" name="Picture 5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187455" y="3270128"/>
            <a:ext cx="804742" cy="643793"/>
          </a:xfrm>
          <a:prstGeom prst="rect">
            <a:avLst/>
          </a:prstGeom>
        </p:spPr>
      </p:pic>
      <p:sp>
        <p:nvSpPr>
          <p:cNvPr id="18" name="Cloud 17">
            <a:hlinkClick r:id="rId14" action="ppaction://hlinksldjump"/>
          </p:cNvPr>
          <p:cNvSpPr/>
          <p:nvPr/>
        </p:nvSpPr>
        <p:spPr>
          <a:xfrm>
            <a:off x="4195745" y="5400886"/>
            <a:ext cx="3642546" cy="106912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rPr>
              <a:t>QUAY VỀ</a:t>
            </a:r>
            <a:endParaRPr kumimoji="0" lang="vi-VN" sz="40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713593969"/>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2"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3" name="Wrong Buzzer.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FFFF0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2"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4" name="Check mark.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00B05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2"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3" name="Wrong Buzzer.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FFFF0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2"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3"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610654865b9c2"/>
          <p:cNvPicPr>
            <a:picLocks noChangeAspect="1"/>
          </p:cNvPicPr>
          <p:nvPr/>
        </p:nvPicPr>
        <p:blipFill>
          <a:blip r:embed="rId2"/>
          <a:stretch>
            <a:fillRect/>
          </a:stretch>
        </p:blipFill>
        <p:spPr>
          <a:xfrm>
            <a:off x="635" y="-635"/>
            <a:ext cx="12192635" cy="6945630"/>
          </a:xfrm>
          <a:prstGeom prst="rect">
            <a:avLst/>
          </a:prstGeom>
        </p:spPr>
      </p:pic>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763027"/>
            <a:ext cx="12192000" cy="4181968"/>
          </a:xfrm>
          <a:prstGeom prst="rect">
            <a:avLst/>
          </a:prstGeom>
        </p:spPr>
      </p:pic>
      <p:grpSp>
        <p:nvGrpSpPr>
          <p:cNvPr id="7" name="组合 6"/>
          <p:cNvGrpSpPr/>
          <p:nvPr/>
        </p:nvGrpSpPr>
        <p:grpSpPr>
          <a:xfrm>
            <a:off x="1372203" y="525674"/>
            <a:ext cx="9804133" cy="5528370"/>
            <a:chOff x="1227083" y="675833"/>
            <a:chExt cx="10162697" cy="5898322"/>
          </a:xfrm>
        </p:grpSpPr>
        <p:sp>
          <p:nvSpPr>
            <p:cNvPr id="8" name="矩形 7"/>
            <p:cNvSpPr/>
            <p:nvPr/>
          </p:nvSpPr>
          <p:spPr>
            <a:xfrm rot="344791">
              <a:off x="1331380" y="828233"/>
              <a:ext cx="10058400" cy="5745922"/>
            </a:xfrm>
            <a:prstGeom prst="rect">
              <a:avLst/>
            </a:prstGeom>
            <a:solidFill>
              <a:srgbClr val="FE8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latin typeface="Cambria" panose="02040503050406030204" pitchFamily="18" charset="0"/>
              </a:endParaRPr>
            </a:p>
          </p:txBody>
        </p:sp>
        <p:sp>
          <p:nvSpPr>
            <p:cNvPr id="9" name="矩形 8"/>
            <p:cNvSpPr/>
            <p:nvPr/>
          </p:nvSpPr>
          <p:spPr>
            <a:xfrm>
              <a:off x="1227083" y="675833"/>
              <a:ext cx="10058400" cy="57459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dirty="0">
                <a:latin typeface="Cambria" panose="02040503050406030204" pitchFamily="18" charset="0"/>
              </a:endParaRPr>
            </a:p>
          </p:txBody>
        </p:sp>
      </p:grpSp>
      <p:pic>
        <p:nvPicPr>
          <p:cNvPr id="3" name="图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03346" y="4773668"/>
            <a:ext cx="5090604" cy="2120726"/>
          </a:xfrm>
          <a:prstGeom prst="rect">
            <a:avLst/>
          </a:prstGeom>
        </p:spPr>
      </p:pic>
      <p:pic>
        <p:nvPicPr>
          <p:cNvPr id="13" name="图片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71984" y="4222452"/>
            <a:ext cx="2495626" cy="2707233"/>
          </a:xfrm>
          <a:prstGeom prst="rect">
            <a:avLst/>
          </a:prstGeom>
        </p:spPr>
      </p:pic>
      <p:sp>
        <p:nvSpPr>
          <p:cNvPr id="12" name="TextBox 11">
            <a:extLst>
              <a:ext uri="{FF2B5EF4-FFF2-40B4-BE49-F238E27FC236}">
                <a16:creationId xmlns:a16="http://schemas.microsoft.com/office/drawing/2014/main" id="{643DE5F5-9DE6-4247-8D03-06DE0E7B43CF}"/>
              </a:ext>
            </a:extLst>
          </p:cNvPr>
          <p:cNvSpPr txBox="1"/>
          <p:nvPr/>
        </p:nvSpPr>
        <p:spPr>
          <a:xfrm>
            <a:off x="1650122" y="1146542"/>
            <a:ext cx="6320799" cy="707886"/>
          </a:xfrm>
          <a:prstGeom prst="rect">
            <a:avLst/>
          </a:prstGeom>
          <a:noFill/>
        </p:spPr>
        <p:txBody>
          <a:bodyPr wrap="square">
            <a:spAutoFit/>
          </a:bodyPr>
          <a:lstStyle/>
          <a:p>
            <a:r>
              <a:rPr lang="vi-VN" sz="4000" b="1" i="0" dirty="0">
                <a:solidFill>
                  <a:srgbClr val="002060"/>
                </a:solidFill>
                <a:effectLst/>
                <a:latin typeface="Cambria" panose="02040503050406030204" pitchFamily="18" charset="0"/>
                <a:ea typeface="Cambria" panose="02040503050406030204" pitchFamily="18" charset="0"/>
              </a:rPr>
              <a:t>Bài 2: </a:t>
            </a:r>
            <a:r>
              <a:rPr lang="en-SG" sz="4000" b="1" i="0" dirty="0" err="1">
                <a:solidFill>
                  <a:srgbClr val="002060"/>
                </a:solidFill>
                <a:effectLst/>
                <a:latin typeface="Cambria" panose="02040503050406030204" pitchFamily="18" charset="0"/>
                <a:ea typeface="Cambria" panose="02040503050406030204" pitchFamily="18" charset="0"/>
              </a:rPr>
              <a:t>Đặt</a:t>
            </a:r>
            <a:r>
              <a:rPr lang="en-SG" sz="4000" b="1" i="0" dirty="0">
                <a:solidFill>
                  <a:srgbClr val="002060"/>
                </a:solidFill>
                <a:effectLst/>
                <a:latin typeface="Cambria" panose="02040503050406030204" pitchFamily="18" charset="0"/>
                <a:ea typeface="Cambria" panose="02040503050406030204" pitchFamily="18" charset="0"/>
              </a:rPr>
              <a:t> </a:t>
            </a:r>
            <a:r>
              <a:rPr lang="en-SG" sz="4000" b="1" i="0" dirty="0" err="1">
                <a:solidFill>
                  <a:srgbClr val="002060"/>
                </a:solidFill>
                <a:effectLst/>
                <a:latin typeface="Cambria" panose="02040503050406030204" pitchFamily="18" charset="0"/>
                <a:ea typeface="Cambria" panose="02040503050406030204" pitchFamily="18" charset="0"/>
              </a:rPr>
              <a:t>tính</a:t>
            </a:r>
            <a:r>
              <a:rPr lang="en-SG" sz="4000" b="1" i="0" dirty="0">
                <a:solidFill>
                  <a:srgbClr val="002060"/>
                </a:solidFill>
                <a:effectLst/>
                <a:latin typeface="Cambria" panose="02040503050406030204" pitchFamily="18" charset="0"/>
                <a:ea typeface="Cambria" panose="02040503050406030204" pitchFamily="18" charset="0"/>
              </a:rPr>
              <a:t> </a:t>
            </a:r>
            <a:r>
              <a:rPr lang="en-SG" sz="4000" b="1" i="0" dirty="0" err="1">
                <a:solidFill>
                  <a:srgbClr val="002060"/>
                </a:solidFill>
                <a:effectLst/>
                <a:latin typeface="Cambria" panose="02040503050406030204" pitchFamily="18" charset="0"/>
                <a:ea typeface="Cambria" panose="02040503050406030204" pitchFamily="18" charset="0"/>
              </a:rPr>
              <a:t>rồi</a:t>
            </a:r>
            <a:r>
              <a:rPr lang="en-SG" sz="4000" b="1" i="0" dirty="0">
                <a:solidFill>
                  <a:srgbClr val="002060"/>
                </a:solidFill>
                <a:effectLst/>
                <a:latin typeface="Cambria" panose="02040503050406030204" pitchFamily="18" charset="0"/>
                <a:ea typeface="Cambria" panose="02040503050406030204" pitchFamily="18" charset="0"/>
              </a:rPr>
              <a:t> </a:t>
            </a:r>
            <a:r>
              <a:rPr lang="en-SG" sz="4000" b="1" i="0" dirty="0" err="1">
                <a:solidFill>
                  <a:srgbClr val="002060"/>
                </a:solidFill>
                <a:effectLst/>
                <a:latin typeface="Cambria" panose="02040503050406030204" pitchFamily="18" charset="0"/>
                <a:ea typeface="Cambria" panose="02040503050406030204" pitchFamily="18" charset="0"/>
              </a:rPr>
              <a:t>tính</a:t>
            </a:r>
            <a:endParaRPr lang="en-SG" sz="4000" b="1" dirty="0">
              <a:solidFill>
                <a:srgbClr val="002060"/>
              </a:solidFill>
              <a:latin typeface="Cambria" panose="02040503050406030204" pitchFamily="18" charset="0"/>
              <a:ea typeface="Cambria" panose="02040503050406030204" pitchFamily="18" charset="0"/>
            </a:endParaRPr>
          </a:p>
        </p:txBody>
      </p:sp>
      <p:sp>
        <p:nvSpPr>
          <p:cNvPr id="5" name="TextBox 4">
            <a:extLst>
              <a:ext uri="{FF2B5EF4-FFF2-40B4-BE49-F238E27FC236}">
                <a16:creationId xmlns:a16="http://schemas.microsoft.com/office/drawing/2014/main" id="{F81DB8C8-31BF-4F50-8198-8AACC5A6D274}"/>
              </a:ext>
            </a:extLst>
          </p:cNvPr>
          <p:cNvSpPr txBox="1"/>
          <p:nvPr/>
        </p:nvSpPr>
        <p:spPr>
          <a:xfrm>
            <a:off x="1480122" y="2237163"/>
            <a:ext cx="4498428" cy="707886"/>
          </a:xfrm>
          <a:prstGeom prst="rect">
            <a:avLst/>
          </a:prstGeom>
          <a:noFill/>
        </p:spPr>
        <p:txBody>
          <a:bodyPr wrap="square" rtlCol="0">
            <a:spAutoFit/>
          </a:bodyPr>
          <a:lstStyle/>
          <a:p>
            <a:r>
              <a:rPr lang="vi-VN" sz="4000" b="1" dirty="0">
                <a:latin typeface="Cambria" panose="02040503050406030204" pitchFamily="18" charset="0"/>
                <a:ea typeface="Cambria" panose="02040503050406030204" pitchFamily="18" charset="0"/>
              </a:rPr>
              <a:t>370 528 + 85 706</a:t>
            </a:r>
            <a:endParaRPr lang="en-SG" sz="4000" b="1" dirty="0">
              <a:latin typeface="Cambria" panose="02040503050406030204" pitchFamily="18" charset="0"/>
              <a:ea typeface="Cambria" panose="02040503050406030204" pitchFamily="18" charset="0"/>
            </a:endParaRPr>
          </a:p>
        </p:txBody>
      </p:sp>
      <p:sp>
        <p:nvSpPr>
          <p:cNvPr id="15" name="TextBox 14">
            <a:extLst>
              <a:ext uri="{FF2B5EF4-FFF2-40B4-BE49-F238E27FC236}">
                <a16:creationId xmlns:a16="http://schemas.microsoft.com/office/drawing/2014/main" id="{77F10FCE-4129-4B08-8332-11C6EDCE4F96}"/>
              </a:ext>
            </a:extLst>
          </p:cNvPr>
          <p:cNvSpPr txBox="1"/>
          <p:nvPr/>
        </p:nvSpPr>
        <p:spPr>
          <a:xfrm>
            <a:off x="1415220" y="3296137"/>
            <a:ext cx="4288223" cy="707886"/>
          </a:xfrm>
          <a:prstGeom prst="rect">
            <a:avLst/>
          </a:prstGeom>
          <a:noFill/>
        </p:spPr>
        <p:txBody>
          <a:bodyPr wrap="square" rtlCol="0">
            <a:spAutoFit/>
          </a:bodyPr>
          <a:lstStyle/>
          <a:p>
            <a:r>
              <a:rPr lang="vi-VN" sz="4000" b="1" dirty="0">
                <a:latin typeface="Cambria" panose="02040503050406030204" pitchFamily="18" charset="0"/>
                <a:ea typeface="Cambria" panose="02040503050406030204" pitchFamily="18" charset="0"/>
              </a:rPr>
              <a:t>251 749 – 6 052</a:t>
            </a:r>
            <a:endParaRPr lang="en-SG" sz="4000" b="1" dirty="0">
              <a:latin typeface="Cambria" panose="02040503050406030204" pitchFamily="18" charset="0"/>
              <a:ea typeface="Cambria" panose="02040503050406030204" pitchFamily="18" charset="0"/>
            </a:endParaRPr>
          </a:p>
        </p:txBody>
      </p:sp>
      <p:sp>
        <p:nvSpPr>
          <p:cNvPr id="16" name="TextBox 15">
            <a:extLst>
              <a:ext uri="{FF2B5EF4-FFF2-40B4-BE49-F238E27FC236}">
                <a16:creationId xmlns:a16="http://schemas.microsoft.com/office/drawing/2014/main" id="{19B64BD6-3713-44FE-8B49-05B833CDEEE2}"/>
              </a:ext>
            </a:extLst>
          </p:cNvPr>
          <p:cNvSpPr txBox="1"/>
          <p:nvPr/>
        </p:nvSpPr>
        <p:spPr>
          <a:xfrm>
            <a:off x="6321370" y="2222515"/>
            <a:ext cx="4898970" cy="707886"/>
          </a:xfrm>
          <a:prstGeom prst="rect">
            <a:avLst/>
          </a:prstGeom>
          <a:noFill/>
        </p:spPr>
        <p:txBody>
          <a:bodyPr wrap="square" rtlCol="0">
            <a:spAutoFit/>
          </a:bodyPr>
          <a:lstStyle/>
          <a:p>
            <a:r>
              <a:rPr lang="vi-VN" sz="4000" b="1" dirty="0">
                <a:latin typeface="Cambria" panose="02040503050406030204" pitchFamily="18" charset="0"/>
                <a:ea typeface="Cambria" panose="02040503050406030204" pitchFamily="18" charset="0"/>
              </a:rPr>
              <a:t>435 290 + 208 651</a:t>
            </a:r>
            <a:endParaRPr lang="en-SG" sz="4000" b="1" dirty="0">
              <a:latin typeface="Cambria" panose="02040503050406030204" pitchFamily="18" charset="0"/>
              <a:ea typeface="Cambria" panose="02040503050406030204" pitchFamily="18" charset="0"/>
            </a:endParaRPr>
          </a:p>
        </p:txBody>
      </p:sp>
      <p:sp>
        <p:nvSpPr>
          <p:cNvPr id="17" name="TextBox 16">
            <a:extLst>
              <a:ext uri="{FF2B5EF4-FFF2-40B4-BE49-F238E27FC236}">
                <a16:creationId xmlns:a16="http://schemas.microsoft.com/office/drawing/2014/main" id="{E6E50A52-E613-4F44-8D47-DCE213B2A7D3}"/>
              </a:ext>
            </a:extLst>
          </p:cNvPr>
          <p:cNvSpPr txBox="1"/>
          <p:nvPr/>
        </p:nvSpPr>
        <p:spPr>
          <a:xfrm>
            <a:off x="6435549" y="3309627"/>
            <a:ext cx="4683187" cy="707886"/>
          </a:xfrm>
          <a:prstGeom prst="rect">
            <a:avLst/>
          </a:prstGeom>
          <a:noFill/>
        </p:spPr>
        <p:txBody>
          <a:bodyPr wrap="square" rtlCol="0">
            <a:spAutoFit/>
          </a:bodyPr>
          <a:lstStyle/>
          <a:p>
            <a:r>
              <a:rPr lang="vi-VN" sz="4000" b="1" dirty="0">
                <a:latin typeface="Cambria" panose="02040503050406030204" pitchFamily="18" charset="0"/>
                <a:ea typeface="Cambria" panose="02040503050406030204" pitchFamily="18" charset="0"/>
              </a:rPr>
              <a:t>694 851 – 365 470</a:t>
            </a:r>
            <a:endParaRPr lang="en-SG" sz="4000" b="1" dirty="0">
              <a:latin typeface="Cambria" panose="02040503050406030204" pitchFamily="18" charset="0"/>
              <a:ea typeface="Cambria" panose="02040503050406030204" pitchFamily="18" charset="0"/>
            </a:endParaRPr>
          </a:p>
        </p:txBody>
      </p:sp>
      <p:pic>
        <p:nvPicPr>
          <p:cNvPr id="18" name="图片 6" descr="未标题-5">
            <a:extLst>
              <a:ext uri="{FF2B5EF4-FFF2-40B4-BE49-F238E27FC236}">
                <a16:creationId xmlns:a16="http://schemas.microsoft.com/office/drawing/2014/main" id="{83C38D24-C665-420E-BC3D-B0AAEA3B1F34}"/>
              </a:ext>
            </a:extLst>
          </p:cNvPr>
          <p:cNvPicPr>
            <a:picLocks noChangeAspect="1"/>
          </p:cNvPicPr>
          <p:nvPr/>
        </p:nvPicPr>
        <p:blipFill>
          <a:blip r:embed="rId6"/>
          <a:stretch>
            <a:fillRect/>
          </a:stretch>
        </p:blipFill>
        <p:spPr>
          <a:xfrm>
            <a:off x="1444148" y="5194738"/>
            <a:ext cx="2920181" cy="1763924"/>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childTnLst>
                          </p:cTn>
                        </p:par>
                        <p:par>
                          <p:cTn id="12" fill="hold">
                            <p:stCondLst>
                              <p:cond delay="1000"/>
                            </p:stCondLst>
                            <p:childTnLst>
                              <p:par>
                                <p:cTn id="13" presetID="53" presetClass="entr" presetSubtype="16" fill="hold" nodeType="after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p:cTn id="15" dur="500" fill="hold"/>
                                        <p:tgtEl>
                                          <p:spTgt spid="13"/>
                                        </p:tgtEl>
                                        <p:attrNameLst>
                                          <p:attrName>ppt_w</p:attrName>
                                        </p:attrNameLst>
                                      </p:cBhvr>
                                      <p:tavLst>
                                        <p:tav tm="0">
                                          <p:val>
                                            <p:fltVal val="0"/>
                                          </p:val>
                                        </p:tav>
                                        <p:tav tm="100000">
                                          <p:val>
                                            <p:strVal val="#ppt_w"/>
                                          </p:val>
                                        </p:tav>
                                      </p:tavLst>
                                    </p:anim>
                                    <p:anim calcmode="lin" valueType="num">
                                      <p:cBhvr>
                                        <p:cTn id="16" dur="500" fill="hold"/>
                                        <p:tgtEl>
                                          <p:spTgt spid="13"/>
                                        </p:tgtEl>
                                        <p:attrNameLst>
                                          <p:attrName>ppt_h</p:attrName>
                                        </p:attrNameLst>
                                      </p:cBhvr>
                                      <p:tavLst>
                                        <p:tav tm="0">
                                          <p:val>
                                            <p:fltVal val="0"/>
                                          </p:val>
                                        </p:tav>
                                        <p:tav tm="100000">
                                          <p:val>
                                            <p:strVal val="#ppt_h"/>
                                          </p:val>
                                        </p:tav>
                                      </p:tavLst>
                                    </p:anim>
                                    <p:animEffect transition="in" filter="fade">
                                      <p:cBhvr>
                                        <p:cTn id="17" dur="500"/>
                                        <p:tgtEl>
                                          <p:spTgt spid="13"/>
                                        </p:tgtEl>
                                      </p:cBhvr>
                                    </p:animEffect>
                                  </p:childTnLst>
                                </p:cTn>
                              </p:par>
                            </p:childTnLst>
                          </p:cTn>
                        </p:par>
                        <p:par>
                          <p:cTn id="18" fill="hold">
                            <p:stCondLst>
                              <p:cond delay="1500"/>
                            </p:stCondLst>
                            <p:childTnLst>
                              <p:par>
                                <p:cTn id="19" presetID="53" presetClass="entr" presetSubtype="16" fill="hold" nodeType="after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fltVal val="0"/>
                                          </p:val>
                                        </p:tav>
                                        <p:tav tm="100000">
                                          <p:val>
                                            <p:strVal val="#ppt_w"/>
                                          </p:val>
                                        </p:tav>
                                      </p:tavLst>
                                    </p:anim>
                                    <p:anim calcmode="lin" valueType="num">
                                      <p:cBhvr>
                                        <p:cTn id="22" dur="500" fill="hold"/>
                                        <p:tgtEl>
                                          <p:spTgt spid="7"/>
                                        </p:tgtEl>
                                        <p:attrNameLst>
                                          <p:attrName>ppt_h</p:attrName>
                                        </p:attrNameLst>
                                      </p:cBhvr>
                                      <p:tavLst>
                                        <p:tav tm="0">
                                          <p:val>
                                            <p:fltVal val="0"/>
                                          </p:val>
                                        </p:tav>
                                        <p:tav tm="100000">
                                          <p:val>
                                            <p:strVal val="#ppt_h"/>
                                          </p:val>
                                        </p:tav>
                                      </p:tavLst>
                                    </p:anim>
                                    <p:animEffect transition="in" filter="fade">
                                      <p:cBhvr>
                                        <p:cTn id="23" dur="500"/>
                                        <p:tgtEl>
                                          <p:spTgt spid="7"/>
                                        </p:tgtEl>
                                      </p:cBhvr>
                                    </p:animEffect>
                                  </p:childTnLst>
                                </p:cTn>
                              </p:par>
                            </p:childTnLst>
                          </p:cTn>
                        </p:par>
                        <p:par>
                          <p:cTn id="24" fill="hold">
                            <p:stCondLst>
                              <p:cond delay="2000"/>
                            </p:stCondLst>
                            <p:childTnLst>
                              <p:par>
                                <p:cTn id="25" presetID="16" presetClass="entr" presetSubtype="21" fill="hold" grpId="0"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barn(inVertical)">
                                      <p:cBhvr>
                                        <p:cTn id="30" dur="500"/>
                                        <p:tgtEl>
                                          <p:spTgt spid="5"/>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barn(inVertical)">
                                      <p:cBhvr>
                                        <p:cTn id="33" dur="500"/>
                                        <p:tgtEl>
                                          <p:spTgt spid="15"/>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barn(inVertical)">
                                      <p:cBhvr>
                                        <p:cTn id="36" dur="500"/>
                                        <p:tgtEl>
                                          <p:spTgt spid="16"/>
                                        </p:tgtEl>
                                      </p:cBhvr>
                                    </p:animEffect>
                                  </p:childTnLst>
                                </p:cTn>
                              </p:par>
                              <p:par>
                                <p:cTn id="37" presetID="16" presetClass="entr" presetSubtype="21"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barn(inVertical)">
                                      <p:cBhvr>
                                        <p:cTn id="3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5" grpId="0"/>
      <p:bldP spid="15" grpId="0"/>
      <p:bldP spid="16" grpId="0"/>
      <p:bldP spid="17"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203</TotalTime>
  <Words>914</Words>
  <Application>Microsoft Office PowerPoint</Application>
  <PresentationFormat>Widescreen</PresentationFormat>
  <Paragraphs>111</Paragraphs>
  <Slides>18</Slides>
  <Notes>2</Notes>
  <HiddenSlides>0</HiddenSlides>
  <MMClips>1</MMClips>
  <ScaleCrop>false</ScaleCrop>
  <HeadingPairs>
    <vt:vector size="6" baseType="variant">
      <vt:variant>
        <vt:lpstr>Fonts Used</vt:lpstr>
      </vt:variant>
      <vt:variant>
        <vt:i4>12</vt:i4>
      </vt:variant>
      <vt:variant>
        <vt:lpstr>Theme</vt:lpstr>
      </vt:variant>
      <vt:variant>
        <vt:i4>4</vt:i4>
      </vt:variant>
      <vt:variant>
        <vt:lpstr>Slide Titles</vt:lpstr>
      </vt:variant>
      <vt:variant>
        <vt:i4>18</vt:i4>
      </vt:variant>
    </vt:vector>
  </HeadingPairs>
  <TitlesOfParts>
    <vt:vector size="34" baseType="lpstr">
      <vt:lpstr>微软雅黑</vt:lpstr>
      <vt:lpstr>宋体</vt:lpstr>
      <vt:lpstr>#9Slide07 HoneyCream</vt:lpstr>
      <vt:lpstr>Arial</vt:lpstr>
      <vt:lpstr>Calibri</vt:lpstr>
      <vt:lpstr>Calibri Light</vt:lpstr>
      <vt:lpstr>Cambria</vt:lpstr>
      <vt:lpstr>OpenSans</vt:lpstr>
      <vt:lpstr>SVN-Newton</vt:lpstr>
      <vt:lpstr>Tahoma</vt:lpstr>
      <vt:lpstr>Times New Roman</vt:lpstr>
      <vt:lpstr>字魂95号-手刻宋</vt:lpstr>
      <vt:lpstr>Office 主题</vt:lpstr>
      <vt:lpstr>6_Office Theme</vt:lpstr>
      <vt:lpstr>2_Office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亲子阅读</dc:title>
  <dc:creator>Măngnon</dc:creator>
  <cp:keywords>MANG NON</cp:keywords>
  <cp:lastModifiedBy>Laptop T&amp;T</cp:lastModifiedBy>
  <cp:revision>37</cp:revision>
  <dcterms:created xsi:type="dcterms:W3CDTF">2022-01-21T08:54:00Z</dcterms:created>
  <dcterms:modified xsi:type="dcterms:W3CDTF">2023-11-20T14:35:19Z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5561435B722E4CDB99CB67086831DAD7</vt:lpwstr>
  </property>
  <property fmtid="{D5CDD505-2E9C-101B-9397-08002B2CF9AE}" pid="3" name="KSOProductBuildVer">
    <vt:lpwstr>2052-11.1.0.11294</vt:lpwstr>
  </property>
</Properties>
</file>