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73" r:id="rId2"/>
  </p:sldMasterIdLst>
  <p:notesMasterIdLst>
    <p:notesMasterId r:id="rId22"/>
  </p:notesMasterIdLst>
  <p:sldIdLst>
    <p:sldId id="257" r:id="rId3"/>
    <p:sldId id="259" r:id="rId4"/>
    <p:sldId id="260" r:id="rId5"/>
    <p:sldId id="261" r:id="rId6"/>
    <p:sldId id="263" r:id="rId7"/>
    <p:sldId id="264" r:id="rId8"/>
    <p:sldId id="275" r:id="rId9"/>
    <p:sldId id="265" r:id="rId10"/>
    <p:sldId id="266" r:id="rId11"/>
    <p:sldId id="270" r:id="rId12"/>
    <p:sldId id="273" r:id="rId13"/>
    <p:sldId id="277" r:id="rId14"/>
    <p:sldId id="276" r:id="rId15"/>
    <p:sldId id="278" r:id="rId16"/>
    <p:sldId id="279" r:id="rId17"/>
    <p:sldId id="272" r:id="rId18"/>
    <p:sldId id="271" r:id="rId19"/>
    <p:sldId id="274" r:id="rId20"/>
    <p:sldId id="280" r:id="rId21"/>
  </p:sldIdLst>
  <p:sldSz cx="12192000" cy="6858000"/>
  <p:notesSz cx="6858000" cy="9144000"/>
  <p:embeddedFontLst>
    <p:embeddedFont>
      <p:font typeface="Cambria" panose="02040503050406030204" pitchFamily="18" charset="0"/>
      <p:regular r:id="rId23"/>
      <p:bold r:id="rId24"/>
      <p:italic r:id="rId25"/>
      <p:boldItalic r:id="rId26"/>
    </p:embeddedFont>
    <p:embeddedFont>
      <p:font typeface="#9Slide07 HoneyCream" panose="020B0604020202020204" charset="-93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等线" panose="020B0604020202020204" charset="0"/>
      <p:regular r:id="rId32"/>
      <p:bold r:id="rId33"/>
    </p:embeddedFont>
    <p:embeddedFont>
      <p:font typeface="游ゴシック" panose="020B0400000000000000" pitchFamily="34" charset="-128"/>
      <p:regular r:id="rId34"/>
      <p:bold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55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9CFE6-E617-4AB4-A8E0-8F78E6B03901}" type="datetimeFigureOut">
              <a:rPr lang="en-US" smtClean="0"/>
              <a:t>12/21/2023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65F7B7-8E5C-42BD-AB49-5B85ABDD4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37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48CE1F-E16A-42F4-9FAA-8C3F9287397B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071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89A630-7A3A-4E39-9358-52561CBEE91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409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89A630-7A3A-4E39-9358-52561CBEE91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5580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89A630-7A3A-4E39-9358-52561CBEE91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9850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89A630-7A3A-4E39-9358-52561CBEE91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2643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48CE1F-E16A-42F4-9FAA-8C3F9287397B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7382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48CE1F-E16A-42F4-9FAA-8C3F9287397B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521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3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96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349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892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1286" y="3873504"/>
            <a:ext cx="17807885" cy="267277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2568" y="7065819"/>
            <a:ext cx="14665318" cy="31865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31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62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93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325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156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9879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819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650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273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662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12/21/2023</a:t>
            </a:fld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3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3273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662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48043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5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7525" y="2909457"/>
            <a:ext cx="18855407" cy="822902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273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662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12/21/2023</a:t>
            </a:fld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3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3273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662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47714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4944" y="8012548"/>
            <a:ext cx="17807885" cy="2476500"/>
          </a:xfrm>
          <a:prstGeom prst="rect">
            <a:avLst/>
          </a:prstGeom>
        </p:spPr>
        <p:txBody>
          <a:bodyPr anchor="t"/>
          <a:lstStyle>
            <a:lvl1pPr algn="l">
              <a:defRPr sz="7274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4944" y="5284936"/>
            <a:ext cx="17807885" cy="27276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636">
                <a:solidFill>
                  <a:schemeClr val="tx1">
                    <a:tint val="75000"/>
                  </a:schemeClr>
                </a:solidFill>
              </a:defRPr>
            </a:lvl1pPr>
            <a:lvl2pPr marL="831323" indent="0">
              <a:buNone/>
              <a:defRPr sz="3273">
                <a:solidFill>
                  <a:schemeClr val="tx1">
                    <a:tint val="75000"/>
                  </a:schemeClr>
                </a:solidFill>
              </a:defRPr>
            </a:lvl2pPr>
            <a:lvl3pPr marL="1662645" indent="0">
              <a:buNone/>
              <a:defRPr sz="2909">
                <a:solidFill>
                  <a:schemeClr val="tx1">
                    <a:tint val="75000"/>
                  </a:schemeClr>
                </a:solidFill>
              </a:defRPr>
            </a:lvl3pPr>
            <a:lvl4pPr marL="2493968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4pPr>
            <a:lvl5pPr marL="3325290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5pPr>
            <a:lvl6pPr marL="4156613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6pPr>
            <a:lvl7pPr marL="498793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7pPr>
            <a:lvl8pPr marL="5819258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8pPr>
            <a:lvl9pPr marL="6650581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273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662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12/21/2023</a:t>
            </a:fld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3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3273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662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3366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5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7524" y="2909457"/>
            <a:ext cx="9253116" cy="8229024"/>
          </a:xfrm>
          <a:prstGeom prst="rect">
            <a:avLst/>
          </a:prstGeom>
        </p:spPr>
        <p:txBody>
          <a:bodyPr/>
          <a:lstStyle>
            <a:lvl1pPr>
              <a:defRPr sz="5091"/>
            </a:lvl1pPr>
            <a:lvl2pPr>
              <a:defRPr sz="4364"/>
            </a:lvl2pPr>
            <a:lvl3pPr>
              <a:defRPr sz="3636"/>
            </a:lvl3pPr>
            <a:lvl4pPr>
              <a:defRPr sz="3273"/>
            </a:lvl4pPr>
            <a:lvl5pPr>
              <a:defRPr sz="3273"/>
            </a:lvl5pPr>
            <a:lvl6pPr>
              <a:defRPr sz="3273"/>
            </a:lvl6pPr>
            <a:lvl7pPr>
              <a:defRPr sz="3273"/>
            </a:lvl7pPr>
            <a:lvl8pPr>
              <a:defRPr sz="3273"/>
            </a:lvl8pPr>
            <a:lvl9pPr>
              <a:defRPr sz="327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49815" y="2909457"/>
            <a:ext cx="9253116" cy="8229024"/>
          </a:xfrm>
          <a:prstGeom prst="rect">
            <a:avLst/>
          </a:prstGeom>
        </p:spPr>
        <p:txBody>
          <a:bodyPr/>
          <a:lstStyle>
            <a:lvl1pPr>
              <a:defRPr sz="5091"/>
            </a:lvl1pPr>
            <a:lvl2pPr>
              <a:defRPr sz="4364"/>
            </a:lvl2pPr>
            <a:lvl3pPr>
              <a:defRPr sz="3636"/>
            </a:lvl3pPr>
            <a:lvl4pPr>
              <a:defRPr sz="3273"/>
            </a:lvl4pPr>
            <a:lvl5pPr>
              <a:defRPr sz="3273"/>
            </a:lvl5pPr>
            <a:lvl6pPr>
              <a:defRPr sz="3273"/>
            </a:lvl6pPr>
            <a:lvl7pPr>
              <a:defRPr sz="3273"/>
            </a:lvl7pPr>
            <a:lvl8pPr>
              <a:defRPr sz="3273"/>
            </a:lvl8pPr>
            <a:lvl9pPr>
              <a:defRPr sz="327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273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662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12/21/2023</a:t>
            </a:fld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3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3273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662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3191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5" y="499342"/>
            <a:ext cx="18855407" cy="207818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525" y="2791114"/>
            <a:ext cx="9256755" cy="116320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364" b="1"/>
            </a:lvl1pPr>
            <a:lvl2pPr marL="831323" indent="0">
              <a:buNone/>
              <a:defRPr sz="3636" b="1"/>
            </a:lvl2pPr>
            <a:lvl3pPr marL="1662645" indent="0">
              <a:buNone/>
              <a:defRPr sz="3273" b="1"/>
            </a:lvl3pPr>
            <a:lvl4pPr marL="2493968" indent="0">
              <a:buNone/>
              <a:defRPr sz="2909" b="1"/>
            </a:lvl4pPr>
            <a:lvl5pPr marL="3325290" indent="0">
              <a:buNone/>
              <a:defRPr sz="2909" b="1"/>
            </a:lvl5pPr>
            <a:lvl6pPr marL="4156613" indent="0">
              <a:buNone/>
              <a:defRPr sz="2909" b="1"/>
            </a:lvl6pPr>
            <a:lvl7pPr marL="4987935" indent="0">
              <a:buNone/>
              <a:defRPr sz="2909" b="1"/>
            </a:lvl7pPr>
            <a:lvl8pPr marL="5819258" indent="0">
              <a:buNone/>
              <a:defRPr sz="2909" b="1"/>
            </a:lvl8pPr>
            <a:lvl9pPr marL="6650581" indent="0">
              <a:buNone/>
              <a:defRPr sz="2909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7525" y="3954318"/>
            <a:ext cx="9256755" cy="7184160"/>
          </a:xfrm>
          <a:prstGeom prst="rect">
            <a:avLst/>
          </a:prstGeom>
        </p:spPr>
        <p:txBody>
          <a:bodyPr/>
          <a:lstStyle>
            <a:lvl1pPr>
              <a:defRPr sz="4364"/>
            </a:lvl1pPr>
            <a:lvl2pPr>
              <a:defRPr sz="3636"/>
            </a:lvl2pPr>
            <a:lvl3pPr>
              <a:defRPr sz="3273"/>
            </a:lvl3pPr>
            <a:lvl4pPr>
              <a:defRPr sz="2909"/>
            </a:lvl4pPr>
            <a:lvl5pPr>
              <a:defRPr sz="2909"/>
            </a:lvl5pPr>
            <a:lvl6pPr>
              <a:defRPr sz="2909"/>
            </a:lvl6pPr>
            <a:lvl7pPr>
              <a:defRPr sz="2909"/>
            </a:lvl7pPr>
            <a:lvl8pPr>
              <a:defRPr sz="2909"/>
            </a:lvl8pPr>
            <a:lvl9pPr>
              <a:defRPr sz="290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642542" y="2791114"/>
            <a:ext cx="9260391" cy="116320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364" b="1"/>
            </a:lvl1pPr>
            <a:lvl2pPr marL="831323" indent="0">
              <a:buNone/>
              <a:defRPr sz="3636" b="1"/>
            </a:lvl2pPr>
            <a:lvl3pPr marL="1662645" indent="0">
              <a:buNone/>
              <a:defRPr sz="3273" b="1"/>
            </a:lvl3pPr>
            <a:lvl4pPr marL="2493968" indent="0">
              <a:buNone/>
              <a:defRPr sz="2909" b="1"/>
            </a:lvl4pPr>
            <a:lvl5pPr marL="3325290" indent="0">
              <a:buNone/>
              <a:defRPr sz="2909" b="1"/>
            </a:lvl5pPr>
            <a:lvl6pPr marL="4156613" indent="0">
              <a:buNone/>
              <a:defRPr sz="2909" b="1"/>
            </a:lvl6pPr>
            <a:lvl7pPr marL="4987935" indent="0">
              <a:buNone/>
              <a:defRPr sz="2909" b="1"/>
            </a:lvl7pPr>
            <a:lvl8pPr marL="5819258" indent="0">
              <a:buNone/>
              <a:defRPr sz="2909" b="1"/>
            </a:lvl8pPr>
            <a:lvl9pPr marL="6650581" indent="0">
              <a:buNone/>
              <a:defRPr sz="2909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642542" y="3954318"/>
            <a:ext cx="9260391" cy="7184160"/>
          </a:xfrm>
          <a:prstGeom prst="rect">
            <a:avLst/>
          </a:prstGeom>
        </p:spPr>
        <p:txBody>
          <a:bodyPr/>
          <a:lstStyle>
            <a:lvl1pPr>
              <a:defRPr sz="4364"/>
            </a:lvl1pPr>
            <a:lvl2pPr>
              <a:defRPr sz="3636"/>
            </a:lvl2pPr>
            <a:lvl3pPr>
              <a:defRPr sz="3273"/>
            </a:lvl3pPr>
            <a:lvl4pPr>
              <a:defRPr sz="2909"/>
            </a:lvl4pPr>
            <a:lvl5pPr>
              <a:defRPr sz="2909"/>
            </a:lvl5pPr>
            <a:lvl6pPr>
              <a:defRPr sz="2909"/>
            </a:lvl6pPr>
            <a:lvl7pPr>
              <a:defRPr sz="2909"/>
            </a:lvl7pPr>
            <a:lvl8pPr>
              <a:defRPr sz="2909"/>
            </a:lvl8pPr>
            <a:lvl9pPr>
              <a:defRPr sz="290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273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662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12/21/2023</a:t>
            </a:fld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158073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3273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662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536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5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273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662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12/21/2023</a:t>
            </a:fld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58073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3273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662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58943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273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662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12/21/2023</a:t>
            </a:fld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158073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3273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662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8572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472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5" y="496456"/>
            <a:ext cx="6892555" cy="2112818"/>
          </a:xfrm>
          <a:prstGeom prst="rect">
            <a:avLst/>
          </a:prstGeom>
        </p:spPr>
        <p:txBody>
          <a:bodyPr anchor="b"/>
          <a:lstStyle>
            <a:lvl1pPr algn="l">
              <a:defRPr sz="3636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048" y="496457"/>
            <a:ext cx="11711885" cy="10642024"/>
          </a:xfrm>
          <a:prstGeom prst="rect">
            <a:avLst/>
          </a:prstGeom>
        </p:spPr>
        <p:txBody>
          <a:bodyPr/>
          <a:lstStyle>
            <a:lvl1pPr>
              <a:defRPr sz="5818"/>
            </a:lvl1pPr>
            <a:lvl2pPr>
              <a:defRPr sz="5091"/>
            </a:lvl2pPr>
            <a:lvl3pPr>
              <a:defRPr sz="4364"/>
            </a:lvl3pPr>
            <a:lvl4pPr>
              <a:defRPr sz="3636"/>
            </a:lvl4pPr>
            <a:lvl5pPr>
              <a:defRPr sz="3636"/>
            </a:lvl5pPr>
            <a:lvl6pPr>
              <a:defRPr sz="3636"/>
            </a:lvl6pPr>
            <a:lvl7pPr>
              <a:defRPr sz="3636"/>
            </a:lvl7pPr>
            <a:lvl8pPr>
              <a:defRPr sz="3636"/>
            </a:lvl8pPr>
            <a:lvl9pPr>
              <a:defRPr sz="363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7525" y="2609277"/>
            <a:ext cx="6892555" cy="85292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45"/>
            </a:lvl1pPr>
            <a:lvl2pPr marL="831323" indent="0">
              <a:buNone/>
              <a:defRPr sz="2182"/>
            </a:lvl2pPr>
            <a:lvl3pPr marL="1662645" indent="0">
              <a:buNone/>
              <a:defRPr sz="1818"/>
            </a:lvl3pPr>
            <a:lvl4pPr marL="2493968" indent="0">
              <a:buNone/>
              <a:defRPr sz="1636"/>
            </a:lvl4pPr>
            <a:lvl5pPr marL="3325290" indent="0">
              <a:buNone/>
              <a:defRPr sz="1636"/>
            </a:lvl5pPr>
            <a:lvl6pPr marL="4156613" indent="0">
              <a:buNone/>
              <a:defRPr sz="1636"/>
            </a:lvl6pPr>
            <a:lvl7pPr marL="4987935" indent="0">
              <a:buNone/>
              <a:defRPr sz="1636"/>
            </a:lvl7pPr>
            <a:lvl8pPr marL="5819258" indent="0">
              <a:buNone/>
              <a:defRPr sz="1636"/>
            </a:lvl8pPr>
            <a:lvl9pPr marL="6650581" indent="0">
              <a:buNone/>
              <a:defRPr sz="1636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273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662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12/21/2023</a:t>
            </a:fld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3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3273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662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5707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6435" y="8728365"/>
            <a:ext cx="12570273" cy="1030433"/>
          </a:xfrm>
          <a:prstGeom prst="rect">
            <a:avLst/>
          </a:prstGeom>
        </p:spPr>
        <p:txBody>
          <a:bodyPr anchor="b"/>
          <a:lstStyle>
            <a:lvl1pPr algn="l">
              <a:defRPr sz="3636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06435" y="1114137"/>
            <a:ext cx="12570273" cy="7481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818"/>
            </a:lvl1pPr>
            <a:lvl2pPr marL="831323" indent="0">
              <a:buNone/>
              <a:defRPr sz="5091"/>
            </a:lvl2pPr>
            <a:lvl3pPr marL="1662645" indent="0">
              <a:buNone/>
              <a:defRPr sz="4364"/>
            </a:lvl3pPr>
            <a:lvl4pPr marL="2493968" indent="0">
              <a:buNone/>
              <a:defRPr sz="3636"/>
            </a:lvl4pPr>
            <a:lvl5pPr marL="3325290" indent="0">
              <a:buNone/>
              <a:defRPr sz="3636"/>
            </a:lvl5pPr>
            <a:lvl6pPr marL="4156613" indent="0">
              <a:buNone/>
              <a:defRPr sz="3636"/>
            </a:lvl6pPr>
            <a:lvl7pPr marL="4987935" indent="0">
              <a:buNone/>
              <a:defRPr sz="3636"/>
            </a:lvl7pPr>
            <a:lvl8pPr marL="5819258" indent="0">
              <a:buNone/>
              <a:defRPr sz="3636"/>
            </a:lvl8pPr>
            <a:lvl9pPr marL="6650581" indent="0">
              <a:buNone/>
              <a:defRPr sz="363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6435" y="9758798"/>
            <a:ext cx="12570273" cy="1463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45"/>
            </a:lvl1pPr>
            <a:lvl2pPr marL="831323" indent="0">
              <a:buNone/>
              <a:defRPr sz="2182"/>
            </a:lvl2pPr>
            <a:lvl3pPr marL="1662645" indent="0">
              <a:buNone/>
              <a:defRPr sz="1818"/>
            </a:lvl3pPr>
            <a:lvl4pPr marL="2493968" indent="0">
              <a:buNone/>
              <a:defRPr sz="1636"/>
            </a:lvl4pPr>
            <a:lvl5pPr marL="3325290" indent="0">
              <a:buNone/>
              <a:defRPr sz="1636"/>
            </a:lvl5pPr>
            <a:lvl6pPr marL="4156613" indent="0">
              <a:buNone/>
              <a:defRPr sz="1636"/>
            </a:lvl6pPr>
            <a:lvl7pPr marL="4987935" indent="0">
              <a:buNone/>
              <a:defRPr sz="1636"/>
            </a:lvl7pPr>
            <a:lvl8pPr marL="5819258" indent="0">
              <a:buNone/>
              <a:defRPr sz="1636"/>
            </a:lvl8pPr>
            <a:lvl9pPr marL="6650581" indent="0">
              <a:buNone/>
              <a:defRPr sz="1636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273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662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12/21/2023</a:t>
            </a:fld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3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3273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662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65260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5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525" y="2909457"/>
            <a:ext cx="18855407" cy="822902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273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662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12/21/2023</a:t>
            </a:fld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3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3273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662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9250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189080" y="499345"/>
            <a:ext cx="4713853" cy="10639136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522" y="499345"/>
            <a:ext cx="13792382" cy="1063913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273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662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12/21/2023</a:t>
            </a:fld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3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662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3273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6626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7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5200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132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98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520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271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51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C29B1B64-BF16-4D9E-B4D3-5646D55DE6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8" r="2821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98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850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D853D05-DEE2-459A-8CAA-7C0330370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1334BB6-A64A-4059-8CCF-D0B18997BB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157898" y="6976575"/>
            <a:ext cx="1824009" cy="20024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3DF2981-8717-46BB-9EFC-7D90D5D6CE7E}"/>
              </a:ext>
            </a:extLst>
          </p:cNvPr>
          <p:cNvSpPr txBox="1"/>
          <p:nvPr userDrawn="1"/>
        </p:nvSpPr>
        <p:spPr>
          <a:xfrm>
            <a:off x="3048814" y="7491223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D794A49D-C08F-469E-BE9D-45691C04E727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69BCCB4C-785C-4B92-93F8-ED0ABEC4139B}"/>
              </a:ext>
            </a:extLst>
          </p:cNvPr>
          <p:cNvSpPr txBox="1">
            <a:spLocks/>
          </p:cNvSpPr>
          <p:nvPr userDrawn="1"/>
        </p:nvSpPr>
        <p:spPr>
          <a:xfrm>
            <a:off x="976778" y="88225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F468811-5699-4870-915A-0CA50667620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8748BF8-116D-44EB-982D-30A6DD6E0D2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7401481-811E-4FE7-90E3-C0F46D11631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0FE3D28-C1D7-4A28-BEB4-9B680FBD352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211A931B-9510-4B26-ABFA-D59BFAED3029}"/>
              </a:ext>
            </a:extLst>
          </p:cNvPr>
          <p:cNvSpPr txBox="1">
            <a:spLocks/>
          </p:cNvSpPr>
          <p:nvPr userDrawn="1"/>
        </p:nvSpPr>
        <p:spPr>
          <a:xfrm>
            <a:off x="-503210" y="617541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96D18D41-F29C-4D77-A0DF-625A40118CC6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84A0CAC-DCFB-4209-8667-EA75397BB1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7DAF7218-5A7C-445B-A387-11C30BE82B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480B158-69AC-47BA-8715-BDC6A5A571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75884680-9F14-4357-A548-302FD7E4E3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641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4" y="-221073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3" y="7791455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xmlns="" id="{F9034237-DA06-4066-849E-00A115FF4EA1}"/>
              </a:ext>
            </a:extLst>
          </p:cNvPr>
          <p:cNvSpPr txBox="1"/>
          <p:nvPr userDrawn="1"/>
        </p:nvSpPr>
        <p:spPr>
          <a:xfrm>
            <a:off x="3048003" y="9098622"/>
            <a:ext cx="6228184" cy="7521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628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3628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429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3628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429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4" y="9462562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0" y="-26525562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10" y="-26525562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6" y="29176640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40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xmlns="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6" y="6070600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6" y="1690687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-19326756"/>
            <a:ext cx="3627531" cy="476167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23671820"/>
            <a:ext cx="3627531" cy="476167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6" y="-19326756"/>
            <a:ext cx="3627531" cy="476167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4" y="23671820"/>
            <a:ext cx="3627531" cy="476167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-277644" y="-450609"/>
            <a:ext cx="12747287" cy="775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989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iming>
    <p:tnLst>
      <p:par>
        <p:cTn id="1" dur="indefinite" restart="never" nodeType="tmRoot"/>
      </p:par>
    </p:tnLst>
  </p:timing>
  <p:txStyles>
    <p:titleStyle>
      <a:lvl1pPr algn="ctr" defTabSz="1662645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3493" indent="-623493" algn="l" defTabSz="1662645" rtl="0" eaLnBrk="1" latinLnBrk="0" hangingPunct="1">
        <a:spcBef>
          <a:spcPct val="20000"/>
        </a:spcBef>
        <a:buFont typeface="Arial" pitchFamily="34" charset="0"/>
        <a:buChar char="•"/>
        <a:defRPr sz="5818" kern="1200">
          <a:solidFill>
            <a:schemeClr val="tx1"/>
          </a:solidFill>
          <a:latin typeface="+mn-lt"/>
          <a:ea typeface="+mn-ea"/>
          <a:cs typeface="+mn-cs"/>
        </a:defRPr>
      </a:lvl1pPr>
      <a:lvl2pPr marL="1350900" indent="-519577" algn="l" defTabSz="1662645" rtl="0" eaLnBrk="1" latinLnBrk="0" hangingPunct="1">
        <a:spcBef>
          <a:spcPct val="20000"/>
        </a:spcBef>
        <a:buFont typeface="Arial" pitchFamily="34" charset="0"/>
        <a:buChar char="–"/>
        <a:defRPr sz="5091" kern="1200">
          <a:solidFill>
            <a:schemeClr val="tx1"/>
          </a:solidFill>
          <a:latin typeface="+mn-lt"/>
          <a:ea typeface="+mn-ea"/>
          <a:cs typeface="+mn-cs"/>
        </a:defRPr>
      </a:lvl2pPr>
      <a:lvl3pPr marL="2078307" indent="-415662" algn="l" defTabSz="1662645" rtl="0" eaLnBrk="1" latinLnBrk="0" hangingPunct="1">
        <a:spcBef>
          <a:spcPct val="20000"/>
        </a:spcBef>
        <a:buFont typeface="Arial" pitchFamily="34" charset="0"/>
        <a:buChar char="•"/>
        <a:defRPr sz="4364" kern="1200">
          <a:solidFill>
            <a:schemeClr val="tx1"/>
          </a:solidFill>
          <a:latin typeface="+mn-lt"/>
          <a:ea typeface="+mn-ea"/>
          <a:cs typeface="+mn-cs"/>
        </a:defRPr>
      </a:lvl3pPr>
      <a:lvl4pPr marL="2909629" indent="-415662" algn="l" defTabSz="1662645" rtl="0" eaLnBrk="1" latinLnBrk="0" hangingPunct="1">
        <a:spcBef>
          <a:spcPct val="20000"/>
        </a:spcBef>
        <a:buFont typeface="Arial" pitchFamily="34" charset="0"/>
        <a:buChar char="–"/>
        <a:defRPr sz="3636" kern="1200">
          <a:solidFill>
            <a:schemeClr val="tx1"/>
          </a:solidFill>
          <a:latin typeface="+mn-lt"/>
          <a:ea typeface="+mn-ea"/>
          <a:cs typeface="+mn-cs"/>
        </a:defRPr>
      </a:lvl4pPr>
      <a:lvl5pPr marL="3740952" indent="-415662" algn="l" defTabSz="1662645" rtl="0" eaLnBrk="1" latinLnBrk="0" hangingPunct="1">
        <a:spcBef>
          <a:spcPct val="20000"/>
        </a:spcBef>
        <a:buFont typeface="Arial" pitchFamily="34" charset="0"/>
        <a:buChar char="»"/>
        <a:defRPr sz="3636" kern="1200">
          <a:solidFill>
            <a:schemeClr val="tx1"/>
          </a:solidFill>
          <a:latin typeface="+mn-lt"/>
          <a:ea typeface="+mn-ea"/>
          <a:cs typeface="+mn-cs"/>
        </a:defRPr>
      </a:lvl5pPr>
      <a:lvl6pPr marL="4572275" indent="-415662" algn="l" defTabSz="1662645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6pPr>
      <a:lvl7pPr marL="5403597" indent="-415662" algn="l" defTabSz="1662645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7pPr>
      <a:lvl8pPr marL="6234920" indent="-415662" algn="l" defTabSz="1662645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8pPr>
      <a:lvl9pPr marL="7066243" indent="-415662" algn="l" defTabSz="1662645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62645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1pPr>
      <a:lvl2pPr marL="831323" algn="l" defTabSz="1662645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2pPr>
      <a:lvl3pPr marL="1662645" algn="l" defTabSz="1662645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3pPr>
      <a:lvl4pPr marL="2493968" algn="l" defTabSz="1662645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4pPr>
      <a:lvl5pPr marL="3325290" algn="l" defTabSz="1662645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5pPr>
      <a:lvl6pPr marL="4156613" algn="l" defTabSz="1662645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6pPr>
      <a:lvl7pPr marL="4987935" algn="l" defTabSz="1662645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7pPr>
      <a:lvl8pPr marL="5819258" algn="l" defTabSz="1662645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8pPr>
      <a:lvl9pPr marL="6650581" algn="l" defTabSz="1662645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2.png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1.png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2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1.png"/><Relationship Id="rId12" Type="http://schemas.openxmlformats.org/officeDocument/2006/relationships/image" Target="../media/image37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5.png"/><Relationship Id="rId11" Type="http://schemas.openxmlformats.org/officeDocument/2006/relationships/image" Target="../media/image36.png"/><Relationship Id="rId5" Type="http://schemas.openxmlformats.org/officeDocument/2006/relationships/image" Target="../media/image12.png"/><Relationship Id="rId15" Type="http://schemas.openxmlformats.org/officeDocument/2006/relationships/image" Target="../media/image23.png"/><Relationship Id="rId10" Type="http://schemas.openxmlformats.org/officeDocument/2006/relationships/image" Target="../media/image35.png"/><Relationship Id="rId4" Type="http://schemas.openxmlformats.org/officeDocument/2006/relationships/image" Target="../media/image11.png"/><Relationship Id="rId9" Type="http://schemas.openxmlformats.org/officeDocument/2006/relationships/image" Target="../media/image34.png"/><Relationship Id="rId1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2.png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2.png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2.png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图片 64">
            <a:extLst>
              <a:ext uri="{FF2B5EF4-FFF2-40B4-BE49-F238E27FC236}">
                <a16:creationId xmlns:a16="http://schemas.microsoft.com/office/drawing/2014/main" xmlns="" id="{F490A61F-E877-4ECE-ADEE-D19A09D833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115" y="-34894"/>
            <a:ext cx="9693164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6E3E541A-2F0D-4FE3-9192-5DDFB3E820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" y="316211"/>
            <a:ext cx="9786670" cy="68580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8B58BB27-AD5C-4039-9E0E-724574132B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2640966" y="-128158"/>
            <a:ext cx="978667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8AC2822-67AD-49C0-BC5F-0CE0C3C257A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71" b="10298"/>
          <a:stretch/>
        </p:blipFill>
        <p:spPr>
          <a:xfrm>
            <a:off x="-317500" y="-24403"/>
            <a:ext cx="12319000" cy="7018072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F0853FA0-F893-4001-A0CE-366C5575BF1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" t="44326" r="51120" b="16482"/>
          <a:stretch/>
        </p:blipFill>
        <p:spPr>
          <a:xfrm>
            <a:off x="7404895" y="-19455"/>
            <a:ext cx="4787105" cy="426010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B1A6DCC6-5490-49B2-83FA-80FCC46A3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65" b="55929"/>
          <a:stretch/>
        </p:blipFill>
        <p:spPr>
          <a:xfrm>
            <a:off x="108051" y="5022323"/>
            <a:ext cx="2660073" cy="197134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CF8E5D51-267A-4BBB-A738-76A562C38B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435" y="-289995"/>
            <a:ext cx="3323869" cy="326491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C8401E03-327E-4CE8-B424-3A5410C7A7A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58"/>
          <a:stretch/>
        </p:blipFill>
        <p:spPr>
          <a:xfrm>
            <a:off x="9954207" y="3829060"/>
            <a:ext cx="2248212" cy="2915148"/>
          </a:xfrm>
          <a:prstGeom prst="rect">
            <a:avLst/>
          </a:prstGeom>
        </p:spPr>
      </p:pic>
      <p:pic>
        <p:nvPicPr>
          <p:cNvPr id="67" name="图片 66">
            <a:extLst>
              <a:ext uri="{FF2B5EF4-FFF2-40B4-BE49-F238E27FC236}">
                <a16:creationId xmlns:a16="http://schemas.microsoft.com/office/drawing/2014/main" xmlns="" id="{20793A5B-EE68-496B-8DBB-28A408B4653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704" y="316211"/>
            <a:ext cx="1051115" cy="101271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C0EE063-A1BA-42D1-BC9A-39FD9D83A7B0}"/>
              </a:ext>
            </a:extLst>
          </p:cNvPr>
          <p:cNvGrpSpPr/>
          <p:nvPr/>
        </p:nvGrpSpPr>
        <p:grpSpPr>
          <a:xfrm>
            <a:off x="2321750" y="187319"/>
            <a:ext cx="2105428" cy="805214"/>
            <a:chOff x="4213892" y="2531401"/>
            <a:chExt cx="4177621" cy="80521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96908B18-58C7-4730-A43D-89A201354D2E}"/>
                </a:ext>
              </a:extLst>
            </p:cNvPr>
            <p:cNvSpPr txBox="1"/>
            <p:nvPr/>
          </p:nvSpPr>
          <p:spPr>
            <a:xfrm>
              <a:off x="4213892" y="2531401"/>
              <a:ext cx="405441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Eremitage" panose="02040603050506020204" pitchFamily="18" charset="0"/>
                  <a:ea typeface="+mn-ea"/>
                  <a:cs typeface="+mn-cs"/>
                </a:rPr>
                <a:t>TOÁN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remitage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6E3C8968-A5BA-4765-87AC-F8C1B279F3B9}"/>
                </a:ext>
              </a:extLst>
            </p:cNvPr>
            <p:cNvSpPr txBox="1"/>
            <p:nvPr/>
          </p:nvSpPr>
          <p:spPr>
            <a:xfrm>
              <a:off x="4254622" y="2567174"/>
              <a:ext cx="413689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400" dirty="0" smtClean="0">
                  <a:solidFill>
                    <a:srgbClr val="FFC000"/>
                  </a:solidFill>
                  <a:latin typeface="UTM Eremitage" panose="02040603050506020204" pitchFamily="18" charset="0"/>
                </a:rPr>
                <a:t>TOÁN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Eremitage" panose="0204060305050602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18" name="图片 201">
            <a:extLst>
              <a:ext uri="{FF2B5EF4-FFF2-40B4-BE49-F238E27FC236}">
                <a16:creationId xmlns:a16="http://schemas.microsoft.com/office/drawing/2014/main" xmlns="" id="{4B2C498A-896E-42A0-94DB-6F120151F51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435" y="218946"/>
            <a:ext cx="1362698" cy="1361279"/>
          </a:xfrm>
          <a:prstGeom prst="rect">
            <a:avLst/>
          </a:prstGeom>
        </p:spPr>
      </p:pic>
      <p:pic>
        <p:nvPicPr>
          <p:cNvPr id="20" name="图片 203">
            <a:extLst>
              <a:ext uri="{FF2B5EF4-FFF2-40B4-BE49-F238E27FC236}">
                <a16:creationId xmlns:a16="http://schemas.microsoft.com/office/drawing/2014/main" xmlns="" id="{D3E5A20D-F410-48A4-8E3E-EBC52493F59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357" y="4240652"/>
            <a:ext cx="1686853" cy="129405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BA7B10CA-366B-40AA-A643-98FE8884621B}"/>
              </a:ext>
            </a:extLst>
          </p:cNvPr>
          <p:cNvGrpSpPr/>
          <p:nvPr/>
        </p:nvGrpSpPr>
        <p:grpSpPr>
          <a:xfrm>
            <a:off x="2169222" y="1991817"/>
            <a:ext cx="7493630" cy="2609269"/>
            <a:chOff x="5045378" y="1702595"/>
            <a:chExt cx="7493630" cy="260926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0775CD1C-2C85-4647-AC11-F6342F850BFC}"/>
                </a:ext>
              </a:extLst>
            </p:cNvPr>
            <p:cNvSpPr txBox="1"/>
            <p:nvPr/>
          </p:nvSpPr>
          <p:spPr>
            <a:xfrm>
              <a:off x="5045378" y="1757319"/>
              <a:ext cx="7424480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UTM Sharnay" panose="02040603050506020204" pitchFamily="18" charset="0"/>
                  <a:ea typeface="+mn-ea"/>
                  <a:cs typeface="+mn-cs"/>
                </a:rPr>
                <a:t>ÔN TẬP </a:t>
              </a:r>
              <a:endParaRPr kumimoji="0" lang="vi-VN" sz="8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Sharnay" panose="02040603050506020204" pitchFamily="18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8000" dirty="0" smtClean="0">
                  <a:solidFill>
                    <a:srgbClr val="FFC000"/>
                  </a:solidFill>
                  <a:latin typeface="UTM Sharnay" panose="02040603050506020204" pitchFamily="18" charset="0"/>
                </a:rPr>
                <a:t>ĐO LƯỜNG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Sharnay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08A0B74-4CDA-4604-8E95-E4E1343E3BEF}"/>
                </a:ext>
              </a:extLst>
            </p:cNvPr>
            <p:cNvSpPr txBox="1"/>
            <p:nvPr/>
          </p:nvSpPr>
          <p:spPr>
            <a:xfrm>
              <a:off x="5114528" y="1702595"/>
              <a:ext cx="7424480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Sharnay" panose="02040603050506020204" pitchFamily="18" charset="0"/>
                  <a:ea typeface="+mn-ea"/>
                  <a:cs typeface="+mn-cs"/>
                </a:rPr>
                <a:t>ÔN TẬP </a:t>
              </a:r>
              <a:endParaRPr kumimoji="0" lang="vi-VN" sz="8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Sharnay" panose="02040603050506020204" pitchFamily="18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8000" dirty="0" smtClean="0">
                  <a:latin typeface="UTM Sharnay" panose="02040603050506020204" pitchFamily="18" charset="0"/>
                </a:rPr>
                <a:t>ĐO LƯỜNG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Sharnay" panose="02040603050506020204" pitchFamily="18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2A017316-BA4D-483C-BF98-0C1A02A36E93}"/>
              </a:ext>
            </a:extLst>
          </p:cNvPr>
          <p:cNvSpPr txBox="1"/>
          <p:nvPr/>
        </p:nvSpPr>
        <p:spPr>
          <a:xfrm>
            <a:off x="6539339" y="6030294"/>
            <a:ext cx="7424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TRANG 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125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676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图片 201">
            <a:extLst>
              <a:ext uri="{FF2B5EF4-FFF2-40B4-BE49-F238E27FC236}">
                <a16:creationId xmlns:a16="http://schemas.microsoft.com/office/drawing/2014/main" xmlns="" id="{F5095500-5D9D-4F46-A5B1-B2A2F47EB8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006" y="5502713"/>
            <a:ext cx="1202946" cy="1201693"/>
          </a:xfrm>
          <a:prstGeom prst="rect">
            <a:avLst/>
          </a:prstGeom>
        </p:spPr>
      </p:pic>
      <p:pic>
        <p:nvPicPr>
          <p:cNvPr id="203" name="图片 202">
            <a:extLst>
              <a:ext uri="{FF2B5EF4-FFF2-40B4-BE49-F238E27FC236}">
                <a16:creationId xmlns:a16="http://schemas.microsoft.com/office/drawing/2014/main" xmlns="" id="{56F622AB-46B1-431C-8441-F555CF9B63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327" y="4993600"/>
            <a:ext cx="1091357" cy="1109960"/>
          </a:xfrm>
          <a:prstGeom prst="rect">
            <a:avLst/>
          </a:prstGeom>
        </p:spPr>
      </p:pic>
      <p:pic>
        <p:nvPicPr>
          <p:cNvPr id="204" name="图片 203">
            <a:extLst>
              <a:ext uri="{FF2B5EF4-FFF2-40B4-BE49-F238E27FC236}">
                <a16:creationId xmlns:a16="http://schemas.microsoft.com/office/drawing/2014/main" xmlns="" id="{84A759EC-2243-4C90-A594-61B346D33E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150" y="4796525"/>
            <a:ext cx="718777" cy="551402"/>
          </a:xfrm>
          <a:prstGeom prst="rect">
            <a:avLst/>
          </a:prstGeom>
        </p:spPr>
      </p:pic>
      <p:pic>
        <p:nvPicPr>
          <p:cNvPr id="206" name="图片 70">
            <a:extLst>
              <a:ext uri="{FF2B5EF4-FFF2-40B4-BE49-F238E27FC236}">
                <a16:creationId xmlns:a16="http://schemas.microsoft.com/office/drawing/2014/main" xmlns="" id="{0F1FC3E7-4AC7-4B9A-AD3D-DAC88A5FEB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029" y="3882679"/>
            <a:ext cx="4151971" cy="2975321"/>
          </a:xfrm>
          <a:prstGeom prst="rect">
            <a:avLst/>
          </a:prstGeom>
        </p:spPr>
      </p:pic>
      <p:pic>
        <p:nvPicPr>
          <p:cNvPr id="207" name="图片 66">
            <a:extLst>
              <a:ext uri="{FF2B5EF4-FFF2-40B4-BE49-F238E27FC236}">
                <a16:creationId xmlns:a16="http://schemas.microsoft.com/office/drawing/2014/main" xmlns="" id="{DB9691D4-0158-419D-8497-C0768DF51F0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524" y="6103560"/>
            <a:ext cx="564780" cy="544149"/>
          </a:xfrm>
          <a:prstGeom prst="rect">
            <a:avLst/>
          </a:prstGeom>
        </p:spPr>
      </p:pic>
      <p:pic>
        <p:nvPicPr>
          <p:cNvPr id="208" name="图片 16">
            <a:extLst>
              <a:ext uri="{FF2B5EF4-FFF2-40B4-BE49-F238E27FC236}">
                <a16:creationId xmlns:a16="http://schemas.microsoft.com/office/drawing/2014/main" xmlns="" id="{9BAF97C0-F945-4DF9-BEF8-CDA662E399B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85" t="48744"/>
          <a:stretch/>
        </p:blipFill>
        <p:spPr>
          <a:xfrm rot="10800000">
            <a:off x="0" y="4906535"/>
            <a:ext cx="1209198" cy="21269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FD10FF0-01A9-4B29-B3FC-094F6F916C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731" y="2649453"/>
            <a:ext cx="3081454" cy="21672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E43ADA1-EA48-4ECD-AE3B-0F5F09C97C9D}"/>
              </a:ext>
            </a:extLst>
          </p:cNvPr>
          <p:cNvGrpSpPr/>
          <p:nvPr/>
        </p:nvGrpSpPr>
        <p:grpSpPr>
          <a:xfrm>
            <a:off x="-297755" y="137971"/>
            <a:ext cx="12787510" cy="1383284"/>
            <a:chOff x="1709934" y="4531893"/>
            <a:chExt cx="11321766" cy="138328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F4EF2EC9-DD3D-4BF8-AA31-D12D26960ABB}"/>
                </a:ext>
              </a:extLst>
            </p:cNvPr>
            <p:cNvSpPr txBox="1"/>
            <p:nvPr/>
          </p:nvSpPr>
          <p:spPr>
            <a:xfrm>
              <a:off x="1709934" y="4591738"/>
              <a:ext cx="1132176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11D68E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UTM Sharnay" panose="02040603050506020204" pitchFamily="18" charset="0"/>
                  <a:ea typeface="+mn-ea"/>
                  <a:cs typeface="+mn-cs"/>
                </a:rPr>
                <a:t>CÁNH CỬA THẦN KÌ</a:t>
              </a: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xmlns="" id="{6B46D037-1234-444A-90F5-E0531B1839C5}"/>
                </a:ext>
              </a:extLst>
            </p:cNvPr>
            <p:cNvSpPr txBox="1"/>
            <p:nvPr/>
          </p:nvSpPr>
          <p:spPr>
            <a:xfrm>
              <a:off x="1709934" y="4531893"/>
              <a:ext cx="1118614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TM Sharnay" panose="02040603050506020204" pitchFamily="18" charset="0"/>
                  <a:ea typeface="+mn-ea"/>
                  <a:cs typeface="+mn-cs"/>
                </a:rPr>
                <a:t>CÁNH CỬA THẦN KÌ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6964EA9A-106C-4F66-A145-32AB17208BE8}"/>
              </a:ext>
            </a:extLst>
          </p:cNvPr>
          <p:cNvGrpSpPr/>
          <p:nvPr/>
        </p:nvGrpSpPr>
        <p:grpSpPr>
          <a:xfrm>
            <a:off x="6546787" y="1581100"/>
            <a:ext cx="1949579" cy="3271106"/>
            <a:chOff x="6546787" y="1581100"/>
            <a:chExt cx="1949579" cy="3271106"/>
          </a:xfrm>
        </p:grpSpPr>
        <p:pic>
          <p:nvPicPr>
            <p:cNvPr id="212" name="Picture 211">
              <a:extLst>
                <a:ext uri="{FF2B5EF4-FFF2-40B4-BE49-F238E27FC236}">
                  <a16:creationId xmlns:a16="http://schemas.microsoft.com/office/drawing/2014/main" xmlns="" id="{39C46081-3499-4B4D-AAB0-538D706C2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6787" y="1581100"/>
              <a:ext cx="1949579" cy="3271106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xmlns="" id="{464B5B66-EC0D-482D-8F37-0C91564FB50B}"/>
                </a:ext>
              </a:extLst>
            </p:cNvPr>
            <p:cNvSpPr txBox="1"/>
            <p:nvPr/>
          </p:nvSpPr>
          <p:spPr>
            <a:xfrm>
              <a:off x="7071030" y="1930188"/>
              <a:ext cx="98597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Rockwell" panose="02040603050506020204" pitchFamily="18" charset="0"/>
                  <a:ea typeface="+mn-ea"/>
                  <a:cs typeface="+mn-cs"/>
                </a:rPr>
                <a:t>4</a:t>
              </a:r>
            </a:p>
          </p:txBody>
        </p:sp>
      </p:grpSp>
      <p:pic>
        <p:nvPicPr>
          <p:cNvPr id="216" name="图片 1">
            <a:extLst>
              <a:ext uri="{FF2B5EF4-FFF2-40B4-BE49-F238E27FC236}">
                <a16:creationId xmlns:a16="http://schemas.microsoft.com/office/drawing/2014/main" xmlns="" id="{902E329B-C357-46B6-BAC6-01396E6A1555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65" b="55929"/>
          <a:stretch/>
        </p:blipFill>
        <p:spPr>
          <a:xfrm>
            <a:off x="4151972" y="5370339"/>
            <a:ext cx="1154215" cy="85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97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D2D8825-970F-4FD2-A343-34BD7D738B23}"/>
              </a:ext>
            </a:extLst>
          </p:cNvPr>
          <p:cNvSpPr/>
          <p:nvPr/>
        </p:nvSpPr>
        <p:spPr>
          <a:xfrm>
            <a:off x="247185" y="262053"/>
            <a:ext cx="11697629" cy="633389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13AA063-BF60-431D-AC85-4FB58C0FF900}"/>
              </a:ext>
            </a:extLst>
          </p:cNvPr>
          <p:cNvSpPr txBox="1"/>
          <p:nvPr/>
        </p:nvSpPr>
        <p:spPr>
          <a:xfrm>
            <a:off x="247185" y="374504"/>
            <a:ext cx="1169762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Bài</a:t>
            </a:r>
            <a:r>
              <a:rPr kumimoji="0" lang="vi-VN" sz="44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4: a) Con bê cân nặng 1 tạ 40 kg. Con bò nặng hơn con bê là 220 kg. Hỏi con bò và con bê nặng tất cả bao nhiêu ki-lô-gam?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2911AF0-C792-4B38-BA2E-1265E04D49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27" y="2906295"/>
            <a:ext cx="3951705" cy="395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68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2911AF0-C792-4B38-BA2E-1265E04D49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455" y="2906295"/>
            <a:ext cx="3951705" cy="395170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D2D8825-970F-4FD2-A343-34BD7D738B23}"/>
              </a:ext>
            </a:extLst>
          </p:cNvPr>
          <p:cNvSpPr/>
          <p:nvPr/>
        </p:nvSpPr>
        <p:spPr>
          <a:xfrm>
            <a:off x="247185" y="262053"/>
            <a:ext cx="11697629" cy="633389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13AA063-BF60-431D-AC85-4FB58C0FF900}"/>
              </a:ext>
            </a:extLst>
          </p:cNvPr>
          <p:cNvSpPr txBox="1"/>
          <p:nvPr/>
        </p:nvSpPr>
        <p:spPr>
          <a:xfrm>
            <a:off x="810603" y="845559"/>
            <a:ext cx="10928815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kumimoji="0" lang="vi-VN" sz="40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4: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 giải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Đổi 1 tạ 40 kg = 140 kg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 ki-lô-gam con bò nặng là: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140 + 220 = 360 (kg)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Con bò và con bê nặng tất cả số ki-lô-gam là: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baseline="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360 + 140 = 500 (kg)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 số: 500kg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2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D2D8825-970F-4FD2-A343-34BD7D738B23}"/>
              </a:ext>
            </a:extLst>
          </p:cNvPr>
          <p:cNvSpPr/>
          <p:nvPr/>
        </p:nvSpPr>
        <p:spPr>
          <a:xfrm>
            <a:off x="247185" y="262053"/>
            <a:ext cx="11697629" cy="633389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13AA063-BF60-431D-AC85-4FB58C0FF900}"/>
              </a:ext>
            </a:extLst>
          </p:cNvPr>
          <p:cNvSpPr txBox="1"/>
          <p:nvPr/>
        </p:nvSpPr>
        <p:spPr>
          <a:xfrm>
            <a:off x="247185" y="1536173"/>
            <a:ext cx="808401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Bài</a:t>
            </a:r>
            <a:r>
              <a:rPr kumimoji="0" lang="vi-VN" sz="48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4: b) Một con voi nặng gấp đôi tổng số cân nặng của con bò và con bê (ở câu a). Hỏi con voi nặng mấy tấn?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2911AF0-C792-4B38-BA2E-1265E04D49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108" y="920909"/>
            <a:ext cx="5787488" cy="578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86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2911AF0-C792-4B38-BA2E-1265E04D49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455" y="2906295"/>
            <a:ext cx="3951705" cy="395170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D2D8825-970F-4FD2-A343-34BD7D738B23}"/>
              </a:ext>
            </a:extLst>
          </p:cNvPr>
          <p:cNvSpPr/>
          <p:nvPr/>
        </p:nvSpPr>
        <p:spPr>
          <a:xfrm>
            <a:off x="247185" y="262053"/>
            <a:ext cx="11697629" cy="633389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13AA063-BF60-431D-AC85-4FB58C0FF900}"/>
              </a:ext>
            </a:extLst>
          </p:cNvPr>
          <p:cNvSpPr txBox="1"/>
          <p:nvPr/>
        </p:nvSpPr>
        <p:spPr>
          <a:xfrm>
            <a:off x="810603" y="845559"/>
            <a:ext cx="1092881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kumimoji="0" lang="vi-VN" sz="5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4: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54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 giải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54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 tấn con voi nặng là: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5400" b="1" baseline="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500</a:t>
            </a:r>
            <a:r>
              <a:rPr lang="vi-VN" sz="54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x 2 = 1000 (kg)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54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Đổi 1000 kg = 1 tấn</a:t>
            </a:r>
            <a:endParaRPr lang="vi-VN" sz="5400" b="1" baseline="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54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 số: 1 tấn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34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FDE981C-E8EB-405C-A787-2C477C6B78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" t="44326" r="51120" b="16482"/>
          <a:stretch/>
        </p:blipFill>
        <p:spPr>
          <a:xfrm>
            <a:off x="7293956" y="0"/>
            <a:ext cx="4898044" cy="435883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C6F3DADE-C164-41FA-AFEB-BE972C9FFB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429"/>
            <a:ext cx="12192000" cy="618857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BC67C02-3200-4F23-9D54-4E6C4FF68C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454" y="-324817"/>
            <a:ext cx="9693164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EB974C32-47DA-4051-ADBF-E9365A2CBF8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99" b="28859"/>
          <a:stretch/>
        </p:blipFill>
        <p:spPr>
          <a:xfrm>
            <a:off x="7896754" y="3073087"/>
            <a:ext cx="4295245" cy="378491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5D8B4901-2299-482A-9DD1-8175668BB67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86142">
            <a:off x="1415782" y="-121437"/>
            <a:ext cx="9786670" cy="685800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45E1774-C158-46F2-9B68-0E33C0FC14C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46" t="68954"/>
          <a:stretch/>
        </p:blipFill>
        <p:spPr>
          <a:xfrm rot="6164072" flipH="1">
            <a:off x="5401958" y="4994706"/>
            <a:ext cx="1075011" cy="100024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22982E9-08BF-4D51-8A28-2FE7CA9EC82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58"/>
          <a:stretch/>
        </p:blipFill>
        <p:spPr>
          <a:xfrm>
            <a:off x="10523303" y="3641398"/>
            <a:ext cx="1668697" cy="2163719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xmlns="" id="{E05528F9-5A0D-4505-9BCC-1F9FEBF02E3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65" b="55929"/>
          <a:stretch/>
        </p:blipFill>
        <p:spPr>
          <a:xfrm>
            <a:off x="9742978" y="279265"/>
            <a:ext cx="1839371" cy="13631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0484C8F-7597-458F-8CDA-0364C325D1BE}"/>
              </a:ext>
            </a:extLst>
          </p:cNvPr>
          <p:cNvSpPr txBox="1"/>
          <p:nvPr/>
        </p:nvSpPr>
        <p:spPr>
          <a:xfrm>
            <a:off x="6545766" y="3135966"/>
            <a:ext cx="2779913" cy="1547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BA7B10CA-366B-40AA-A643-98FE8884621B}"/>
              </a:ext>
            </a:extLst>
          </p:cNvPr>
          <p:cNvGrpSpPr/>
          <p:nvPr/>
        </p:nvGrpSpPr>
        <p:grpSpPr>
          <a:xfrm>
            <a:off x="2292766" y="603693"/>
            <a:ext cx="7555043" cy="5201424"/>
            <a:chOff x="5045378" y="1757319"/>
            <a:chExt cx="7555043" cy="520142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0775CD1C-2C85-4647-AC11-F6342F850BFC}"/>
                </a:ext>
              </a:extLst>
            </p:cNvPr>
            <p:cNvSpPr txBox="1"/>
            <p:nvPr/>
          </p:nvSpPr>
          <p:spPr>
            <a:xfrm>
              <a:off x="5045378" y="1757319"/>
              <a:ext cx="7424480" cy="5201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16600" dirty="0" smtClean="0">
                  <a:solidFill>
                    <a:srgbClr val="FFC000"/>
                  </a:solidFill>
                  <a:latin typeface="UTM Sharnay" panose="02040603050506020204" pitchFamily="18" charset="0"/>
                </a:rPr>
                <a:t>CỦNG CỐ</a:t>
              </a:r>
              <a:endParaRPr kumimoji="0" lang="en-US" sz="16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Sharnay" panose="02040603050506020204" pitchFamily="18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708A0B74-4CDA-4604-8E95-E4E1343E3BEF}"/>
                </a:ext>
              </a:extLst>
            </p:cNvPr>
            <p:cNvSpPr txBox="1"/>
            <p:nvPr/>
          </p:nvSpPr>
          <p:spPr>
            <a:xfrm>
              <a:off x="5175941" y="1757319"/>
              <a:ext cx="7424480" cy="5201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6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TM Sharnay" panose="02040603050506020204" pitchFamily="18" charset="0"/>
                  <a:ea typeface="+mn-ea"/>
                  <a:cs typeface="+mn-cs"/>
                </a:rPr>
                <a:t>CỦNG</a:t>
              </a:r>
              <a:r>
                <a:rPr kumimoji="0" lang="vi-VN" sz="16600" b="0" i="0" u="none" strike="noStrike" kern="1200" cap="none" spc="0" normalizeH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TM Sharnay" panose="02040603050506020204" pitchFamily="18" charset="0"/>
                  <a:ea typeface="+mn-ea"/>
                  <a:cs typeface="+mn-cs"/>
                </a:rPr>
                <a:t> CỐ</a:t>
              </a:r>
              <a:endParaRPr kumimoji="0" lang="en-US" sz="16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Sharnay" panose="0204060305050602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167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D2D8825-970F-4FD2-A343-34BD7D738B23}"/>
              </a:ext>
            </a:extLst>
          </p:cNvPr>
          <p:cNvSpPr/>
          <p:nvPr/>
        </p:nvSpPr>
        <p:spPr>
          <a:xfrm>
            <a:off x="247185" y="262053"/>
            <a:ext cx="11697629" cy="633389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BFE4EFE-F1E0-4912-AF9C-8B47685D7552}"/>
              </a:ext>
            </a:extLst>
          </p:cNvPr>
          <p:cNvSpPr txBox="1"/>
          <p:nvPr/>
        </p:nvSpPr>
        <p:spPr>
          <a:xfrm>
            <a:off x="380997" y="810128"/>
            <a:ext cx="63431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Chọn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trả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đúng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nhất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13AA063-BF60-431D-AC85-4FB58C0FF900}"/>
              </a:ext>
            </a:extLst>
          </p:cNvPr>
          <p:cNvSpPr txBox="1"/>
          <p:nvPr/>
        </p:nvSpPr>
        <p:spPr>
          <a:xfrm>
            <a:off x="381000" y="1542819"/>
            <a:ext cx="116976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300</a:t>
            </a:r>
            <a:r>
              <a:rPr kumimoji="0" lang="vi-VN" sz="54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tạ : 2 = .... </a:t>
            </a:r>
            <a:r>
              <a:rPr lang="vi-VN" sz="5400" b="1" dirty="0">
                <a:solidFill>
                  <a:srgbClr val="FFFF00"/>
                </a:solidFill>
                <a:latin typeface="UTM Avo" panose="02040603050506020204" pitchFamily="18" charset="0"/>
              </a:rPr>
              <a:t>t</a:t>
            </a:r>
            <a:r>
              <a:rPr kumimoji="0" lang="vi-VN" sz="54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ấn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07F77B82-668B-4FE1-82C9-9AA809A5EA96}"/>
              </a:ext>
            </a:extLst>
          </p:cNvPr>
          <p:cNvGrpSpPr/>
          <p:nvPr/>
        </p:nvGrpSpPr>
        <p:grpSpPr>
          <a:xfrm>
            <a:off x="1884554" y="2777731"/>
            <a:ext cx="4211444" cy="1150034"/>
            <a:chOff x="628185" y="2977050"/>
            <a:chExt cx="4211444" cy="115003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93D144E2-004F-4363-8DC4-0AB67CD2EE8B}"/>
                </a:ext>
              </a:extLst>
            </p:cNvPr>
            <p:cNvSpPr/>
            <p:nvPr/>
          </p:nvSpPr>
          <p:spPr>
            <a:xfrm>
              <a:off x="747132" y="3101172"/>
              <a:ext cx="4092497" cy="102591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F2FD6277-4A0A-4F50-B99D-BB3AB9D8C4D9}"/>
                </a:ext>
              </a:extLst>
            </p:cNvPr>
            <p:cNvSpPr/>
            <p:nvPr/>
          </p:nvSpPr>
          <p:spPr>
            <a:xfrm>
              <a:off x="628185" y="2977050"/>
              <a:ext cx="4092497" cy="102591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A. </a:t>
              </a:r>
              <a:r>
                <a:rPr kumimoji="0" lang="vi-VN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150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0A2A972E-9A1D-4BAA-9314-47B0BF1775CE}"/>
              </a:ext>
            </a:extLst>
          </p:cNvPr>
          <p:cNvGrpSpPr/>
          <p:nvPr/>
        </p:nvGrpSpPr>
        <p:grpSpPr>
          <a:xfrm>
            <a:off x="1884554" y="4248762"/>
            <a:ext cx="4211444" cy="1150034"/>
            <a:chOff x="628185" y="2977050"/>
            <a:chExt cx="4211444" cy="11500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3F4C2FC3-102C-4C5E-A86F-81BD4DF57B8B}"/>
                </a:ext>
              </a:extLst>
            </p:cNvPr>
            <p:cNvSpPr/>
            <p:nvPr/>
          </p:nvSpPr>
          <p:spPr>
            <a:xfrm>
              <a:off x="747132" y="3101172"/>
              <a:ext cx="4092497" cy="102591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CB7E2804-6548-4A06-B8E7-252E4EE5692E}"/>
                </a:ext>
              </a:extLst>
            </p:cNvPr>
            <p:cNvSpPr/>
            <p:nvPr/>
          </p:nvSpPr>
          <p:spPr>
            <a:xfrm>
              <a:off x="628185" y="2977050"/>
              <a:ext cx="4092497" cy="102591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B. </a:t>
              </a:r>
              <a:r>
                <a:rPr kumimoji="0" lang="vi-VN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15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8B447FF-7BD4-46FC-B52E-2DE156D8DBD6}"/>
              </a:ext>
            </a:extLst>
          </p:cNvPr>
          <p:cNvGrpSpPr/>
          <p:nvPr/>
        </p:nvGrpSpPr>
        <p:grpSpPr>
          <a:xfrm>
            <a:off x="6508593" y="2779113"/>
            <a:ext cx="4211444" cy="1150034"/>
            <a:chOff x="628185" y="2977050"/>
            <a:chExt cx="4211444" cy="115003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1ADE30B8-D8DB-4065-B945-5035CFA3C4FC}"/>
                </a:ext>
              </a:extLst>
            </p:cNvPr>
            <p:cNvSpPr/>
            <p:nvPr/>
          </p:nvSpPr>
          <p:spPr>
            <a:xfrm>
              <a:off x="747132" y="3101172"/>
              <a:ext cx="4092497" cy="1025912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616306E3-2733-4B71-B79A-EE5389A12C65}"/>
                </a:ext>
              </a:extLst>
            </p:cNvPr>
            <p:cNvSpPr/>
            <p:nvPr/>
          </p:nvSpPr>
          <p:spPr>
            <a:xfrm>
              <a:off x="628185" y="2977050"/>
              <a:ext cx="4092497" cy="102591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C. </a:t>
              </a:r>
              <a:r>
                <a:rPr kumimoji="0" lang="vi-VN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1</a:t>
              </a:r>
              <a:r>
                <a:rPr kumimoji="0" lang="vi-VN" sz="4400" b="0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500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BAC85606-55A9-4A91-9EE4-0DE837642A6C}"/>
              </a:ext>
            </a:extLst>
          </p:cNvPr>
          <p:cNvGrpSpPr/>
          <p:nvPr/>
        </p:nvGrpSpPr>
        <p:grpSpPr>
          <a:xfrm>
            <a:off x="6508593" y="4248762"/>
            <a:ext cx="4211444" cy="1150034"/>
            <a:chOff x="628185" y="2977050"/>
            <a:chExt cx="4211444" cy="115003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C9F1896F-88E6-4DA5-9369-392610ACBDDC}"/>
                </a:ext>
              </a:extLst>
            </p:cNvPr>
            <p:cNvSpPr/>
            <p:nvPr/>
          </p:nvSpPr>
          <p:spPr>
            <a:xfrm>
              <a:off x="747132" y="3101172"/>
              <a:ext cx="4092497" cy="1025912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9D2714E7-4148-4B14-89ED-70F6E27506A9}"/>
                </a:ext>
              </a:extLst>
            </p:cNvPr>
            <p:cNvSpPr/>
            <p:nvPr/>
          </p:nvSpPr>
          <p:spPr>
            <a:xfrm>
              <a:off x="628185" y="2977050"/>
              <a:ext cx="4092497" cy="102591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D. </a:t>
              </a:r>
              <a:r>
                <a:rPr kumimoji="0" lang="vi-VN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15 000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45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D2D8825-970F-4FD2-A343-34BD7D738B23}"/>
              </a:ext>
            </a:extLst>
          </p:cNvPr>
          <p:cNvSpPr/>
          <p:nvPr/>
        </p:nvSpPr>
        <p:spPr>
          <a:xfrm>
            <a:off x="247185" y="262053"/>
            <a:ext cx="11697629" cy="633389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BFE4EFE-F1E0-4912-AF9C-8B47685D7552}"/>
              </a:ext>
            </a:extLst>
          </p:cNvPr>
          <p:cNvSpPr txBox="1"/>
          <p:nvPr/>
        </p:nvSpPr>
        <p:spPr>
          <a:xfrm>
            <a:off x="381001" y="659034"/>
            <a:ext cx="63431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Chọn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trả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đúng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nhất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13AA063-BF60-431D-AC85-4FB58C0FF900}"/>
              </a:ext>
            </a:extLst>
          </p:cNvPr>
          <p:cNvSpPr txBox="1"/>
          <p:nvPr/>
        </p:nvSpPr>
        <p:spPr>
          <a:xfrm>
            <a:off x="247185" y="1335028"/>
            <a:ext cx="11697629" cy="75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1 tấn</a:t>
            </a:r>
            <a:r>
              <a:rPr kumimoji="0" lang="vi-VN" sz="43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7 tạ 3 kg = ..... kg</a:t>
            </a:r>
            <a:endParaRPr kumimoji="0" lang="en-US" sz="43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07F77B82-668B-4FE1-82C9-9AA809A5EA96}"/>
              </a:ext>
            </a:extLst>
          </p:cNvPr>
          <p:cNvGrpSpPr/>
          <p:nvPr/>
        </p:nvGrpSpPr>
        <p:grpSpPr>
          <a:xfrm>
            <a:off x="1884555" y="3078814"/>
            <a:ext cx="4211444" cy="1150034"/>
            <a:chOff x="628185" y="2977050"/>
            <a:chExt cx="4211444" cy="115003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93D144E2-004F-4363-8DC4-0AB67CD2EE8B}"/>
                </a:ext>
              </a:extLst>
            </p:cNvPr>
            <p:cNvSpPr/>
            <p:nvPr/>
          </p:nvSpPr>
          <p:spPr>
            <a:xfrm>
              <a:off x="747132" y="3101172"/>
              <a:ext cx="4092497" cy="102591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F2FD6277-4A0A-4F50-B99D-BB3AB9D8C4D9}"/>
                </a:ext>
              </a:extLst>
            </p:cNvPr>
            <p:cNvSpPr/>
            <p:nvPr/>
          </p:nvSpPr>
          <p:spPr>
            <a:xfrm>
              <a:off x="628185" y="2977050"/>
              <a:ext cx="4092497" cy="102591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A. </a:t>
              </a:r>
              <a:r>
                <a:rPr kumimoji="0" lang="vi-VN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173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0A2A972E-9A1D-4BAA-9314-47B0BF1775CE}"/>
              </a:ext>
            </a:extLst>
          </p:cNvPr>
          <p:cNvGrpSpPr/>
          <p:nvPr/>
        </p:nvGrpSpPr>
        <p:grpSpPr>
          <a:xfrm>
            <a:off x="1884555" y="4549845"/>
            <a:ext cx="4211444" cy="1150034"/>
            <a:chOff x="628185" y="2977050"/>
            <a:chExt cx="4211444" cy="11500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3F4C2FC3-102C-4C5E-A86F-81BD4DF57B8B}"/>
                </a:ext>
              </a:extLst>
            </p:cNvPr>
            <p:cNvSpPr/>
            <p:nvPr/>
          </p:nvSpPr>
          <p:spPr>
            <a:xfrm>
              <a:off x="747132" y="3101172"/>
              <a:ext cx="4092497" cy="102591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CB7E2804-6548-4A06-B8E7-252E4EE5692E}"/>
                </a:ext>
              </a:extLst>
            </p:cNvPr>
            <p:cNvSpPr/>
            <p:nvPr/>
          </p:nvSpPr>
          <p:spPr>
            <a:xfrm>
              <a:off x="628185" y="2977050"/>
              <a:ext cx="4092497" cy="102591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B</a:t>
              </a:r>
              <a:r>
                <a:rPr lang="vi-VN" sz="44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. 17 003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8B447FF-7BD4-46FC-B52E-2DE156D8DBD6}"/>
              </a:ext>
            </a:extLst>
          </p:cNvPr>
          <p:cNvGrpSpPr/>
          <p:nvPr/>
        </p:nvGrpSpPr>
        <p:grpSpPr>
          <a:xfrm>
            <a:off x="6508594" y="3080196"/>
            <a:ext cx="4211444" cy="1150034"/>
            <a:chOff x="628185" y="2977050"/>
            <a:chExt cx="4211444" cy="115003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1ADE30B8-D8DB-4065-B945-5035CFA3C4FC}"/>
                </a:ext>
              </a:extLst>
            </p:cNvPr>
            <p:cNvSpPr/>
            <p:nvPr/>
          </p:nvSpPr>
          <p:spPr>
            <a:xfrm>
              <a:off x="747132" y="3101172"/>
              <a:ext cx="4092497" cy="1025912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616306E3-2733-4B71-B79A-EE5389A12C65}"/>
                </a:ext>
              </a:extLst>
            </p:cNvPr>
            <p:cNvSpPr/>
            <p:nvPr/>
          </p:nvSpPr>
          <p:spPr>
            <a:xfrm>
              <a:off x="628185" y="2977050"/>
              <a:ext cx="4092497" cy="102591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C. </a:t>
              </a:r>
              <a:r>
                <a:rPr kumimoji="0" lang="vi-VN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137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BAC85606-55A9-4A91-9EE4-0DE837642A6C}"/>
              </a:ext>
            </a:extLst>
          </p:cNvPr>
          <p:cNvGrpSpPr/>
          <p:nvPr/>
        </p:nvGrpSpPr>
        <p:grpSpPr>
          <a:xfrm>
            <a:off x="6508594" y="4549845"/>
            <a:ext cx="4211444" cy="1150034"/>
            <a:chOff x="628185" y="2977050"/>
            <a:chExt cx="4211444" cy="115003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C9F1896F-88E6-4DA5-9369-392610ACBDDC}"/>
                </a:ext>
              </a:extLst>
            </p:cNvPr>
            <p:cNvSpPr/>
            <p:nvPr/>
          </p:nvSpPr>
          <p:spPr>
            <a:xfrm>
              <a:off x="747132" y="3101172"/>
              <a:ext cx="4092497" cy="1025912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9D2714E7-4148-4B14-89ED-70F6E27506A9}"/>
                </a:ext>
              </a:extLst>
            </p:cNvPr>
            <p:cNvSpPr/>
            <p:nvPr/>
          </p:nvSpPr>
          <p:spPr>
            <a:xfrm>
              <a:off x="628185" y="2977050"/>
              <a:ext cx="4092497" cy="102591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D. </a:t>
              </a:r>
              <a:r>
                <a:rPr kumimoji="0" lang="vi-VN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1 703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295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>
            <a:extLst>
              <a:ext uri="{FF2B5EF4-FFF2-40B4-BE49-F238E27FC236}">
                <a16:creationId xmlns:a16="http://schemas.microsoft.com/office/drawing/2014/main" xmlns="" id="{D3771063-464A-406E-A8AE-CCF0E7DA34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836" y="0"/>
            <a:ext cx="9693164" cy="685800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D5679085-0682-4C03-8FB1-54BD854582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533" y="30742"/>
            <a:ext cx="9786670" cy="685800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3A454228-E7AF-4A8E-B08C-B8F110B28D7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65" b="55929"/>
          <a:stretch/>
        </p:blipFill>
        <p:spPr>
          <a:xfrm>
            <a:off x="0" y="1"/>
            <a:ext cx="2660073" cy="197134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95EC6802-808E-49F0-9C82-C800175651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754" y="3042345"/>
            <a:ext cx="5416404" cy="532033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795C7D86-2885-4DB2-9444-4C15E6B16CE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58"/>
          <a:stretch/>
        </p:blipFill>
        <p:spPr>
          <a:xfrm>
            <a:off x="10523302" y="3396773"/>
            <a:ext cx="1668697" cy="216371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1F55ABFF-67AF-4C64-A0D7-9950BDBA266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04" y="4240392"/>
            <a:ext cx="2130149" cy="243232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491AA5C8-B335-47BE-BD02-E7EDFD13D0C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86" y="5251726"/>
            <a:ext cx="865077" cy="617532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xmlns="" id="{5CAA9C1E-D81F-48B4-9842-56DD56CF4EE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862" b="43871"/>
          <a:stretch/>
        </p:blipFill>
        <p:spPr>
          <a:xfrm>
            <a:off x="955093" y="1566510"/>
            <a:ext cx="3572558" cy="1449856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xmlns="" id="{858EAF7D-A6D5-4CA2-A959-A8F1962CFCA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9" t="25976"/>
          <a:stretch/>
        </p:blipFill>
        <p:spPr>
          <a:xfrm>
            <a:off x="1765156" y="3981973"/>
            <a:ext cx="5306308" cy="1912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7EC4B2D-ED1E-44C1-9646-8135F66DB71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609" y="1743503"/>
            <a:ext cx="5446784" cy="354798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645D6572-E520-438B-AFE7-2708107D0484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46" t="68954"/>
          <a:stretch/>
        </p:blipFill>
        <p:spPr>
          <a:xfrm rot="3189684" flipH="1">
            <a:off x="5483546" y="772876"/>
            <a:ext cx="1705917" cy="1587264"/>
          </a:xfrm>
          <a:prstGeom prst="rect">
            <a:avLst/>
          </a:prstGeom>
        </p:spPr>
      </p:pic>
      <p:pic>
        <p:nvPicPr>
          <p:cNvPr id="13" name="图片 70">
            <a:extLst>
              <a:ext uri="{FF2B5EF4-FFF2-40B4-BE49-F238E27FC236}">
                <a16:creationId xmlns:a16="http://schemas.microsoft.com/office/drawing/2014/main" xmlns="" id="{0F1FC3E7-4AC7-4B9A-AD3D-DAC88A5FEBC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029" y="3882679"/>
            <a:ext cx="4151971" cy="29753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FD10FF0-01A9-4B29-B3FC-094F6F916CA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731" y="2649453"/>
            <a:ext cx="3081454" cy="21672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47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824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图片 201">
            <a:extLst>
              <a:ext uri="{FF2B5EF4-FFF2-40B4-BE49-F238E27FC236}">
                <a16:creationId xmlns:a16="http://schemas.microsoft.com/office/drawing/2014/main" xmlns="" id="{F5095500-5D9D-4F46-A5B1-B2A2F47EB8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006" y="5502713"/>
            <a:ext cx="1202946" cy="1201693"/>
          </a:xfrm>
          <a:prstGeom prst="rect">
            <a:avLst/>
          </a:prstGeom>
        </p:spPr>
      </p:pic>
      <p:pic>
        <p:nvPicPr>
          <p:cNvPr id="203" name="图片 202">
            <a:extLst>
              <a:ext uri="{FF2B5EF4-FFF2-40B4-BE49-F238E27FC236}">
                <a16:creationId xmlns:a16="http://schemas.microsoft.com/office/drawing/2014/main" xmlns="" id="{56F622AB-46B1-431C-8441-F555CF9B63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327" y="4993600"/>
            <a:ext cx="1091357" cy="1109960"/>
          </a:xfrm>
          <a:prstGeom prst="rect">
            <a:avLst/>
          </a:prstGeom>
        </p:spPr>
      </p:pic>
      <p:pic>
        <p:nvPicPr>
          <p:cNvPr id="204" name="图片 203">
            <a:extLst>
              <a:ext uri="{FF2B5EF4-FFF2-40B4-BE49-F238E27FC236}">
                <a16:creationId xmlns:a16="http://schemas.microsoft.com/office/drawing/2014/main" xmlns="" id="{84A759EC-2243-4C90-A594-61B346D33E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150" y="4796525"/>
            <a:ext cx="718777" cy="551402"/>
          </a:xfrm>
          <a:prstGeom prst="rect">
            <a:avLst/>
          </a:prstGeom>
        </p:spPr>
      </p:pic>
      <p:pic>
        <p:nvPicPr>
          <p:cNvPr id="206" name="图片 70">
            <a:extLst>
              <a:ext uri="{FF2B5EF4-FFF2-40B4-BE49-F238E27FC236}">
                <a16:creationId xmlns:a16="http://schemas.microsoft.com/office/drawing/2014/main" xmlns="" id="{0F1FC3E7-4AC7-4B9A-AD3D-DAC88A5FEB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029" y="3882679"/>
            <a:ext cx="4151971" cy="2975321"/>
          </a:xfrm>
          <a:prstGeom prst="rect">
            <a:avLst/>
          </a:prstGeom>
        </p:spPr>
      </p:pic>
      <p:pic>
        <p:nvPicPr>
          <p:cNvPr id="207" name="图片 66">
            <a:extLst>
              <a:ext uri="{FF2B5EF4-FFF2-40B4-BE49-F238E27FC236}">
                <a16:creationId xmlns:a16="http://schemas.microsoft.com/office/drawing/2014/main" xmlns="" id="{DB9691D4-0158-419D-8497-C0768DF51F0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524" y="6103560"/>
            <a:ext cx="564780" cy="544149"/>
          </a:xfrm>
          <a:prstGeom prst="rect">
            <a:avLst/>
          </a:prstGeom>
        </p:spPr>
      </p:pic>
      <p:pic>
        <p:nvPicPr>
          <p:cNvPr id="208" name="图片 16">
            <a:extLst>
              <a:ext uri="{FF2B5EF4-FFF2-40B4-BE49-F238E27FC236}">
                <a16:creationId xmlns:a16="http://schemas.microsoft.com/office/drawing/2014/main" xmlns="" id="{9BAF97C0-F945-4DF9-BEF8-CDA662E399B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85" t="48744"/>
          <a:stretch/>
        </p:blipFill>
        <p:spPr>
          <a:xfrm rot="10800000">
            <a:off x="0" y="4906535"/>
            <a:ext cx="1209198" cy="21269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FD10FF0-01A9-4B29-B3FC-094F6F916C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731" y="2649453"/>
            <a:ext cx="3081454" cy="21672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E43ADA1-EA48-4ECD-AE3B-0F5F09C97C9D}"/>
              </a:ext>
            </a:extLst>
          </p:cNvPr>
          <p:cNvGrpSpPr/>
          <p:nvPr/>
        </p:nvGrpSpPr>
        <p:grpSpPr>
          <a:xfrm>
            <a:off x="-297755" y="137971"/>
            <a:ext cx="12787510" cy="1383284"/>
            <a:chOff x="1709934" y="4531893"/>
            <a:chExt cx="11321766" cy="138328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F4EF2EC9-DD3D-4BF8-AA31-D12D26960ABB}"/>
                </a:ext>
              </a:extLst>
            </p:cNvPr>
            <p:cNvSpPr txBox="1"/>
            <p:nvPr/>
          </p:nvSpPr>
          <p:spPr>
            <a:xfrm>
              <a:off x="1709934" y="4591738"/>
              <a:ext cx="1132176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11D68E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UTM Sharnay" panose="02040603050506020204" pitchFamily="18" charset="0"/>
                  <a:ea typeface="+mn-ea"/>
                  <a:cs typeface="+mn-cs"/>
                </a:rPr>
                <a:t>CÁNH CỬA THẦN KÌ</a:t>
              </a: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xmlns="" id="{6B46D037-1234-444A-90F5-E0531B1839C5}"/>
                </a:ext>
              </a:extLst>
            </p:cNvPr>
            <p:cNvSpPr txBox="1"/>
            <p:nvPr/>
          </p:nvSpPr>
          <p:spPr>
            <a:xfrm>
              <a:off x="1709934" y="4531893"/>
              <a:ext cx="1118614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TM Sharnay" panose="02040603050506020204" pitchFamily="18" charset="0"/>
                  <a:ea typeface="+mn-ea"/>
                  <a:cs typeface="+mn-cs"/>
                </a:rPr>
                <a:t>CÁNH CỬA THẦN KÌ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D2125E77-D800-45F3-B019-1DB2CAB284BC}"/>
              </a:ext>
            </a:extLst>
          </p:cNvPr>
          <p:cNvGrpSpPr/>
          <p:nvPr/>
        </p:nvGrpSpPr>
        <p:grpSpPr>
          <a:xfrm>
            <a:off x="162400" y="1553911"/>
            <a:ext cx="1949579" cy="3271106"/>
            <a:chOff x="162400" y="1553911"/>
            <a:chExt cx="1949579" cy="327110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90072804-27E3-4240-8446-4BC5C810C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400" y="1553911"/>
              <a:ext cx="1949579" cy="3271106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DD81286F-94F9-4719-BFD7-8F64F9FFA6EB}"/>
                </a:ext>
              </a:extLst>
            </p:cNvPr>
            <p:cNvSpPr txBox="1"/>
            <p:nvPr/>
          </p:nvSpPr>
          <p:spPr>
            <a:xfrm>
              <a:off x="655352" y="1991036"/>
              <a:ext cx="98597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Rockwell" panose="02040603050506020204" pitchFamily="18" charset="0"/>
                  <a:ea typeface="+mn-ea"/>
                  <a:cs typeface="+mn-cs"/>
                </a:rPr>
                <a:t>1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470498EB-B719-4872-96FF-5C78ED9746AD}"/>
              </a:ext>
            </a:extLst>
          </p:cNvPr>
          <p:cNvGrpSpPr/>
          <p:nvPr/>
        </p:nvGrpSpPr>
        <p:grpSpPr>
          <a:xfrm>
            <a:off x="2290529" y="1562974"/>
            <a:ext cx="1949579" cy="3271106"/>
            <a:chOff x="2290529" y="1562974"/>
            <a:chExt cx="1949579" cy="3271106"/>
          </a:xfrm>
        </p:grpSpPr>
        <p:pic>
          <p:nvPicPr>
            <p:cNvPr id="210" name="Picture 209">
              <a:extLst>
                <a:ext uri="{FF2B5EF4-FFF2-40B4-BE49-F238E27FC236}">
                  <a16:creationId xmlns:a16="http://schemas.microsoft.com/office/drawing/2014/main" xmlns="" id="{011D8B6B-46AD-4B8E-AD58-A809572DD2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0529" y="1562974"/>
              <a:ext cx="1949579" cy="3271106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xmlns="" id="{FD523424-2F21-46DC-B7E6-17AAA5CFBB8D}"/>
                </a:ext>
              </a:extLst>
            </p:cNvPr>
            <p:cNvSpPr txBox="1"/>
            <p:nvPr/>
          </p:nvSpPr>
          <p:spPr>
            <a:xfrm>
              <a:off x="2796730" y="1940959"/>
              <a:ext cx="98597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Rockwell" panose="02040603050506020204" pitchFamily="18" charset="0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5E0EF915-6669-45FA-90B3-725AB8D2F9CC}"/>
              </a:ext>
            </a:extLst>
          </p:cNvPr>
          <p:cNvGrpSpPr/>
          <p:nvPr/>
        </p:nvGrpSpPr>
        <p:grpSpPr>
          <a:xfrm>
            <a:off x="4418658" y="1572037"/>
            <a:ext cx="1949579" cy="3271106"/>
            <a:chOff x="4418658" y="1572037"/>
            <a:chExt cx="1949579" cy="3271106"/>
          </a:xfrm>
        </p:grpSpPr>
        <p:pic>
          <p:nvPicPr>
            <p:cNvPr id="211" name="Picture 210">
              <a:extLst>
                <a:ext uri="{FF2B5EF4-FFF2-40B4-BE49-F238E27FC236}">
                  <a16:creationId xmlns:a16="http://schemas.microsoft.com/office/drawing/2014/main" xmlns="" id="{981C4C5F-6FF4-4B0D-9619-7E6B335948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8658" y="1572037"/>
              <a:ext cx="1949579" cy="3271106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xmlns="" id="{AFCCA16D-6A52-4A3B-BEB0-9C218D8DFE4F}"/>
                </a:ext>
              </a:extLst>
            </p:cNvPr>
            <p:cNvSpPr txBox="1"/>
            <p:nvPr/>
          </p:nvSpPr>
          <p:spPr>
            <a:xfrm>
              <a:off x="4956182" y="1918847"/>
              <a:ext cx="98597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Rockwell" panose="02040603050506020204" pitchFamily="18" charset="0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6964EA9A-106C-4F66-A145-32AB17208BE8}"/>
              </a:ext>
            </a:extLst>
          </p:cNvPr>
          <p:cNvGrpSpPr/>
          <p:nvPr/>
        </p:nvGrpSpPr>
        <p:grpSpPr>
          <a:xfrm>
            <a:off x="6546787" y="1581100"/>
            <a:ext cx="1949579" cy="3271106"/>
            <a:chOff x="6546787" y="1581100"/>
            <a:chExt cx="1949579" cy="3271106"/>
          </a:xfrm>
        </p:grpSpPr>
        <p:pic>
          <p:nvPicPr>
            <p:cNvPr id="212" name="Picture 211">
              <a:extLst>
                <a:ext uri="{FF2B5EF4-FFF2-40B4-BE49-F238E27FC236}">
                  <a16:creationId xmlns:a16="http://schemas.microsoft.com/office/drawing/2014/main" xmlns="" id="{39C46081-3499-4B4D-AAB0-538D706C2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6787" y="1581100"/>
              <a:ext cx="1949579" cy="3271106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xmlns="" id="{464B5B66-EC0D-482D-8F37-0C91564FB50B}"/>
                </a:ext>
              </a:extLst>
            </p:cNvPr>
            <p:cNvSpPr txBox="1"/>
            <p:nvPr/>
          </p:nvSpPr>
          <p:spPr>
            <a:xfrm>
              <a:off x="7071030" y="1930188"/>
              <a:ext cx="98597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Rockwell" panose="02040603050506020204" pitchFamily="18" charset="0"/>
                  <a:ea typeface="+mn-ea"/>
                  <a:cs typeface="+mn-cs"/>
                </a:rPr>
                <a:t>4</a:t>
              </a:r>
            </a:p>
          </p:txBody>
        </p:sp>
      </p:grpSp>
      <p:pic>
        <p:nvPicPr>
          <p:cNvPr id="216" name="图片 1">
            <a:extLst>
              <a:ext uri="{FF2B5EF4-FFF2-40B4-BE49-F238E27FC236}">
                <a16:creationId xmlns:a16="http://schemas.microsoft.com/office/drawing/2014/main" xmlns="" id="{902E329B-C357-46B6-BAC6-01396E6A1555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65" b="55929"/>
          <a:stretch/>
        </p:blipFill>
        <p:spPr>
          <a:xfrm>
            <a:off x="4343743" y="4993600"/>
            <a:ext cx="1154215" cy="85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12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FCD3237-3F36-4D9A-BE54-0F91B27059C5}"/>
              </a:ext>
            </a:extLst>
          </p:cNvPr>
          <p:cNvSpPr/>
          <p:nvPr/>
        </p:nvSpPr>
        <p:spPr>
          <a:xfrm>
            <a:off x="247185" y="262053"/>
            <a:ext cx="11697629" cy="633389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C1F3D9F-C272-417F-8664-8AFC950EEA11}"/>
              </a:ext>
            </a:extLst>
          </p:cNvPr>
          <p:cNvSpPr txBox="1"/>
          <p:nvPr/>
        </p:nvSpPr>
        <p:spPr>
          <a:xfrm>
            <a:off x="3766322" y="671207"/>
            <a:ext cx="4659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Bài</a:t>
            </a:r>
            <a:r>
              <a:rPr kumimoji="0" lang="vi-VN" sz="48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1: Số?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33400" y="1667304"/>
            <a:ext cx="5130800" cy="1025096"/>
          </a:xfrm>
          <a:prstGeom prst="roundRect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vi-VN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1 yến</a:t>
            </a:r>
            <a:r>
              <a:rPr kumimoji="0" lang="vi-VN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= .......... kg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33400" y="3119229"/>
            <a:ext cx="6223000" cy="1025096"/>
          </a:xfrm>
          <a:prstGeom prst="roundRect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vi-VN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1 tạ</a:t>
            </a:r>
            <a:r>
              <a:rPr kumimoji="0" lang="vi-VN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= ......... </a:t>
            </a:r>
            <a:r>
              <a:rPr lang="vi-VN" sz="4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</a:t>
            </a:r>
            <a:r>
              <a:rPr kumimoji="0" lang="vi-VN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ến = ..........kg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33400" y="4571154"/>
            <a:ext cx="6223000" cy="1025096"/>
          </a:xfrm>
          <a:prstGeom prst="roundRect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vi-VN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1 tấn</a:t>
            </a:r>
            <a:r>
              <a:rPr kumimoji="0" lang="vi-VN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= ....... </a:t>
            </a:r>
            <a:r>
              <a:rPr lang="vi-VN" sz="4400" noProof="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kumimoji="0" lang="vi-VN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ạ = .......... kg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391400" y="1667304"/>
            <a:ext cx="4394200" cy="1025096"/>
          </a:xfrm>
          <a:prstGeom prst="roundRect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vi-VN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10 kg</a:t>
            </a:r>
            <a:r>
              <a:rPr kumimoji="0" lang="vi-VN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= .......... </a:t>
            </a:r>
            <a:r>
              <a:rPr lang="vi-VN" sz="4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</a:t>
            </a:r>
            <a:r>
              <a:rPr kumimoji="0" lang="vi-VN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ến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391400" y="3157329"/>
            <a:ext cx="4394200" cy="1025096"/>
          </a:xfrm>
          <a:prstGeom prst="roundRect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vi-VN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100 kg</a:t>
            </a:r>
            <a:r>
              <a:rPr kumimoji="0" lang="vi-VN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= .......... </a:t>
            </a:r>
            <a:r>
              <a:rPr lang="vi-VN" sz="4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tạ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391400" y="4571154"/>
            <a:ext cx="4394200" cy="1025096"/>
          </a:xfrm>
          <a:prstGeom prst="roundRect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vi-VN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1 000 kg</a:t>
            </a:r>
            <a:r>
              <a:rPr kumimoji="0" lang="vi-VN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= ..... </a:t>
            </a:r>
            <a:r>
              <a:rPr lang="vi-VN" sz="4400" noProof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vi-VN" sz="4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ấn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52800" y="1796367"/>
            <a:ext cx="119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</a:t>
            </a:r>
            <a:endParaRPr lang="en-US" sz="36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588500" y="1769600"/>
            <a:ext cx="119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en-US" sz="36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49500" y="3248292"/>
            <a:ext cx="119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</a:t>
            </a:r>
            <a:endParaRPr lang="en-US" sz="36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02198" y="3248292"/>
            <a:ext cx="119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100</a:t>
            </a:r>
            <a:endParaRPr lang="en-US" sz="36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074507" y="3246925"/>
            <a:ext cx="119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en-US" sz="36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23322" y="4709736"/>
            <a:ext cx="119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</a:t>
            </a:r>
            <a:endParaRPr lang="en-US" sz="36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52122" y="4712916"/>
            <a:ext cx="1643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1 000</a:t>
            </a:r>
            <a:endParaRPr lang="en-US" sz="36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074507" y="4709735"/>
            <a:ext cx="119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en-US" sz="36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1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FCD3237-3F36-4D9A-BE54-0F91B27059C5}"/>
              </a:ext>
            </a:extLst>
          </p:cNvPr>
          <p:cNvSpPr/>
          <p:nvPr/>
        </p:nvSpPr>
        <p:spPr>
          <a:xfrm>
            <a:off x="247185" y="262053"/>
            <a:ext cx="11697629" cy="633389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C1F3D9F-C272-417F-8664-8AFC950EEA11}"/>
              </a:ext>
            </a:extLst>
          </p:cNvPr>
          <p:cNvSpPr txBox="1"/>
          <p:nvPr/>
        </p:nvSpPr>
        <p:spPr>
          <a:xfrm>
            <a:off x="3766322" y="671207"/>
            <a:ext cx="4659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Bài</a:t>
            </a:r>
            <a:r>
              <a:rPr kumimoji="0" lang="vi-VN" sz="48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1: Số?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33400" y="1667304"/>
            <a:ext cx="5130800" cy="1025096"/>
          </a:xfrm>
          <a:prstGeom prst="roundRect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vi-VN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2 tạ</a:t>
            </a:r>
            <a:r>
              <a:rPr kumimoji="0" lang="vi-VN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= .......... kg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33400" y="3023979"/>
            <a:ext cx="6223000" cy="1025096"/>
          </a:xfrm>
          <a:prstGeom prst="roundRect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vi-VN" sz="4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r>
              <a:rPr kumimoji="0" lang="vi-VN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tấn</a:t>
            </a:r>
            <a:r>
              <a:rPr kumimoji="0" lang="vi-VN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= ....... </a:t>
            </a:r>
            <a:r>
              <a:rPr lang="vi-VN" sz="4400" noProof="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kumimoji="0" lang="vi-VN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ạ = .......... kg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359400" y="4376106"/>
            <a:ext cx="6019800" cy="1025096"/>
          </a:xfrm>
          <a:prstGeom prst="roundRect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vi-VN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3 tạ</a:t>
            </a:r>
            <a:r>
              <a:rPr kumimoji="0" lang="vi-VN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60 kg = ..........kg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359400" y="5616257"/>
            <a:ext cx="6019800" cy="1025096"/>
          </a:xfrm>
          <a:prstGeom prst="roundRect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vi-VN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1 tấn</a:t>
            </a:r>
            <a:r>
              <a:rPr kumimoji="0" lang="vi-VN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7 tạ = ....... </a:t>
            </a:r>
            <a:r>
              <a:rPr lang="vi-VN" sz="4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kumimoji="0" lang="vi-VN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ạ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98800" y="1806143"/>
            <a:ext cx="119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</a:t>
            </a:r>
            <a:r>
              <a:rPr lang="en-US" sz="36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</a:t>
            </a:r>
            <a:endParaRPr lang="en-US" sz="36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74122" y="3179599"/>
            <a:ext cx="119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r>
              <a:rPr lang="vi-VN" sz="36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</a:t>
            </a:r>
            <a:endParaRPr lang="en-US" sz="36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10044" y="3179599"/>
            <a:ext cx="149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4 000</a:t>
            </a:r>
            <a:endParaRPr lang="en-US" sz="36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105900" y="4501988"/>
            <a:ext cx="119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360</a:t>
            </a:r>
            <a:endParaRPr lang="en-US" sz="36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105900" y="5755634"/>
            <a:ext cx="119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17</a:t>
            </a:r>
            <a:endParaRPr lang="en-US" sz="36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695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2" grpId="0" animBg="1"/>
      <p:bldP spid="13" grpId="0" animBg="1"/>
      <p:bldP spid="14" grpId="0" animBg="1"/>
      <p:bldP spid="16" grpId="0"/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图片 201">
            <a:extLst>
              <a:ext uri="{FF2B5EF4-FFF2-40B4-BE49-F238E27FC236}">
                <a16:creationId xmlns:a16="http://schemas.microsoft.com/office/drawing/2014/main" xmlns="" id="{F5095500-5D9D-4F46-A5B1-B2A2F47EB8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006" y="5502713"/>
            <a:ext cx="1202946" cy="1201693"/>
          </a:xfrm>
          <a:prstGeom prst="rect">
            <a:avLst/>
          </a:prstGeom>
        </p:spPr>
      </p:pic>
      <p:pic>
        <p:nvPicPr>
          <p:cNvPr id="203" name="图片 202">
            <a:extLst>
              <a:ext uri="{FF2B5EF4-FFF2-40B4-BE49-F238E27FC236}">
                <a16:creationId xmlns:a16="http://schemas.microsoft.com/office/drawing/2014/main" xmlns="" id="{56F622AB-46B1-431C-8441-F555CF9B63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327" y="4993600"/>
            <a:ext cx="1091357" cy="1109960"/>
          </a:xfrm>
          <a:prstGeom prst="rect">
            <a:avLst/>
          </a:prstGeom>
        </p:spPr>
      </p:pic>
      <p:pic>
        <p:nvPicPr>
          <p:cNvPr id="204" name="图片 203">
            <a:extLst>
              <a:ext uri="{FF2B5EF4-FFF2-40B4-BE49-F238E27FC236}">
                <a16:creationId xmlns:a16="http://schemas.microsoft.com/office/drawing/2014/main" xmlns="" id="{84A759EC-2243-4C90-A594-61B346D33E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150" y="4796525"/>
            <a:ext cx="718777" cy="551402"/>
          </a:xfrm>
          <a:prstGeom prst="rect">
            <a:avLst/>
          </a:prstGeom>
        </p:spPr>
      </p:pic>
      <p:pic>
        <p:nvPicPr>
          <p:cNvPr id="206" name="图片 70">
            <a:extLst>
              <a:ext uri="{FF2B5EF4-FFF2-40B4-BE49-F238E27FC236}">
                <a16:creationId xmlns:a16="http://schemas.microsoft.com/office/drawing/2014/main" xmlns="" id="{0F1FC3E7-4AC7-4B9A-AD3D-DAC88A5FEB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029" y="3882679"/>
            <a:ext cx="4151971" cy="2975321"/>
          </a:xfrm>
          <a:prstGeom prst="rect">
            <a:avLst/>
          </a:prstGeom>
        </p:spPr>
      </p:pic>
      <p:pic>
        <p:nvPicPr>
          <p:cNvPr id="207" name="图片 66">
            <a:extLst>
              <a:ext uri="{FF2B5EF4-FFF2-40B4-BE49-F238E27FC236}">
                <a16:creationId xmlns:a16="http://schemas.microsoft.com/office/drawing/2014/main" xmlns="" id="{DB9691D4-0158-419D-8497-C0768DF51F0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524" y="6103560"/>
            <a:ext cx="564780" cy="544149"/>
          </a:xfrm>
          <a:prstGeom prst="rect">
            <a:avLst/>
          </a:prstGeom>
        </p:spPr>
      </p:pic>
      <p:pic>
        <p:nvPicPr>
          <p:cNvPr id="208" name="图片 16">
            <a:extLst>
              <a:ext uri="{FF2B5EF4-FFF2-40B4-BE49-F238E27FC236}">
                <a16:creationId xmlns:a16="http://schemas.microsoft.com/office/drawing/2014/main" xmlns="" id="{9BAF97C0-F945-4DF9-BEF8-CDA662E399B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85" t="48744"/>
          <a:stretch/>
        </p:blipFill>
        <p:spPr>
          <a:xfrm rot="10800000">
            <a:off x="0" y="4906535"/>
            <a:ext cx="1209198" cy="21269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FD10FF0-01A9-4B29-B3FC-094F6F916C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731" y="2649453"/>
            <a:ext cx="3081454" cy="21672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E43ADA1-EA48-4ECD-AE3B-0F5F09C97C9D}"/>
              </a:ext>
            </a:extLst>
          </p:cNvPr>
          <p:cNvGrpSpPr/>
          <p:nvPr/>
        </p:nvGrpSpPr>
        <p:grpSpPr>
          <a:xfrm>
            <a:off x="-297755" y="137971"/>
            <a:ext cx="12787510" cy="1383284"/>
            <a:chOff x="1709934" y="4531893"/>
            <a:chExt cx="11321766" cy="138328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F4EF2EC9-DD3D-4BF8-AA31-D12D26960ABB}"/>
                </a:ext>
              </a:extLst>
            </p:cNvPr>
            <p:cNvSpPr txBox="1"/>
            <p:nvPr/>
          </p:nvSpPr>
          <p:spPr>
            <a:xfrm>
              <a:off x="1709934" y="4591738"/>
              <a:ext cx="1132176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11D68E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UTM Sharnay" panose="02040603050506020204" pitchFamily="18" charset="0"/>
                  <a:ea typeface="+mn-ea"/>
                  <a:cs typeface="+mn-cs"/>
                </a:rPr>
                <a:t>CÁNH CỬA THẦN KÌ</a:t>
              </a: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xmlns="" id="{6B46D037-1234-444A-90F5-E0531B1839C5}"/>
                </a:ext>
              </a:extLst>
            </p:cNvPr>
            <p:cNvSpPr txBox="1"/>
            <p:nvPr/>
          </p:nvSpPr>
          <p:spPr>
            <a:xfrm>
              <a:off x="1709934" y="4531893"/>
              <a:ext cx="1118614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TM Sharnay" panose="02040603050506020204" pitchFamily="18" charset="0"/>
                  <a:ea typeface="+mn-ea"/>
                  <a:cs typeface="+mn-cs"/>
                </a:rPr>
                <a:t>CÁNH CỬA THẦN KÌ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470498EB-B719-4872-96FF-5C78ED9746AD}"/>
              </a:ext>
            </a:extLst>
          </p:cNvPr>
          <p:cNvGrpSpPr/>
          <p:nvPr/>
        </p:nvGrpSpPr>
        <p:grpSpPr>
          <a:xfrm>
            <a:off x="2290529" y="1562974"/>
            <a:ext cx="1949579" cy="3271106"/>
            <a:chOff x="2290529" y="1562974"/>
            <a:chExt cx="1949579" cy="3271106"/>
          </a:xfrm>
        </p:grpSpPr>
        <p:pic>
          <p:nvPicPr>
            <p:cNvPr id="210" name="Picture 209">
              <a:extLst>
                <a:ext uri="{FF2B5EF4-FFF2-40B4-BE49-F238E27FC236}">
                  <a16:creationId xmlns:a16="http://schemas.microsoft.com/office/drawing/2014/main" xmlns="" id="{011D8B6B-46AD-4B8E-AD58-A809572DD2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0529" y="1562974"/>
              <a:ext cx="1949579" cy="3271106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xmlns="" id="{FD523424-2F21-46DC-B7E6-17AAA5CFBB8D}"/>
                </a:ext>
              </a:extLst>
            </p:cNvPr>
            <p:cNvSpPr txBox="1"/>
            <p:nvPr/>
          </p:nvSpPr>
          <p:spPr>
            <a:xfrm>
              <a:off x="2796730" y="1940959"/>
              <a:ext cx="98597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Rockwell" panose="02040603050506020204" pitchFamily="18" charset="0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5E0EF915-6669-45FA-90B3-725AB8D2F9CC}"/>
              </a:ext>
            </a:extLst>
          </p:cNvPr>
          <p:cNvGrpSpPr/>
          <p:nvPr/>
        </p:nvGrpSpPr>
        <p:grpSpPr>
          <a:xfrm>
            <a:off x="4418658" y="1572037"/>
            <a:ext cx="1949579" cy="3271106"/>
            <a:chOff x="4418658" y="1572037"/>
            <a:chExt cx="1949579" cy="3271106"/>
          </a:xfrm>
        </p:grpSpPr>
        <p:pic>
          <p:nvPicPr>
            <p:cNvPr id="211" name="Picture 210">
              <a:extLst>
                <a:ext uri="{FF2B5EF4-FFF2-40B4-BE49-F238E27FC236}">
                  <a16:creationId xmlns:a16="http://schemas.microsoft.com/office/drawing/2014/main" xmlns="" id="{981C4C5F-6FF4-4B0D-9619-7E6B335948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8658" y="1572037"/>
              <a:ext cx="1949579" cy="3271106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xmlns="" id="{AFCCA16D-6A52-4A3B-BEB0-9C218D8DFE4F}"/>
                </a:ext>
              </a:extLst>
            </p:cNvPr>
            <p:cNvSpPr txBox="1"/>
            <p:nvPr/>
          </p:nvSpPr>
          <p:spPr>
            <a:xfrm>
              <a:off x="4956182" y="1918847"/>
              <a:ext cx="98597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Rockwell" panose="02040603050506020204" pitchFamily="18" charset="0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6964EA9A-106C-4F66-A145-32AB17208BE8}"/>
              </a:ext>
            </a:extLst>
          </p:cNvPr>
          <p:cNvGrpSpPr/>
          <p:nvPr/>
        </p:nvGrpSpPr>
        <p:grpSpPr>
          <a:xfrm>
            <a:off x="6546787" y="1581100"/>
            <a:ext cx="1949579" cy="3271106"/>
            <a:chOff x="6546787" y="1581100"/>
            <a:chExt cx="1949579" cy="3271106"/>
          </a:xfrm>
        </p:grpSpPr>
        <p:pic>
          <p:nvPicPr>
            <p:cNvPr id="212" name="Picture 211">
              <a:extLst>
                <a:ext uri="{FF2B5EF4-FFF2-40B4-BE49-F238E27FC236}">
                  <a16:creationId xmlns:a16="http://schemas.microsoft.com/office/drawing/2014/main" xmlns="" id="{39C46081-3499-4B4D-AAB0-538D706C2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6787" y="1581100"/>
              <a:ext cx="1949579" cy="3271106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xmlns="" id="{464B5B66-EC0D-482D-8F37-0C91564FB50B}"/>
                </a:ext>
              </a:extLst>
            </p:cNvPr>
            <p:cNvSpPr txBox="1"/>
            <p:nvPr/>
          </p:nvSpPr>
          <p:spPr>
            <a:xfrm>
              <a:off x="7071030" y="1930188"/>
              <a:ext cx="98597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Rockwell" panose="02040603050506020204" pitchFamily="18" charset="0"/>
                  <a:ea typeface="+mn-ea"/>
                  <a:cs typeface="+mn-cs"/>
                </a:rPr>
                <a:t>4</a:t>
              </a:r>
            </a:p>
          </p:txBody>
        </p:sp>
      </p:grpSp>
      <p:pic>
        <p:nvPicPr>
          <p:cNvPr id="216" name="图片 1">
            <a:extLst>
              <a:ext uri="{FF2B5EF4-FFF2-40B4-BE49-F238E27FC236}">
                <a16:creationId xmlns:a16="http://schemas.microsoft.com/office/drawing/2014/main" xmlns="" id="{902E329B-C357-46B6-BAC6-01396E6A1555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65" b="55929"/>
          <a:stretch/>
        </p:blipFill>
        <p:spPr>
          <a:xfrm>
            <a:off x="4343743" y="4993600"/>
            <a:ext cx="1154215" cy="85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56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ECE2262-8091-49B3-9C4F-D88A3815C3C7}"/>
              </a:ext>
            </a:extLst>
          </p:cNvPr>
          <p:cNvSpPr/>
          <p:nvPr/>
        </p:nvSpPr>
        <p:spPr>
          <a:xfrm>
            <a:off x="247185" y="262053"/>
            <a:ext cx="11697629" cy="633389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F6368E2-2D7B-4C7D-8C6B-9CF1A2EFC787}"/>
              </a:ext>
            </a:extLst>
          </p:cNvPr>
          <p:cNvSpPr txBox="1"/>
          <p:nvPr/>
        </p:nvSpPr>
        <p:spPr>
          <a:xfrm>
            <a:off x="183994" y="392427"/>
            <a:ext cx="118240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Bài</a:t>
            </a:r>
            <a:r>
              <a:rPr kumimoji="0" lang="vi-VN" sz="44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2: Số?</a:t>
            </a:r>
            <a:endParaRPr kumimoji="0" lang="en-US" sz="4400" b="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08000" y="2341263"/>
            <a:ext cx="6223000" cy="1025096"/>
          </a:xfrm>
          <a:prstGeom prst="roundRect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vi-VN" sz="4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 yến + 7 yến = ......... </a:t>
            </a:r>
            <a:r>
              <a:rPr lang="vi-VN" sz="4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</a:t>
            </a:r>
            <a:r>
              <a:rPr lang="vi-VN" sz="4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ến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683000" y="4306679"/>
            <a:ext cx="7327900" cy="1025096"/>
          </a:xfrm>
          <a:prstGeom prst="roundRect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vi-VN" sz="4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43 tấn – 25 tấn = .......... </a:t>
            </a:r>
            <a:r>
              <a:rPr lang="vi-VN" sz="4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vi-VN" sz="4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ấn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52122" y="2247208"/>
            <a:ext cx="119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</a:t>
            </a:r>
            <a:endParaRPr lang="en-US" sz="54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52122" y="2272608"/>
            <a:ext cx="119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</a:t>
            </a:r>
            <a:endParaRPr lang="en-US" sz="54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452622" y="4203008"/>
            <a:ext cx="119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18</a:t>
            </a:r>
            <a:endParaRPr lang="en-US" sz="54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43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4" grpId="0" animBg="1"/>
      <p:bldP spid="15" grpId="0" animBg="1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ECE2262-8091-49B3-9C4F-D88A3815C3C7}"/>
              </a:ext>
            </a:extLst>
          </p:cNvPr>
          <p:cNvSpPr/>
          <p:nvPr/>
        </p:nvSpPr>
        <p:spPr>
          <a:xfrm>
            <a:off x="247185" y="262053"/>
            <a:ext cx="11697629" cy="633389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F6368E2-2D7B-4C7D-8C6B-9CF1A2EFC787}"/>
              </a:ext>
            </a:extLst>
          </p:cNvPr>
          <p:cNvSpPr txBox="1"/>
          <p:nvPr/>
        </p:nvSpPr>
        <p:spPr>
          <a:xfrm>
            <a:off x="183994" y="392427"/>
            <a:ext cx="118240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Bài</a:t>
            </a:r>
            <a:r>
              <a:rPr kumimoji="0" lang="vi-VN" sz="44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2: Số?</a:t>
            </a:r>
            <a:endParaRPr kumimoji="0" lang="en-US" sz="4400" b="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257300" y="1686801"/>
            <a:ext cx="6223000" cy="1025096"/>
          </a:xfrm>
          <a:prstGeom prst="roundRect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vi-VN" sz="4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tạ x 5 = ........ </a:t>
            </a:r>
            <a:r>
              <a:rPr lang="vi-VN" sz="4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vi-VN" sz="4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ạ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022600" y="3375901"/>
            <a:ext cx="6223000" cy="1025096"/>
          </a:xfrm>
          <a:prstGeom prst="roundRect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vi-VN" sz="4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15 tạ : 3 = ....... </a:t>
            </a:r>
            <a:r>
              <a:rPr lang="vi-VN" sz="4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vi-VN" sz="4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ạ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025900" y="5151023"/>
            <a:ext cx="6223000" cy="1025096"/>
          </a:xfrm>
          <a:prstGeom prst="roundRect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vi-VN" sz="4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15 tạ : 5 = ........ </a:t>
            </a:r>
            <a:r>
              <a:rPr lang="vi-VN" sz="4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vi-VN" sz="4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ạ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06122" y="1615893"/>
            <a:ext cx="119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15</a:t>
            </a:r>
            <a:endParaRPr lang="en-US" sz="54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50822" y="3265488"/>
            <a:ext cx="119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  <a:endParaRPr lang="en-US" sz="54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79522" y="5065001"/>
            <a:ext cx="119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endParaRPr lang="en-US" sz="54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82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4" grpId="0" animBg="1"/>
      <p:bldP spid="6" grpId="0" animBg="1"/>
      <p:bldP spid="7" grpId="0" animBg="1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图片 201">
            <a:extLst>
              <a:ext uri="{FF2B5EF4-FFF2-40B4-BE49-F238E27FC236}">
                <a16:creationId xmlns:a16="http://schemas.microsoft.com/office/drawing/2014/main" xmlns="" id="{F5095500-5D9D-4F46-A5B1-B2A2F47EB8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006" y="5502713"/>
            <a:ext cx="1202946" cy="1201693"/>
          </a:xfrm>
          <a:prstGeom prst="rect">
            <a:avLst/>
          </a:prstGeom>
        </p:spPr>
      </p:pic>
      <p:pic>
        <p:nvPicPr>
          <p:cNvPr id="203" name="图片 202">
            <a:extLst>
              <a:ext uri="{FF2B5EF4-FFF2-40B4-BE49-F238E27FC236}">
                <a16:creationId xmlns:a16="http://schemas.microsoft.com/office/drawing/2014/main" xmlns="" id="{56F622AB-46B1-431C-8441-F555CF9B63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327" y="4993600"/>
            <a:ext cx="1091357" cy="1109960"/>
          </a:xfrm>
          <a:prstGeom prst="rect">
            <a:avLst/>
          </a:prstGeom>
        </p:spPr>
      </p:pic>
      <p:pic>
        <p:nvPicPr>
          <p:cNvPr id="204" name="图片 203">
            <a:extLst>
              <a:ext uri="{FF2B5EF4-FFF2-40B4-BE49-F238E27FC236}">
                <a16:creationId xmlns:a16="http://schemas.microsoft.com/office/drawing/2014/main" xmlns="" id="{84A759EC-2243-4C90-A594-61B346D33E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150" y="4796525"/>
            <a:ext cx="718777" cy="551402"/>
          </a:xfrm>
          <a:prstGeom prst="rect">
            <a:avLst/>
          </a:prstGeom>
        </p:spPr>
      </p:pic>
      <p:pic>
        <p:nvPicPr>
          <p:cNvPr id="206" name="图片 70">
            <a:extLst>
              <a:ext uri="{FF2B5EF4-FFF2-40B4-BE49-F238E27FC236}">
                <a16:creationId xmlns:a16="http://schemas.microsoft.com/office/drawing/2014/main" xmlns="" id="{0F1FC3E7-4AC7-4B9A-AD3D-DAC88A5FEB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029" y="3882679"/>
            <a:ext cx="4151971" cy="2975321"/>
          </a:xfrm>
          <a:prstGeom prst="rect">
            <a:avLst/>
          </a:prstGeom>
        </p:spPr>
      </p:pic>
      <p:pic>
        <p:nvPicPr>
          <p:cNvPr id="207" name="图片 66">
            <a:extLst>
              <a:ext uri="{FF2B5EF4-FFF2-40B4-BE49-F238E27FC236}">
                <a16:creationId xmlns:a16="http://schemas.microsoft.com/office/drawing/2014/main" xmlns="" id="{DB9691D4-0158-419D-8497-C0768DF51F0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524" y="6103560"/>
            <a:ext cx="564780" cy="544149"/>
          </a:xfrm>
          <a:prstGeom prst="rect">
            <a:avLst/>
          </a:prstGeom>
        </p:spPr>
      </p:pic>
      <p:pic>
        <p:nvPicPr>
          <p:cNvPr id="208" name="图片 16">
            <a:extLst>
              <a:ext uri="{FF2B5EF4-FFF2-40B4-BE49-F238E27FC236}">
                <a16:creationId xmlns:a16="http://schemas.microsoft.com/office/drawing/2014/main" xmlns="" id="{9BAF97C0-F945-4DF9-BEF8-CDA662E399B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85" t="48744"/>
          <a:stretch/>
        </p:blipFill>
        <p:spPr>
          <a:xfrm rot="10800000">
            <a:off x="0" y="4906535"/>
            <a:ext cx="1209198" cy="21269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FD10FF0-01A9-4B29-B3FC-094F6F916C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731" y="2649453"/>
            <a:ext cx="3081454" cy="21672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E43ADA1-EA48-4ECD-AE3B-0F5F09C97C9D}"/>
              </a:ext>
            </a:extLst>
          </p:cNvPr>
          <p:cNvGrpSpPr/>
          <p:nvPr/>
        </p:nvGrpSpPr>
        <p:grpSpPr>
          <a:xfrm>
            <a:off x="-297755" y="137971"/>
            <a:ext cx="12787510" cy="1383284"/>
            <a:chOff x="1709934" y="4531893"/>
            <a:chExt cx="11321766" cy="138328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F4EF2EC9-DD3D-4BF8-AA31-D12D26960ABB}"/>
                </a:ext>
              </a:extLst>
            </p:cNvPr>
            <p:cNvSpPr txBox="1"/>
            <p:nvPr/>
          </p:nvSpPr>
          <p:spPr>
            <a:xfrm>
              <a:off x="1709934" y="4591738"/>
              <a:ext cx="1132176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11D68E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UTM Sharnay" panose="02040603050506020204" pitchFamily="18" charset="0"/>
                  <a:ea typeface="+mn-ea"/>
                  <a:cs typeface="+mn-cs"/>
                </a:rPr>
                <a:t>CÁNH CỬA THẦN KÌ</a:t>
              </a: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xmlns="" id="{6B46D037-1234-444A-90F5-E0531B1839C5}"/>
                </a:ext>
              </a:extLst>
            </p:cNvPr>
            <p:cNvSpPr txBox="1"/>
            <p:nvPr/>
          </p:nvSpPr>
          <p:spPr>
            <a:xfrm>
              <a:off x="1709934" y="4531893"/>
              <a:ext cx="1118614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TM Sharnay" panose="02040603050506020204" pitchFamily="18" charset="0"/>
                  <a:ea typeface="+mn-ea"/>
                  <a:cs typeface="+mn-cs"/>
                </a:rPr>
                <a:t>CÁNH CỬA THẦN KÌ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5E0EF915-6669-45FA-90B3-725AB8D2F9CC}"/>
              </a:ext>
            </a:extLst>
          </p:cNvPr>
          <p:cNvGrpSpPr/>
          <p:nvPr/>
        </p:nvGrpSpPr>
        <p:grpSpPr>
          <a:xfrm>
            <a:off x="4418658" y="1572037"/>
            <a:ext cx="1949579" cy="3271106"/>
            <a:chOff x="4418658" y="1572037"/>
            <a:chExt cx="1949579" cy="3271106"/>
          </a:xfrm>
        </p:grpSpPr>
        <p:pic>
          <p:nvPicPr>
            <p:cNvPr id="211" name="Picture 210">
              <a:extLst>
                <a:ext uri="{FF2B5EF4-FFF2-40B4-BE49-F238E27FC236}">
                  <a16:creationId xmlns:a16="http://schemas.microsoft.com/office/drawing/2014/main" xmlns="" id="{981C4C5F-6FF4-4B0D-9619-7E6B335948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8658" y="1572037"/>
              <a:ext cx="1949579" cy="3271106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xmlns="" id="{AFCCA16D-6A52-4A3B-BEB0-9C218D8DFE4F}"/>
                </a:ext>
              </a:extLst>
            </p:cNvPr>
            <p:cNvSpPr txBox="1"/>
            <p:nvPr/>
          </p:nvSpPr>
          <p:spPr>
            <a:xfrm>
              <a:off x="4956182" y="1918847"/>
              <a:ext cx="98597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Rockwell" panose="02040603050506020204" pitchFamily="18" charset="0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6964EA9A-106C-4F66-A145-32AB17208BE8}"/>
              </a:ext>
            </a:extLst>
          </p:cNvPr>
          <p:cNvGrpSpPr/>
          <p:nvPr/>
        </p:nvGrpSpPr>
        <p:grpSpPr>
          <a:xfrm>
            <a:off x="6546787" y="1581100"/>
            <a:ext cx="1949579" cy="3271106"/>
            <a:chOff x="6546787" y="1581100"/>
            <a:chExt cx="1949579" cy="3271106"/>
          </a:xfrm>
        </p:grpSpPr>
        <p:pic>
          <p:nvPicPr>
            <p:cNvPr id="212" name="Picture 211">
              <a:extLst>
                <a:ext uri="{FF2B5EF4-FFF2-40B4-BE49-F238E27FC236}">
                  <a16:creationId xmlns:a16="http://schemas.microsoft.com/office/drawing/2014/main" xmlns="" id="{39C46081-3499-4B4D-AAB0-538D706C2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6787" y="1581100"/>
              <a:ext cx="1949579" cy="3271106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xmlns="" id="{464B5B66-EC0D-482D-8F37-0C91564FB50B}"/>
                </a:ext>
              </a:extLst>
            </p:cNvPr>
            <p:cNvSpPr txBox="1"/>
            <p:nvPr/>
          </p:nvSpPr>
          <p:spPr>
            <a:xfrm>
              <a:off x="7071030" y="1930188"/>
              <a:ext cx="98597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Rockwell" panose="02040603050506020204" pitchFamily="18" charset="0"/>
                  <a:ea typeface="+mn-ea"/>
                  <a:cs typeface="+mn-cs"/>
                </a:rPr>
                <a:t>4</a:t>
              </a:r>
            </a:p>
          </p:txBody>
        </p:sp>
      </p:grpSp>
      <p:pic>
        <p:nvPicPr>
          <p:cNvPr id="216" name="图片 1">
            <a:extLst>
              <a:ext uri="{FF2B5EF4-FFF2-40B4-BE49-F238E27FC236}">
                <a16:creationId xmlns:a16="http://schemas.microsoft.com/office/drawing/2014/main" xmlns="" id="{902E329B-C357-46B6-BAC6-01396E6A1555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65" b="55929"/>
          <a:stretch/>
        </p:blipFill>
        <p:spPr>
          <a:xfrm>
            <a:off x="4343743" y="4993600"/>
            <a:ext cx="1154215" cy="85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44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D2D8825-970F-4FD2-A343-34BD7D738B23}"/>
              </a:ext>
            </a:extLst>
          </p:cNvPr>
          <p:cNvSpPr/>
          <p:nvPr/>
        </p:nvSpPr>
        <p:spPr>
          <a:xfrm>
            <a:off x="247185" y="262053"/>
            <a:ext cx="11697629" cy="633389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7F74ACB-1A31-4706-A3D4-E8543F538745}"/>
              </a:ext>
            </a:extLst>
          </p:cNvPr>
          <p:cNvSpPr txBox="1"/>
          <p:nvPr/>
        </p:nvSpPr>
        <p:spPr>
          <a:xfrm>
            <a:off x="247185" y="369102"/>
            <a:ext cx="1147646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Bài</a:t>
            </a:r>
            <a:r>
              <a:rPr kumimoji="0" lang="vi-VN" sz="44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3: &gt;,&lt;,=?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930400" y="1622585"/>
            <a:ext cx="8064500" cy="1025096"/>
          </a:xfrm>
          <a:prstGeom prst="roundRect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vi-VN" sz="4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3 kg 250 g ....... 3 250 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930400" y="3311685"/>
            <a:ext cx="8064500" cy="1025096"/>
          </a:xfrm>
          <a:prstGeom prst="roundRect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vi-VN" sz="4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5 tạ 4 yến ......... 538 yến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930400" y="5086807"/>
            <a:ext cx="8064500" cy="1025096"/>
          </a:xfrm>
          <a:prstGeom prst="roundRect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vi-VN" sz="4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 2 tấn 2 tạ .......... 2 220 kg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5999" y="1621984"/>
            <a:ext cx="119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</a:t>
            </a:r>
            <a:endParaRPr lang="en-US" sz="54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29299" y="3210167"/>
            <a:ext cx="119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</a:t>
            </a:r>
            <a:endParaRPr lang="en-US" sz="54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89599" y="5014334"/>
            <a:ext cx="119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</a:t>
            </a:r>
            <a:endParaRPr lang="en-US" sz="54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75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10" grpId="0" animBg="1"/>
      <p:bldP spid="11" grpId="0" animBg="1"/>
      <p:bldP spid="12" grpId="0" animBg="1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EAF5B"/>
      </a:accent1>
      <a:accent2>
        <a:srgbClr val="2EB7CF"/>
      </a:accent2>
      <a:accent3>
        <a:srgbClr val="F36F02"/>
      </a:accent3>
      <a:accent4>
        <a:srgbClr val="11D68E"/>
      </a:accent4>
      <a:accent5>
        <a:srgbClr val="ED4743"/>
      </a:accent5>
      <a:accent6>
        <a:srgbClr val="73D16A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>
            <a:alpha val="50000"/>
          </a:schemeClr>
        </a:solidFill>
        <a:ln>
          <a:noFill/>
        </a:ln>
      </a:spPr>
      <a:bodyPr rtlCol="0" anchor="ctr"/>
      <a:lstStyle>
        <a:defPPr marL="0" marR="0" indent="0" algn="ctr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kern="120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Calibri"/>
            <a:ea typeface="+mn-ea"/>
            <a:cs typeface="+mn-cs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FEAF5B"/>
    </a:accent1>
    <a:accent2>
      <a:srgbClr val="2EB7CF"/>
    </a:accent2>
    <a:accent3>
      <a:srgbClr val="F36F02"/>
    </a:accent3>
    <a:accent4>
      <a:srgbClr val="11D68E"/>
    </a:accent4>
    <a:accent5>
      <a:srgbClr val="ED4743"/>
    </a:accent5>
    <a:accent6>
      <a:srgbClr val="73D16A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FEAF5B"/>
    </a:accent1>
    <a:accent2>
      <a:srgbClr val="2EB7CF"/>
    </a:accent2>
    <a:accent3>
      <a:srgbClr val="F36F02"/>
    </a:accent3>
    <a:accent4>
      <a:srgbClr val="11D68E"/>
    </a:accent4>
    <a:accent5>
      <a:srgbClr val="ED4743"/>
    </a:accent5>
    <a:accent6>
      <a:srgbClr val="73D16A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FEAF5B"/>
    </a:accent1>
    <a:accent2>
      <a:srgbClr val="2EB7CF"/>
    </a:accent2>
    <a:accent3>
      <a:srgbClr val="F36F02"/>
    </a:accent3>
    <a:accent4>
      <a:srgbClr val="11D68E"/>
    </a:accent4>
    <a:accent5>
      <a:srgbClr val="ED4743"/>
    </a:accent5>
    <a:accent6>
      <a:srgbClr val="73D16A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FEAF5B"/>
    </a:accent1>
    <a:accent2>
      <a:srgbClr val="2EB7CF"/>
    </a:accent2>
    <a:accent3>
      <a:srgbClr val="F36F02"/>
    </a:accent3>
    <a:accent4>
      <a:srgbClr val="11D68E"/>
    </a:accent4>
    <a:accent5>
      <a:srgbClr val="ED4743"/>
    </a:accent5>
    <a:accent6>
      <a:srgbClr val="73D16A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FEAF5B"/>
    </a:accent1>
    <a:accent2>
      <a:srgbClr val="2EB7CF"/>
    </a:accent2>
    <a:accent3>
      <a:srgbClr val="F36F02"/>
    </a:accent3>
    <a:accent4>
      <a:srgbClr val="11D68E"/>
    </a:accent4>
    <a:accent5>
      <a:srgbClr val="ED4743"/>
    </a:accent5>
    <a:accent6>
      <a:srgbClr val="73D16A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FEAF5B"/>
    </a:accent1>
    <a:accent2>
      <a:srgbClr val="2EB7CF"/>
    </a:accent2>
    <a:accent3>
      <a:srgbClr val="F36F02"/>
    </a:accent3>
    <a:accent4>
      <a:srgbClr val="11D68E"/>
    </a:accent4>
    <a:accent5>
      <a:srgbClr val="ED4743"/>
    </a:accent5>
    <a:accent6>
      <a:srgbClr val="73D16A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FEAF5B"/>
    </a:accent1>
    <a:accent2>
      <a:srgbClr val="2EB7CF"/>
    </a:accent2>
    <a:accent3>
      <a:srgbClr val="F36F02"/>
    </a:accent3>
    <a:accent4>
      <a:srgbClr val="11D68E"/>
    </a:accent4>
    <a:accent5>
      <a:srgbClr val="ED4743"/>
    </a:accent5>
    <a:accent6>
      <a:srgbClr val="73D16A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453</Words>
  <Application>Microsoft Office PowerPoint</Application>
  <PresentationFormat>Widescreen</PresentationFormat>
  <Paragraphs>107</Paragraphs>
  <Slides>19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3" baseType="lpstr">
      <vt:lpstr>SVN-Newton</vt:lpstr>
      <vt:lpstr>Cambria</vt:lpstr>
      <vt:lpstr>#9Slide07 HoneyCream</vt:lpstr>
      <vt:lpstr>Arial</vt:lpstr>
      <vt:lpstr>Calibri</vt:lpstr>
      <vt:lpstr>Times New Roman</vt:lpstr>
      <vt:lpstr>UTM Sharnay</vt:lpstr>
      <vt:lpstr>UTM Rockwell</vt:lpstr>
      <vt:lpstr>等线</vt:lpstr>
      <vt:lpstr>UTM Eremitage</vt:lpstr>
      <vt:lpstr>UTM Avo</vt:lpstr>
      <vt:lpstr>游ゴシック</vt:lpstr>
      <vt:lpstr>Office 主题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 NON</dc:creator>
  <cp:keywords>MangnonTeam</cp:keywords>
  <cp:lastModifiedBy>adm</cp:lastModifiedBy>
  <cp:revision>13</cp:revision>
  <dcterms:created xsi:type="dcterms:W3CDTF">2023-11-21T12:24:37Z</dcterms:created>
  <dcterms:modified xsi:type="dcterms:W3CDTF">2023-12-21T01:41:21Z</dcterms:modified>
</cp:coreProperties>
</file>