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4" r:id="rId3"/>
  </p:sldMasterIdLst>
  <p:notesMasterIdLst>
    <p:notesMasterId r:id="rId22"/>
  </p:notesMasterIdLst>
  <p:sldIdLst>
    <p:sldId id="256" r:id="rId4"/>
    <p:sldId id="259" r:id="rId5"/>
    <p:sldId id="275" r:id="rId6"/>
    <p:sldId id="276" r:id="rId7"/>
    <p:sldId id="261" r:id="rId8"/>
    <p:sldId id="277" r:id="rId9"/>
    <p:sldId id="278" r:id="rId10"/>
    <p:sldId id="258" r:id="rId11"/>
    <p:sldId id="263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74" r:id="rId20"/>
    <p:sldId id="286" r:id="rId21"/>
  </p:sldIdLst>
  <p:sldSz cx="18288000" cy="10287000"/>
  <p:notesSz cx="6858000" cy="9144000"/>
  <p:embeddedFontLst>
    <p:embeddedFont>
      <p:font typeface="#9Slide07 HoneyCream" panose="020B0604020202020204" charset="-93"/>
      <p:regular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#9Slide07 IcielHelena" panose="020B0604020202020204" charset="-93"/>
      <p:regular r:id="rId26"/>
    </p:embeddedFont>
    <p:embeddedFont>
      <p:font typeface="Quicksand Bold" panose="020B0604020202020204" charset="-93"/>
      <p:regular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A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79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200B8-990B-41C6-9EB4-A73954D29DB9}" type="datetimeFigureOut">
              <a:rPr lang="vi-VN" smtClean="0"/>
              <a:t>21/12/2023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F19F3-43AA-4D9A-9556-6ECFCC79A86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35217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Gv</a:t>
            </a:r>
            <a:r>
              <a:rPr lang="en-GB" dirty="0"/>
              <a:t> </a:t>
            </a:r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các</a:t>
            </a:r>
            <a:r>
              <a:rPr lang="en-GB" baseline="0" dirty="0"/>
              <a:t> </a:t>
            </a:r>
            <a:r>
              <a:rPr lang="en-GB" baseline="0" dirty="0" err="1"/>
              <a:t>đám</a:t>
            </a:r>
            <a:r>
              <a:rPr lang="en-GB" baseline="0" dirty="0"/>
              <a:t> </a:t>
            </a:r>
            <a:r>
              <a:rPr lang="en-GB" baseline="0" dirty="0" err="1"/>
              <a:t>mây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Sau</a:t>
            </a:r>
            <a:r>
              <a:rPr lang="en-GB" baseline="0" dirty="0"/>
              <a:t> </a:t>
            </a:r>
            <a:r>
              <a:rPr lang="en-GB" baseline="0" dirty="0" err="1"/>
              <a:t>khi</a:t>
            </a:r>
            <a:r>
              <a:rPr lang="en-GB" baseline="0" dirty="0"/>
              <a:t> </a:t>
            </a:r>
            <a:r>
              <a:rPr lang="en-GB" baseline="0" dirty="0" err="1"/>
              <a:t>trả</a:t>
            </a:r>
            <a:r>
              <a:rPr lang="en-GB" baseline="0" dirty="0"/>
              <a:t> </a:t>
            </a:r>
            <a:r>
              <a:rPr lang="en-GB" baseline="0" dirty="0" err="1"/>
              <a:t>lời</a:t>
            </a:r>
            <a:r>
              <a:rPr lang="en-GB" baseline="0" dirty="0"/>
              <a:t> </a:t>
            </a:r>
            <a:r>
              <a:rPr lang="en-GB" baseline="0" dirty="0" err="1"/>
              <a:t>hết</a:t>
            </a:r>
            <a:r>
              <a:rPr lang="en-GB" baseline="0" dirty="0"/>
              <a:t> </a:t>
            </a:r>
            <a:r>
              <a:rPr lang="en-GB" baseline="0" dirty="0" err="1"/>
              <a:t>các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,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con </a:t>
            </a:r>
            <a:r>
              <a:rPr lang="en-GB" baseline="0" dirty="0" err="1"/>
              <a:t>mèo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đưa</a:t>
            </a:r>
            <a:r>
              <a:rPr lang="en-GB" baseline="0" dirty="0"/>
              <a:t> </a:t>
            </a:r>
            <a:r>
              <a:rPr lang="en-GB" baseline="0" dirty="0" err="1"/>
              <a:t>mèo</a:t>
            </a:r>
            <a:r>
              <a:rPr lang="en-GB" baseline="0" dirty="0"/>
              <a:t> </a:t>
            </a:r>
            <a:r>
              <a:rPr lang="en-GB" baseline="0" dirty="0" err="1"/>
              <a:t>về</a:t>
            </a:r>
            <a:r>
              <a:rPr lang="en-GB" baseline="0" dirty="0"/>
              <a:t> </a:t>
            </a:r>
            <a:r>
              <a:rPr lang="en-GB" baseline="0" dirty="0" err="1"/>
              <a:t>nhà</a:t>
            </a:r>
            <a:r>
              <a:rPr lang="en-GB" baseline="0" dirty="0"/>
              <a:t>.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ngôi</a:t>
            </a:r>
            <a:r>
              <a:rPr lang="en-GB" baseline="0" dirty="0"/>
              <a:t> </a:t>
            </a:r>
            <a:r>
              <a:rPr lang="en-GB" baseline="0" dirty="0" err="1"/>
              <a:t>nhà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mới</a:t>
            </a:r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12FEED-75B7-4ADD-BA82-EE19DC15EF6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206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chú</a:t>
            </a:r>
            <a:r>
              <a:rPr lang="en-GB" baseline="0" dirty="0"/>
              <a:t> </a:t>
            </a:r>
            <a:r>
              <a:rPr lang="en-GB" baseline="0" dirty="0" err="1"/>
              <a:t>mèo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đám</a:t>
            </a:r>
            <a:r>
              <a:rPr lang="en-GB" baseline="0" dirty="0"/>
              <a:t> </a:t>
            </a:r>
            <a:r>
              <a:rPr lang="en-GB" baseline="0" dirty="0" err="1"/>
              <a:t>mây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12FEED-75B7-4ADD-BA82-EE19DC15EF6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997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chú</a:t>
            </a:r>
            <a:r>
              <a:rPr lang="en-GB" baseline="0" dirty="0"/>
              <a:t> </a:t>
            </a:r>
            <a:r>
              <a:rPr lang="en-GB" baseline="0" dirty="0" err="1"/>
              <a:t>mèo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đám</a:t>
            </a:r>
            <a:r>
              <a:rPr lang="en-GB" baseline="0" dirty="0"/>
              <a:t> </a:t>
            </a:r>
            <a:r>
              <a:rPr lang="en-GB" baseline="0" dirty="0" err="1"/>
              <a:t>mây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0F16F-FC09-4BBF-B13F-5A206FB81BA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84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chú</a:t>
            </a:r>
            <a:r>
              <a:rPr lang="en-GB" baseline="0" dirty="0"/>
              <a:t> </a:t>
            </a:r>
            <a:r>
              <a:rPr lang="en-GB" baseline="0" dirty="0" err="1"/>
              <a:t>mèo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đám</a:t>
            </a:r>
            <a:r>
              <a:rPr lang="en-GB" baseline="0" dirty="0"/>
              <a:t> </a:t>
            </a:r>
            <a:r>
              <a:rPr lang="en-GB" baseline="0" dirty="0" err="1"/>
              <a:t>mây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40F16F-FC09-4BBF-B13F-5A206FB81BA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203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74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90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4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49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84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9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0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00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5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01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36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8288000" y="-278857"/>
            <a:ext cx="2264640" cy="23366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8288000" y="7950365"/>
            <a:ext cx="2264640" cy="2336636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9733003"/>
            <a:ext cx="15199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Măng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n-ea"/>
                <a:cs typeface="+mn-cs"/>
              </a:rPr>
              <a:t> Non </a:t>
            </a: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5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12753477" y="467201"/>
            <a:ext cx="415938" cy="415856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880377" y="9052852"/>
            <a:ext cx="415938" cy="415856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1078802" y="467201"/>
            <a:ext cx="415938" cy="415856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7149052" y="9052852"/>
            <a:ext cx="415938" cy="415856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959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6927" y="5810254"/>
            <a:ext cx="26711828" cy="4009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3852" y="10598727"/>
            <a:ext cx="21997977" cy="47798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246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93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740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98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23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481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72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97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370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285" y="4364186"/>
            <a:ext cx="28283111" cy="123435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23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2414" y="12018822"/>
            <a:ext cx="26711828" cy="3714750"/>
          </a:xfrm>
          <a:prstGeom prst="rect">
            <a:avLst/>
          </a:prstGeom>
        </p:spPr>
        <p:txBody>
          <a:bodyPr anchor="t"/>
          <a:lstStyle>
            <a:lvl1pPr algn="l">
              <a:defRPr sz="1090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2414" y="7927403"/>
            <a:ext cx="26711828" cy="40914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455">
                <a:solidFill>
                  <a:schemeClr val="tx1">
                    <a:tint val="75000"/>
                  </a:schemeClr>
                </a:solidFill>
              </a:defRPr>
            </a:lvl1pPr>
            <a:lvl2pPr marL="1246922" indent="0">
              <a:buNone/>
              <a:defRPr sz="4909">
                <a:solidFill>
                  <a:schemeClr val="tx1">
                    <a:tint val="75000"/>
                  </a:schemeClr>
                </a:solidFill>
              </a:defRPr>
            </a:lvl2pPr>
            <a:lvl3pPr marL="2493843" indent="0">
              <a:buNone/>
              <a:defRPr sz="4364">
                <a:solidFill>
                  <a:schemeClr val="tx1">
                    <a:tint val="75000"/>
                  </a:schemeClr>
                </a:solidFill>
              </a:defRPr>
            </a:lvl3pPr>
            <a:lvl4pPr marL="3740765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4pPr>
            <a:lvl5pPr marL="4987686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5pPr>
            <a:lvl6pPr marL="6234608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6pPr>
            <a:lvl7pPr marL="7481529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7pPr>
            <a:lvl8pPr marL="8728451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8pPr>
            <a:lvl9pPr marL="9975372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220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1285" y="4364186"/>
            <a:ext cx="13879675" cy="12343535"/>
          </a:xfrm>
          <a:prstGeom prst="rect">
            <a:avLst/>
          </a:prstGeom>
        </p:spPr>
        <p:txBody>
          <a:bodyPr/>
          <a:lstStyle>
            <a:lvl1pPr>
              <a:defRPr sz="7636"/>
            </a:lvl1pPr>
            <a:lvl2pPr>
              <a:defRPr sz="6546"/>
            </a:lvl2pPr>
            <a:lvl3pPr>
              <a:defRPr sz="5455"/>
            </a:lvl3pPr>
            <a:lvl4pPr>
              <a:defRPr sz="4909"/>
            </a:lvl4pPr>
            <a:lvl5pPr>
              <a:defRPr sz="4909"/>
            </a:lvl5pPr>
            <a:lvl6pPr>
              <a:defRPr sz="4909"/>
            </a:lvl6pPr>
            <a:lvl7pPr>
              <a:defRPr sz="4909"/>
            </a:lvl7pPr>
            <a:lvl8pPr>
              <a:defRPr sz="4909"/>
            </a:lvl8pPr>
            <a:lvl9pPr>
              <a:defRPr sz="4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74722" y="4364186"/>
            <a:ext cx="13879675" cy="12343535"/>
          </a:xfrm>
          <a:prstGeom prst="rect">
            <a:avLst/>
          </a:prstGeom>
        </p:spPr>
        <p:txBody>
          <a:bodyPr/>
          <a:lstStyle>
            <a:lvl1pPr>
              <a:defRPr sz="7636"/>
            </a:lvl1pPr>
            <a:lvl2pPr>
              <a:defRPr sz="6546"/>
            </a:lvl2pPr>
            <a:lvl3pPr>
              <a:defRPr sz="5455"/>
            </a:lvl3pPr>
            <a:lvl4pPr>
              <a:defRPr sz="4909"/>
            </a:lvl4pPr>
            <a:lvl5pPr>
              <a:defRPr sz="4909"/>
            </a:lvl5pPr>
            <a:lvl6pPr>
              <a:defRPr sz="4909"/>
            </a:lvl6pPr>
            <a:lvl7pPr>
              <a:defRPr sz="4909"/>
            </a:lvl7pPr>
            <a:lvl8pPr>
              <a:defRPr sz="4909"/>
            </a:lvl8pPr>
            <a:lvl9pPr>
              <a:defRPr sz="4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91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1287" y="4186672"/>
            <a:ext cx="13885132" cy="174480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546" b="1"/>
            </a:lvl1pPr>
            <a:lvl2pPr marL="1246922" indent="0">
              <a:buNone/>
              <a:defRPr sz="5455" b="1"/>
            </a:lvl2pPr>
            <a:lvl3pPr marL="2493843" indent="0">
              <a:buNone/>
              <a:defRPr sz="4909" b="1"/>
            </a:lvl3pPr>
            <a:lvl4pPr marL="3740765" indent="0">
              <a:buNone/>
              <a:defRPr sz="4364" b="1"/>
            </a:lvl4pPr>
            <a:lvl5pPr marL="4987686" indent="0">
              <a:buNone/>
              <a:defRPr sz="4364" b="1"/>
            </a:lvl5pPr>
            <a:lvl6pPr marL="6234608" indent="0">
              <a:buNone/>
              <a:defRPr sz="4364" b="1"/>
            </a:lvl6pPr>
            <a:lvl7pPr marL="7481529" indent="0">
              <a:buNone/>
              <a:defRPr sz="4364" b="1"/>
            </a:lvl7pPr>
            <a:lvl8pPr marL="8728451" indent="0">
              <a:buNone/>
              <a:defRPr sz="4364" b="1"/>
            </a:lvl8pPr>
            <a:lvl9pPr marL="9975372" indent="0">
              <a:buNone/>
              <a:defRPr sz="43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1287" y="5931477"/>
            <a:ext cx="13885132" cy="10776240"/>
          </a:xfrm>
          <a:prstGeom prst="rect">
            <a:avLst/>
          </a:prstGeom>
        </p:spPr>
        <p:txBody>
          <a:bodyPr/>
          <a:lstStyle>
            <a:lvl1pPr>
              <a:defRPr sz="6546"/>
            </a:lvl1pPr>
            <a:lvl2pPr>
              <a:defRPr sz="5455"/>
            </a:lvl2pPr>
            <a:lvl3pPr>
              <a:defRPr sz="4909"/>
            </a:lvl3pPr>
            <a:lvl4pPr>
              <a:defRPr sz="4364"/>
            </a:lvl4pPr>
            <a:lvl5pPr>
              <a:defRPr sz="4364"/>
            </a:lvl5pPr>
            <a:lvl6pPr>
              <a:defRPr sz="4364"/>
            </a:lvl6pPr>
            <a:lvl7pPr>
              <a:defRPr sz="4364"/>
            </a:lvl7pPr>
            <a:lvl8pPr>
              <a:defRPr sz="4364"/>
            </a:lvl8pPr>
            <a:lvl9pPr>
              <a:defRPr sz="436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963812" y="4186672"/>
            <a:ext cx="13890586" cy="174480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546" b="1"/>
            </a:lvl1pPr>
            <a:lvl2pPr marL="1246922" indent="0">
              <a:buNone/>
              <a:defRPr sz="5455" b="1"/>
            </a:lvl2pPr>
            <a:lvl3pPr marL="2493843" indent="0">
              <a:buNone/>
              <a:defRPr sz="4909" b="1"/>
            </a:lvl3pPr>
            <a:lvl4pPr marL="3740765" indent="0">
              <a:buNone/>
              <a:defRPr sz="4364" b="1"/>
            </a:lvl4pPr>
            <a:lvl5pPr marL="4987686" indent="0">
              <a:buNone/>
              <a:defRPr sz="4364" b="1"/>
            </a:lvl5pPr>
            <a:lvl6pPr marL="6234608" indent="0">
              <a:buNone/>
              <a:defRPr sz="4364" b="1"/>
            </a:lvl6pPr>
            <a:lvl7pPr marL="7481529" indent="0">
              <a:buNone/>
              <a:defRPr sz="4364" b="1"/>
            </a:lvl7pPr>
            <a:lvl8pPr marL="8728451" indent="0">
              <a:buNone/>
              <a:defRPr sz="4364" b="1"/>
            </a:lvl8pPr>
            <a:lvl9pPr marL="9975372" indent="0">
              <a:buNone/>
              <a:defRPr sz="43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963812" y="5931477"/>
            <a:ext cx="13890586" cy="10776240"/>
          </a:xfrm>
          <a:prstGeom prst="rect">
            <a:avLst/>
          </a:prstGeom>
        </p:spPr>
        <p:txBody>
          <a:bodyPr/>
          <a:lstStyle>
            <a:lvl1pPr>
              <a:defRPr sz="6546"/>
            </a:lvl1pPr>
            <a:lvl2pPr>
              <a:defRPr sz="5455"/>
            </a:lvl2pPr>
            <a:lvl3pPr>
              <a:defRPr sz="4909"/>
            </a:lvl3pPr>
            <a:lvl4pPr>
              <a:defRPr sz="4364"/>
            </a:lvl4pPr>
            <a:lvl5pPr>
              <a:defRPr sz="4364"/>
            </a:lvl5pPr>
            <a:lvl6pPr>
              <a:defRPr sz="4364"/>
            </a:lvl6pPr>
            <a:lvl7pPr>
              <a:defRPr sz="4364"/>
            </a:lvl7pPr>
            <a:lvl8pPr>
              <a:defRPr sz="4364"/>
            </a:lvl8pPr>
            <a:lvl9pPr>
              <a:defRPr sz="436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92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4431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2643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7" y="744682"/>
            <a:ext cx="10338832" cy="3169227"/>
          </a:xfrm>
          <a:prstGeom prst="rect">
            <a:avLst/>
          </a:prstGeom>
        </p:spPr>
        <p:txBody>
          <a:bodyPr anchor="b"/>
          <a:lstStyle>
            <a:lvl1pPr algn="l">
              <a:defRPr sz="545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6570" y="744686"/>
            <a:ext cx="17567828" cy="15963035"/>
          </a:xfrm>
          <a:prstGeom prst="rect">
            <a:avLst/>
          </a:prstGeom>
        </p:spPr>
        <p:txBody>
          <a:bodyPr/>
          <a:lstStyle>
            <a:lvl1pPr>
              <a:defRPr sz="8727"/>
            </a:lvl1pPr>
            <a:lvl2pPr>
              <a:defRPr sz="7636"/>
            </a:lvl2pPr>
            <a:lvl3pPr>
              <a:defRPr sz="6546"/>
            </a:lvl3pPr>
            <a:lvl4pPr>
              <a:defRPr sz="5455"/>
            </a:lvl4pPr>
            <a:lvl5pPr>
              <a:defRPr sz="5455"/>
            </a:lvl5pPr>
            <a:lvl6pPr>
              <a:defRPr sz="5455"/>
            </a:lvl6pPr>
            <a:lvl7pPr>
              <a:defRPr sz="5455"/>
            </a:lvl7pPr>
            <a:lvl8pPr>
              <a:defRPr sz="5455"/>
            </a:lvl8pPr>
            <a:lvl9pPr>
              <a:defRPr sz="54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1287" y="3913913"/>
            <a:ext cx="10338832" cy="127938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18"/>
            </a:lvl1pPr>
            <a:lvl2pPr marL="1246922" indent="0">
              <a:buNone/>
              <a:defRPr sz="3273"/>
            </a:lvl2pPr>
            <a:lvl3pPr marL="2493843" indent="0">
              <a:buNone/>
              <a:defRPr sz="2727"/>
            </a:lvl3pPr>
            <a:lvl4pPr marL="3740765" indent="0">
              <a:buNone/>
              <a:defRPr sz="2455"/>
            </a:lvl4pPr>
            <a:lvl5pPr marL="4987686" indent="0">
              <a:buNone/>
              <a:defRPr sz="2455"/>
            </a:lvl5pPr>
            <a:lvl6pPr marL="6234608" indent="0">
              <a:buNone/>
              <a:defRPr sz="2455"/>
            </a:lvl6pPr>
            <a:lvl7pPr marL="7481529" indent="0">
              <a:buNone/>
              <a:defRPr sz="2455"/>
            </a:lvl7pPr>
            <a:lvl8pPr marL="8728451" indent="0">
              <a:buNone/>
              <a:defRPr sz="2455"/>
            </a:lvl8pPr>
            <a:lvl9pPr marL="9975372" indent="0">
              <a:buNone/>
              <a:defRPr sz="245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488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652" y="13092546"/>
            <a:ext cx="18855409" cy="1545649"/>
          </a:xfrm>
          <a:prstGeom prst="rect">
            <a:avLst/>
          </a:prstGeom>
        </p:spPr>
        <p:txBody>
          <a:bodyPr anchor="b"/>
          <a:lstStyle>
            <a:lvl1pPr algn="l">
              <a:defRPr sz="545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59652" y="1671204"/>
            <a:ext cx="18855409" cy="11222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727"/>
            </a:lvl1pPr>
            <a:lvl2pPr marL="1246922" indent="0">
              <a:buNone/>
              <a:defRPr sz="7636"/>
            </a:lvl2pPr>
            <a:lvl3pPr marL="2493843" indent="0">
              <a:buNone/>
              <a:defRPr sz="6546"/>
            </a:lvl3pPr>
            <a:lvl4pPr marL="3740765" indent="0">
              <a:buNone/>
              <a:defRPr sz="5455"/>
            </a:lvl4pPr>
            <a:lvl5pPr marL="4987686" indent="0">
              <a:buNone/>
              <a:defRPr sz="5455"/>
            </a:lvl5pPr>
            <a:lvl6pPr marL="6234608" indent="0">
              <a:buNone/>
              <a:defRPr sz="5455"/>
            </a:lvl6pPr>
            <a:lvl7pPr marL="7481529" indent="0">
              <a:buNone/>
              <a:defRPr sz="5455"/>
            </a:lvl7pPr>
            <a:lvl8pPr marL="8728451" indent="0">
              <a:buNone/>
              <a:defRPr sz="5455"/>
            </a:lvl8pPr>
            <a:lvl9pPr marL="9975372" indent="0">
              <a:buNone/>
              <a:defRPr sz="545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59652" y="14638195"/>
            <a:ext cx="18855409" cy="2195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18"/>
            </a:lvl1pPr>
            <a:lvl2pPr marL="1246922" indent="0">
              <a:buNone/>
              <a:defRPr sz="3273"/>
            </a:lvl2pPr>
            <a:lvl3pPr marL="2493843" indent="0">
              <a:buNone/>
              <a:defRPr sz="2727"/>
            </a:lvl3pPr>
            <a:lvl4pPr marL="3740765" indent="0">
              <a:buNone/>
              <a:defRPr sz="2455"/>
            </a:lvl4pPr>
            <a:lvl5pPr marL="4987686" indent="0">
              <a:buNone/>
              <a:defRPr sz="2455"/>
            </a:lvl5pPr>
            <a:lvl6pPr marL="6234608" indent="0">
              <a:buNone/>
              <a:defRPr sz="2455"/>
            </a:lvl6pPr>
            <a:lvl7pPr marL="7481529" indent="0">
              <a:buNone/>
              <a:defRPr sz="2455"/>
            </a:lvl7pPr>
            <a:lvl8pPr marL="8728451" indent="0">
              <a:buNone/>
              <a:defRPr sz="2455"/>
            </a:lvl8pPr>
            <a:lvl9pPr marL="9975372" indent="0">
              <a:buNone/>
              <a:defRPr sz="245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658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71285" y="4364186"/>
            <a:ext cx="28283111" cy="1234353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34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783619" y="749017"/>
            <a:ext cx="7070779" cy="1595870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71283" y="749017"/>
            <a:ext cx="20688573" cy="1595870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40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.png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43FECFF-745E-B69D-AC60-A65B57C90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78308" y="-331610"/>
            <a:ext cx="3279371" cy="34761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52E3D71-3FAA-324B-FD43-A515A3736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424198" y="11687181"/>
            <a:ext cx="2736014" cy="3003728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269DA5C1-B87E-D80D-A7F2-94EC331CF5A7}"/>
              </a:ext>
            </a:extLst>
          </p:cNvPr>
          <p:cNvSpPr txBox="1"/>
          <p:nvPr userDrawn="1"/>
        </p:nvSpPr>
        <p:spPr>
          <a:xfrm>
            <a:off x="4572004" y="13647930"/>
            <a:ext cx="9342275" cy="10822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144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44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144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31EEEAEB-6931-9AC9-14F4-7FACAA694891}"/>
              </a:ext>
            </a:extLst>
          </p:cNvPr>
          <p:cNvSpPr txBox="1">
            <a:spLocks/>
          </p:cNvSpPr>
          <p:nvPr userDrawn="1"/>
        </p:nvSpPr>
        <p:spPr>
          <a:xfrm>
            <a:off x="2152519" y="14193843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81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6F54C02-4B61-FE84-0287-AB1E54D9EB48}"/>
              </a:ext>
            </a:extLst>
          </p:cNvPr>
          <p:cNvSpPr txBox="1">
            <a:spLocks/>
          </p:cNvSpPr>
          <p:nvPr userDrawn="1"/>
        </p:nvSpPr>
        <p:spPr>
          <a:xfrm>
            <a:off x="-3078311" y="2536031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81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>
              <a:defRPr/>
            </a:pPr>
            <a:fld id="{E1A8C7F1-6657-4D0B-9388-EEBBDB97675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21/12/2023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>
              <a:defRPr/>
            </a:pPr>
            <a:fld id="{B3E7B8E6-5772-4DCD-B639-3E67F0F874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00116" cy="102641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268" y="9010760"/>
            <a:ext cx="1237785" cy="127624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7777663" y="2228850"/>
            <a:ext cx="6224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Helena" pitchFamily="2" charset="0"/>
              </a:rPr>
              <a:t>By</a:t>
            </a:r>
            <a:r>
              <a:rPr lang="en-GB" sz="2700" b="1" baseline="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Helena" pitchFamily="2" charset="0"/>
              </a:rPr>
              <a:t> </a:t>
            </a:r>
            <a:r>
              <a:rPr lang="en-GB" sz="2700" b="1" baseline="0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Helena" pitchFamily="2" charset="0"/>
              </a:rPr>
              <a:t>Yến</a:t>
            </a:r>
            <a:r>
              <a:rPr lang="en-GB" sz="2700" b="1" baseline="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Helena" pitchFamily="2" charset="0"/>
              </a:rPr>
              <a:t> </a:t>
            </a:r>
            <a:r>
              <a:rPr lang="en-GB" sz="2700" b="1" baseline="0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Helena" pitchFamily="2" charset="0"/>
              </a:rPr>
              <a:t>Nhi_MNT</a:t>
            </a:r>
            <a:endParaRPr lang="en-GB" sz="27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Helena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8C38C17-2EDD-590A-3865-FFDEBFB915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78308" y="-331610"/>
            <a:ext cx="3279371" cy="34761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54784F8-4541-8921-E5B7-AD0F4687E0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424198" y="11687181"/>
            <a:ext cx="2736014" cy="3003728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xmlns="" id="{D80893BC-1B34-C9DD-460F-72B9F74A40FF}"/>
              </a:ext>
            </a:extLst>
          </p:cNvPr>
          <p:cNvSpPr txBox="1"/>
          <p:nvPr userDrawn="1"/>
        </p:nvSpPr>
        <p:spPr>
          <a:xfrm>
            <a:off x="4572004" y="13647930"/>
            <a:ext cx="9342275" cy="10822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144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44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144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4FE373C-7746-9E89-990B-42274BAC9D25}"/>
              </a:ext>
            </a:extLst>
          </p:cNvPr>
          <p:cNvSpPr txBox="1">
            <a:spLocks/>
          </p:cNvSpPr>
          <p:nvPr userDrawn="1"/>
        </p:nvSpPr>
        <p:spPr>
          <a:xfrm>
            <a:off x="2152519" y="14193843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81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894CBB4-BCEE-2C8F-98A9-70418F66C7F4}"/>
              </a:ext>
            </a:extLst>
          </p:cNvPr>
          <p:cNvSpPr txBox="1">
            <a:spLocks/>
          </p:cNvSpPr>
          <p:nvPr userDrawn="1"/>
        </p:nvSpPr>
        <p:spPr>
          <a:xfrm>
            <a:off x="-3078311" y="2536031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81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790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78308" y="-331610"/>
            <a:ext cx="3279371" cy="34761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424198" y="11687181"/>
            <a:ext cx="2736014" cy="3003728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F9034237-DA06-4066-849E-00A115FF4EA1}"/>
              </a:ext>
            </a:extLst>
          </p:cNvPr>
          <p:cNvSpPr txBox="1"/>
          <p:nvPr userDrawn="1"/>
        </p:nvSpPr>
        <p:spPr>
          <a:xfrm>
            <a:off x="4572004" y="13647930"/>
            <a:ext cx="9342275" cy="10822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144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44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144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2152519" y="14193843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81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65036" y="-39788344"/>
            <a:ext cx="3279371" cy="55766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7764" y="-39788344"/>
            <a:ext cx="3279371" cy="55766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94675" y="43764959"/>
            <a:ext cx="3279371" cy="55766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4006" y="43764959"/>
            <a:ext cx="3279371" cy="557662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855175" y="9105900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144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3078311" y="2536031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81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66766647" y="-28990133"/>
            <a:ext cx="5441296" cy="71425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66766647" y="35507729"/>
            <a:ext cx="5441296" cy="71425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8713692" y="-28990133"/>
            <a:ext cx="5441296" cy="714250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9108399" y="35507729"/>
            <a:ext cx="5441296" cy="71425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416466" y="-675914"/>
            <a:ext cx="19120931" cy="1163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3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2493843" rtl="0" eaLnBrk="1" latinLnBrk="0" hangingPunct="1">
        <a:spcBef>
          <a:spcPct val="0"/>
        </a:spcBef>
        <a:buNone/>
        <a:defRPr sz="1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35191" indent="-935191" algn="l" defTabSz="2493843" rtl="0" eaLnBrk="1" latinLnBrk="0" hangingPunct="1">
        <a:spcBef>
          <a:spcPct val="20000"/>
        </a:spcBef>
        <a:buFont typeface="Arial" pitchFamily="34" charset="0"/>
        <a:buChar char="•"/>
        <a:defRPr sz="8727" kern="1200">
          <a:solidFill>
            <a:schemeClr val="tx1"/>
          </a:solidFill>
          <a:latin typeface="+mn-lt"/>
          <a:ea typeface="+mn-ea"/>
          <a:cs typeface="+mn-cs"/>
        </a:defRPr>
      </a:lvl1pPr>
      <a:lvl2pPr marL="2026248" indent="-779326" algn="l" defTabSz="2493843" rtl="0" eaLnBrk="1" latinLnBrk="0" hangingPunct="1">
        <a:spcBef>
          <a:spcPct val="20000"/>
        </a:spcBef>
        <a:buFont typeface="Arial" pitchFamily="34" charset="0"/>
        <a:buChar char="–"/>
        <a:defRPr sz="7636" kern="1200">
          <a:solidFill>
            <a:schemeClr val="tx1"/>
          </a:solidFill>
          <a:latin typeface="+mn-lt"/>
          <a:ea typeface="+mn-ea"/>
          <a:cs typeface="+mn-cs"/>
        </a:defRPr>
      </a:lvl2pPr>
      <a:lvl3pPr marL="3117304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6546" kern="1200">
          <a:solidFill>
            <a:schemeClr val="tx1"/>
          </a:solidFill>
          <a:latin typeface="+mn-lt"/>
          <a:ea typeface="+mn-ea"/>
          <a:cs typeface="+mn-cs"/>
        </a:defRPr>
      </a:lvl3pPr>
      <a:lvl4pPr marL="4364225" indent="-623461" algn="l" defTabSz="2493843" rtl="0" eaLnBrk="1" latinLnBrk="0" hangingPunct="1">
        <a:spcBef>
          <a:spcPct val="20000"/>
        </a:spcBef>
        <a:buFont typeface="Arial" pitchFamily="34" charset="0"/>
        <a:buChar char="–"/>
        <a:defRPr sz="5455" kern="1200">
          <a:solidFill>
            <a:schemeClr val="tx1"/>
          </a:solidFill>
          <a:latin typeface="+mn-lt"/>
          <a:ea typeface="+mn-ea"/>
          <a:cs typeface="+mn-cs"/>
        </a:defRPr>
      </a:lvl4pPr>
      <a:lvl5pPr marL="5611147" indent="-623461" algn="l" defTabSz="2493843" rtl="0" eaLnBrk="1" latinLnBrk="0" hangingPunct="1">
        <a:spcBef>
          <a:spcPct val="20000"/>
        </a:spcBef>
        <a:buFont typeface="Arial" pitchFamily="34" charset="0"/>
        <a:buChar char="»"/>
        <a:defRPr sz="5455" kern="1200">
          <a:solidFill>
            <a:schemeClr val="tx1"/>
          </a:solidFill>
          <a:latin typeface="+mn-lt"/>
          <a:ea typeface="+mn-ea"/>
          <a:cs typeface="+mn-cs"/>
        </a:defRPr>
      </a:lvl5pPr>
      <a:lvl6pPr marL="6858069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5455" kern="1200">
          <a:solidFill>
            <a:schemeClr val="tx1"/>
          </a:solidFill>
          <a:latin typeface="+mn-lt"/>
          <a:ea typeface="+mn-ea"/>
          <a:cs typeface="+mn-cs"/>
        </a:defRPr>
      </a:lvl6pPr>
      <a:lvl7pPr marL="8104990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5455" kern="1200">
          <a:solidFill>
            <a:schemeClr val="tx1"/>
          </a:solidFill>
          <a:latin typeface="+mn-lt"/>
          <a:ea typeface="+mn-ea"/>
          <a:cs typeface="+mn-cs"/>
        </a:defRPr>
      </a:lvl7pPr>
      <a:lvl8pPr marL="9351912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5455" kern="1200">
          <a:solidFill>
            <a:schemeClr val="tx1"/>
          </a:solidFill>
          <a:latin typeface="+mn-lt"/>
          <a:ea typeface="+mn-ea"/>
          <a:cs typeface="+mn-cs"/>
        </a:defRPr>
      </a:lvl8pPr>
      <a:lvl9pPr marL="10598833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54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1pPr>
      <a:lvl2pPr marL="1246922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2pPr>
      <a:lvl3pPr marL="2493843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3pPr>
      <a:lvl4pPr marL="3740765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4pPr>
      <a:lvl5pPr marL="4987686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5pPr>
      <a:lvl6pPr marL="6234608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6pPr>
      <a:lvl7pPr marL="7481529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7pPr>
      <a:lvl8pPr marL="8728451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8pPr>
      <a:lvl9pPr marL="9975372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2.svg"/><Relationship Id="rId18" Type="http://schemas.openxmlformats.org/officeDocument/2006/relationships/image" Target="../media/image21.png"/><Relationship Id="rId3" Type="http://schemas.openxmlformats.org/officeDocument/2006/relationships/image" Target="../media/image12.gif"/><Relationship Id="rId21" Type="http://schemas.openxmlformats.org/officeDocument/2006/relationships/image" Target="../media/image23.png"/><Relationship Id="rId7" Type="http://schemas.openxmlformats.org/officeDocument/2006/relationships/image" Target="../media/image15.gif"/><Relationship Id="rId12" Type="http://schemas.openxmlformats.org/officeDocument/2006/relationships/image" Target="../media/image18.png"/><Relationship Id="rId17" Type="http://schemas.openxmlformats.org/officeDocument/2006/relationships/image" Target="../media/image26.svg"/><Relationship Id="rId2" Type="http://schemas.openxmlformats.org/officeDocument/2006/relationships/image" Target="../media/image11.gif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5" Type="http://schemas.openxmlformats.org/officeDocument/2006/relationships/image" Target="../media/image24.svg"/><Relationship Id="rId23" Type="http://schemas.openxmlformats.org/officeDocument/2006/relationships/image" Target="../media/image25.png"/><Relationship Id="rId10" Type="http://schemas.openxmlformats.org/officeDocument/2006/relationships/image" Target="../media/image17.png"/><Relationship Id="rId19" Type="http://schemas.openxmlformats.org/officeDocument/2006/relationships/image" Target="../media/image28.svg"/><Relationship Id="rId4" Type="http://schemas.openxmlformats.org/officeDocument/2006/relationships/image" Target="../media/image13.gif"/><Relationship Id="rId9" Type="http://schemas.openxmlformats.org/officeDocument/2006/relationships/image" Target="../media/image18.svg"/><Relationship Id="rId14" Type="http://schemas.openxmlformats.org/officeDocument/2006/relationships/image" Target="../media/image19.png"/><Relationship Id="rId22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svg"/><Relationship Id="rId3" Type="http://schemas.openxmlformats.org/officeDocument/2006/relationships/image" Target="../media/image12.gif"/><Relationship Id="rId7" Type="http://schemas.openxmlformats.org/officeDocument/2006/relationships/image" Target="../media/image28.svg"/><Relationship Id="rId12" Type="http://schemas.openxmlformats.org/officeDocument/2006/relationships/image" Target="../media/image18.png"/><Relationship Id="rId17" Type="http://schemas.openxmlformats.org/officeDocument/2006/relationships/image" Target="../media/image37.svg"/><Relationship Id="rId2" Type="http://schemas.openxmlformats.org/officeDocument/2006/relationships/image" Target="../media/image11.gif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5.svg"/><Relationship Id="rId5" Type="http://schemas.openxmlformats.org/officeDocument/2006/relationships/image" Target="../media/image26.svg"/><Relationship Id="rId1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33.svg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svg"/><Relationship Id="rId3" Type="http://schemas.openxmlformats.org/officeDocument/2006/relationships/image" Target="../media/image12.gif"/><Relationship Id="rId7" Type="http://schemas.openxmlformats.org/officeDocument/2006/relationships/image" Target="../media/image28.svg"/><Relationship Id="rId12" Type="http://schemas.openxmlformats.org/officeDocument/2006/relationships/image" Target="../media/image18.png"/><Relationship Id="rId17" Type="http://schemas.openxmlformats.org/officeDocument/2006/relationships/image" Target="../media/image37.svg"/><Relationship Id="rId2" Type="http://schemas.openxmlformats.org/officeDocument/2006/relationships/image" Target="../media/image11.gif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5.svg"/><Relationship Id="rId5" Type="http://schemas.openxmlformats.org/officeDocument/2006/relationships/image" Target="../media/image26.svg"/><Relationship Id="rId1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33.sv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slide" Target="slide16.xml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12" Type="http://schemas.openxmlformats.org/officeDocument/2006/relationships/slide" Target="slide1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36.png"/><Relationship Id="rId10" Type="http://schemas.openxmlformats.org/officeDocument/2006/relationships/image" Target="../media/image37.png"/><Relationship Id="rId4" Type="http://schemas.openxmlformats.org/officeDocument/2006/relationships/slide" Target="slide15.xml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slide" Target="slide13.xml"/><Relationship Id="rId5" Type="http://schemas.microsoft.com/office/2007/relationships/hdphoto" Target="../media/hdphoto3.wdp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slide" Target="slide13.xml"/><Relationship Id="rId5" Type="http://schemas.microsoft.com/office/2007/relationships/hdphoto" Target="../media/hdphoto3.wdp"/><Relationship Id="rId4" Type="http://schemas.openxmlformats.org/officeDocument/2006/relationships/image" Target="../media/image38.pn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4.png"/><Relationship Id="rId18" Type="http://schemas.openxmlformats.org/officeDocument/2006/relationships/image" Target="../media/image46.png"/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12" Type="http://schemas.openxmlformats.org/officeDocument/2006/relationships/image" Target="../media/image39.png"/><Relationship Id="rId17" Type="http://schemas.microsoft.com/office/2007/relationships/hdphoto" Target="../media/hdphoto7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3.wdp"/><Relationship Id="rId11" Type="http://schemas.openxmlformats.org/officeDocument/2006/relationships/slide" Target="slide13.xml"/><Relationship Id="rId5" Type="http://schemas.openxmlformats.org/officeDocument/2006/relationships/image" Target="../media/image38.png"/><Relationship Id="rId15" Type="http://schemas.openxmlformats.org/officeDocument/2006/relationships/image" Target="../media/image41.png"/><Relationship Id="rId10" Type="http://schemas.microsoft.com/office/2007/relationships/hdphoto" Target="../media/hdphoto6.wdp"/><Relationship Id="rId4" Type="http://schemas.openxmlformats.org/officeDocument/2006/relationships/audio" Target="../media/audio4.wav"/><Relationship Id="rId9" Type="http://schemas.openxmlformats.org/officeDocument/2006/relationships/image" Target="../media/image43.png"/><Relationship Id="rId1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svg"/><Relationship Id="rId18" Type="http://schemas.openxmlformats.org/officeDocument/2006/relationships/image" Target="../media/image47.png"/><Relationship Id="rId3" Type="http://schemas.openxmlformats.org/officeDocument/2006/relationships/image" Target="../media/image12.gif"/><Relationship Id="rId7" Type="http://schemas.openxmlformats.org/officeDocument/2006/relationships/image" Target="../media/image28.svg"/><Relationship Id="rId12" Type="http://schemas.openxmlformats.org/officeDocument/2006/relationships/image" Target="../media/image18.png"/><Relationship Id="rId17" Type="http://schemas.openxmlformats.org/officeDocument/2006/relationships/image" Target="../media/image37.svg"/><Relationship Id="rId2" Type="http://schemas.openxmlformats.org/officeDocument/2006/relationships/image" Target="../media/image11.gif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5.svg"/><Relationship Id="rId5" Type="http://schemas.openxmlformats.org/officeDocument/2006/relationships/image" Target="../media/image26.svg"/><Relationship Id="rId1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33.svg"/><Relationship Id="rId1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svg"/><Relationship Id="rId3" Type="http://schemas.openxmlformats.org/officeDocument/2006/relationships/image" Target="../media/image12.gif"/><Relationship Id="rId7" Type="http://schemas.openxmlformats.org/officeDocument/2006/relationships/image" Target="../media/image28.svg"/><Relationship Id="rId12" Type="http://schemas.openxmlformats.org/officeDocument/2006/relationships/image" Target="../media/image18.png"/><Relationship Id="rId17" Type="http://schemas.openxmlformats.org/officeDocument/2006/relationships/image" Target="../media/image37.svg"/><Relationship Id="rId2" Type="http://schemas.openxmlformats.org/officeDocument/2006/relationships/image" Target="../media/image11.gif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5.svg"/><Relationship Id="rId5" Type="http://schemas.openxmlformats.org/officeDocument/2006/relationships/image" Target="../media/image26.svg"/><Relationship Id="rId1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33.sv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svg"/><Relationship Id="rId3" Type="http://schemas.openxmlformats.org/officeDocument/2006/relationships/image" Target="../media/image12.gif"/><Relationship Id="rId7" Type="http://schemas.openxmlformats.org/officeDocument/2006/relationships/image" Target="../media/image28.svg"/><Relationship Id="rId12" Type="http://schemas.openxmlformats.org/officeDocument/2006/relationships/image" Target="../media/image18.png"/><Relationship Id="rId17" Type="http://schemas.openxmlformats.org/officeDocument/2006/relationships/image" Target="../media/image37.svg"/><Relationship Id="rId2" Type="http://schemas.openxmlformats.org/officeDocument/2006/relationships/image" Target="../media/image11.gif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5.svg"/><Relationship Id="rId5" Type="http://schemas.openxmlformats.org/officeDocument/2006/relationships/image" Target="../media/image26.svg"/><Relationship Id="rId1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33.sv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svg"/><Relationship Id="rId3" Type="http://schemas.openxmlformats.org/officeDocument/2006/relationships/image" Target="../media/image12.gif"/><Relationship Id="rId7" Type="http://schemas.openxmlformats.org/officeDocument/2006/relationships/image" Target="../media/image28.svg"/><Relationship Id="rId12" Type="http://schemas.openxmlformats.org/officeDocument/2006/relationships/image" Target="../media/image18.png"/><Relationship Id="rId17" Type="http://schemas.openxmlformats.org/officeDocument/2006/relationships/image" Target="../media/image37.svg"/><Relationship Id="rId2" Type="http://schemas.openxmlformats.org/officeDocument/2006/relationships/image" Target="../media/image11.gif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5.svg"/><Relationship Id="rId5" Type="http://schemas.openxmlformats.org/officeDocument/2006/relationships/image" Target="../media/image26.svg"/><Relationship Id="rId1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33.sv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svg"/><Relationship Id="rId3" Type="http://schemas.openxmlformats.org/officeDocument/2006/relationships/image" Target="../media/image12.gif"/><Relationship Id="rId7" Type="http://schemas.openxmlformats.org/officeDocument/2006/relationships/image" Target="../media/image28.svg"/><Relationship Id="rId12" Type="http://schemas.openxmlformats.org/officeDocument/2006/relationships/image" Target="../media/image18.png"/><Relationship Id="rId17" Type="http://schemas.openxmlformats.org/officeDocument/2006/relationships/image" Target="../media/image37.svg"/><Relationship Id="rId2" Type="http://schemas.openxmlformats.org/officeDocument/2006/relationships/image" Target="../media/image11.gif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5.svg"/><Relationship Id="rId5" Type="http://schemas.openxmlformats.org/officeDocument/2006/relationships/image" Target="../media/image26.svg"/><Relationship Id="rId1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33.sv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8.png"/><Relationship Id="rId18" Type="http://schemas.openxmlformats.org/officeDocument/2006/relationships/image" Target="../media/image37.svg"/><Relationship Id="rId3" Type="http://schemas.openxmlformats.org/officeDocument/2006/relationships/image" Target="../media/image11.gif"/><Relationship Id="rId7" Type="http://schemas.openxmlformats.org/officeDocument/2006/relationships/image" Target="../media/image21.png"/><Relationship Id="rId12" Type="http://schemas.openxmlformats.org/officeDocument/2006/relationships/image" Target="../media/image35.svg"/><Relationship Id="rId17" Type="http://schemas.openxmlformats.org/officeDocument/2006/relationships/image" Target="../media/image28.png"/><Relationship Id="rId2" Type="http://schemas.openxmlformats.org/officeDocument/2006/relationships/audio" Target="../media/audio1.wav"/><Relationship Id="rId16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27.png"/><Relationship Id="rId5" Type="http://schemas.openxmlformats.org/officeDocument/2006/relationships/image" Target="../media/image20.png"/><Relationship Id="rId15" Type="http://schemas.openxmlformats.org/officeDocument/2006/relationships/image" Target="../media/image19.png"/><Relationship Id="rId10" Type="http://schemas.openxmlformats.org/officeDocument/2006/relationships/image" Target="../media/image33.svg"/><Relationship Id="rId4" Type="http://schemas.openxmlformats.org/officeDocument/2006/relationships/image" Target="../media/image12.gif"/><Relationship Id="rId9" Type="http://schemas.openxmlformats.org/officeDocument/2006/relationships/image" Target="../media/image26.png"/><Relationship Id="rId1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2.gif"/><Relationship Id="rId7" Type="http://schemas.openxmlformats.org/officeDocument/2006/relationships/image" Target="../media/image28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6.sv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svg"/><Relationship Id="rId3" Type="http://schemas.openxmlformats.org/officeDocument/2006/relationships/image" Target="../media/image12.gif"/><Relationship Id="rId7" Type="http://schemas.openxmlformats.org/officeDocument/2006/relationships/image" Target="../media/image28.svg"/><Relationship Id="rId12" Type="http://schemas.openxmlformats.org/officeDocument/2006/relationships/image" Target="../media/image18.png"/><Relationship Id="rId17" Type="http://schemas.openxmlformats.org/officeDocument/2006/relationships/image" Target="../media/image37.svg"/><Relationship Id="rId2" Type="http://schemas.openxmlformats.org/officeDocument/2006/relationships/image" Target="../media/image11.gif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5.svg"/><Relationship Id="rId5" Type="http://schemas.openxmlformats.org/officeDocument/2006/relationships/image" Target="../media/image26.svg"/><Relationship Id="rId1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33.sv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1447" y="1335227"/>
            <a:ext cx="570659" cy="5629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305894" y="1028700"/>
            <a:ext cx="502725" cy="4959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68235" y="5795971"/>
            <a:ext cx="491065" cy="4844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9454" y="4593852"/>
            <a:ext cx="825058" cy="8130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508167" y="3330961"/>
            <a:ext cx="825058" cy="8130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5828" y="3737461"/>
            <a:ext cx="1849378" cy="313244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334611" y="3783540"/>
            <a:ext cx="1849378" cy="313244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3216333" y="2603495"/>
            <a:ext cx="11855334" cy="4090759"/>
            <a:chOff x="0" y="0"/>
            <a:chExt cx="1913890" cy="660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4085036" y="6884972"/>
            <a:ext cx="4496377" cy="4746655"/>
          </a:xfrm>
          <a:custGeom>
            <a:avLst/>
            <a:gdLst/>
            <a:ahLst/>
            <a:cxnLst/>
            <a:rect l="l" t="t" r="r" b="b"/>
            <a:pathLst>
              <a:path w="4496377" h="4746655">
                <a:moveTo>
                  <a:pt x="0" y="0"/>
                </a:moveTo>
                <a:lnTo>
                  <a:pt x="4496377" y="0"/>
                </a:lnTo>
                <a:lnTo>
                  <a:pt x="4496377" y="4746656"/>
                </a:lnTo>
                <a:lnTo>
                  <a:pt x="0" y="47466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232873" y="-63438"/>
            <a:ext cx="3574860" cy="4625908"/>
          </a:xfrm>
          <a:prstGeom prst="rect">
            <a:avLst/>
          </a:prstGeom>
        </p:spPr>
      </p:pic>
      <p:sp>
        <p:nvSpPr>
          <p:cNvPr id="16" name="Freeform 16"/>
          <p:cNvSpPr/>
          <p:nvPr/>
        </p:nvSpPr>
        <p:spPr>
          <a:xfrm>
            <a:off x="55828" y="6569242"/>
            <a:ext cx="4137367" cy="4114800"/>
          </a:xfrm>
          <a:custGeom>
            <a:avLst/>
            <a:gdLst/>
            <a:ahLst/>
            <a:cxnLst/>
            <a:rect l="l" t="t" r="r" b="b"/>
            <a:pathLst>
              <a:path w="4137367" h="4114800">
                <a:moveTo>
                  <a:pt x="0" y="0"/>
                </a:moveTo>
                <a:lnTo>
                  <a:pt x="4137367" y="0"/>
                </a:lnTo>
                <a:lnTo>
                  <a:pt x="41373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7" name="Freeform 17"/>
          <p:cNvSpPr/>
          <p:nvPr/>
        </p:nvSpPr>
        <p:spPr>
          <a:xfrm>
            <a:off x="2124512" y="7045732"/>
            <a:ext cx="3615881" cy="4114800"/>
          </a:xfrm>
          <a:custGeom>
            <a:avLst/>
            <a:gdLst/>
            <a:ahLst/>
            <a:cxnLst/>
            <a:rect l="l" t="t" r="r" b="b"/>
            <a:pathLst>
              <a:path w="3615881" h="4114800">
                <a:moveTo>
                  <a:pt x="0" y="0"/>
                </a:moveTo>
                <a:lnTo>
                  <a:pt x="3615880" y="0"/>
                </a:lnTo>
                <a:lnTo>
                  <a:pt x="36158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8" name="Freeform 18"/>
          <p:cNvSpPr/>
          <p:nvPr/>
        </p:nvSpPr>
        <p:spPr>
          <a:xfrm>
            <a:off x="9893262" y="7466572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0" name="Freeform 20"/>
          <p:cNvSpPr/>
          <p:nvPr/>
        </p:nvSpPr>
        <p:spPr>
          <a:xfrm>
            <a:off x="6403556" y="772629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1" name="Freeform 21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2" name="Freeform 22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67B2829A-ACE6-2C2C-0636-0852D0D24DE9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28499" r="58152" b="82307"/>
          <a:stretch/>
        </p:blipFill>
        <p:spPr>
          <a:xfrm>
            <a:off x="8128295" y="717840"/>
            <a:ext cx="3225505" cy="18856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725074D5-AF3F-FEFC-B5D9-08A4D2EA1C8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05975" y="5072840"/>
            <a:ext cx="6785436" cy="16216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1ED4ADC6-4616-B532-29E0-B874292F9C8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34809" y="2405604"/>
            <a:ext cx="14857240" cy="320677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1083" y="5994"/>
            <a:ext cx="3034167" cy="30341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3118" y="4593852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1447" y="1335227"/>
            <a:ext cx="570659" cy="5629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305894" y="1028700"/>
            <a:ext cx="502725" cy="49595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539052">
            <a:off x="-1019337" y="7940973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-2435661">
            <a:off x="14379382" y="7200900"/>
            <a:ext cx="4777707" cy="4114800"/>
          </a:xfrm>
          <a:custGeom>
            <a:avLst/>
            <a:gdLst/>
            <a:ahLst/>
            <a:cxnLst/>
            <a:rect l="l" t="t" r="r" b="b"/>
            <a:pathLst>
              <a:path w="4777707" h="4114800">
                <a:moveTo>
                  <a:pt x="0" y="0"/>
                </a:moveTo>
                <a:lnTo>
                  <a:pt x="4777707" y="0"/>
                </a:lnTo>
                <a:lnTo>
                  <a:pt x="4777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3075844" y="7283758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7576635" y="746657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0711365" y="7466572"/>
            <a:ext cx="4006786" cy="4114800"/>
          </a:xfrm>
          <a:custGeom>
            <a:avLst/>
            <a:gdLst/>
            <a:ahLst/>
            <a:cxnLst/>
            <a:rect l="l" t="t" r="r" b="b"/>
            <a:pathLst>
              <a:path w="4006786" h="4114800">
                <a:moveTo>
                  <a:pt x="0" y="0"/>
                </a:moveTo>
                <a:lnTo>
                  <a:pt x="4006786" y="0"/>
                </a:lnTo>
                <a:lnTo>
                  <a:pt x="40067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3" name="Group 16">
            <a:extLst>
              <a:ext uri="{FF2B5EF4-FFF2-40B4-BE49-F238E27FC236}">
                <a16:creationId xmlns:a16="http://schemas.microsoft.com/office/drawing/2014/main" xmlns="" id="{84556BF4-DDD2-DDBA-99C9-A96B3F4FD172}"/>
              </a:ext>
            </a:extLst>
          </p:cNvPr>
          <p:cNvGrpSpPr/>
          <p:nvPr/>
        </p:nvGrpSpPr>
        <p:grpSpPr>
          <a:xfrm>
            <a:off x="852202" y="324665"/>
            <a:ext cx="14664432" cy="1408069"/>
            <a:chOff x="0" y="0"/>
            <a:chExt cx="1913890" cy="660400"/>
          </a:xfrm>
        </p:grpSpPr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xmlns="" id="{6FFBCA63-6C72-9756-CE95-06641831FA1E}"/>
                </a:ext>
              </a:extLst>
            </p:cNvPr>
            <p:cNvSpPr/>
            <p:nvPr/>
          </p:nvSpPr>
          <p:spPr>
            <a:xfrm>
              <a:off x="0" y="0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F46246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 5: Mảnh đất trồng rau hình chữ nhật có chiều dài 15 m, chiều dài hơn chiều rộng 6m. Tính diện tích của mảnh đất đó?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A5F53C3-832F-E875-C1DD-07BC3951D7CD}"/>
              </a:ext>
            </a:extLst>
          </p:cNvPr>
          <p:cNvSpPr txBox="1"/>
          <p:nvPr/>
        </p:nvSpPr>
        <p:spPr>
          <a:xfrm>
            <a:off x="7543800" y="1898196"/>
            <a:ext cx="3200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u="sng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500" u="sng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u="sng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4500" u="sng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vi-VN" sz="4500" u="sng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748AFC99-4C55-DE6D-A565-909E641B201D}"/>
              </a:ext>
            </a:extLst>
          </p:cNvPr>
          <p:cNvSpPr txBox="1"/>
          <p:nvPr/>
        </p:nvSpPr>
        <p:spPr>
          <a:xfrm>
            <a:off x="2291913" y="2981904"/>
            <a:ext cx="1444584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Chiều rộng mảnh đất trồng rau hình chữ nhật là:</a:t>
            </a:r>
          </a:p>
          <a:p>
            <a:r>
              <a:rPr lang="en-US" sz="4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			15 – 6 = 9 (m)</a:t>
            </a:r>
          </a:p>
          <a:p>
            <a:pPr algn="ctr"/>
            <a:r>
              <a:rPr lang="en-US" sz="4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 tích mảnh đất trồng rau hình chữ nhật là:</a:t>
            </a:r>
          </a:p>
          <a:p>
            <a:r>
              <a:rPr lang="en-US" sz="4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			15 x 9 = 135 (m</a:t>
            </a:r>
            <a:r>
              <a:rPr lang="en-US" sz="45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en-US" sz="4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Đáp số: 135 m</a:t>
            </a:r>
            <a:r>
              <a:rPr lang="en-US" sz="45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5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sz="45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7307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3118" y="4593852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1447" y="1335227"/>
            <a:ext cx="570659" cy="5629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305894" y="1028700"/>
            <a:ext cx="502725" cy="4959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68235" y="5795971"/>
            <a:ext cx="491065" cy="48444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9454" y="4593852"/>
            <a:ext cx="825058" cy="8130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508167" y="3330961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539052">
            <a:off x="-1019337" y="7940973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-2435661">
            <a:off x="14379382" y="7200900"/>
            <a:ext cx="4777707" cy="4114800"/>
          </a:xfrm>
          <a:custGeom>
            <a:avLst/>
            <a:gdLst/>
            <a:ahLst/>
            <a:cxnLst/>
            <a:rect l="l" t="t" r="r" b="b"/>
            <a:pathLst>
              <a:path w="4777707" h="4114800">
                <a:moveTo>
                  <a:pt x="0" y="0"/>
                </a:moveTo>
                <a:lnTo>
                  <a:pt x="4777707" y="0"/>
                </a:lnTo>
                <a:lnTo>
                  <a:pt x="4777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4832278" y="2105126"/>
            <a:ext cx="8623441" cy="2975574"/>
            <a:chOff x="0" y="0"/>
            <a:chExt cx="1913890" cy="660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36114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3075844" y="7283758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7576635" y="746657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0711365" y="7200900"/>
            <a:ext cx="4006786" cy="4114800"/>
          </a:xfrm>
          <a:custGeom>
            <a:avLst/>
            <a:gdLst/>
            <a:ahLst/>
            <a:cxnLst/>
            <a:rect l="l" t="t" r="r" b="b"/>
            <a:pathLst>
              <a:path w="4006786" h="4114800">
                <a:moveTo>
                  <a:pt x="0" y="0"/>
                </a:moveTo>
                <a:lnTo>
                  <a:pt x="4006786" y="0"/>
                </a:lnTo>
                <a:lnTo>
                  <a:pt x="40067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4895102" y="2532438"/>
            <a:ext cx="8560617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icksand Bold"/>
                <a:ea typeface="+mn-ea"/>
                <a:cs typeface="+mn-cs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61323554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5"/>
          <a:stretch/>
        </p:blipFill>
        <p:spPr>
          <a:xfrm>
            <a:off x="0" y="0"/>
            <a:ext cx="18373725" cy="10287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"/>
            <a:ext cx="18328821" cy="1026414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" b="993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59" t="1447" r="17418" b="-1447"/>
          <a:stretch/>
        </p:blipFill>
        <p:spPr>
          <a:xfrm>
            <a:off x="-1629842" y="-1216591"/>
            <a:ext cx="8149845" cy="1267195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895" y="6555455"/>
            <a:ext cx="3440948" cy="407697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472" y="231227"/>
            <a:ext cx="8770203" cy="332870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4803">
            <a:off x="6491801" y="3412600"/>
            <a:ext cx="10927908" cy="628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5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5"/>
          <a:stretch/>
        </p:blipFill>
        <p:spPr>
          <a:xfrm>
            <a:off x="0" y="0"/>
            <a:ext cx="18373725" cy="10287000"/>
          </a:xfrm>
          <a:prstGeom prst="rect">
            <a:avLst/>
          </a:prstGeom>
        </p:spPr>
      </p:pic>
      <p:pic>
        <p:nvPicPr>
          <p:cNvPr id="35" name="Picture 3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0725" y="3232685"/>
            <a:ext cx="9144018" cy="914401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21" y="22860"/>
            <a:ext cx="18328821" cy="1026414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7" b="993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59" t="1447" r="17418" b="-1447"/>
          <a:stretch/>
        </p:blipFill>
        <p:spPr>
          <a:xfrm>
            <a:off x="-1629842" y="-1216591"/>
            <a:ext cx="8149845" cy="1267195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0895" y="6555455"/>
            <a:ext cx="3440948" cy="4076973"/>
          </a:xfrm>
          <a:prstGeom prst="rect">
            <a:avLst/>
          </a:prstGeom>
        </p:spPr>
      </p:pic>
      <p:pic>
        <p:nvPicPr>
          <p:cNvPr id="24" name="Picture 2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100000" l="2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074" y="-130436"/>
            <a:ext cx="4229100" cy="4229100"/>
          </a:xfrm>
          <a:prstGeom prst="rect">
            <a:avLst/>
          </a:prstGeom>
        </p:spPr>
      </p:pic>
      <p:pic>
        <p:nvPicPr>
          <p:cNvPr id="25" name="Picture 24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100000" l="2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234" y="1546760"/>
            <a:ext cx="4229100" cy="4229100"/>
          </a:xfrm>
          <a:prstGeom prst="rect">
            <a:avLst/>
          </a:prstGeom>
        </p:spPr>
      </p:pic>
      <p:pic>
        <p:nvPicPr>
          <p:cNvPr id="27" name="Picture 26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100000" l="2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600" y="2001900"/>
            <a:ext cx="4229100" cy="42291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69128" y="2353616"/>
            <a:ext cx="14267303" cy="5822871"/>
          </a:xfrm>
          <a:prstGeom prst="wedgeRoundRectCallout">
            <a:avLst>
              <a:gd name="adj1" fmla="val -45868"/>
              <a:gd name="adj2" fmla="val 62500"/>
              <a:gd name="adj3" fmla="val 16667"/>
            </a:avLst>
          </a:prstGeom>
          <a:ln>
            <a:solidFill>
              <a:srgbClr val="843C0C"/>
            </a:solidFill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defTabSz="1371600">
              <a:defRPr/>
            </a:pP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Xin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chào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các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bạn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,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mình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đang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trên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đường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về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nhà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nhưng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lại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gặp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trời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rất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to,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loài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mèo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chúng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tớ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rất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sợ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mưa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.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Các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bạn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hãy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giúp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tớ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kéo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những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đám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mây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đen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kia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đi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để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trời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ngưng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mưa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nhé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!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Để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những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đám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mấy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kia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biến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mất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,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các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bạn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hãy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giúp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tớ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trả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lời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đúng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các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câu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hỏi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48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nhé</a:t>
            </a:r>
            <a:r>
              <a:rPr lang="en-GB" sz="48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!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382439" y="142964"/>
            <a:ext cx="11924523" cy="4024967"/>
          </a:xfrm>
          <a:prstGeom prst="wedgeEllipseCallout">
            <a:avLst>
              <a:gd name="adj1" fmla="val 21468"/>
              <a:gd name="adj2" fmla="val 109927"/>
            </a:avLst>
          </a:prstGeom>
          <a:ln>
            <a:solidFill>
              <a:srgbClr val="843C0C"/>
            </a:solidFill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defTabSz="1371600">
              <a:defRPr/>
            </a:pP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Tờ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đã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về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đến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nhà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rồi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,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cảm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ơn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các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bạn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nhỏ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đáng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yêu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rất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GB" sz="6000" dirty="0" err="1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nhiều</a:t>
            </a:r>
            <a:r>
              <a:rPr lang="en-GB" sz="6000" dirty="0"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41739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023 C 0.04545 -0.01574 0.05026 -0.09491 0.09623 -0.11042 C 0.12253 -0.12338 0.12735 0.06134 0.15248 0.06736 C 0.17735 0.07314 0.21732 -0.07176 0.24649 -0.07454 C 0.27526 -0.07709 0.29779 0.04027 0.32644 0.05092 C 0.33841 0.05463 0.39466 -0.13357 0.40716 -0.1301 C 0.44024 -0.11829 0.46446 0.01643 0.49779 0.02801 " pathEditMode="relative" rAng="0" ptsTypes="AAAAAAA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83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4"/>
          <p:cNvSpPr/>
          <p:nvPr/>
        </p:nvSpPr>
        <p:spPr>
          <a:xfrm>
            <a:off x="2590800" y="1272916"/>
            <a:ext cx="13511282" cy="213492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GB" sz="5400" b="1" dirty="0">
                <a:solidFill>
                  <a:srgbClr val="C00000"/>
                </a:solidFill>
                <a:latin typeface="UTM Avo" panose="02040603050506020204" pitchFamily="18" charset="0"/>
              </a:rPr>
              <a:t>Điền số: </a:t>
            </a:r>
          </a:p>
          <a:p>
            <a:pPr algn="ctr" defTabSz="1371600">
              <a:defRPr/>
            </a:pPr>
            <a:r>
              <a:rPr lang="en-GB" sz="5400" b="1" dirty="0">
                <a:solidFill>
                  <a:srgbClr val="C00000"/>
                </a:solidFill>
                <a:latin typeface="UTM Avo" panose="02040603050506020204" pitchFamily="18" charset="0"/>
              </a:rPr>
              <a:t>4 tấn = ? tạ = ? kg</a:t>
            </a:r>
          </a:p>
        </p:txBody>
      </p:sp>
      <p:sp>
        <p:nvSpPr>
          <p:cNvPr id="4" name="Rounded Rectangle 14"/>
          <p:cNvSpPr/>
          <p:nvPr/>
        </p:nvSpPr>
        <p:spPr>
          <a:xfrm>
            <a:off x="4876800" y="4153353"/>
            <a:ext cx="7993146" cy="318095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GB" sz="5400" b="1" dirty="0">
              <a:solidFill>
                <a:srgbClr val="70AD47">
                  <a:lumMod val="50000"/>
                </a:srgbClr>
              </a:solidFill>
              <a:latin typeface="UTM Avo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222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160" y="5350235"/>
            <a:ext cx="2435117" cy="1857375"/>
          </a:xfrm>
          <a:prstGeom prst="rect">
            <a:avLst/>
          </a:prstGeom>
        </p:spPr>
      </p:pic>
      <p:pic>
        <p:nvPicPr>
          <p:cNvPr id="12" name="Picture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44561" y="7461002"/>
            <a:ext cx="2684711" cy="31809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B7354A-5784-9C14-1E13-0FC1AA6A5E18}"/>
              </a:ext>
            </a:extLst>
          </p:cNvPr>
          <p:cNvSpPr txBox="1"/>
          <p:nvPr/>
        </p:nvSpPr>
        <p:spPr>
          <a:xfrm>
            <a:off x="4605495" y="4808040"/>
            <a:ext cx="8264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n-US" sz="4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4 tấn = 40 tạ = 4 000 kg </a:t>
            </a:r>
            <a:endParaRPr lang="vi-VN" sz="4800" b="1" dirty="0" err="1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32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4"/>
          <p:cNvSpPr/>
          <p:nvPr/>
        </p:nvSpPr>
        <p:spPr>
          <a:xfrm>
            <a:off x="2436125" y="1120066"/>
            <a:ext cx="13511282" cy="213492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GB" sz="5400" b="1" dirty="0">
                <a:solidFill>
                  <a:srgbClr val="C00000"/>
                </a:solidFill>
                <a:latin typeface="UTM Avo" panose="02040603050506020204" pitchFamily="18" charset="0"/>
              </a:rPr>
              <a:t>Điền dấu: </a:t>
            </a:r>
          </a:p>
          <a:p>
            <a:pPr algn="ctr" defTabSz="1371600">
              <a:defRPr/>
            </a:pPr>
            <a:r>
              <a:rPr lang="en-GB" sz="5400" b="1" dirty="0">
                <a:solidFill>
                  <a:srgbClr val="C00000"/>
                </a:solidFill>
                <a:latin typeface="UTM Avo" panose="02040603050506020204" pitchFamily="18" charset="0"/>
              </a:rPr>
              <a:t>5 kg 550 g … 5 550 g</a:t>
            </a:r>
          </a:p>
        </p:txBody>
      </p:sp>
      <p:sp>
        <p:nvSpPr>
          <p:cNvPr id="4" name="Rounded Rectangle 14"/>
          <p:cNvSpPr/>
          <p:nvPr/>
        </p:nvSpPr>
        <p:spPr>
          <a:xfrm>
            <a:off x="5797872" y="4372874"/>
            <a:ext cx="9594527" cy="32180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GB" sz="5400" b="1" dirty="0">
                <a:solidFill>
                  <a:srgbClr val="70AD47">
                    <a:lumMod val="50000"/>
                  </a:srgbClr>
                </a:solidFill>
                <a:latin typeface="UTM Avo" panose="02040603050506020204" pitchFamily="18" charset="0"/>
              </a:rPr>
              <a:t>5 kg 550 g = 5 550 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222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400" y="3444184"/>
            <a:ext cx="1857375" cy="1857375"/>
          </a:xfrm>
          <a:prstGeom prst="rect">
            <a:avLst/>
          </a:prstGeom>
        </p:spPr>
      </p:pic>
      <p:pic>
        <p:nvPicPr>
          <p:cNvPr id="14" name="Picture 1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46110" y="7590945"/>
            <a:ext cx="2618997" cy="31030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94" b="25182" l="19964" r="316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46" t="2580" r="68351" b="74624"/>
          <a:stretch/>
        </p:blipFill>
        <p:spPr>
          <a:xfrm>
            <a:off x="4900556" y="3254993"/>
            <a:ext cx="1794633" cy="317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0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4"/>
          <p:cNvSpPr/>
          <p:nvPr/>
        </p:nvSpPr>
        <p:spPr>
          <a:xfrm>
            <a:off x="2436125" y="1120066"/>
            <a:ext cx="15244134" cy="213492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GB" sz="4800" b="1" dirty="0">
                <a:solidFill>
                  <a:srgbClr val="C00000"/>
                </a:solidFill>
                <a:latin typeface="UTM Avo" panose="02040603050506020204" pitchFamily="18" charset="0"/>
              </a:rPr>
              <a:t>Điền số: 6 783 kg + 378 kg = … kg</a:t>
            </a:r>
            <a:endParaRPr lang="en-GB" sz="3600" b="1" i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ounded Rectangle 14"/>
          <p:cNvSpPr/>
          <p:nvPr/>
        </p:nvSpPr>
        <p:spPr>
          <a:xfrm>
            <a:off x="10727138" y="6709703"/>
            <a:ext cx="5220269" cy="154124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GB" sz="4800" b="1" dirty="0">
                <a:solidFill>
                  <a:srgbClr val="70AD47">
                    <a:lumMod val="50000"/>
                  </a:srgbClr>
                </a:solidFill>
                <a:latin typeface="UTM Avo" panose="02040603050506020204" pitchFamily="18" charset="0"/>
              </a:rPr>
              <a:t>7161 kg</a:t>
            </a:r>
          </a:p>
        </p:txBody>
      </p:sp>
      <p:sp>
        <p:nvSpPr>
          <p:cNvPr id="5" name="Rounded Rectangle 14"/>
          <p:cNvSpPr/>
          <p:nvPr/>
        </p:nvSpPr>
        <p:spPr>
          <a:xfrm>
            <a:off x="10727138" y="4339486"/>
            <a:ext cx="5220269" cy="154124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GB" sz="4800" b="1" dirty="0">
                <a:solidFill>
                  <a:srgbClr val="70AD47">
                    <a:lumMod val="50000"/>
                  </a:srgbClr>
                </a:solidFill>
                <a:latin typeface="UTM Avo" panose="02040603050506020204" pitchFamily="18" charset="0"/>
              </a:rPr>
              <a:t>7166 kg</a:t>
            </a:r>
          </a:p>
        </p:txBody>
      </p:sp>
      <p:sp>
        <p:nvSpPr>
          <p:cNvPr id="6" name="Rounded Rectangle 14"/>
          <p:cNvSpPr/>
          <p:nvPr/>
        </p:nvSpPr>
        <p:spPr>
          <a:xfrm>
            <a:off x="2436125" y="6812068"/>
            <a:ext cx="5220269" cy="154124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GB" sz="4800" b="1" dirty="0">
                <a:solidFill>
                  <a:srgbClr val="70AD47">
                    <a:lumMod val="50000"/>
                  </a:srgbClr>
                </a:solidFill>
                <a:latin typeface="UTM Avo" panose="02040603050506020204" pitchFamily="18" charset="0"/>
              </a:rPr>
              <a:t>6171 kg</a:t>
            </a:r>
          </a:p>
        </p:txBody>
      </p:sp>
      <p:sp>
        <p:nvSpPr>
          <p:cNvPr id="7" name="Rounded Rectangle 14"/>
          <p:cNvSpPr/>
          <p:nvPr/>
        </p:nvSpPr>
        <p:spPr>
          <a:xfrm>
            <a:off x="2436125" y="4367284"/>
            <a:ext cx="5220269" cy="154124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GB" sz="4800" b="1" dirty="0">
                <a:solidFill>
                  <a:srgbClr val="70AD47">
                    <a:lumMod val="50000"/>
                  </a:srgbClr>
                </a:solidFill>
                <a:latin typeface="UTM Avo" panose="02040603050506020204" pitchFamily="18" charset="0"/>
              </a:rPr>
              <a:t>7160 kg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4222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3870" y="6097376"/>
            <a:ext cx="1857375" cy="18573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71" b="92619" l="2000" r="9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8212" y="3996962"/>
            <a:ext cx="1843034" cy="20418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71" b="92619" l="2000" r="9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292" y="6097376"/>
            <a:ext cx="1818053" cy="20418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71" b="92619" l="2000" r="9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695" y="4027014"/>
            <a:ext cx="1818053" cy="2041836"/>
          </a:xfrm>
          <a:prstGeom prst="rect">
            <a:avLst/>
          </a:prstGeom>
        </p:spPr>
      </p:pic>
      <p:pic>
        <p:nvPicPr>
          <p:cNvPr id="15" name="Picture 1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39993" y="6819699"/>
            <a:ext cx="2982074" cy="35332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549" b="24697" l="1942" r="34527">
                        <a14:foregroundMark x1="8677" y1="17597" x2="8495" y2="17597"/>
                        <a14:foregroundMark x1="34527" y1="6068" x2="34527" y2="6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51" r="80453" b="74487"/>
          <a:stretch/>
        </p:blipFill>
        <p:spPr>
          <a:xfrm>
            <a:off x="1284136" y="3313680"/>
            <a:ext cx="2619566" cy="31142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794" b="25182" l="19964" r="316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46" t="2580" r="68351" b="74624"/>
          <a:stretch/>
        </p:blipFill>
        <p:spPr>
          <a:xfrm>
            <a:off x="10251951" y="3105566"/>
            <a:ext cx="1794633" cy="317051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583" b="25364" l="30947" r="470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433" t="5807" r="53513" b="74409"/>
          <a:stretch/>
        </p:blipFill>
        <p:spPr>
          <a:xfrm>
            <a:off x="2096411" y="6442114"/>
            <a:ext cx="1859637" cy="244409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371" b="23726" l="45813" r="625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197" t="6022" r="38459" b="76344"/>
          <a:stretch/>
        </p:blipFill>
        <p:spPr>
          <a:xfrm>
            <a:off x="10078622" y="6345156"/>
            <a:ext cx="2151567" cy="232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7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3118" y="4593852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1447" y="1335227"/>
            <a:ext cx="570659" cy="5629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305894" y="1028700"/>
            <a:ext cx="502725" cy="4959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68235" y="5795971"/>
            <a:ext cx="491065" cy="48444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9454" y="4593852"/>
            <a:ext cx="825058" cy="8130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508167" y="3330961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4" name="Freeform 14"/>
          <p:cNvSpPr/>
          <p:nvPr/>
        </p:nvSpPr>
        <p:spPr>
          <a:xfrm rot="-2539052">
            <a:off x="-1019337" y="7940973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 rot="-2435661">
            <a:off x="14379382" y="7200900"/>
            <a:ext cx="4777707" cy="4114800"/>
          </a:xfrm>
          <a:custGeom>
            <a:avLst/>
            <a:gdLst/>
            <a:ahLst/>
            <a:cxnLst/>
            <a:rect l="l" t="t" r="r" b="b"/>
            <a:pathLst>
              <a:path w="4777707" h="4114800">
                <a:moveTo>
                  <a:pt x="0" y="0"/>
                </a:moveTo>
                <a:lnTo>
                  <a:pt x="4777707" y="0"/>
                </a:lnTo>
                <a:lnTo>
                  <a:pt x="4777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6" name="Freeform 16"/>
          <p:cNvSpPr/>
          <p:nvPr/>
        </p:nvSpPr>
        <p:spPr>
          <a:xfrm>
            <a:off x="3075844" y="7283758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7" name="Freeform 17"/>
          <p:cNvSpPr/>
          <p:nvPr/>
        </p:nvSpPr>
        <p:spPr>
          <a:xfrm>
            <a:off x="7576635" y="746657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8" name="Freeform 18"/>
          <p:cNvSpPr/>
          <p:nvPr/>
        </p:nvSpPr>
        <p:spPr>
          <a:xfrm>
            <a:off x="10711365" y="7466572"/>
            <a:ext cx="4006786" cy="4114800"/>
          </a:xfrm>
          <a:custGeom>
            <a:avLst/>
            <a:gdLst/>
            <a:ahLst/>
            <a:cxnLst/>
            <a:rect l="l" t="t" r="r" b="b"/>
            <a:pathLst>
              <a:path w="4006786" h="4114800">
                <a:moveTo>
                  <a:pt x="0" y="0"/>
                </a:moveTo>
                <a:lnTo>
                  <a:pt x="4006786" y="0"/>
                </a:lnTo>
                <a:lnTo>
                  <a:pt x="40067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7389F914-39D5-CC97-5879-BF095279AE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46645" y="2000212"/>
            <a:ext cx="11623641" cy="360354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3118" y="4593852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1447" y="1335227"/>
            <a:ext cx="570659" cy="5629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305894" y="1028700"/>
            <a:ext cx="502725" cy="4959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68235" y="5795971"/>
            <a:ext cx="491065" cy="48444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9454" y="4593852"/>
            <a:ext cx="825058" cy="8130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508167" y="3330961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4" name="Freeform 14"/>
          <p:cNvSpPr/>
          <p:nvPr/>
        </p:nvSpPr>
        <p:spPr>
          <a:xfrm rot="-2539052">
            <a:off x="-1019337" y="7940973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 rot="-2435661">
            <a:off x="14379382" y="7200900"/>
            <a:ext cx="4777707" cy="4114800"/>
          </a:xfrm>
          <a:custGeom>
            <a:avLst/>
            <a:gdLst/>
            <a:ahLst/>
            <a:cxnLst/>
            <a:rect l="l" t="t" r="r" b="b"/>
            <a:pathLst>
              <a:path w="4777707" h="4114800">
                <a:moveTo>
                  <a:pt x="0" y="0"/>
                </a:moveTo>
                <a:lnTo>
                  <a:pt x="4777707" y="0"/>
                </a:lnTo>
                <a:lnTo>
                  <a:pt x="4777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6" name="Group 16"/>
          <p:cNvGrpSpPr/>
          <p:nvPr/>
        </p:nvGrpSpPr>
        <p:grpSpPr>
          <a:xfrm>
            <a:off x="4832278" y="2105126"/>
            <a:ext cx="8623441" cy="2975574"/>
            <a:chOff x="0" y="0"/>
            <a:chExt cx="1913890" cy="660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361144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8" name="Freeform 18"/>
          <p:cNvSpPr/>
          <p:nvPr/>
        </p:nvSpPr>
        <p:spPr>
          <a:xfrm>
            <a:off x="3075844" y="7283758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9" name="Freeform 19"/>
          <p:cNvSpPr/>
          <p:nvPr/>
        </p:nvSpPr>
        <p:spPr>
          <a:xfrm>
            <a:off x="7576635" y="746657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0" name="Freeform 20"/>
          <p:cNvSpPr/>
          <p:nvPr/>
        </p:nvSpPr>
        <p:spPr>
          <a:xfrm>
            <a:off x="10711365" y="7200900"/>
            <a:ext cx="4006786" cy="4114800"/>
          </a:xfrm>
          <a:custGeom>
            <a:avLst/>
            <a:gdLst/>
            <a:ahLst/>
            <a:cxnLst/>
            <a:rect l="l" t="t" r="r" b="b"/>
            <a:pathLst>
              <a:path w="4006786" h="4114800">
                <a:moveTo>
                  <a:pt x="0" y="0"/>
                </a:moveTo>
                <a:lnTo>
                  <a:pt x="4006786" y="0"/>
                </a:lnTo>
                <a:lnTo>
                  <a:pt x="40067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2" name="TextBox 22"/>
          <p:cNvSpPr txBox="1"/>
          <p:nvPr/>
        </p:nvSpPr>
        <p:spPr>
          <a:xfrm>
            <a:off x="4895102" y="2532438"/>
            <a:ext cx="8560617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dirty="0">
                <a:solidFill>
                  <a:srgbClr val="FFFFFF"/>
                </a:solidFill>
                <a:latin typeface="Quicksand Bold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thiếu nhi vui nhộn cho bé- 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xmlns="" id="{BAF11CB3-A588-0E0C-DF36-56D0709C29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114300"/>
            <a:ext cx="17907000" cy="1007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9627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3118" y="4593852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1447" y="1335227"/>
            <a:ext cx="570659" cy="5629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305894" y="1028700"/>
            <a:ext cx="502725" cy="4959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68235" y="5795971"/>
            <a:ext cx="491065" cy="48444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9454" y="4593852"/>
            <a:ext cx="825058" cy="8130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508167" y="3330961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539052">
            <a:off x="-1019337" y="7940973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-2435661">
            <a:off x="14379382" y="7200900"/>
            <a:ext cx="4777707" cy="4114800"/>
          </a:xfrm>
          <a:custGeom>
            <a:avLst/>
            <a:gdLst/>
            <a:ahLst/>
            <a:cxnLst/>
            <a:rect l="l" t="t" r="r" b="b"/>
            <a:pathLst>
              <a:path w="4777707" h="4114800">
                <a:moveTo>
                  <a:pt x="0" y="0"/>
                </a:moveTo>
                <a:lnTo>
                  <a:pt x="4777707" y="0"/>
                </a:lnTo>
                <a:lnTo>
                  <a:pt x="4777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4815345" y="2044827"/>
            <a:ext cx="8623441" cy="2975574"/>
          </a:xfrm>
          <a:custGeom>
            <a:avLst/>
            <a:gdLst/>
            <a:ahLst/>
            <a:cxnLst/>
            <a:rect l="l" t="t" r="r" b="b"/>
            <a:pathLst>
              <a:path w="1913890" h="660400">
                <a:moveTo>
                  <a:pt x="1789430" y="660400"/>
                </a:moveTo>
                <a:lnTo>
                  <a:pt x="124460" y="660400"/>
                </a:lnTo>
                <a:cubicBezTo>
                  <a:pt x="55880" y="660400"/>
                  <a:pt x="0" y="604520"/>
                  <a:pt x="0" y="53594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789430" y="0"/>
                </a:lnTo>
                <a:cubicBezTo>
                  <a:pt x="1858010" y="0"/>
                  <a:pt x="1913890" y="55880"/>
                  <a:pt x="1913890" y="124460"/>
                </a:cubicBezTo>
                <a:lnTo>
                  <a:pt x="1913890" y="535940"/>
                </a:lnTo>
                <a:cubicBezTo>
                  <a:pt x="1913890" y="604520"/>
                  <a:pt x="1858010" y="660400"/>
                  <a:pt x="1789430" y="660400"/>
                </a:cubicBezTo>
                <a:close/>
              </a:path>
            </a:pathLst>
          </a:custGeom>
          <a:solidFill>
            <a:srgbClr val="361144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3075844" y="7283758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7576635" y="746657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0711365" y="7200900"/>
            <a:ext cx="4006786" cy="4114800"/>
          </a:xfrm>
          <a:custGeom>
            <a:avLst/>
            <a:gdLst/>
            <a:ahLst/>
            <a:cxnLst/>
            <a:rect l="l" t="t" r="r" b="b"/>
            <a:pathLst>
              <a:path w="4006786" h="4114800">
                <a:moveTo>
                  <a:pt x="0" y="0"/>
                </a:moveTo>
                <a:lnTo>
                  <a:pt x="4006786" y="0"/>
                </a:lnTo>
                <a:lnTo>
                  <a:pt x="40067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4895102" y="2532438"/>
            <a:ext cx="8560617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icksand Bold"/>
                <a:ea typeface="+mn-ea"/>
                <a:cs typeface="+mn-c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50502106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5828" y="4726761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4" name="Freeform 14"/>
          <p:cNvSpPr/>
          <p:nvPr/>
        </p:nvSpPr>
        <p:spPr>
          <a:xfrm rot="-2539052">
            <a:off x="-1019337" y="7940973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 rot="-2435661">
            <a:off x="14379382" y="7200900"/>
            <a:ext cx="4777707" cy="4114800"/>
          </a:xfrm>
          <a:custGeom>
            <a:avLst/>
            <a:gdLst/>
            <a:ahLst/>
            <a:cxnLst/>
            <a:rect l="l" t="t" r="r" b="b"/>
            <a:pathLst>
              <a:path w="4777707" h="4114800">
                <a:moveTo>
                  <a:pt x="0" y="0"/>
                </a:moveTo>
                <a:lnTo>
                  <a:pt x="4777707" y="0"/>
                </a:lnTo>
                <a:lnTo>
                  <a:pt x="4777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6" name="Group 16"/>
          <p:cNvGrpSpPr/>
          <p:nvPr/>
        </p:nvGrpSpPr>
        <p:grpSpPr>
          <a:xfrm>
            <a:off x="1" y="232625"/>
            <a:ext cx="3446644" cy="1164681"/>
            <a:chOff x="0" y="0"/>
            <a:chExt cx="1913890" cy="660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361144"/>
            </a:solidFill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8" name="Freeform 18"/>
          <p:cNvSpPr/>
          <p:nvPr/>
        </p:nvSpPr>
        <p:spPr>
          <a:xfrm>
            <a:off x="3075844" y="7283758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9" name="Freeform 19"/>
          <p:cNvSpPr/>
          <p:nvPr/>
        </p:nvSpPr>
        <p:spPr>
          <a:xfrm>
            <a:off x="7576635" y="746657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0" name="Freeform 20"/>
          <p:cNvSpPr/>
          <p:nvPr/>
        </p:nvSpPr>
        <p:spPr>
          <a:xfrm>
            <a:off x="10711365" y="7466572"/>
            <a:ext cx="4006786" cy="4114800"/>
          </a:xfrm>
          <a:custGeom>
            <a:avLst/>
            <a:gdLst/>
            <a:ahLst/>
            <a:cxnLst/>
            <a:rect l="l" t="t" r="r" b="b"/>
            <a:pathLst>
              <a:path w="4006786" h="4114800">
                <a:moveTo>
                  <a:pt x="0" y="0"/>
                </a:moveTo>
                <a:lnTo>
                  <a:pt x="4006786" y="0"/>
                </a:lnTo>
                <a:lnTo>
                  <a:pt x="40067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2" name="TextBox 22"/>
          <p:cNvSpPr txBox="1"/>
          <p:nvPr/>
        </p:nvSpPr>
        <p:spPr>
          <a:xfrm>
            <a:off x="-507485" y="-252698"/>
            <a:ext cx="4648163" cy="150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5000" dirty="0">
                <a:solidFill>
                  <a:srgbClr val="FFFFFF"/>
                </a:solidFill>
                <a:latin typeface="Quicksand Bold"/>
              </a:rPr>
              <a:t>Bài 1: Số?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A60EEE7-8701-F7D7-59D3-FA4AF0E67DBE}"/>
              </a:ext>
            </a:extLst>
          </p:cNvPr>
          <p:cNvSpPr txBox="1"/>
          <p:nvPr/>
        </p:nvSpPr>
        <p:spPr>
          <a:xfrm>
            <a:off x="2250345" y="1497939"/>
            <a:ext cx="146660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1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?  mm 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        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100 mm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=?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dm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?  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      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100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? dm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? dm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1m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FD7A756-85E6-A926-74CB-7432F31EE603}"/>
              </a:ext>
            </a:extLst>
          </p:cNvPr>
          <p:cNvSpPr txBox="1"/>
          <p:nvPr/>
        </p:nvSpPr>
        <p:spPr>
          <a:xfrm>
            <a:off x="2828210" y="6035028"/>
            <a:ext cx="14417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1 phút = ? giây				1 thế kỉ = ? năm</a:t>
            </a:r>
          </a:p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phút 30 giây = ? Giây			100 năm = ? thế kỉ </a:t>
            </a:r>
          </a:p>
          <a:p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15823C9-54CB-41F0-FA68-69E9CB86E52F}"/>
              </a:ext>
            </a:extLst>
          </p:cNvPr>
          <p:cNvSpPr txBox="1"/>
          <p:nvPr/>
        </p:nvSpPr>
        <p:spPr>
          <a:xfrm>
            <a:off x="1023952" y="3708396"/>
            <a:ext cx="17221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2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?  mm 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        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5 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=?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dm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?  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      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1 dm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?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? dm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  ?    cm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1 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5 dm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 ?  dm</a:t>
            </a:r>
            <a:r>
              <a:rPr lang="en-US" sz="4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5828" y="4726761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539052">
            <a:off x="-1019337" y="7940973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-2435661">
            <a:off x="14379382" y="7200900"/>
            <a:ext cx="4777707" cy="4114800"/>
          </a:xfrm>
          <a:custGeom>
            <a:avLst/>
            <a:gdLst/>
            <a:ahLst/>
            <a:cxnLst/>
            <a:rect l="l" t="t" r="r" b="b"/>
            <a:pathLst>
              <a:path w="4777707" h="4114800">
                <a:moveTo>
                  <a:pt x="0" y="0"/>
                </a:moveTo>
                <a:lnTo>
                  <a:pt x="4777707" y="0"/>
                </a:lnTo>
                <a:lnTo>
                  <a:pt x="4777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1" y="232625"/>
            <a:ext cx="3446644" cy="1164681"/>
            <a:chOff x="0" y="0"/>
            <a:chExt cx="1913890" cy="660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36114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3075844" y="7283758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7576635" y="746657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0711365" y="7466572"/>
            <a:ext cx="4006786" cy="4114800"/>
          </a:xfrm>
          <a:custGeom>
            <a:avLst/>
            <a:gdLst/>
            <a:ahLst/>
            <a:cxnLst/>
            <a:rect l="l" t="t" r="r" b="b"/>
            <a:pathLst>
              <a:path w="4006786" h="4114800">
                <a:moveTo>
                  <a:pt x="0" y="0"/>
                </a:moveTo>
                <a:lnTo>
                  <a:pt x="4006786" y="0"/>
                </a:lnTo>
                <a:lnTo>
                  <a:pt x="40067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-507485" y="-252698"/>
            <a:ext cx="4648163" cy="150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icksand Bold"/>
                <a:ea typeface="+mn-ea"/>
                <a:cs typeface="+mn-cs"/>
              </a:rPr>
              <a:t>Bài 1: Số?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A60EEE7-8701-F7D7-59D3-FA4AF0E67DBE}"/>
              </a:ext>
            </a:extLst>
          </p:cNvPr>
          <p:cNvSpPr txBox="1"/>
          <p:nvPr/>
        </p:nvSpPr>
        <p:spPr>
          <a:xfrm>
            <a:off x="2250345" y="1497939"/>
            <a:ext cx="146660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1 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100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mm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       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                           100 mm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 dm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lang="en-US" sz="4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     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                              100 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dm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 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100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dm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                                    1m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10 000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FD7A756-85E6-A926-74CB-7432F31EE603}"/>
              </a:ext>
            </a:extLst>
          </p:cNvPr>
          <p:cNvSpPr txBox="1"/>
          <p:nvPr/>
        </p:nvSpPr>
        <p:spPr>
          <a:xfrm>
            <a:off x="2828210" y="6035028"/>
            <a:ext cx="14417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c) 1 phút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60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giây				1 thế kỉ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100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năm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 phút 30 giây =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90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giây			100 năm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thế kỉ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15823C9-54CB-41F0-FA68-69E9CB86E52F}"/>
              </a:ext>
            </a:extLst>
          </p:cNvPr>
          <p:cNvSpPr txBox="1"/>
          <p:nvPr/>
        </p:nvSpPr>
        <p:spPr>
          <a:xfrm>
            <a:off x="1023952" y="3708396"/>
            <a:ext cx="17221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2 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200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mm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       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                                         5 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50 000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 dm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lang="en-US" sz="4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400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     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                                               1 dm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6 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106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 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300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  </a:t>
            </a:r>
            <a:r>
              <a:rPr lang="en-US" sz="4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30 000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                      1 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5 dm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105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dm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9157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5828" y="4726761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2539052">
            <a:off x="-1019337" y="7940973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rot="-2435661">
            <a:off x="14379382" y="7200900"/>
            <a:ext cx="4777707" cy="4114800"/>
          </a:xfrm>
          <a:custGeom>
            <a:avLst/>
            <a:gdLst/>
            <a:ahLst/>
            <a:cxnLst/>
            <a:rect l="l" t="t" r="r" b="b"/>
            <a:pathLst>
              <a:path w="4777707" h="4114800">
                <a:moveTo>
                  <a:pt x="0" y="0"/>
                </a:moveTo>
                <a:lnTo>
                  <a:pt x="4777707" y="0"/>
                </a:lnTo>
                <a:lnTo>
                  <a:pt x="4777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1" y="232625"/>
            <a:ext cx="3446644" cy="1164681"/>
            <a:chOff x="0" y="0"/>
            <a:chExt cx="1913890" cy="660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36114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3075844" y="7283758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7576635" y="746657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0711365" y="7466572"/>
            <a:ext cx="4006786" cy="4114800"/>
          </a:xfrm>
          <a:custGeom>
            <a:avLst/>
            <a:gdLst/>
            <a:ahLst/>
            <a:cxnLst/>
            <a:rect l="l" t="t" r="r" b="b"/>
            <a:pathLst>
              <a:path w="4006786" h="4114800">
                <a:moveTo>
                  <a:pt x="0" y="0"/>
                </a:moveTo>
                <a:lnTo>
                  <a:pt x="4006786" y="0"/>
                </a:lnTo>
                <a:lnTo>
                  <a:pt x="40067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-507485" y="-252698"/>
            <a:ext cx="4648163" cy="150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icksand Bold"/>
                <a:ea typeface="+mn-ea"/>
                <a:cs typeface="+mn-cs"/>
              </a:rPr>
              <a:t>Bài 2: Số?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A60EEE7-8701-F7D7-59D3-FA4AF0E67DBE}"/>
              </a:ext>
            </a:extLst>
          </p:cNvPr>
          <p:cNvSpPr txBox="1"/>
          <p:nvPr/>
        </p:nvSpPr>
        <p:spPr>
          <a:xfrm>
            <a:off x="89915" y="3004963"/>
            <a:ext cx="18664626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20 mm</a:t>
            </a:r>
            <a:r>
              <a:rPr kumimoji="0" lang="en-US" sz="55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+ 30 mm</a:t>
            </a:r>
            <a:r>
              <a:rPr kumimoji="0" lang="en-US" sz="55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?      mm</a:t>
            </a:r>
            <a:r>
              <a:rPr kumimoji="0" lang="en-US" sz="55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	    </a:t>
            </a:r>
            <a:r>
              <a:rPr kumimoji="0" lang="en-US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36 cm</a:t>
            </a:r>
            <a:r>
              <a:rPr kumimoji="0" lang="en-US" sz="55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– 17 cm</a:t>
            </a:r>
            <a:r>
              <a:rPr kumimoji="0" lang="en-US" sz="55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</a:t>
            </a:r>
            <a:r>
              <a:rPr kumimoji="0" lang="en-US" sz="5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 ?    cm</a:t>
            </a:r>
            <a:r>
              <a:rPr kumimoji="0" lang="en-US" sz="55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en-US" sz="55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m</a:t>
            </a:r>
            <a:r>
              <a:rPr lang="en-US" sz="5500" baseline="300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en-US" sz="55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 4 = ?      m</a:t>
            </a:r>
            <a:r>
              <a:rPr lang="en-US" sz="5500" baseline="300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en-US" sz="55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30 dm</a:t>
            </a:r>
            <a:r>
              <a:rPr lang="en-US" sz="5500" baseline="300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55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 5 = ?    dm</a:t>
            </a:r>
            <a:r>
              <a:rPr lang="en-US" sz="5500" baseline="300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kumimoji="0" lang="en-US" sz="5500" b="0" i="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93BAE7F-CD41-8431-1B89-05C90DBB2250}"/>
              </a:ext>
            </a:extLst>
          </p:cNvPr>
          <p:cNvSpPr/>
          <p:nvPr/>
        </p:nvSpPr>
        <p:spPr>
          <a:xfrm>
            <a:off x="6951829" y="3118880"/>
            <a:ext cx="1249612" cy="692822"/>
          </a:xfrm>
          <a:prstGeom prst="rect">
            <a:avLst/>
          </a:prstGeom>
          <a:solidFill>
            <a:srgbClr val="050A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dirty="0">
                <a:latin typeface="Cambria" panose="02040503050406030204" pitchFamily="18" charset="0"/>
                <a:ea typeface="Cambria" panose="02040503050406030204" pitchFamily="18" charset="0"/>
              </a:rPr>
              <a:t>50</a:t>
            </a:r>
            <a:endParaRPr lang="vi-VN" sz="5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D56C38C-2EAC-EBAB-4F9F-8E09CDE67F06}"/>
              </a:ext>
            </a:extLst>
          </p:cNvPr>
          <p:cNvSpPr/>
          <p:nvPr/>
        </p:nvSpPr>
        <p:spPr>
          <a:xfrm>
            <a:off x="3732494" y="3974297"/>
            <a:ext cx="1249612" cy="692822"/>
          </a:xfrm>
          <a:prstGeom prst="rect">
            <a:avLst/>
          </a:prstGeom>
          <a:solidFill>
            <a:srgbClr val="050A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dirty="0">
                <a:latin typeface="Cambria" panose="02040503050406030204" pitchFamily="18" charset="0"/>
                <a:ea typeface="Cambria" panose="02040503050406030204" pitchFamily="18" charset="0"/>
              </a:rPr>
              <a:t>24</a:t>
            </a:r>
            <a:endParaRPr lang="vi-VN" sz="5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FCB01B1-BCDF-8689-D4D4-6A7C30C64A84}"/>
              </a:ext>
            </a:extLst>
          </p:cNvPr>
          <p:cNvSpPr/>
          <p:nvPr/>
        </p:nvSpPr>
        <p:spPr>
          <a:xfrm>
            <a:off x="15925800" y="3145742"/>
            <a:ext cx="1066800" cy="692822"/>
          </a:xfrm>
          <a:prstGeom prst="rect">
            <a:avLst/>
          </a:prstGeom>
          <a:solidFill>
            <a:srgbClr val="050A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dirty="0">
                <a:latin typeface="Cambria" panose="02040503050406030204" pitchFamily="18" charset="0"/>
                <a:ea typeface="Cambria" panose="02040503050406030204" pitchFamily="18" charset="0"/>
              </a:rPr>
              <a:t>19</a:t>
            </a:r>
            <a:endParaRPr lang="vi-VN" sz="5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7ED05B2-B209-3706-7BF5-D47DCDB1E92E}"/>
              </a:ext>
            </a:extLst>
          </p:cNvPr>
          <p:cNvSpPr/>
          <p:nvPr/>
        </p:nvSpPr>
        <p:spPr>
          <a:xfrm>
            <a:off x="14022106" y="3948393"/>
            <a:ext cx="1066800" cy="692822"/>
          </a:xfrm>
          <a:prstGeom prst="rect">
            <a:avLst/>
          </a:prstGeom>
          <a:solidFill>
            <a:srgbClr val="050A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dirty="0"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endParaRPr lang="vi-VN" sz="5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4833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3118" y="4593852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16" name="Group 16"/>
          <p:cNvGrpSpPr/>
          <p:nvPr/>
        </p:nvGrpSpPr>
        <p:grpSpPr>
          <a:xfrm>
            <a:off x="211532" y="186941"/>
            <a:ext cx="2723258" cy="1089734"/>
            <a:chOff x="1302999" y="1827027"/>
            <a:chExt cx="1913890" cy="660400"/>
          </a:xfrm>
        </p:grpSpPr>
        <p:sp>
          <p:nvSpPr>
            <p:cNvPr id="17" name="Freeform 17"/>
            <p:cNvSpPr/>
            <p:nvPr/>
          </p:nvSpPr>
          <p:spPr>
            <a:xfrm>
              <a:off x="1302999" y="1827027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F46246"/>
            </a:solidFill>
          </p:spPr>
          <p:txBody>
            <a:bodyPr/>
            <a:lstStyle/>
            <a:p>
              <a:r>
                <a:rPr lang="en-US" sz="6000" b="1" dirty="0">
                  <a:latin typeface="Cambria" panose="02040503050406030204" pitchFamily="18" charset="0"/>
                  <a:ea typeface="Cambria" panose="02040503050406030204" pitchFamily="18" charset="0"/>
                </a:rPr>
                <a:t>&gt;, &lt;, =</a:t>
              </a:r>
              <a:endParaRPr lang="vi-VN" sz="6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5966257-1424-3ED4-EC51-4E623F6FE134}"/>
              </a:ext>
            </a:extLst>
          </p:cNvPr>
          <p:cNvSpPr txBox="1"/>
          <p:nvPr/>
        </p:nvSpPr>
        <p:spPr>
          <a:xfrm>
            <a:off x="2057400" y="1819513"/>
            <a:ext cx="14554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7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cm</a:t>
            </a:r>
            <a:r>
              <a:rPr lang="en-US" sz="7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7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50 mm</a:t>
            </a:r>
            <a:r>
              <a:rPr lang="en-US" sz="7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7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……… 250 mm</a:t>
            </a:r>
            <a:r>
              <a:rPr lang="en-US" sz="7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7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AutoNum type="alphaLcParenR"/>
            </a:pPr>
            <a:r>
              <a:rPr lang="en-US" sz="7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dm</a:t>
            </a:r>
            <a:r>
              <a:rPr lang="en-US" sz="7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en-US" sz="7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90 cm</a:t>
            </a:r>
            <a:r>
              <a:rPr lang="en-US" sz="7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7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……. 4 dm</a:t>
            </a:r>
            <a:r>
              <a:rPr lang="en-US" sz="7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7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AutoNum type="alphaLcParenR"/>
            </a:pPr>
            <a:r>
              <a:rPr lang="en-US" sz="7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m</a:t>
            </a:r>
            <a:r>
              <a:rPr lang="en-US" sz="7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en-US" sz="7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dm</a:t>
            </a:r>
            <a:r>
              <a:rPr lang="en-US" sz="7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7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……… 250 dm</a:t>
            </a:r>
            <a:r>
              <a:rPr lang="en-US" sz="7000" baseline="30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vi-VN" sz="7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0" name="Group 16">
            <a:extLst>
              <a:ext uri="{FF2B5EF4-FFF2-40B4-BE49-F238E27FC236}">
                <a16:creationId xmlns:a16="http://schemas.microsoft.com/office/drawing/2014/main" xmlns="" id="{6FF91242-E58B-673E-9B45-D5C182C45F72}"/>
              </a:ext>
            </a:extLst>
          </p:cNvPr>
          <p:cNvGrpSpPr/>
          <p:nvPr/>
        </p:nvGrpSpPr>
        <p:grpSpPr>
          <a:xfrm>
            <a:off x="9351433" y="1789879"/>
            <a:ext cx="851413" cy="868318"/>
            <a:chOff x="1769287" y="1802728"/>
            <a:chExt cx="1913890" cy="712021"/>
          </a:xfrm>
        </p:grpSpPr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xmlns="" id="{AA110435-9B5B-296D-FEF9-F7957C242581}"/>
                </a:ext>
              </a:extLst>
            </p:cNvPr>
            <p:cNvSpPr/>
            <p:nvPr/>
          </p:nvSpPr>
          <p:spPr>
            <a:xfrm>
              <a:off x="1769287" y="1802728"/>
              <a:ext cx="1913890" cy="712021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F46246"/>
            </a:solidFill>
          </p:spPr>
          <p:txBody>
            <a:bodyPr/>
            <a:lstStyle/>
            <a:p>
              <a:r>
                <a:rPr lang="en-US" sz="6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=</a:t>
              </a:r>
              <a:endParaRPr lang="vi-VN" sz="6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2" name="Group 16">
            <a:extLst>
              <a:ext uri="{FF2B5EF4-FFF2-40B4-BE49-F238E27FC236}">
                <a16:creationId xmlns:a16="http://schemas.microsoft.com/office/drawing/2014/main" xmlns="" id="{343A6D16-2497-C1AF-CFA6-E4C7570963C4}"/>
              </a:ext>
            </a:extLst>
          </p:cNvPr>
          <p:cNvGrpSpPr/>
          <p:nvPr/>
        </p:nvGrpSpPr>
        <p:grpSpPr>
          <a:xfrm>
            <a:off x="8625992" y="3078481"/>
            <a:ext cx="851413" cy="868319"/>
            <a:chOff x="1302999" y="1827027"/>
            <a:chExt cx="1913890" cy="660400"/>
          </a:xfrm>
        </p:grpSpPr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xmlns="" id="{B53B4D44-3BE4-D583-D125-62847EEF1F66}"/>
                </a:ext>
              </a:extLst>
            </p:cNvPr>
            <p:cNvSpPr/>
            <p:nvPr/>
          </p:nvSpPr>
          <p:spPr>
            <a:xfrm>
              <a:off x="1302999" y="1827027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F46246"/>
            </a:solidFill>
          </p:spPr>
          <p:txBody>
            <a:bodyPr/>
            <a:lstStyle/>
            <a:p>
              <a:r>
                <a:rPr lang="en-US" sz="6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&lt;</a:t>
              </a:r>
              <a:endParaRPr lang="vi-VN" sz="6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4" name="Group 16">
            <a:extLst>
              <a:ext uri="{FF2B5EF4-FFF2-40B4-BE49-F238E27FC236}">
                <a16:creationId xmlns:a16="http://schemas.microsoft.com/office/drawing/2014/main" xmlns="" id="{C0E1860A-745A-AFEF-2A3D-EAB7A43BCC64}"/>
              </a:ext>
            </a:extLst>
          </p:cNvPr>
          <p:cNvGrpSpPr/>
          <p:nvPr/>
        </p:nvGrpSpPr>
        <p:grpSpPr>
          <a:xfrm>
            <a:off x="7924800" y="4159692"/>
            <a:ext cx="851413" cy="868319"/>
            <a:chOff x="1302999" y="1827027"/>
            <a:chExt cx="1913890" cy="660400"/>
          </a:xfrm>
        </p:grpSpPr>
        <p:sp>
          <p:nvSpPr>
            <p:cNvPr id="35" name="Freeform 17">
              <a:extLst>
                <a:ext uri="{FF2B5EF4-FFF2-40B4-BE49-F238E27FC236}">
                  <a16:creationId xmlns:a16="http://schemas.microsoft.com/office/drawing/2014/main" xmlns="" id="{1576E78F-7F9E-2F5B-BC61-82779D979941}"/>
                </a:ext>
              </a:extLst>
            </p:cNvPr>
            <p:cNvSpPr/>
            <p:nvPr/>
          </p:nvSpPr>
          <p:spPr>
            <a:xfrm>
              <a:off x="1302999" y="1827027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F46246"/>
            </a:solidFill>
          </p:spPr>
          <p:txBody>
            <a:bodyPr/>
            <a:lstStyle/>
            <a:p>
              <a:r>
                <a:rPr lang="en-US" sz="6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&lt;</a:t>
              </a:r>
              <a:endParaRPr lang="vi-VN" sz="6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39AB6127-18F2-3547-D3D3-85DBC5AD0D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7117" y="5895746"/>
            <a:ext cx="10408576" cy="3578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3118" y="4593852"/>
            <a:ext cx="20994236" cy="768016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40722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64943" y="7466572"/>
            <a:ext cx="526535" cy="51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1447" y="1335227"/>
            <a:ext cx="570659" cy="5629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305894" y="1028700"/>
            <a:ext cx="502725" cy="49595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82106" y="8445299"/>
            <a:ext cx="825058" cy="8130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983561" y="8445299"/>
            <a:ext cx="825058" cy="81300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-847738" y="-722173"/>
            <a:ext cx="4294383" cy="4114800"/>
          </a:xfrm>
          <a:custGeom>
            <a:avLst/>
            <a:gdLst/>
            <a:ahLst/>
            <a:cxnLst/>
            <a:rect l="l" t="t" r="r" b="b"/>
            <a:pathLst>
              <a:path w="4294383" h="4114800">
                <a:moveTo>
                  <a:pt x="0" y="0"/>
                </a:moveTo>
                <a:lnTo>
                  <a:pt x="4294383" y="0"/>
                </a:lnTo>
                <a:lnTo>
                  <a:pt x="42943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15508167" y="-1028700"/>
            <a:ext cx="4140679" cy="4114800"/>
          </a:xfrm>
          <a:custGeom>
            <a:avLst/>
            <a:gdLst/>
            <a:ahLst/>
            <a:cxnLst/>
            <a:rect l="l" t="t" r="r" b="b"/>
            <a:pathLst>
              <a:path w="4140679" h="4114800">
                <a:moveTo>
                  <a:pt x="0" y="0"/>
                </a:moveTo>
                <a:lnTo>
                  <a:pt x="4140679" y="0"/>
                </a:lnTo>
                <a:lnTo>
                  <a:pt x="41406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4" name="Freeform 14"/>
          <p:cNvSpPr/>
          <p:nvPr/>
        </p:nvSpPr>
        <p:spPr>
          <a:xfrm rot="-2539052">
            <a:off x="-1019337" y="7940973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 rot="-2435661">
            <a:off x="14379382" y="7200900"/>
            <a:ext cx="4777707" cy="4114800"/>
          </a:xfrm>
          <a:custGeom>
            <a:avLst/>
            <a:gdLst/>
            <a:ahLst/>
            <a:cxnLst/>
            <a:rect l="l" t="t" r="r" b="b"/>
            <a:pathLst>
              <a:path w="4777707" h="4114800">
                <a:moveTo>
                  <a:pt x="0" y="0"/>
                </a:moveTo>
                <a:lnTo>
                  <a:pt x="4777707" y="0"/>
                </a:lnTo>
                <a:lnTo>
                  <a:pt x="4777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8" name="Freeform 18"/>
          <p:cNvSpPr/>
          <p:nvPr/>
        </p:nvSpPr>
        <p:spPr>
          <a:xfrm>
            <a:off x="3075844" y="7283758"/>
            <a:ext cx="4637582" cy="4114800"/>
          </a:xfrm>
          <a:custGeom>
            <a:avLst/>
            <a:gdLst/>
            <a:ahLst/>
            <a:cxnLst/>
            <a:rect l="l" t="t" r="r" b="b"/>
            <a:pathLst>
              <a:path w="4637582" h="4114800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9" name="Freeform 19"/>
          <p:cNvSpPr/>
          <p:nvPr/>
        </p:nvSpPr>
        <p:spPr>
          <a:xfrm>
            <a:off x="7576635" y="7466572"/>
            <a:ext cx="3134729" cy="4114800"/>
          </a:xfrm>
          <a:custGeom>
            <a:avLst/>
            <a:gdLst/>
            <a:ahLst/>
            <a:cxnLst/>
            <a:rect l="l" t="t" r="r" b="b"/>
            <a:pathLst>
              <a:path w="3134729" h="4114800">
                <a:moveTo>
                  <a:pt x="0" y="0"/>
                </a:moveTo>
                <a:lnTo>
                  <a:pt x="3134730" y="0"/>
                </a:lnTo>
                <a:lnTo>
                  <a:pt x="3134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0" name="Freeform 20"/>
          <p:cNvSpPr/>
          <p:nvPr/>
        </p:nvSpPr>
        <p:spPr>
          <a:xfrm>
            <a:off x="10711365" y="7466572"/>
            <a:ext cx="4006786" cy="4114800"/>
          </a:xfrm>
          <a:custGeom>
            <a:avLst/>
            <a:gdLst/>
            <a:ahLst/>
            <a:cxnLst/>
            <a:rect l="l" t="t" r="r" b="b"/>
            <a:pathLst>
              <a:path w="4006786" h="4114800">
                <a:moveTo>
                  <a:pt x="0" y="0"/>
                </a:moveTo>
                <a:lnTo>
                  <a:pt x="4006786" y="0"/>
                </a:lnTo>
                <a:lnTo>
                  <a:pt x="40067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grpSp>
        <p:nvGrpSpPr>
          <p:cNvPr id="23" name="Group 16">
            <a:extLst>
              <a:ext uri="{FF2B5EF4-FFF2-40B4-BE49-F238E27FC236}">
                <a16:creationId xmlns:a16="http://schemas.microsoft.com/office/drawing/2014/main" xmlns="" id="{84556BF4-DDD2-DDBA-99C9-A96B3F4FD172}"/>
              </a:ext>
            </a:extLst>
          </p:cNvPr>
          <p:cNvGrpSpPr/>
          <p:nvPr/>
        </p:nvGrpSpPr>
        <p:grpSpPr>
          <a:xfrm>
            <a:off x="1811783" y="185465"/>
            <a:ext cx="14664432" cy="2678370"/>
            <a:chOff x="75301" y="-1537033"/>
            <a:chExt cx="1913890" cy="1291026"/>
          </a:xfrm>
        </p:grpSpPr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xmlns="" id="{6FFBCA63-6C72-9756-CE95-06641831FA1E}"/>
                </a:ext>
              </a:extLst>
            </p:cNvPr>
            <p:cNvSpPr/>
            <p:nvPr/>
          </p:nvSpPr>
          <p:spPr>
            <a:xfrm>
              <a:off x="75301" y="-1537033"/>
              <a:ext cx="1913890" cy="1291026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F46246"/>
            </a:solidFill>
          </p:spPr>
          <p:txBody>
            <a:bodyPr lIns="365760" rIns="274320"/>
            <a:lstStyle/>
            <a:p>
              <a:r>
                <a:rPr lang="en-US" sz="5000" dirty="0">
                  <a:latin typeface="Cambria" panose="02040503050406030204" pitchFamily="18" charset="0"/>
                  <a:ea typeface="Cambria" panose="02040503050406030204" pitchFamily="18" charset="0"/>
                </a:rPr>
                <a:t>Bài 4: Em hãy dùng thước đo góc để đo rồi viết số đo các góc đỉnh B; cạnh BA, BM và góc đỉnh M cạnh MA, MC?</a:t>
              </a:r>
              <a:endParaRPr lang="vi-VN" sz="5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81888" y="3115966"/>
            <a:ext cx="10872552" cy="3862908"/>
            <a:chOff x="4596046" y="2390837"/>
            <a:chExt cx="9095906" cy="2858844"/>
          </a:xfrm>
        </p:grpSpPr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xmlns="" id="{466B755B-0C63-28CF-2E2D-6E710026720D}"/>
                </a:ext>
              </a:extLst>
            </p:cNvPr>
            <p:cNvSpPr/>
            <p:nvPr/>
          </p:nvSpPr>
          <p:spPr>
            <a:xfrm>
              <a:off x="4596046" y="2390837"/>
              <a:ext cx="9095906" cy="2743200"/>
            </a:xfrm>
            <a:prstGeom prst="triangle">
              <a:avLst>
                <a:gd name="adj" fmla="val 27846"/>
              </a:avLst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7E7F6B04-4B42-A7AB-CDFB-FA453EBF0471}"/>
                </a:ext>
              </a:extLst>
            </p:cNvPr>
            <p:cNvCxnSpPr>
              <a:stCxn id="25" idx="0"/>
            </p:cNvCxnSpPr>
            <p:nvPr/>
          </p:nvCxnSpPr>
          <p:spPr>
            <a:xfrm>
              <a:off x="7128892" y="2390837"/>
              <a:ext cx="1329308" cy="28588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67D5DA3-C9FA-FDAB-9251-71C286833B29}"/>
              </a:ext>
            </a:extLst>
          </p:cNvPr>
          <p:cNvSpPr txBox="1"/>
          <p:nvPr/>
        </p:nvSpPr>
        <p:spPr>
          <a:xfrm>
            <a:off x="6183609" y="2749075"/>
            <a:ext cx="101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endParaRPr lang="vi-VN" sz="4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462E763-ED6B-D155-0226-36A5BD5C823E}"/>
              </a:ext>
            </a:extLst>
          </p:cNvPr>
          <p:cNvSpPr txBox="1"/>
          <p:nvPr/>
        </p:nvSpPr>
        <p:spPr>
          <a:xfrm>
            <a:off x="3292626" y="6419509"/>
            <a:ext cx="101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endParaRPr lang="vi-VN" sz="4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C431B44-70CB-FB39-2EF7-9B8AD6179EC1}"/>
              </a:ext>
            </a:extLst>
          </p:cNvPr>
          <p:cNvSpPr txBox="1"/>
          <p:nvPr/>
        </p:nvSpPr>
        <p:spPr>
          <a:xfrm>
            <a:off x="8143837" y="6773927"/>
            <a:ext cx="101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endParaRPr lang="vi-VN" sz="4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E909C4C-2876-EF2C-7349-F551C4E489DB}"/>
              </a:ext>
            </a:extLst>
          </p:cNvPr>
          <p:cNvSpPr txBox="1"/>
          <p:nvPr/>
        </p:nvSpPr>
        <p:spPr>
          <a:xfrm>
            <a:off x="14835473" y="6358446"/>
            <a:ext cx="101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endParaRPr lang="vi-VN" sz="4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5"/>
          </a:solidFill>
          <a:prstDash val="lgDashDot"/>
        </a:ln>
      </a:spPr>
      <a:bodyPr rtlCol="0" anchor="ctr"/>
      <a:lstStyle>
        <a:defPPr algn="ctr">
          <a:defRPr sz="3600" dirty="0" smtClean="0">
            <a:latin typeface="Broadway" panose="04040905080B02020502" pitchFamily="8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prstTxWarp prst="textArchDown">
          <a:avLst>
            <a:gd name="adj" fmla="val 17091711"/>
          </a:avLst>
        </a:prstTxWarp>
        <a:spAutoFit/>
      </a:bodyPr>
      <a:lstStyle>
        <a:defPPr algn="ctr">
          <a:defRPr sz="3200" b="1" dirty="0" err="1" smtClean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#9Slide07 IcielHelen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517</Words>
  <Application>Microsoft Office PowerPoint</Application>
  <PresentationFormat>Custom</PresentationFormat>
  <Paragraphs>68</Paragraphs>
  <Slides>18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#9Slide07 HoneyCream</vt:lpstr>
      <vt:lpstr>Calibri Light</vt:lpstr>
      <vt:lpstr>#9Slide07 IcielHelena</vt:lpstr>
      <vt:lpstr>Quicksand Bold</vt:lpstr>
      <vt:lpstr>UTM Avo</vt:lpstr>
      <vt:lpstr>Cambria</vt:lpstr>
      <vt:lpstr>Calibri</vt:lpstr>
      <vt:lpstr>SVN-Newton</vt:lpstr>
      <vt:lpstr>Times New Roman</vt:lpstr>
      <vt:lpstr>Arial</vt:lpstr>
      <vt:lpstr>Office Theme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</cp:lastModifiedBy>
  <cp:revision>9</cp:revision>
  <dcterms:created xsi:type="dcterms:W3CDTF">2006-08-16T00:00:00Z</dcterms:created>
  <dcterms:modified xsi:type="dcterms:W3CDTF">2023-12-21T08:36:46Z</dcterms:modified>
  <dc:identifier>DAF04X75fAU</dc:identifier>
</cp:coreProperties>
</file>