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sldIdLst>
    <p:sldId id="256" r:id="rId3"/>
    <p:sldId id="257" r:id="rId4"/>
    <p:sldId id="282" r:id="rId5"/>
    <p:sldId id="283" r:id="rId6"/>
    <p:sldId id="259" r:id="rId7"/>
    <p:sldId id="260" r:id="rId8"/>
    <p:sldId id="284" r:id="rId9"/>
    <p:sldId id="262" r:id="rId10"/>
    <p:sldId id="285" r:id="rId11"/>
    <p:sldId id="286" r:id="rId12"/>
    <p:sldId id="265" r:id="rId13"/>
    <p:sldId id="287" r:id="rId14"/>
    <p:sldId id="288" r:id="rId15"/>
    <p:sldId id="289" r:id="rId16"/>
    <p:sldId id="290" r:id="rId17"/>
    <p:sldId id="270" r:id="rId18"/>
    <p:sldId id="291" r:id="rId19"/>
    <p:sldId id="292" r:id="rId20"/>
    <p:sldId id="293" r:id="rId21"/>
    <p:sldId id="275" r:id="rId22"/>
    <p:sldId id="298" r:id="rId23"/>
    <p:sldId id="299" r:id="rId24"/>
    <p:sldId id="294" r:id="rId25"/>
    <p:sldId id="297" r:id="rId26"/>
  </p:sldIdLst>
  <p:sldSz cx="18288000" cy="10287000"/>
  <p:notesSz cx="6858000" cy="9144000"/>
  <p:embeddedFontLst>
    <p:embeddedFont>
      <p:font typeface="Noot" charset="-79"/>
      <p:regular r:id="rId27"/>
    </p:embeddedFont>
    <p:embeddedFont>
      <p:font typeface="Cambria Math" panose="02040503050406030204" pitchFamily="18" charset="0"/>
      <p:regular r:id="rId28"/>
    </p:embeddedFont>
    <p:embeddedFont>
      <p:font typeface="SVN-Newton" panose="02040603050506020204" pitchFamily="18" charset="0"/>
      <p:regular r:id="rId29"/>
    </p:embeddedFont>
    <p:embeddedFont>
      <p:font typeface="Calibri" panose="020F0502020204030204" pitchFamily="34" charset="0"/>
      <p:regular r:id="rId30"/>
      <p:bold r:id="rId31"/>
      <p:italic r:id="rId32"/>
      <p:boldItalic r:id="rId33"/>
    </p:embeddedFont>
    <p:embeddedFont>
      <p:font typeface="#9Slide07 HoneyCream" pitchFamily="2" charset="0"/>
      <p:regular r:id="rId34"/>
    </p:embeddedFont>
    <p:embeddedFont>
      <p:font typeface="Cambria" panose="02040503050406030204" pitchFamily="18"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534F"/>
    <a:srgbClr val="391940"/>
    <a:srgbClr val="142912"/>
    <a:srgbClr val="FFC800"/>
    <a:srgbClr val="782C2A"/>
    <a:srgbClr val="64331A"/>
    <a:srgbClr val="F7972F"/>
    <a:srgbClr val="E0887E"/>
    <a:srgbClr val="CF75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6" d="100"/>
          <a:sy n="56" d="100"/>
        </p:scale>
        <p:origin x="53" y="21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56927" y="5810254"/>
            <a:ext cx="26711828" cy="4009159"/>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4713852" y="10598727"/>
            <a:ext cx="21997977" cy="4779818"/>
          </a:xfrm>
          <a:prstGeom prst="rect">
            <a:avLst/>
          </a:prstGeom>
        </p:spPr>
        <p:txBody>
          <a:bodyPr/>
          <a:lstStyle>
            <a:lvl1pPr marL="0" indent="0" algn="ctr">
              <a:buNone/>
              <a:defRPr>
                <a:solidFill>
                  <a:schemeClr val="tx1">
                    <a:tint val="75000"/>
                  </a:schemeClr>
                </a:solidFill>
              </a:defRPr>
            </a:lvl1pPr>
            <a:lvl2pPr marL="1246922" indent="0" algn="ctr">
              <a:buNone/>
              <a:defRPr>
                <a:solidFill>
                  <a:schemeClr val="tx1">
                    <a:tint val="75000"/>
                  </a:schemeClr>
                </a:solidFill>
              </a:defRPr>
            </a:lvl2pPr>
            <a:lvl3pPr marL="2493843" indent="0" algn="ctr">
              <a:buNone/>
              <a:defRPr>
                <a:solidFill>
                  <a:schemeClr val="tx1">
                    <a:tint val="75000"/>
                  </a:schemeClr>
                </a:solidFill>
              </a:defRPr>
            </a:lvl3pPr>
            <a:lvl4pPr marL="3740765" indent="0" algn="ctr">
              <a:buNone/>
              <a:defRPr>
                <a:solidFill>
                  <a:schemeClr val="tx1">
                    <a:tint val="75000"/>
                  </a:schemeClr>
                </a:solidFill>
              </a:defRPr>
            </a:lvl4pPr>
            <a:lvl5pPr marL="4987686" indent="0" algn="ctr">
              <a:buNone/>
              <a:defRPr>
                <a:solidFill>
                  <a:schemeClr val="tx1">
                    <a:tint val="75000"/>
                  </a:schemeClr>
                </a:solidFill>
              </a:defRPr>
            </a:lvl5pPr>
            <a:lvl6pPr marL="6234608" indent="0" algn="ctr">
              <a:buNone/>
              <a:defRPr>
                <a:solidFill>
                  <a:schemeClr val="tx1">
                    <a:tint val="75000"/>
                  </a:schemeClr>
                </a:solidFill>
              </a:defRPr>
            </a:lvl6pPr>
            <a:lvl7pPr marL="7481529" indent="0" algn="ctr">
              <a:buNone/>
              <a:defRPr>
                <a:solidFill>
                  <a:schemeClr val="tx1">
                    <a:tint val="75000"/>
                  </a:schemeClr>
                </a:solidFill>
              </a:defRPr>
            </a:lvl7pPr>
            <a:lvl8pPr marL="8728451" indent="0" algn="ctr">
              <a:buNone/>
              <a:defRPr>
                <a:solidFill>
                  <a:schemeClr val="tx1">
                    <a:tint val="75000"/>
                  </a:schemeClr>
                </a:solidFill>
              </a:defRPr>
            </a:lvl8pPr>
            <a:lvl9pPr marL="997537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1571283" y="17335504"/>
            <a:ext cx="7332660" cy="995795"/>
          </a:xfrm>
          <a:prstGeom prst="rect">
            <a:avLst/>
          </a:prstGeom>
        </p:spPr>
        <p:txBody>
          <a:bodyPr/>
          <a:lstStyle/>
          <a:p>
            <a:pPr defTabSz="2493843"/>
            <a:fld id="{1D8BD707-D9CF-40AE-B4C6-C98DA3205C09}" type="datetimeFigureOut">
              <a:rPr lang="en-US" sz="4909" smtClean="0">
                <a:solidFill>
                  <a:prstClr val="black"/>
                </a:solidFill>
              </a:rPr>
              <a:pPr defTabSz="2493843"/>
              <a:t>11/26/2023</a:t>
            </a:fld>
            <a:endParaRPr lang="en-US" sz="4909">
              <a:solidFill>
                <a:prstClr val="black"/>
              </a:solidFill>
            </a:endParaRPr>
          </a:p>
        </p:txBody>
      </p:sp>
      <p:sp>
        <p:nvSpPr>
          <p:cNvPr id="5" name="Footer Placeholder 4"/>
          <p:cNvSpPr>
            <a:spLocks noGrp="1"/>
          </p:cNvSpPr>
          <p:nvPr>
            <p:ph type="ftr" sz="quarter" idx="11"/>
          </p:nvPr>
        </p:nvSpPr>
        <p:spPr>
          <a:xfrm>
            <a:off x="10737108" y="17335504"/>
            <a:ext cx="9951466" cy="995795"/>
          </a:xfrm>
          <a:prstGeom prst="rect">
            <a:avLst/>
          </a:prstGeom>
        </p:spPr>
        <p:txBody>
          <a:bodyPr/>
          <a:lstStyle/>
          <a:p>
            <a:pPr defTabSz="2493843"/>
            <a:endParaRPr lang="en-US" sz="4909">
              <a:solidFill>
                <a:prstClr val="black"/>
              </a:solidFill>
            </a:endParaRPr>
          </a:p>
        </p:txBody>
      </p:sp>
      <p:sp>
        <p:nvSpPr>
          <p:cNvPr id="6" name="Slide Number Placeholder 5"/>
          <p:cNvSpPr>
            <a:spLocks noGrp="1"/>
          </p:cNvSpPr>
          <p:nvPr>
            <p:ph type="sldNum" sz="quarter" idx="12"/>
          </p:nvPr>
        </p:nvSpPr>
        <p:spPr>
          <a:xfrm>
            <a:off x="22521736" y="17335504"/>
            <a:ext cx="7332660" cy="995795"/>
          </a:xfrm>
          <a:prstGeom prst="rect">
            <a:avLst/>
          </a:prstGeom>
        </p:spPr>
        <p:txBody>
          <a:bodyPr/>
          <a:lstStyle/>
          <a:p>
            <a:pPr defTabSz="2493843"/>
            <a:fld id="{B6F15528-21DE-4FAA-801E-634DDDAF4B2B}" type="slidenum">
              <a:rPr lang="en-US" sz="4909" smtClean="0">
                <a:solidFill>
                  <a:prstClr val="black"/>
                </a:solidFill>
              </a:rPr>
              <a:pPr defTabSz="2493843"/>
              <a:t>‹#›</a:t>
            </a:fld>
            <a:endParaRPr lang="en-US" sz="4909">
              <a:solidFill>
                <a:prstClr val="black"/>
              </a:solidFill>
            </a:endParaRPr>
          </a:p>
        </p:txBody>
      </p:sp>
    </p:spTree>
    <p:extLst>
      <p:ext uri="{BB962C8B-B14F-4D97-AF65-F5344CB8AC3E}">
        <p14:creationId xmlns:p14="http://schemas.microsoft.com/office/powerpoint/2010/main" val="382816976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71285" y="749013"/>
            <a:ext cx="28283111" cy="311727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1571285" y="4364186"/>
            <a:ext cx="28283111" cy="1234353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571283" y="17335504"/>
            <a:ext cx="7332660" cy="995795"/>
          </a:xfrm>
          <a:prstGeom prst="rect">
            <a:avLst/>
          </a:prstGeom>
        </p:spPr>
        <p:txBody>
          <a:bodyPr/>
          <a:lstStyle/>
          <a:p>
            <a:pPr defTabSz="2493843"/>
            <a:fld id="{1D8BD707-D9CF-40AE-B4C6-C98DA3205C09}" type="datetimeFigureOut">
              <a:rPr lang="en-US" sz="4909" smtClean="0">
                <a:solidFill>
                  <a:prstClr val="black"/>
                </a:solidFill>
              </a:rPr>
              <a:pPr defTabSz="2493843"/>
              <a:t>11/26/2023</a:t>
            </a:fld>
            <a:endParaRPr lang="en-US" sz="4909">
              <a:solidFill>
                <a:prstClr val="black"/>
              </a:solidFill>
            </a:endParaRPr>
          </a:p>
        </p:txBody>
      </p:sp>
      <p:sp>
        <p:nvSpPr>
          <p:cNvPr id="5" name="Footer Placeholder 4"/>
          <p:cNvSpPr>
            <a:spLocks noGrp="1"/>
          </p:cNvSpPr>
          <p:nvPr>
            <p:ph type="ftr" sz="quarter" idx="11"/>
          </p:nvPr>
        </p:nvSpPr>
        <p:spPr>
          <a:xfrm>
            <a:off x="10737108" y="17335504"/>
            <a:ext cx="9951466" cy="995795"/>
          </a:xfrm>
          <a:prstGeom prst="rect">
            <a:avLst/>
          </a:prstGeom>
        </p:spPr>
        <p:txBody>
          <a:bodyPr/>
          <a:lstStyle/>
          <a:p>
            <a:pPr defTabSz="2493843"/>
            <a:endParaRPr lang="en-US" sz="4909">
              <a:solidFill>
                <a:prstClr val="black"/>
              </a:solidFill>
            </a:endParaRPr>
          </a:p>
        </p:txBody>
      </p:sp>
      <p:sp>
        <p:nvSpPr>
          <p:cNvPr id="6" name="Slide Number Placeholder 5"/>
          <p:cNvSpPr>
            <a:spLocks noGrp="1"/>
          </p:cNvSpPr>
          <p:nvPr>
            <p:ph type="sldNum" sz="quarter" idx="12"/>
          </p:nvPr>
        </p:nvSpPr>
        <p:spPr>
          <a:xfrm>
            <a:off x="22521736" y="17335504"/>
            <a:ext cx="7332660" cy="995795"/>
          </a:xfrm>
          <a:prstGeom prst="rect">
            <a:avLst/>
          </a:prstGeom>
        </p:spPr>
        <p:txBody>
          <a:bodyPr/>
          <a:lstStyle/>
          <a:p>
            <a:pPr defTabSz="2493843"/>
            <a:fld id="{B6F15528-21DE-4FAA-801E-634DDDAF4B2B}" type="slidenum">
              <a:rPr lang="en-US" sz="4909" smtClean="0">
                <a:solidFill>
                  <a:prstClr val="black"/>
                </a:solidFill>
              </a:rPr>
              <a:pPr defTabSz="2493843"/>
              <a:t>‹#›</a:t>
            </a:fld>
            <a:endParaRPr lang="en-US" sz="4909">
              <a:solidFill>
                <a:prstClr val="black"/>
              </a:solidFill>
            </a:endParaRPr>
          </a:p>
        </p:txBody>
      </p:sp>
    </p:spTree>
    <p:extLst>
      <p:ext uri="{BB962C8B-B14F-4D97-AF65-F5344CB8AC3E}">
        <p14:creationId xmlns:p14="http://schemas.microsoft.com/office/powerpoint/2010/main" val="149235056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82414" y="12018822"/>
            <a:ext cx="26711828" cy="3714750"/>
          </a:xfrm>
          <a:prstGeom prst="rect">
            <a:avLst/>
          </a:prstGeom>
        </p:spPr>
        <p:txBody>
          <a:bodyPr anchor="t"/>
          <a:lstStyle>
            <a:lvl1pPr algn="l">
              <a:defRPr sz="10909" b="1" cap="all"/>
            </a:lvl1pPr>
          </a:lstStyle>
          <a:p>
            <a:r>
              <a:rPr lang="en-US" smtClean="0"/>
              <a:t>Click to edit Master title style</a:t>
            </a:r>
            <a:endParaRPr lang="en-US"/>
          </a:p>
        </p:txBody>
      </p:sp>
      <p:sp>
        <p:nvSpPr>
          <p:cNvPr id="3" name="Text Placeholder 2"/>
          <p:cNvSpPr>
            <a:spLocks noGrp="1"/>
          </p:cNvSpPr>
          <p:nvPr>
            <p:ph type="body" idx="1"/>
          </p:nvPr>
        </p:nvSpPr>
        <p:spPr>
          <a:xfrm>
            <a:off x="2482414" y="7927403"/>
            <a:ext cx="26711828" cy="4091419"/>
          </a:xfrm>
          <a:prstGeom prst="rect">
            <a:avLst/>
          </a:prstGeom>
        </p:spPr>
        <p:txBody>
          <a:bodyPr anchor="b"/>
          <a:lstStyle>
            <a:lvl1pPr marL="0" indent="0">
              <a:buNone/>
              <a:defRPr sz="5455">
                <a:solidFill>
                  <a:schemeClr val="tx1">
                    <a:tint val="75000"/>
                  </a:schemeClr>
                </a:solidFill>
              </a:defRPr>
            </a:lvl1pPr>
            <a:lvl2pPr marL="1246922" indent="0">
              <a:buNone/>
              <a:defRPr sz="4909">
                <a:solidFill>
                  <a:schemeClr val="tx1">
                    <a:tint val="75000"/>
                  </a:schemeClr>
                </a:solidFill>
              </a:defRPr>
            </a:lvl2pPr>
            <a:lvl3pPr marL="2493843" indent="0">
              <a:buNone/>
              <a:defRPr sz="4364">
                <a:solidFill>
                  <a:schemeClr val="tx1">
                    <a:tint val="75000"/>
                  </a:schemeClr>
                </a:solidFill>
              </a:defRPr>
            </a:lvl3pPr>
            <a:lvl4pPr marL="3740765" indent="0">
              <a:buNone/>
              <a:defRPr sz="3818">
                <a:solidFill>
                  <a:schemeClr val="tx1">
                    <a:tint val="75000"/>
                  </a:schemeClr>
                </a:solidFill>
              </a:defRPr>
            </a:lvl4pPr>
            <a:lvl5pPr marL="4987686" indent="0">
              <a:buNone/>
              <a:defRPr sz="3818">
                <a:solidFill>
                  <a:schemeClr val="tx1">
                    <a:tint val="75000"/>
                  </a:schemeClr>
                </a:solidFill>
              </a:defRPr>
            </a:lvl5pPr>
            <a:lvl6pPr marL="6234608" indent="0">
              <a:buNone/>
              <a:defRPr sz="3818">
                <a:solidFill>
                  <a:schemeClr val="tx1">
                    <a:tint val="75000"/>
                  </a:schemeClr>
                </a:solidFill>
              </a:defRPr>
            </a:lvl6pPr>
            <a:lvl7pPr marL="7481529" indent="0">
              <a:buNone/>
              <a:defRPr sz="3818">
                <a:solidFill>
                  <a:schemeClr val="tx1">
                    <a:tint val="75000"/>
                  </a:schemeClr>
                </a:solidFill>
              </a:defRPr>
            </a:lvl7pPr>
            <a:lvl8pPr marL="8728451" indent="0">
              <a:buNone/>
              <a:defRPr sz="3818">
                <a:solidFill>
                  <a:schemeClr val="tx1">
                    <a:tint val="75000"/>
                  </a:schemeClr>
                </a:solidFill>
              </a:defRPr>
            </a:lvl8pPr>
            <a:lvl9pPr marL="9975372" indent="0">
              <a:buNone/>
              <a:defRPr sz="3818">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571283" y="17335504"/>
            <a:ext cx="7332660" cy="995795"/>
          </a:xfrm>
          <a:prstGeom prst="rect">
            <a:avLst/>
          </a:prstGeom>
        </p:spPr>
        <p:txBody>
          <a:bodyPr/>
          <a:lstStyle/>
          <a:p>
            <a:pPr defTabSz="2493843"/>
            <a:fld id="{1D8BD707-D9CF-40AE-B4C6-C98DA3205C09}" type="datetimeFigureOut">
              <a:rPr lang="en-US" sz="4909" smtClean="0">
                <a:solidFill>
                  <a:prstClr val="black"/>
                </a:solidFill>
              </a:rPr>
              <a:pPr defTabSz="2493843"/>
              <a:t>11/26/2023</a:t>
            </a:fld>
            <a:endParaRPr lang="en-US" sz="4909">
              <a:solidFill>
                <a:prstClr val="black"/>
              </a:solidFill>
            </a:endParaRPr>
          </a:p>
        </p:txBody>
      </p:sp>
      <p:sp>
        <p:nvSpPr>
          <p:cNvPr id="5" name="Footer Placeholder 4"/>
          <p:cNvSpPr>
            <a:spLocks noGrp="1"/>
          </p:cNvSpPr>
          <p:nvPr>
            <p:ph type="ftr" sz="quarter" idx="11"/>
          </p:nvPr>
        </p:nvSpPr>
        <p:spPr>
          <a:xfrm>
            <a:off x="10737108" y="17335504"/>
            <a:ext cx="9951466" cy="995795"/>
          </a:xfrm>
          <a:prstGeom prst="rect">
            <a:avLst/>
          </a:prstGeom>
        </p:spPr>
        <p:txBody>
          <a:bodyPr/>
          <a:lstStyle/>
          <a:p>
            <a:pPr defTabSz="2493843"/>
            <a:endParaRPr lang="en-US" sz="4909">
              <a:solidFill>
                <a:prstClr val="black"/>
              </a:solidFill>
            </a:endParaRPr>
          </a:p>
        </p:txBody>
      </p:sp>
      <p:sp>
        <p:nvSpPr>
          <p:cNvPr id="6" name="Slide Number Placeholder 5"/>
          <p:cNvSpPr>
            <a:spLocks noGrp="1"/>
          </p:cNvSpPr>
          <p:nvPr>
            <p:ph type="sldNum" sz="quarter" idx="12"/>
          </p:nvPr>
        </p:nvSpPr>
        <p:spPr>
          <a:xfrm>
            <a:off x="22521736" y="17335504"/>
            <a:ext cx="7332660" cy="995795"/>
          </a:xfrm>
          <a:prstGeom prst="rect">
            <a:avLst/>
          </a:prstGeom>
        </p:spPr>
        <p:txBody>
          <a:bodyPr/>
          <a:lstStyle/>
          <a:p>
            <a:pPr defTabSz="2493843"/>
            <a:fld id="{B6F15528-21DE-4FAA-801E-634DDDAF4B2B}" type="slidenum">
              <a:rPr lang="en-US" sz="4909" smtClean="0">
                <a:solidFill>
                  <a:prstClr val="black"/>
                </a:solidFill>
              </a:rPr>
              <a:pPr defTabSz="2493843"/>
              <a:t>‹#›</a:t>
            </a:fld>
            <a:endParaRPr lang="en-US" sz="4909">
              <a:solidFill>
                <a:prstClr val="black"/>
              </a:solidFill>
            </a:endParaRPr>
          </a:p>
        </p:txBody>
      </p:sp>
    </p:spTree>
    <p:extLst>
      <p:ext uri="{BB962C8B-B14F-4D97-AF65-F5344CB8AC3E}">
        <p14:creationId xmlns:p14="http://schemas.microsoft.com/office/powerpoint/2010/main" val="6639147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71285" y="749013"/>
            <a:ext cx="28283111" cy="311727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1571285" y="4364186"/>
            <a:ext cx="13879675" cy="12343535"/>
          </a:xfrm>
          <a:prstGeom prst="rect">
            <a:avLst/>
          </a:prstGeom>
        </p:spPr>
        <p:txBody>
          <a:bodyPr/>
          <a:lstStyle>
            <a:lvl1pPr>
              <a:defRPr sz="7636"/>
            </a:lvl1pPr>
            <a:lvl2pPr>
              <a:defRPr sz="6546"/>
            </a:lvl2pPr>
            <a:lvl3pPr>
              <a:defRPr sz="5455"/>
            </a:lvl3pPr>
            <a:lvl4pPr>
              <a:defRPr sz="4909"/>
            </a:lvl4pPr>
            <a:lvl5pPr>
              <a:defRPr sz="4909"/>
            </a:lvl5pPr>
            <a:lvl6pPr>
              <a:defRPr sz="4909"/>
            </a:lvl6pPr>
            <a:lvl7pPr>
              <a:defRPr sz="4909"/>
            </a:lvl7pPr>
            <a:lvl8pPr>
              <a:defRPr sz="4909"/>
            </a:lvl8pPr>
            <a:lvl9pPr>
              <a:defRPr sz="490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5974722" y="4364186"/>
            <a:ext cx="13879675" cy="12343535"/>
          </a:xfrm>
          <a:prstGeom prst="rect">
            <a:avLst/>
          </a:prstGeom>
        </p:spPr>
        <p:txBody>
          <a:bodyPr/>
          <a:lstStyle>
            <a:lvl1pPr>
              <a:defRPr sz="7636"/>
            </a:lvl1pPr>
            <a:lvl2pPr>
              <a:defRPr sz="6546"/>
            </a:lvl2pPr>
            <a:lvl3pPr>
              <a:defRPr sz="5455"/>
            </a:lvl3pPr>
            <a:lvl4pPr>
              <a:defRPr sz="4909"/>
            </a:lvl4pPr>
            <a:lvl5pPr>
              <a:defRPr sz="4909"/>
            </a:lvl5pPr>
            <a:lvl6pPr>
              <a:defRPr sz="4909"/>
            </a:lvl6pPr>
            <a:lvl7pPr>
              <a:defRPr sz="4909"/>
            </a:lvl7pPr>
            <a:lvl8pPr>
              <a:defRPr sz="4909"/>
            </a:lvl8pPr>
            <a:lvl9pPr>
              <a:defRPr sz="4909"/>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571283" y="17335504"/>
            <a:ext cx="7332660" cy="995795"/>
          </a:xfrm>
          <a:prstGeom prst="rect">
            <a:avLst/>
          </a:prstGeom>
        </p:spPr>
        <p:txBody>
          <a:bodyPr/>
          <a:lstStyle/>
          <a:p>
            <a:pPr defTabSz="2493843"/>
            <a:fld id="{1D8BD707-D9CF-40AE-B4C6-C98DA3205C09}" type="datetimeFigureOut">
              <a:rPr lang="en-US" sz="4909" smtClean="0">
                <a:solidFill>
                  <a:prstClr val="black"/>
                </a:solidFill>
              </a:rPr>
              <a:pPr defTabSz="2493843"/>
              <a:t>11/26/2023</a:t>
            </a:fld>
            <a:endParaRPr lang="en-US" sz="4909">
              <a:solidFill>
                <a:prstClr val="black"/>
              </a:solidFill>
            </a:endParaRPr>
          </a:p>
        </p:txBody>
      </p:sp>
      <p:sp>
        <p:nvSpPr>
          <p:cNvPr id="6" name="Footer Placeholder 5"/>
          <p:cNvSpPr>
            <a:spLocks noGrp="1"/>
          </p:cNvSpPr>
          <p:nvPr>
            <p:ph type="ftr" sz="quarter" idx="11"/>
          </p:nvPr>
        </p:nvSpPr>
        <p:spPr>
          <a:xfrm>
            <a:off x="10737108" y="17335504"/>
            <a:ext cx="9951466" cy="995795"/>
          </a:xfrm>
          <a:prstGeom prst="rect">
            <a:avLst/>
          </a:prstGeom>
        </p:spPr>
        <p:txBody>
          <a:bodyPr/>
          <a:lstStyle/>
          <a:p>
            <a:pPr defTabSz="2493843"/>
            <a:endParaRPr lang="en-US" sz="4909">
              <a:solidFill>
                <a:prstClr val="black"/>
              </a:solidFill>
            </a:endParaRPr>
          </a:p>
        </p:txBody>
      </p:sp>
      <p:sp>
        <p:nvSpPr>
          <p:cNvPr id="7" name="Slide Number Placeholder 6"/>
          <p:cNvSpPr>
            <a:spLocks noGrp="1"/>
          </p:cNvSpPr>
          <p:nvPr>
            <p:ph type="sldNum" sz="quarter" idx="12"/>
          </p:nvPr>
        </p:nvSpPr>
        <p:spPr>
          <a:xfrm>
            <a:off x="22521736" y="17335504"/>
            <a:ext cx="7332660" cy="995795"/>
          </a:xfrm>
          <a:prstGeom prst="rect">
            <a:avLst/>
          </a:prstGeom>
        </p:spPr>
        <p:txBody>
          <a:bodyPr/>
          <a:lstStyle/>
          <a:p>
            <a:pPr defTabSz="2493843"/>
            <a:fld id="{B6F15528-21DE-4FAA-801E-634DDDAF4B2B}" type="slidenum">
              <a:rPr lang="en-US" sz="4909" smtClean="0">
                <a:solidFill>
                  <a:prstClr val="black"/>
                </a:solidFill>
              </a:rPr>
              <a:pPr defTabSz="2493843"/>
              <a:t>‹#›</a:t>
            </a:fld>
            <a:endParaRPr lang="en-US" sz="4909">
              <a:solidFill>
                <a:prstClr val="black"/>
              </a:solidFill>
            </a:endParaRPr>
          </a:p>
        </p:txBody>
      </p:sp>
    </p:spTree>
    <p:extLst>
      <p:ext uri="{BB962C8B-B14F-4D97-AF65-F5344CB8AC3E}">
        <p14:creationId xmlns:p14="http://schemas.microsoft.com/office/powerpoint/2010/main" val="341704319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71285" y="749013"/>
            <a:ext cx="28283111" cy="3117273"/>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71287" y="4186672"/>
            <a:ext cx="13885132" cy="1744805"/>
          </a:xfrm>
          <a:prstGeom prst="rect">
            <a:avLst/>
          </a:prstGeom>
        </p:spPr>
        <p:txBody>
          <a:bodyPr anchor="b"/>
          <a:lstStyle>
            <a:lvl1pPr marL="0" indent="0">
              <a:buNone/>
              <a:defRPr sz="6546" b="1"/>
            </a:lvl1pPr>
            <a:lvl2pPr marL="1246922" indent="0">
              <a:buNone/>
              <a:defRPr sz="5455" b="1"/>
            </a:lvl2pPr>
            <a:lvl3pPr marL="2493843" indent="0">
              <a:buNone/>
              <a:defRPr sz="4909" b="1"/>
            </a:lvl3pPr>
            <a:lvl4pPr marL="3740765" indent="0">
              <a:buNone/>
              <a:defRPr sz="4364" b="1"/>
            </a:lvl4pPr>
            <a:lvl5pPr marL="4987686" indent="0">
              <a:buNone/>
              <a:defRPr sz="4364" b="1"/>
            </a:lvl5pPr>
            <a:lvl6pPr marL="6234608" indent="0">
              <a:buNone/>
              <a:defRPr sz="4364" b="1"/>
            </a:lvl6pPr>
            <a:lvl7pPr marL="7481529" indent="0">
              <a:buNone/>
              <a:defRPr sz="4364" b="1"/>
            </a:lvl7pPr>
            <a:lvl8pPr marL="8728451" indent="0">
              <a:buNone/>
              <a:defRPr sz="4364" b="1"/>
            </a:lvl8pPr>
            <a:lvl9pPr marL="9975372" indent="0">
              <a:buNone/>
              <a:defRPr sz="4364" b="1"/>
            </a:lvl9pPr>
          </a:lstStyle>
          <a:p>
            <a:pPr lvl="0"/>
            <a:r>
              <a:rPr lang="en-US" smtClean="0"/>
              <a:t>Click to edit Master text styles</a:t>
            </a:r>
          </a:p>
        </p:txBody>
      </p:sp>
      <p:sp>
        <p:nvSpPr>
          <p:cNvPr id="4" name="Content Placeholder 3"/>
          <p:cNvSpPr>
            <a:spLocks noGrp="1"/>
          </p:cNvSpPr>
          <p:nvPr>
            <p:ph sz="half" idx="2"/>
          </p:nvPr>
        </p:nvSpPr>
        <p:spPr>
          <a:xfrm>
            <a:off x="1571287" y="5931477"/>
            <a:ext cx="13885132" cy="10776240"/>
          </a:xfrm>
          <a:prstGeom prst="rect">
            <a:avLst/>
          </a:prstGeom>
        </p:spPr>
        <p:txBody>
          <a:bodyPr/>
          <a:lstStyle>
            <a:lvl1pPr>
              <a:defRPr sz="6546"/>
            </a:lvl1pPr>
            <a:lvl2pPr>
              <a:defRPr sz="5455"/>
            </a:lvl2pPr>
            <a:lvl3pPr>
              <a:defRPr sz="4909"/>
            </a:lvl3pPr>
            <a:lvl4pPr>
              <a:defRPr sz="4364"/>
            </a:lvl4pPr>
            <a:lvl5pPr>
              <a:defRPr sz="4364"/>
            </a:lvl5pPr>
            <a:lvl6pPr>
              <a:defRPr sz="4364"/>
            </a:lvl6pPr>
            <a:lvl7pPr>
              <a:defRPr sz="4364"/>
            </a:lvl7pPr>
            <a:lvl8pPr>
              <a:defRPr sz="4364"/>
            </a:lvl8pPr>
            <a:lvl9pPr>
              <a:defRPr sz="436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5963812" y="4186672"/>
            <a:ext cx="13890586" cy="1744805"/>
          </a:xfrm>
          <a:prstGeom prst="rect">
            <a:avLst/>
          </a:prstGeom>
        </p:spPr>
        <p:txBody>
          <a:bodyPr anchor="b"/>
          <a:lstStyle>
            <a:lvl1pPr marL="0" indent="0">
              <a:buNone/>
              <a:defRPr sz="6546" b="1"/>
            </a:lvl1pPr>
            <a:lvl2pPr marL="1246922" indent="0">
              <a:buNone/>
              <a:defRPr sz="5455" b="1"/>
            </a:lvl2pPr>
            <a:lvl3pPr marL="2493843" indent="0">
              <a:buNone/>
              <a:defRPr sz="4909" b="1"/>
            </a:lvl3pPr>
            <a:lvl4pPr marL="3740765" indent="0">
              <a:buNone/>
              <a:defRPr sz="4364" b="1"/>
            </a:lvl4pPr>
            <a:lvl5pPr marL="4987686" indent="0">
              <a:buNone/>
              <a:defRPr sz="4364" b="1"/>
            </a:lvl5pPr>
            <a:lvl6pPr marL="6234608" indent="0">
              <a:buNone/>
              <a:defRPr sz="4364" b="1"/>
            </a:lvl6pPr>
            <a:lvl7pPr marL="7481529" indent="0">
              <a:buNone/>
              <a:defRPr sz="4364" b="1"/>
            </a:lvl7pPr>
            <a:lvl8pPr marL="8728451" indent="0">
              <a:buNone/>
              <a:defRPr sz="4364" b="1"/>
            </a:lvl8pPr>
            <a:lvl9pPr marL="9975372" indent="0">
              <a:buNone/>
              <a:defRPr sz="4364" b="1"/>
            </a:lvl9pPr>
          </a:lstStyle>
          <a:p>
            <a:pPr lvl="0"/>
            <a:r>
              <a:rPr lang="en-US" smtClean="0"/>
              <a:t>Click to edit Master text styles</a:t>
            </a:r>
          </a:p>
        </p:txBody>
      </p:sp>
      <p:sp>
        <p:nvSpPr>
          <p:cNvPr id="6" name="Content Placeholder 5"/>
          <p:cNvSpPr>
            <a:spLocks noGrp="1"/>
          </p:cNvSpPr>
          <p:nvPr>
            <p:ph sz="quarter" idx="4"/>
          </p:nvPr>
        </p:nvSpPr>
        <p:spPr>
          <a:xfrm>
            <a:off x="15963812" y="5931477"/>
            <a:ext cx="13890586" cy="10776240"/>
          </a:xfrm>
          <a:prstGeom prst="rect">
            <a:avLst/>
          </a:prstGeom>
        </p:spPr>
        <p:txBody>
          <a:bodyPr/>
          <a:lstStyle>
            <a:lvl1pPr>
              <a:defRPr sz="6546"/>
            </a:lvl1pPr>
            <a:lvl2pPr>
              <a:defRPr sz="5455"/>
            </a:lvl2pPr>
            <a:lvl3pPr>
              <a:defRPr sz="4909"/>
            </a:lvl3pPr>
            <a:lvl4pPr>
              <a:defRPr sz="4364"/>
            </a:lvl4pPr>
            <a:lvl5pPr>
              <a:defRPr sz="4364"/>
            </a:lvl5pPr>
            <a:lvl6pPr>
              <a:defRPr sz="4364"/>
            </a:lvl6pPr>
            <a:lvl7pPr>
              <a:defRPr sz="4364"/>
            </a:lvl7pPr>
            <a:lvl8pPr>
              <a:defRPr sz="4364"/>
            </a:lvl8pPr>
            <a:lvl9pPr>
              <a:defRPr sz="436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571283" y="17335504"/>
            <a:ext cx="7332660" cy="995795"/>
          </a:xfrm>
          <a:prstGeom prst="rect">
            <a:avLst/>
          </a:prstGeom>
        </p:spPr>
        <p:txBody>
          <a:bodyPr/>
          <a:lstStyle/>
          <a:p>
            <a:pPr defTabSz="2493843"/>
            <a:fld id="{1D8BD707-D9CF-40AE-B4C6-C98DA3205C09}" type="datetimeFigureOut">
              <a:rPr lang="en-US" sz="4909" smtClean="0">
                <a:solidFill>
                  <a:prstClr val="black"/>
                </a:solidFill>
              </a:rPr>
              <a:pPr defTabSz="2493843"/>
              <a:t>11/26/2023</a:t>
            </a:fld>
            <a:endParaRPr lang="en-US" sz="4909">
              <a:solidFill>
                <a:prstClr val="black"/>
              </a:solidFill>
            </a:endParaRPr>
          </a:p>
        </p:txBody>
      </p:sp>
      <p:sp>
        <p:nvSpPr>
          <p:cNvPr id="8" name="Footer Placeholder 7"/>
          <p:cNvSpPr>
            <a:spLocks noGrp="1"/>
          </p:cNvSpPr>
          <p:nvPr>
            <p:ph type="ftr" sz="quarter" idx="11"/>
          </p:nvPr>
        </p:nvSpPr>
        <p:spPr>
          <a:xfrm>
            <a:off x="10737108" y="17335504"/>
            <a:ext cx="9951466" cy="995795"/>
          </a:xfrm>
          <a:prstGeom prst="rect">
            <a:avLst/>
          </a:prstGeom>
        </p:spPr>
        <p:txBody>
          <a:bodyPr/>
          <a:lstStyle/>
          <a:p>
            <a:pPr defTabSz="2493843"/>
            <a:endParaRPr lang="en-US" sz="4909">
              <a:solidFill>
                <a:prstClr val="black"/>
              </a:solidFill>
            </a:endParaRPr>
          </a:p>
        </p:txBody>
      </p:sp>
      <p:sp>
        <p:nvSpPr>
          <p:cNvPr id="9" name="Slide Number Placeholder 8"/>
          <p:cNvSpPr>
            <a:spLocks noGrp="1"/>
          </p:cNvSpPr>
          <p:nvPr>
            <p:ph type="sldNum" sz="quarter" idx="12"/>
          </p:nvPr>
        </p:nvSpPr>
        <p:spPr>
          <a:xfrm>
            <a:off x="22521736" y="17335504"/>
            <a:ext cx="7332660" cy="995795"/>
          </a:xfrm>
          <a:prstGeom prst="rect">
            <a:avLst/>
          </a:prstGeom>
        </p:spPr>
        <p:txBody>
          <a:bodyPr/>
          <a:lstStyle/>
          <a:p>
            <a:pPr defTabSz="2493843"/>
            <a:fld id="{B6F15528-21DE-4FAA-801E-634DDDAF4B2B}" type="slidenum">
              <a:rPr lang="en-US" sz="4909" smtClean="0">
                <a:solidFill>
                  <a:prstClr val="black"/>
                </a:solidFill>
              </a:rPr>
              <a:pPr defTabSz="2493843"/>
              <a:t>‹#›</a:t>
            </a:fld>
            <a:endParaRPr lang="en-US" sz="4909">
              <a:solidFill>
                <a:prstClr val="black"/>
              </a:solidFill>
            </a:endParaRPr>
          </a:p>
        </p:txBody>
      </p:sp>
    </p:spTree>
    <p:extLst>
      <p:ext uri="{BB962C8B-B14F-4D97-AF65-F5344CB8AC3E}">
        <p14:creationId xmlns:p14="http://schemas.microsoft.com/office/powerpoint/2010/main" val="321173178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71285" y="749013"/>
            <a:ext cx="28283111" cy="311727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1571283" y="17335504"/>
            <a:ext cx="7332660" cy="995795"/>
          </a:xfrm>
          <a:prstGeom prst="rect">
            <a:avLst/>
          </a:prstGeom>
        </p:spPr>
        <p:txBody>
          <a:bodyPr/>
          <a:lstStyle/>
          <a:p>
            <a:pPr defTabSz="2493843"/>
            <a:fld id="{1D8BD707-D9CF-40AE-B4C6-C98DA3205C09}" type="datetimeFigureOut">
              <a:rPr lang="en-US" sz="4909" smtClean="0">
                <a:solidFill>
                  <a:prstClr val="black"/>
                </a:solidFill>
              </a:rPr>
              <a:pPr defTabSz="2493843"/>
              <a:t>11/26/2023</a:t>
            </a:fld>
            <a:endParaRPr lang="en-US" sz="4909">
              <a:solidFill>
                <a:prstClr val="black"/>
              </a:solidFill>
            </a:endParaRPr>
          </a:p>
        </p:txBody>
      </p:sp>
      <p:sp>
        <p:nvSpPr>
          <p:cNvPr id="4" name="Footer Placeholder 3"/>
          <p:cNvSpPr>
            <a:spLocks noGrp="1"/>
          </p:cNvSpPr>
          <p:nvPr>
            <p:ph type="ftr" sz="quarter" idx="11"/>
          </p:nvPr>
        </p:nvSpPr>
        <p:spPr>
          <a:xfrm>
            <a:off x="10737108" y="17335504"/>
            <a:ext cx="9951466" cy="995795"/>
          </a:xfrm>
          <a:prstGeom prst="rect">
            <a:avLst/>
          </a:prstGeom>
        </p:spPr>
        <p:txBody>
          <a:bodyPr/>
          <a:lstStyle/>
          <a:p>
            <a:pPr defTabSz="2493843"/>
            <a:endParaRPr lang="en-US" sz="4909">
              <a:solidFill>
                <a:prstClr val="black"/>
              </a:solidFill>
            </a:endParaRPr>
          </a:p>
        </p:txBody>
      </p:sp>
      <p:sp>
        <p:nvSpPr>
          <p:cNvPr id="5" name="Slide Number Placeholder 4"/>
          <p:cNvSpPr>
            <a:spLocks noGrp="1"/>
          </p:cNvSpPr>
          <p:nvPr>
            <p:ph type="sldNum" sz="quarter" idx="12"/>
          </p:nvPr>
        </p:nvSpPr>
        <p:spPr>
          <a:xfrm>
            <a:off x="22521736" y="17335504"/>
            <a:ext cx="7332660" cy="995795"/>
          </a:xfrm>
          <a:prstGeom prst="rect">
            <a:avLst/>
          </a:prstGeom>
        </p:spPr>
        <p:txBody>
          <a:bodyPr/>
          <a:lstStyle/>
          <a:p>
            <a:pPr defTabSz="2493843"/>
            <a:fld id="{B6F15528-21DE-4FAA-801E-634DDDAF4B2B}" type="slidenum">
              <a:rPr lang="en-US" sz="4909" smtClean="0">
                <a:solidFill>
                  <a:prstClr val="black"/>
                </a:solidFill>
              </a:rPr>
              <a:pPr defTabSz="2493843"/>
              <a:t>‹#›</a:t>
            </a:fld>
            <a:endParaRPr lang="en-US" sz="4909">
              <a:solidFill>
                <a:prstClr val="black"/>
              </a:solidFill>
            </a:endParaRPr>
          </a:p>
        </p:txBody>
      </p:sp>
    </p:spTree>
    <p:extLst>
      <p:ext uri="{BB962C8B-B14F-4D97-AF65-F5344CB8AC3E}">
        <p14:creationId xmlns:p14="http://schemas.microsoft.com/office/powerpoint/2010/main" val="387109222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571283" y="17335504"/>
            <a:ext cx="7332660" cy="995795"/>
          </a:xfrm>
          <a:prstGeom prst="rect">
            <a:avLst/>
          </a:prstGeom>
        </p:spPr>
        <p:txBody>
          <a:bodyPr/>
          <a:lstStyle/>
          <a:p>
            <a:pPr defTabSz="2493843"/>
            <a:fld id="{1D8BD707-D9CF-40AE-B4C6-C98DA3205C09}" type="datetimeFigureOut">
              <a:rPr lang="en-US" sz="4909" smtClean="0">
                <a:solidFill>
                  <a:prstClr val="black"/>
                </a:solidFill>
              </a:rPr>
              <a:pPr defTabSz="2493843"/>
              <a:t>11/26/2023</a:t>
            </a:fld>
            <a:endParaRPr lang="en-US" sz="4909">
              <a:solidFill>
                <a:prstClr val="black"/>
              </a:solidFill>
            </a:endParaRPr>
          </a:p>
        </p:txBody>
      </p:sp>
      <p:sp>
        <p:nvSpPr>
          <p:cNvPr id="3" name="Footer Placeholder 2"/>
          <p:cNvSpPr>
            <a:spLocks noGrp="1"/>
          </p:cNvSpPr>
          <p:nvPr>
            <p:ph type="ftr" sz="quarter" idx="11"/>
          </p:nvPr>
        </p:nvSpPr>
        <p:spPr>
          <a:xfrm>
            <a:off x="10737108" y="17335504"/>
            <a:ext cx="9951466" cy="995795"/>
          </a:xfrm>
          <a:prstGeom prst="rect">
            <a:avLst/>
          </a:prstGeom>
        </p:spPr>
        <p:txBody>
          <a:bodyPr/>
          <a:lstStyle/>
          <a:p>
            <a:pPr defTabSz="2493843"/>
            <a:endParaRPr lang="en-US" sz="4909">
              <a:solidFill>
                <a:prstClr val="black"/>
              </a:solidFill>
            </a:endParaRPr>
          </a:p>
        </p:txBody>
      </p:sp>
      <p:sp>
        <p:nvSpPr>
          <p:cNvPr id="4" name="Slide Number Placeholder 3"/>
          <p:cNvSpPr>
            <a:spLocks noGrp="1"/>
          </p:cNvSpPr>
          <p:nvPr>
            <p:ph type="sldNum" sz="quarter" idx="12"/>
          </p:nvPr>
        </p:nvSpPr>
        <p:spPr>
          <a:xfrm>
            <a:off x="22521736" y="17335504"/>
            <a:ext cx="7332660" cy="995795"/>
          </a:xfrm>
          <a:prstGeom prst="rect">
            <a:avLst/>
          </a:prstGeom>
        </p:spPr>
        <p:txBody>
          <a:bodyPr/>
          <a:lstStyle/>
          <a:p>
            <a:pPr defTabSz="2493843"/>
            <a:fld id="{B6F15528-21DE-4FAA-801E-634DDDAF4B2B}" type="slidenum">
              <a:rPr lang="en-US" sz="4909" smtClean="0">
                <a:solidFill>
                  <a:prstClr val="black"/>
                </a:solidFill>
              </a:rPr>
              <a:pPr defTabSz="2493843"/>
              <a:t>‹#›</a:t>
            </a:fld>
            <a:endParaRPr lang="en-US" sz="4909">
              <a:solidFill>
                <a:prstClr val="black"/>
              </a:solidFill>
            </a:endParaRPr>
          </a:p>
        </p:txBody>
      </p:sp>
    </p:spTree>
    <p:extLst>
      <p:ext uri="{BB962C8B-B14F-4D97-AF65-F5344CB8AC3E}">
        <p14:creationId xmlns:p14="http://schemas.microsoft.com/office/powerpoint/2010/main" val="263800577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1287" y="744682"/>
            <a:ext cx="10338832" cy="3169227"/>
          </a:xfrm>
          <a:prstGeom prst="rect">
            <a:avLst/>
          </a:prstGeom>
        </p:spPr>
        <p:txBody>
          <a:bodyPr anchor="b"/>
          <a:lstStyle>
            <a:lvl1pPr algn="l">
              <a:defRPr sz="5455" b="1"/>
            </a:lvl1pPr>
          </a:lstStyle>
          <a:p>
            <a:r>
              <a:rPr lang="en-US" smtClean="0"/>
              <a:t>Click to edit Master title style</a:t>
            </a:r>
            <a:endParaRPr lang="en-US"/>
          </a:p>
        </p:txBody>
      </p:sp>
      <p:sp>
        <p:nvSpPr>
          <p:cNvPr id="3" name="Content Placeholder 2"/>
          <p:cNvSpPr>
            <a:spLocks noGrp="1"/>
          </p:cNvSpPr>
          <p:nvPr>
            <p:ph idx="1"/>
          </p:nvPr>
        </p:nvSpPr>
        <p:spPr>
          <a:xfrm>
            <a:off x="12286570" y="744686"/>
            <a:ext cx="17567828" cy="15963035"/>
          </a:xfrm>
          <a:prstGeom prst="rect">
            <a:avLst/>
          </a:prstGeom>
        </p:spPr>
        <p:txBody>
          <a:bodyPr/>
          <a:lstStyle>
            <a:lvl1pPr>
              <a:defRPr sz="8727"/>
            </a:lvl1pPr>
            <a:lvl2pPr>
              <a:defRPr sz="7636"/>
            </a:lvl2pPr>
            <a:lvl3pPr>
              <a:defRPr sz="6546"/>
            </a:lvl3pPr>
            <a:lvl4pPr>
              <a:defRPr sz="5455"/>
            </a:lvl4pPr>
            <a:lvl5pPr>
              <a:defRPr sz="5455"/>
            </a:lvl5pPr>
            <a:lvl6pPr>
              <a:defRPr sz="5455"/>
            </a:lvl6pPr>
            <a:lvl7pPr>
              <a:defRPr sz="5455"/>
            </a:lvl7pPr>
            <a:lvl8pPr>
              <a:defRPr sz="5455"/>
            </a:lvl8pPr>
            <a:lvl9pPr>
              <a:defRPr sz="5455"/>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571287" y="3913913"/>
            <a:ext cx="10338832" cy="12793808"/>
          </a:xfrm>
          <a:prstGeom prst="rect">
            <a:avLst/>
          </a:prstGeom>
        </p:spPr>
        <p:txBody>
          <a:bodyPr/>
          <a:lstStyle>
            <a:lvl1pPr marL="0" indent="0">
              <a:buNone/>
              <a:defRPr sz="3818"/>
            </a:lvl1pPr>
            <a:lvl2pPr marL="1246922" indent="0">
              <a:buNone/>
              <a:defRPr sz="3273"/>
            </a:lvl2pPr>
            <a:lvl3pPr marL="2493843" indent="0">
              <a:buNone/>
              <a:defRPr sz="2727"/>
            </a:lvl3pPr>
            <a:lvl4pPr marL="3740765" indent="0">
              <a:buNone/>
              <a:defRPr sz="2455"/>
            </a:lvl4pPr>
            <a:lvl5pPr marL="4987686" indent="0">
              <a:buNone/>
              <a:defRPr sz="2455"/>
            </a:lvl5pPr>
            <a:lvl6pPr marL="6234608" indent="0">
              <a:buNone/>
              <a:defRPr sz="2455"/>
            </a:lvl6pPr>
            <a:lvl7pPr marL="7481529" indent="0">
              <a:buNone/>
              <a:defRPr sz="2455"/>
            </a:lvl7pPr>
            <a:lvl8pPr marL="8728451" indent="0">
              <a:buNone/>
              <a:defRPr sz="2455"/>
            </a:lvl8pPr>
            <a:lvl9pPr marL="9975372" indent="0">
              <a:buNone/>
              <a:defRPr sz="2455"/>
            </a:lvl9pPr>
          </a:lstStyle>
          <a:p>
            <a:pPr lvl="0"/>
            <a:r>
              <a:rPr lang="en-US" smtClean="0"/>
              <a:t>Click to edit Master text styles</a:t>
            </a:r>
          </a:p>
        </p:txBody>
      </p:sp>
      <p:sp>
        <p:nvSpPr>
          <p:cNvPr id="5" name="Date Placeholder 4"/>
          <p:cNvSpPr>
            <a:spLocks noGrp="1"/>
          </p:cNvSpPr>
          <p:nvPr>
            <p:ph type="dt" sz="half" idx="10"/>
          </p:nvPr>
        </p:nvSpPr>
        <p:spPr>
          <a:xfrm>
            <a:off x="1571283" y="17335504"/>
            <a:ext cx="7332660" cy="995795"/>
          </a:xfrm>
          <a:prstGeom prst="rect">
            <a:avLst/>
          </a:prstGeom>
        </p:spPr>
        <p:txBody>
          <a:bodyPr/>
          <a:lstStyle/>
          <a:p>
            <a:pPr defTabSz="2493843"/>
            <a:fld id="{1D8BD707-D9CF-40AE-B4C6-C98DA3205C09}" type="datetimeFigureOut">
              <a:rPr lang="en-US" sz="4909" smtClean="0">
                <a:solidFill>
                  <a:prstClr val="black"/>
                </a:solidFill>
              </a:rPr>
              <a:pPr defTabSz="2493843"/>
              <a:t>11/26/2023</a:t>
            </a:fld>
            <a:endParaRPr lang="en-US" sz="4909">
              <a:solidFill>
                <a:prstClr val="black"/>
              </a:solidFill>
            </a:endParaRPr>
          </a:p>
        </p:txBody>
      </p:sp>
      <p:sp>
        <p:nvSpPr>
          <p:cNvPr id="6" name="Footer Placeholder 5"/>
          <p:cNvSpPr>
            <a:spLocks noGrp="1"/>
          </p:cNvSpPr>
          <p:nvPr>
            <p:ph type="ftr" sz="quarter" idx="11"/>
          </p:nvPr>
        </p:nvSpPr>
        <p:spPr>
          <a:xfrm>
            <a:off x="10737108" y="17335504"/>
            <a:ext cx="9951466" cy="995795"/>
          </a:xfrm>
          <a:prstGeom prst="rect">
            <a:avLst/>
          </a:prstGeom>
        </p:spPr>
        <p:txBody>
          <a:bodyPr/>
          <a:lstStyle/>
          <a:p>
            <a:pPr defTabSz="2493843"/>
            <a:endParaRPr lang="en-US" sz="4909">
              <a:solidFill>
                <a:prstClr val="black"/>
              </a:solidFill>
            </a:endParaRPr>
          </a:p>
        </p:txBody>
      </p:sp>
      <p:sp>
        <p:nvSpPr>
          <p:cNvPr id="7" name="Slide Number Placeholder 6"/>
          <p:cNvSpPr>
            <a:spLocks noGrp="1"/>
          </p:cNvSpPr>
          <p:nvPr>
            <p:ph type="sldNum" sz="quarter" idx="12"/>
          </p:nvPr>
        </p:nvSpPr>
        <p:spPr>
          <a:xfrm>
            <a:off x="22521736" y="17335504"/>
            <a:ext cx="7332660" cy="995795"/>
          </a:xfrm>
          <a:prstGeom prst="rect">
            <a:avLst/>
          </a:prstGeom>
        </p:spPr>
        <p:txBody>
          <a:bodyPr/>
          <a:lstStyle/>
          <a:p>
            <a:pPr defTabSz="2493843"/>
            <a:fld id="{B6F15528-21DE-4FAA-801E-634DDDAF4B2B}" type="slidenum">
              <a:rPr lang="en-US" sz="4909" smtClean="0">
                <a:solidFill>
                  <a:prstClr val="black"/>
                </a:solidFill>
              </a:rPr>
              <a:pPr defTabSz="2493843"/>
              <a:t>‹#›</a:t>
            </a:fld>
            <a:endParaRPr lang="en-US" sz="4909">
              <a:solidFill>
                <a:prstClr val="black"/>
              </a:solidFill>
            </a:endParaRPr>
          </a:p>
        </p:txBody>
      </p:sp>
    </p:spTree>
    <p:extLst>
      <p:ext uri="{BB962C8B-B14F-4D97-AF65-F5344CB8AC3E}">
        <p14:creationId xmlns:p14="http://schemas.microsoft.com/office/powerpoint/2010/main" val="263421492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159652" y="13092546"/>
            <a:ext cx="18855409" cy="1545649"/>
          </a:xfrm>
          <a:prstGeom prst="rect">
            <a:avLst/>
          </a:prstGeom>
        </p:spPr>
        <p:txBody>
          <a:bodyPr anchor="b"/>
          <a:lstStyle>
            <a:lvl1pPr algn="l">
              <a:defRPr sz="5455" b="1"/>
            </a:lvl1pPr>
          </a:lstStyle>
          <a:p>
            <a:r>
              <a:rPr lang="en-US" smtClean="0"/>
              <a:t>Click to edit Master title style</a:t>
            </a:r>
            <a:endParaRPr lang="en-US"/>
          </a:p>
        </p:txBody>
      </p:sp>
      <p:sp>
        <p:nvSpPr>
          <p:cNvPr id="3" name="Picture Placeholder 2"/>
          <p:cNvSpPr>
            <a:spLocks noGrp="1"/>
          </p:cNvSpPr>
          <p:nvPr>
            <p:ph type="pic" idx="1"/>
          </p:nvPr>
        </p:nvSpPr>
        <p:spPr>
          <a:xfrm>
            <a:off x="6159652" y="1671204"/>
            <a:ext cx="18855409" cy="11222182"/>
          </a:xfrm>
          <a:prstGeom prst="rect">
            <a:avLst/>
          </a:prstGeom>
        </p:spPr>
        <p:txBody>
          <a:bodyPr/>
          <a:lstStyle>
            <a:lvl1pPr marL="0" indent="0">
              <a:buNone/>
              <a:defRPr sz="8727"/>
            </a:lvl1pPr>
            <a:lvl2pPr marL="1246922" indent="0">
              <a:buNone/>
              <a:defRPr sz="7636"/>
            </a:lvl2pPr>
            <a:lvl3pPr marL="2493843" indent="0">
              <a:buNone/>
              <a:defRPr sz="6546"/>
            </a:lvl3pPr>
            <a:lvl4pPr marL="3740765" indent="0">
              <a:buNone/>
              <a:defRPr sz="5455"/>
            </a:lvl4pPr>
            <a:lvl5pPr marL="4987686" indent="0">
              <a:buNone/>
              <a:defRPr sz="5455"/>
            </a:lvl5pPr>
            <a:lvl6pPr marL="6234608" indent="0">
              <a:buNone/>
              <a:defRPr sz="5455"/>
            </a:lvl6pPr>
            <a:lvl7pPr marL="7481529" indent="0">
              <a:buNone/>
              <a:defRPr sz="5455"/>
            </a:lvl7pPr>
            <a:lvl8pPr marL="8728451" indent="0">
              <a:buNone/>
              <a:defRPr sz="5455"/>
            </a:lvl8pPr>
            <a:lvl9pPr marL="9975372" indent="0">
              <a:buNone/>
              <a:defRPr sz="5455"/>
            </a:lvl9pPr>
          </a:lstStyle>
          <a:p>
            <a:endParaRPr lang="en-US"/>
          </a:p>
        </p:txBody>
      </p:sp>
      <p:sp>
        <p:nvSpPr>
          <p:cNvPr id="4" name="Text Placeholder 3"/>
          <p:cNvSpPr>
            <a:spLocks noGrp="1"/>
          </p:cNvSpPr>
          <p:nvPr>
            <p:ph type="body" sz="half" idx="2"/>
          </p:nvPr>
        </p:nvSpPr>
        <p:spPr>
          <a:xfrm>
            <a:off x="6159652" y="14638195"/>
            <a:ext cx="18855409" cy="2195078"/>
          </a:xfrm>
          <a:prstGeom prst="rect">
            <a:avLst/>
          </a:prstGeom>
        </p:spPr>
        <p:txBody>
          <a:bodyPr/>
          <a:lstStyle>
            <a:lvl1pPr marL="0" indent="0">
              <a:buNone/>
              <a:defRPr sz="3818"/>
            </a:lvl1pPr>
            <a:lvl2pPr marL="1246922" indent="0">
              <a:buNone/>
              <a:defRPr sz="3273"/>
            </a:lvl2pPr>
            <a:lvl3pPr marL="2493843" indent="0">
              <a:buNone/>
              <a:defRPr sz="2727"/>
            </a:lvl3pPr>
            <a:lvl4pPr marL="3740765" indent="0">
              <a:buNone/>
              <a:defRPr sz="2455"/>
            </a:lvl4pPr>
            <a:lvl5pPr marL="4987686" indent="0">
              <a:buNone/>
              <a:defRPr sz="2455"/>
            </a:lvl5pPr>
            <a:lvl6pPr marL="6234608" indent="0">
              <a:buNone/>
              <a:defRPr sz="2455"/>
            </a:lvl6pPr>
            <a:lvl7pPr marL="7481529" indent="0">
              <a:buNone/>
              <a:defRPr sz="2455"/>
            </a:lvl7pPr>
            <a:lvl8pPr marL="8728451" indent="0">
              <a:buNone/>
              <a:defRPr sz="2455"/>
            </a:lvl8pPr>
            <a:lvl9pPr marL="9975372" indent="0">
              <a:buNone/>
              <a:defRPr sz="2455"/>
            </a:lvl9pPr>
          </a:lstStyle>
          <a:p>
            <a:pPr lvl="0"/>
            <a:r>
              <a:rPr lang="en-US" smtClean="0"/>
              <a:t>Click to edit Master text styles</a:t>
            </a:r>
          </a:p>
        </p:txBody>
      </p:sp>
      <p:sp>
        <p:nvSpPr>
          <p:cNvPr id="5" name="Date Placeholder 4"/>
          <p:cNvSpPr>
            <a:spLocks noGrp="1"/>
          </p:cNvSpPr>
          <p:nvPr>
            <p:ph type="dt" sz="half" idx="10"/>
          </p:nvPr>
        </p:nvSpPr>
        <p:spPr>
          <a:xfrm>
            <a:off x="1571283" y="17335504"/>
            <a:ext cx="7332660" cy="995795"/>
          </a:xfrm>
          <a:prstGeom prst="rect">
            <a:avLst/>
          </a:prstGeom>
        </p:spPr>
        <p:txBody>
          <a:bodyPr/>
          <a:lstStyle/>
          <a:p>
            <a:pPr defTabSz="2493843"/>
            <a:fld id="{1D8BD707-D9CF-40AE-B4C6-C98DA3205C09}" type="datetimeFigureOut">
              <a:rPr lang="en-US" sz="4909" smtClean="0">
                <a:solidFill>
                  <a:prstClr val="black"/>
                </a:solidFill>
              </a:rPr>
              <a:pPr defTabSz="2493843"/>
              <a:t>11/26/2023</a:t>
            </a:fld>
            <a:endParaRPr lang="en-US" sz="4909">
              <a:solidFill>
                <a:prstClr val="black"/>
              </a:solidFill>
            </a:endParaRPr>
          </a:p>
        </p:txBody>
      </p:sp>
      <p:sp>
        <p:nvSpPr>
          <p:cNvPr id="6" name="Footer Placeholder 5"/>
          <p:cNvSpPr>
            <a:spLocks noGrp="1"/>
          </p:cNvSpPr>
          <p:nvPr>
            <p:ph type="ftr" sz="quarter" idx="11"/>
          </p:nvPr>
        </p:nvSpPr>
        <p:spPr>
          <a:xfrm>
            <a:off x="10737108" y="17335504"/>
            <a:ext cx="9951466" cy="995795"/>
          </a:xfrm>
          <a:prstGeom prst="rect">
            <a:avLst/>
          </a:prstGeom>
        </p:spPr>
        <p:txBody>
          <a:bodyPr/>
          <a:lstStyle/>
          <a:p>
            <a:pPr defTabSz="2493843"/>
            <a:endParaRPr lang="en-US" sz="4909">
              <a:solidFill>
                <a:prstClr val="black"/>
              </a:solidFill>
            </a:endParaRPr>
          </a:p>
        </p:txBody>
      </p:sp>
      <p:sp>
        <p:nvSpPr>
          <p:cNvPr id="7" name="Slide Number Placeholder 6"/>
          <p:cNvSpPr>
            <a:spLocks noGrp="1"/>
          </p:cNvSpPr>
          <p:nvPr>
            <p:ph type="sldNum" sz="quarter" idx="12"/>
          </p:nvPr>
        </p:nvSpPr>
        <p:spPr>
          <a:xfrm>
            <a:off x="22521736" y="17335504"/>
            <a:ext cx="7332660" cy="995795"/>
          </a:xfrm>
          <a:prstGeom prst="rect">
            <a:avLst/>
          </a:prstGeom>
        </p:spPr>
        <p:txBody>
          <a:bodyPr/>
          <a:lstStyle/>
          <a:p>
            <a:pPr defTabSz="2493843"/>
            <a:fld id="{B6F15528-21DE-4FAA-801E-634DDDAF4B2B}" type="slidenum">
              <a:rPr lang="en-US" sz="4909" smtClean="0">
                <a:solidFill>
                  <a:prstClr val="black"/>
                </a:solidFill>
              </a:rPr>
              <a:pPr defTabSz="2493843"/>
              <a:t>‹#›</a:t>
            </a:fld>
            <a:endParaRPr lang="en-US" sz="4909">
              <a:solidFill>
                <a:prstClr val="black"/>
              </a:solidFill>
            </a:endParaRPr>
          </a:p>
        </p:txBody>
      </p:sp>
    </p:spTree>
    <p:extLst>
      <p:ext uri="{BB962C8B-B14F-4D97-AF65-F5344CB8AC3E}">
        <p14:creationId xmlns:p14="http://schemas.microsoft.com/office/powerpoint/2010/main" val="397708799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571285" y="749013"/>
            <a:ext cx="28283111" cy="311727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571285" y="4364186"/>
            <a:ext cx="28283111" cy="1234353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571283" y="17335504"/>
            <a:ext cx="7332660" cy="995795"/>
          </a:xfrm>
          <a:prstGeom prst="rect">
            <a:avLst/>
          </a:prstGeom>
        </p:spPr>
        <p:txBody>
          <a:bodyPr/>
          <a:lstStyle/>
          <a:p>
            <a:pPr defTabSz="2493843"/>
            <a:fld id="{1D8BD707-D9CF-40AE-B4C6-C98DA3205C09}" type="datetimeFigureOut">
              <a:rPr lang="en-US" sz="4909" smtClean="0">
                <a:solidFill>
                  <a:prstClr val="black"/>
                </a:solidFill>
              </a:rPr>
              <a:pPr defTabSz="2493843"/>
              <a:t>11/26/2023</a:t>
            </a:fld>
            <a:endParaRPr lang="en-US" sz="4909">
              <a:solidFill>
                <a:prstClr val="black"/>
              </a:solidFill>
            </a:endParaRPr>
          </a:p>
        </p:txBody>
      </p:sp>
      <p:sp>
        <p:nvSpPr>
          <p:cNvPr id="5" name="Footer Placeholder 4"/>
          <p:cNvSpPr>
            <a:spLocks noGrp="1"/>
          </p:cNvSpPr>
          <p:nvPr>
            <p:ph type="ftr" sz="quarter" idx="11"/>
          </p:nvPr>
        </p:nvSpPr>
        <p:spPr>
          <a:xfrm>
            <a:off x="10737108" y="17335504"/>
            <a:ext cx="9951466" cy="995795"/>
          </a:xfrm>
          <a:prstGeom prst="rect">
            <a:avLst/>
          </a:prstGeom>
        </p:spPr>
        <p:txBody>
          <a:bodyPr/>
          <a:lstStyle/>
          <a:p>
            <a:pPr defTabSz="2493843"/>
            <a:endParaRPr lang="en-US" sz="4909">
              <a:solidFill>
                <a:prstClr val="black"/>
              </a:solidFill>
            </a:endParaRPr>
          </a:p>
        </p:txBody>
      </p:sp>
      <p:sp>
        <p:nvSpPr>
          <p:cNvPr id="6" name="Slide Number Placeholder 5"/>
          <p:cNvSpPr>
            <a:spLocks noGrp="1"/>
          </p:cNvSpPr>
          <p:nvPr>
            <p:ph type="sldNum" sz="quarter" idx="12"/>
          </p:nvPr>
        </p:nvSpPr>
        <p:spPr>
          <a:xfrm>
            <a:off x="22521736" y="17335504"/>
            <a:ext cx="7332660" cy="995795"/>
          </a:xfrm>
          <a:prstGeom prst="rect">
            <a:avLst/>
          </a:prstGeom>
        </p:spPr>
        <p:txBody>
          <a:bodyPr/>
          <a:lstStyle/>
          <a:p>
            <a:pPr defTabSz="2493843"/>
            <a:fld id="{B6F15528-21DE-4FAA-801E-634DDDAF4B2B}" type="slidenum">
              <a:rPr lang="en-US" sz="4909" smtClean="0">
                <a:solidFill>
                  <a:prstClr val="black"/>
                </a:solidFill>
              </a:rPr>
              <a:pPr defTabSz="2493843"/>
              <a:t>‹#›</a:t>
            </a:fld>
            <a:endParaRPr lang="en-US" sz="4909">
              <a:solidFill>
                <a:prstClr val="black"/>
              </a:solidFill>
            </a:endParaRPr>
          </a:p>
        </p:txBody>
      </p:sp>
    </p:spTree>
    <p:extLst>
      <p:ext uri="{BB962C8B-B14F-4D97-AF65-F5344CB8AC3E}">
        <p14:creationId xmlns:p14="http://schemas.microsoft.com/office/powerpoint/2010/main" val="29273263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2783619" y="749017"/>
            <a:ext cx="7070779" cy="1595870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71283" y="749017"/>
            <a:ext cx="20688573" cy="1595870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571283" y="17335504"/>
            <a:ext cx="7332660" cy="995795"/>
          </a:xfrm>
          <a:prstGeom prst="rect">
            <a:avLst/>
          </a:prstGeom>
        </p:spPr>
        <p:txBody>
          <a:bodyPr/>
          <a:lstStyle/>
          <a:p>
            <a:pPr defTabSz="2493843"/>
            <a:fld id="{1D8BD707-D9CF-40AE-B4C6-C98DA3205C09}" type="datetimeFigureOut">
              <a:rPr lang="en-US" sz="4909" smtClean="0">
                <a:solidFill>
                  <a:prstClr val="black"/>
                </a:solidFill>
              </a:rPr>
              <a:pPr defTabSz="2493843"/>
              <a:t>11/26/2023</a:t>
            </a:fld>
            <a:endParaRPr lang="en-US" sz="4909">
              <a:solidFill>
                <a:prstClr val="black"/>
              </a:solidFill>
            </a:endParaRPr>
          </a:p>
        </p:txBody>
      </p:sp>
      <p:sp>
        <p:nvSpPr>
          <p:cNvPr id="5" name="Footer Placeholder 4"/>
          <p:cNvSpPr>
            <a:spLocks noGrp="1"/>
          </p:cNvSpPr>
          <p:nvPr>
            <p:ph type="ftr" sz="quarter" idx="11"/>
          </p:nvPr>
        </p:nvSpPr>
        <p:spPr>
          <a:xfrm>
            <a:off x="10737108" y="17335504"/>
            <a:ext cx="9951466" cy="995795"/>
          </a:xfrm>
          <a:prstGeom prst="rect">
            <a:avLst/>
          </a:prstGeom>
        </p:spPr>
        <p:txBody>
          <a:bodyPr/>
          <a:lstStyle/>
          <a:p>
            <a:pPr defTabSz="2493843"/>
            <a:endParaRPr lang="en-US" sz="4909">
              <a:solidFill>
                <a:prstClr val="black"/>
              </a:solidFill>
            </a:endParaRPr>
          </a:p>
        </p:txBody>
      </p:sp>
      <p:sp>
        <p:nvSpPr>
          <p:cNvPr id="6" name="Slide Number Placeholder 5"/>
          <p:cNvSpPr>
            <a:spLocks noGrp="1"/>
          </p:cNvSpPr>
          <p:nvPr>
            <p:ph type="sldNum" sz="quarter" idx="12"/>
          </p:nvPr>
        </p:nvSpPr>
        <p:spPr>
          <a:xfrm>
            <a:off x="22521736" y="17335504"/>
            <a:ext cx="7332660" cy="995795"/>
          </a:xfrm>
          <a:prstGeom prst="rect">
            <a:avLst/>
          </a:prstGeom>
        </p:spPr>
        <p:txBody>
          <a:bodyPr/>
          <a:lstStyle/>
          <a:p>
            <a:pPr defTabSz="2493843"/>
            <a:fld id="{B6F15528-21DE-4FAA-801E-634DDDAF4B2B}" type="slidenum">
              <a:rPr lang="en-US" sz="4909" smtClean="0">
                <a:solidFill>
                  <a:prstClr val="black"/>
                </a:solidFill>
              </a:rPr>
              <a:pPr defTabSz="2493843"/>
              <a:t>‹#›</a:t>
            </a:fld>
            <a:endParaRPr lang="en-US" sz="4909">
              <a:solidFill>
                <a:prstClr val="black"/>
              </a:solidFill>
            </a:endParaRPr>
          </a:p>
        </p:txBody>
      </p:sp>
    </p:spTree>
    <p:extLst>
      <p:ext uri="{BB962C8B-B14F-4D97-AF65-F5344CB8AC3E}">
        <p14:creationId xmlns:p14="http://schemas.microsoft.com/office/powerpoint/2010/main" val="260439233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www.facebook.com/groups/629898828017053"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png"/><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142"/>
          <a:stretch/>
        </p:blipFill>
        <p:spPr>
          <a:xfrm>
            <a:off x="2424198" y="11687181"/>
            <a:ext cx="2736014" cy="3003728"/>
          </a:xfrm>
          <a:prstGeom prst="rect">
            <a:avLst/>
          </a:prstGeom>
        </p:spPr>
      </p:pic>
      <p:sp>
        <p:nvSpPr>
          <p:cNvPr id="8" name="TextBox 3">
            <a:extLst>
              <a:ext uri="{FF2B5EF4-FFF2-40B4-BE49-F238E27FC236}">
                <a16:creationId xmlns:a16="http://schemas.microsoft.com/office/drawing/2014/main" id="{F9034237-DA06-4066-849E-00A115FF4EA1}"/>
              </a:ext>
            </a:extLst>
          </p:cNvPr>
          <p:cNvSpPr txBox="1"/>
          <p:nvPr userDrawn="1"/>
        </p:nvSpPr>
        <p:spPr>
          <a:xfrm>
            <a:off x="4572004" y="13647930"/>
            <a:ext cx="9342275" cy="108221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544282" rtl="0" eaLnBrk="1" fontAlgn="auto" latinLnBrk="0" hangingPunct="1">
              <a:lnSpc>
                <a:spcPct val="100000"/>
              </a:lnSpc>
              <a:spcBef>
                <a:spcPts val="0"/>
              </a:spcBef>
              <a:spcAft>
                <a:spcPts val="0"/>
              </a:spcAft>
              <a:buClrTx/>
              <a:buSzTx/>
              <a:buFontTx/>
              <a:buNone/>
              <a:tabLst/>
              <a:defRPr/>
            </a:pPr>
            <a:r>
              <a:rPr kumimoji="0" lang="en-US" sz="2144"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544282" rtl="0" eaLnBrk="1" fontAlgn="auto" latinLnBrk="0" hangingPunct="1">
              <a:lnSpc>
                <a:spcPct val="100000"/>
              </a:lnSpc>
              <a:spcBef>
                <a:spcPts val="0"/>
              </a:spcBef>
              <a:spcAft>
                <a:spcPts val="0"/>
              </a:spcAft>
              <a:buClrTx/>
              <a:buSzTx/>
              <a:buFontTx/>
              <a:buNone/>
              <a:tabLst/>
              <a:defRPr/>
            </a:pPr>
            <a:r>
              <a:rPr kumimoji="0" lang="en-US" sz="2144"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21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21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21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44"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4">
                  <a:extLst>
                    <a:ext uri="{A12FA001-AC4F-418D-AE19-62706E023703}">
                      <ahyp:hlinkClr xmlns:ahyp="http://schemas.microsoft.com/office/drawing/2018/hyperlinkcolor" xmlns="" val="tx"/>
                    </a:ext>
                  </a:extLst>
                </a:hlinkClick>
              </a:rPr>
              <a:t>MĂNG NON- TÀI LIỆU TIỂU HỌC | Facebook</a:t>
            </a:r>
            <a:endParaRPr kumimoji="0" lang="en-US" sz="2144"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544282" rtl="0" eaLnBrk="1" fontAlgn="auto" latinLnBrk="0" hangingPunct="1">
              <a:lnSpc>
                <a:spcPct val="100000"/>
              </a:lnSpc>
              <a:spcBef>
                <a:spcPts val="0"/>
              </a:spcBef>
              <a:spcAft>
                <a:spcPts val="0"/>
              </a:spcAft>
              <a:buClrTx/>
              <a:buSzTx/>
              <a:buFontTx/>
              <a:buNone/>
              <a:tabLst/>
              <a:defRPr/>
            </a:pPr>
            <a:r>
              <a:rPr kumimoji="0" lang="en-US" sz="2144"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2144"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2144"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2144"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2144"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9" name="Title 1">
            <a:extLst>
              <a:ext uri="{FF2B5EF4-FFF2-40B4-BE49-F238E27FC236}">
                <a16:creationId xmlns:a16="http://schemas.microsoft.com/office/drawing/2014/main" id="{9E5F6F2C-DE77-4B3E-986A-23D69ABD846E}"/>
              </a:ext>
            </a:extLst>
          </p:cNvPr>
          <p:cNvSpPr txBox="1">
            <a:spLocks/>
          </p:cNvSpPr>
          <p:nvPr userDrawn="1"/>
        </p:nvSpPr>
        <p:spPr>
          <a:xfrm>
            <a:off x="2152519" y="14193843"/>
            <a:ext cx="3279371" cy="1181100"/>
          </a:xfrm>
          <a:prstGeom prst="rect">
            <a:avLst/>
          </a:prstGeom>
        </p:spPr>
        <p:txBody>
          <a:bodyPr vert="horz" lIns="108845" tIns="54423" rIns="108845" bIns="54423"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088564" rtl="0" eaLnBrk="1" fontAlgn="auto" latinLnBrk="0" hangingPunct="1">
              <a:lnSpc>
                <a:spcPct val="90000"/>
              </a:lnSpc>
              <a:spcBef>
                <a:spcPct val="0"/>
              </a:spcBef>
              <a:spcAft>
                <a:spcPts val="0"/>
              </a:spcAft>
              <a:buClrTx/>
              <a:buSzTx/>
              <a:buFontTx/>
              <a:buNone/>
              <a:tabLst/>
              <a:defRPr/>
            </a:pPr>
            <a:r>
              <a:rPr kumimoji="0" lang="en-US" sz="381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81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15568863" y="-503403"/>
            <a:ext cx="3279371" cy="1181100"/>
          </a:xfrm>
          <a:prstGeom prst="rect">
            <a:avLst/>
          </a:prstGeom>
        </p:spPr>
        <p:txBody>
          <a:bodyPr vert="horz" lIns="108845" tIns="54423" rIns="108845" bIns="54423"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088564" rtl="0" eaLnBrk="1" fontAlgn="auto" latinLnBrk="0" hangingPunct="1">
              <a:lnSpc>
                <a:spcPct val="90000"/>
              </a:lnSpc>
              <a:spcBef>
                <a:spcPct val="0"/>
              </a:spcBef>
              <a:spcAft>
                <a:spcPts val="0"/>
              </a:spcAft>
              <a:buClrTx/>
              <a:buSzTx/>
              <a:buFontTx/>
              <a:buNone/>
              <a:tabLst/>
              <a:defRPr/>
            </a:pPr>
            <a:r>
              <a:rPr kumimoji="0" lang="en-US" sz="3810" b="0" i="0" u="none" strike="noStrike" kern="1200" cap="none" spc="0" normalizeH="0" baseline="0" noProof="0" dirty="0" err="1">
                <a:ln>
                  <a:noFill/>
                </a:ln>
                <a:solidFill>
                  <a:schemeClr val="bg1"/>
                </a:solidFill>
                <a:effectLst/>
                <a:uLnTx/>
                <a:uFillTx/>
                <a:latin typeface="#9Slide07 HoneyCream" pitchFamily="2" charset="0"/>
                <a:ea typeface="+mj-ea"/>
                <a:cs typeface="+mj-cs"/>
              </a:rPr>
              <a:t>Măng</a:t>
            </a:r>
            <a:r>
              <a:rPr kumimoji="0" lang="en-US" sz="3810" b="0" i="0" u="none" strike="noStrike" kern="1200" cap="none" spc="0" normalizeH="0" baseline="0" noProof="0" dirty="0">
                <a:ln>
                  <a:noFill/>
                </a:ln>
                <a:solidFill>
                  <a:schemeClr val="bg1"/>
                </a:solidFill>
                <a:effectLst/>
                <a:uLnTx/>
                <a:uFillTx/>
                <a:latin typeface="#9Slide07 HoneyCream" pitchFamily="2" charset="0"/>
                <a:ea typeface="+mj-ea"/>
                <a:cs typeface="+mj-cs"/>
              </a:rPr>
              <a:t> Non</a:t>
            </a: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5568863" y="9095873"/>
            <a:ext cx="3279371" cy="1181100"/>
          </a:xfrm>
          <a:prstGeom prst="rect">
            <a:avLst/>
          </a:prstGeom>
        </p:spPr>
        <p:txBody>
          <a:bodyPr vert="horz" lIns="108845" tIns="54423" rIns="108845" bIns="54423"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088564" rtl="0" eaLnBrk="1" fontAlgn="auto" latinLnBrk="0" hangingPunct="1">
              <a:lnSpc>
                <a:spcPct val="90000"/>
              </a:lnSpc>
              <a:spcBef>
                <a:spcPct val="0"/>
              </a:spcBef>
              <a:spcAft>
                <a:spcPts val="0"/>
              </a:spcAft>
              <a:buClrTx/>
              <a:buSzTx/>
              <a:buFontTx/>
              <a:buNone/>
              <a:tabLst/>
              <a:defRPr/>
            </a:pPr>
            <a:r>
              <a:rPr kumimoji="0" lang="en-US" sz="3810" b="0" i="0" u="none" strike="noStrike" kern="1200" cap="none" spc="0" normalizeH="0" baseline="0" noProof="0" dirty="0" err="1">
                <a:ln>
                  <a:noFill/>
                </a:ln>
                <a:solidFill>
                  <a:schemeClr val="bg1"/>
                </a:solidFill>
                <a:effectLst/>
                <a:uLnTx/>
                <a:uFillTx/>
                <a:latin typeface="#9Slide07 HoneyCream" pitchFamily="2" charset="0"/>
                <a:ea typeface="+mj-ea"/>
                <a:cs typeface="+mj-cs"/>
              </a:rPr>
              <a:t>Măng</a:t>
            </a:r>
            <a:r>
              <a:rPr kumimoji="0" lang="en-US" sz="3810" b="0" i="0" u="none" strike="noStrike" kern="1200" cap="none" spc="0" normalizeH="0" baseline="0" noProof="0" dirty="0">
                <a:ln>
                  <a:noFill/>
                </a:ln>
                <a:solidFill>
                  <a:schemeClr val="bg1"/>
                </a:solidFill>
                <a:effectLst/>
                <a:uLnTx/>
                <a:uFillTx/>
                <a:latin typeface="#9Slide07 HoneyCream" pitchFamily="2" charset="0"/>
                <a:ea typeface="+mj-ea"/>
                <a:cs typeface="+mj-cs"/>
              </a:rPr>
              <a:t> Non</a:t>
            </a:r>
          </a:p>
        </p:txBody>
      </p:sp>
      <p:sp>
        <p:nvSpPr>
          <p:cNvPr id="12" name="Title 1">
            <a:extLst>
              <a:ext uri="{FF2B5EF4-FFF2-40B4-BE49-F238E27FC236}">
                <a16:creationId xmlns:a16="http://schemas.microsoft.com/office/drawing/2014/main" id="{9E5F6F2C-DE77-4B3E-986A-23D69ABD846E}"/>
              </a:ext>
            </a:extLst>
          </p:cNvPr>
          <p:cNvSpPr txBox="1">
            <a:spLocks/>
          </p:cNvSpPr>
          <p:nvPr userDrawn="1"/>
        </p:nvSpPr>
        <p:spPr>
          <a:xfrm>
            <a:off x="-155171" y="9095873"/>
            <a:ext cx="3279371" cy="1181100"/>
          </a:xfrm>
          <a:prstGeom prst="rect">
            <a:avLst/>
          </a:prstGeom>
        </p:spPr>
        <p:txBody>
          <a:bodyPr vert="horz" lIns="108845" tIns="54423" rIns="108845" bIns="54423"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088564" rtl="0" eaLnBrk="1" fontAlgn="auto" latinLnBrk="0" hangingPunct="1">
              <a:lnSpc>
                <a:spcPct val="90000"/>
              </a:lnSpc>
              <a:spcBef>
                <a:spcPct val="0"/>
              </a:spcBef>
              <a:spcAft>
                <a:spcPts val="0"/>
              </a:spcAft>
              <a:buClrTx/>
              <a:buSzTx/>
              <a:buFontTx/>
              <a:buNone/>
              <a:tabLst/>
              <a:defRPr/>
            </a:pPr>
            <a:r>
              <a:rPr kumimoji="0" lang="en-US" sz="3810" b="0" i="0" u="none" strike="noStrike" kern="1200" cap="none" spc="0" normalizeH="0" baseline="0" noProof="0" dirty="0" err="1">
                <a:ln>
                  <a:noFill/>
                </a:ln>
                <a:solidFill>
                  <a:schemeClr val="bg1"/>
                </a:solidFill>
                <a:effectLst/>
                <a:uLnTx/>
                <a:uFillTx/>
                <a:latin typeface="#9Slide07 HoneyCream" pitchFamily="2" charset="0"/>
                <a:ea typeface="+mj-ea"/>
                <a:cs typeface="+mj-cs"/>
              </a:rPr>
              <a:t>Măng</a:t>
            </a:r>
            <a:r>
              <a:rPr kumimoji="0" lang="en-US" sz="3810" b="0" i="0" u="none" strike="noStrike" kern="1200" cap="none" spc="0" normalizeH="0" baseline="0" noProof="0" dirty="0">
                <a:ln>
                  <a:noFill/>
                </a:ln>
                <a:solidFill>
                  <a:schemeClr val="bg1"/>
                </a:solidFill>
                <a:effectLst/>
                <a:uLnTx/>
                <a:uFillTx/>
                <a:latin typeface="#9Slide07 HoneyCream" pitchFamily="2" charset="0"/>
                <a:ea typeface="+mj-ea"/>
                <a:cs typeface="+mj-cs"/>
              </a:rPr>
              <a:t> Non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7667"/>
          <a:stretch/>
        </p:blipFill>
        <p:spPr>
          <a:xfrm>
            <a:off x="-3078308" y="-331610"/>
            <a:ext cx="3279371" cy="3476108"/>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2424198" y="11687181"/>
            <a:ext cx="2736014" cy="3003728"/>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4572004" y="13647930"/>
            <a:ext cx="9342275" cy="108221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544282" rtl="0" eaLnBrk="1" fontAlgn="auto" latinLnBrk="0" hangingPunct="1">
              <a:lnSpc>
                <a:spcPct val="100000"/>
              </a:lnSpc>
              <a:spcBef>
                <a:spcPts val="0"/>
              </a:spcBef>
              <a:spcAft>
                <a:spcPts val="0"/>
              </a:spcAft>
              <a:buClrTx/>
              <a:buSzTx/>
              <a:buFontTx/>
              <a:buNone/>
              <a:tabLst/>
              <a:defRPr/>
            </a:pPr>
            <a:r>
              <a:rPr kumimoji="0" lang="en-US" sz="2144"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544282" rtl="0" eaLnBrk="1" fontAlgn="auto" latinLnBrk="0" hangingPunct="1">
              <a:lnSpc>
                <a:spcPct val="100000"/>
              </a:lnSpc>
              <a:spcBef>
                <a:spcPts val="0"/>
              </a:spcBef>
              <a:spcAft>
                <a:spcPts val="0"/>
              </a:spcAft>
              <a:buClrTx/>
              <a:buSzTx/>
              <a:buFontTx/>
              <a:buNone/>
              <a:tabLst/>
              <a:defRPr/>
            </a:pPr>
            <a:r>
              <a:rPr kumimoji="0" lang="en-US" sz="2144"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21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21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44"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2144"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144"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5">
                  <a:extLst>
                    <a:ext uri="{A12FA001-AC4F-418D-AE19-62706E023703}">
                      <ahyp:hlinkClr xmlns:ahyp="http://schemas.microsoft.com/office/drawing/2018/hyperlinkcolor" xmlns="" val="tx"/>
                    </a:ext>
                  </a:extLst>
                </a:hlinkClick>
              </a:rPr>
              <a:t>MĂNG NON- TÀI LIỆU TIỂU HỌC | Facebook</a:t>
            </a:r>
            <a:endParaRPr kumimoji="0" lang="en-US" sz="2144"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544282" rtl="0" eaLnBrk="1" fontAlgn="auto" latinLnBrk="0" hangingPunct="1">
              <a:lnSpc>
                <a:spcPct val="100000"/>
              </a:lnSpc>
              <a:spcBef>
                <a:spcPts val="0"/>
              </a:spcBef>
              <a:spcAft>
                <a:spcPts val="0"/>
              </a:spcAft>
              <a:buClrTx/>
              <a:buSzTx/>
              <a:buFontTx/>
              <a:buNone/>
              <a:tabLst/>
              <a:defRPr/>
            </a:pPr>
            <a:r>
              <a:rPr kumimoji="0" lang="en-US" sz="2144"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2144"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2144"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2144"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2144"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9E5F6F2C-DE77-4B3E-986A-23D69ABD846E}"/>
              </a:ext>
            </a:extLst>
          </p:cNvPr>
          <p:cNvSpPr txBox="1">
            <a:spLocks/>
          </p:cNvSpPr>
          <p:nvPr userDrawn="1"/>
        </p:nvSpPr>
        <p:spPr>
          <a:xfrm>
            <a:off x="2152519" y="14193843"/>
            <a:ext cx="3279371" cy="1181100"/>
          </a:xfrm>
          <a:prstGeom prst="rect">
            <a:avLst/>
          </a:prstGeom>
        </p:spPr>
        <p:txBody>
          <a:bodyPr vert="horz" lIns="108845" tIns="54423" rIns="108845" bIns="54423"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088564" rtl="0" eaLnBrk="1" fontAlgn="auto" latinLnBrk="0" hangingPunct="1">
              <a:lnSpc>
                <a:spcPct val="90000"/>
              </a:lnSpc>
              <a:spcBef>
                <a:spcPct val="0"/>
              </a:spcBef>
              <a:spcAft>
                <a:spcPts val="0"/>
              </a:spcAft>
              <a:buClrTx/>
              <a:buSzTx/>
              <a:buFontTx/>
              <a:buNone/>
              <a:tabLst/>
              <a:defRPr/>
            </a:pPr>
            <a:r>
              <a:rPr kumimoji="0" lang="en-US" sz="381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81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2C38DA38-71FB-4CEB-B777-09292390EC4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2965036" y="-39788344"/>
            <a:ext cx="3279371" cy="5576626"/>
          </a:xfrm>
          <a:prstGeom prst="rect">
            <a:avLst/>
          </a:prstGeom>
        </p:spPr>
      </p:pic>
      <p:pic>
        <p:nvPicPr>
          <p:cNvPr id="12" name="Picture 11">
            <a:extLst>
              <a:ext uri="{FF2B5EF4-FFF2-40B4-BE49-F238E27FC236}">
                <a16:creationId xmlns:a16="http://schemas.microsoft.com/office/drawing/2014/main" id="{7B3E06E2-B8CD-4348-A929-48748D52322A}"/>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3737764" y="-39788344"/>
            <a:ext cx="3279371" cy="5576626"/>
          </a:xfrm>
          <a:prstGeom prst="rect">
            <a:avLst/>
          </a:prstGeom>
        </p:spPr>
      </p:pic>
      <p:pic>
        <p:nvPicPr>
          <p:cNvPr id="13" name="Picture 12">
            <a:extLst>
              <a:ext uri="{FF2B5EF4-FFF2-40B4-BE49-F238E27FC236}">
                <a16:creationId xmlns:a16="http://schemas.microsoft.com/office/drawing/2014/main" id="{D1A0A433-1C81-43D6-86C9-906F9D1CD5C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1294675" y="43764959"/>
            <a:ext cx="3279371" cy="5576626"/>
          </a:xfrm>
          <a:prstGeom prst="rect">
            <a:avLst/>
          </a:prstGeom>
        </p:spPr>
      </p:pic>
      <p:pic>
        <p:nvPicPr>
          <p:cNvPr id="14" name="Picture 13">
            <a:extLst>
              <a:ext uri="{FF2B5EF4-FFF2-40B4-BE49-F238E27FC236}">
                <a16:creationId xmlns:a16="http://schemas.microsoft.com/office/drawing/2014/main" id="{57AB7940-731C-4B6C-8537-33EBAD98DEB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7074006" y="43764959"/>
            <a:ext cx="3279371" cy="5576626"/>
          </a:xfrm>
          <a:prstGeom prst="rect">
            <a:avLst/>
          </a:prstGeom>
        </p:spPr>
      </p:pic>
      <p:sp>
        <p:nvSpPr>
          <p:cNvPr id="16" name="Title 1">
            <a:extLst>
              <a:ext uri="{FF2B5EF4-FFF2-40B4-BE49-F238E27FC236}">
                <a16:creationId xmlns:a16="http://schemas.microsoft.com/office/drawing/2014/main" id="{7A218C26-69B7-499C-B190-96851A78FEC6}"/>
              </a:ext>
            </a:extLst>
          </p:cNvPr>
          <p:cNvSpPr txBox="1">
            <a:spLocks/>
          </p:cNvSpPr>
          <p:nvPr userDrawn="1"/>
        </p:nvSpPr>
        <p:spPr>
          <a:xfrm>
            <a:off x="-855175" y="9105900"/>
            <a:ext cx="3279371" cy="1181100"/>
          </a:xfrm>
          <a:prstGeom prst="rect">
            <a:avLst/>
          </a:prstGeom>
        </p:spPr>
        <p:txBody>
          <a:bodyPr vert="horz" lIns="108845" tIns="54423" rIns="108845" bIns="54423"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088564" rtl="0" eaLnBrk="1" fontAlgn="auto" latinLnBrk="0" hangingPunct="1">
              <a:lnSpc>
                <a:spcPct val="90000"/>
              </a:lnSpc>
              <a:spcBef>
                <a:spcPct val="0"/>
              </a:spcBef>
              <a:spcAft>
                <a:spcPts val="0"/>
              </a:spcAft>
              <a:buClrTx/>
              <a:buSzTx/>
              <a:buFontTx/>
              <a:buNone/>
              <a:tabLst/>
              <a:defRPr/>
            </a:pPr>
            <a:r>
              <a:rPr kumimoji="0" lang="en-US" sz="2144"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2144"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7" name="Title 1">
            <a:extLst>
              <a:ext uri="{FF2B5EF4-FFF2-40B4-BE49-F238E27FC236}">
                <a16:creationId xmlns:a16="http://schemas.microsoft.com/office/drawing/2014/main" id="{6AA5128D-EAF5-483C-871A-4BFED87FD86D}"/>
              </a:ext>
            </a:extLst>
          </p:cNvPr>
          <p:cNvSpPr txBox="1">
            <a:spLocks/>
          </p:cNvSpPr>
          <p:nvPr userDrawn="1"/>
        </p:nvSpPr>
        <p:spPr>
          <a:xfrm>
            <a:off x="-3078311" y="2536031"/>
            <a:ext cx="3279371" cy="1181100"/>
          </a:xfrm>
          <a:prstGeom prst="rect">
            <a:avLst/>
          </a:prstGeom>
        </p:spPr>
        <p:txBody>
          <a:bodyPr vert="horz" lIns="108845" tIns="54423" rIns="108845" bIns="54423"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088564" rtl="0" eaLnBrk="1" fontAlgn="auto" latinLnBrk="0" hangingPunct="1">
              <a:lnSpc>
                <a:spcPct val="90000"/>
              </a:lnSpc>
              <a:spcBef>
                <a:spcPct val="0"/>
              </a:spcBef>
              <a:spcAft>
                <a:spcPts val="0"/>
              </a:spcAft>
              <a:buClrTx/>
              <a:buSzTx/>
              <a:buFontTx/>
              <a:buNone/>
              <a:tabLst/>
              <a:defRPr/>
            </a:pPr>
            <a:r>
              <a:rPr kumimoji="0" lang="en-US" sz="381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81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8" name="Picture 17">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66766647" y="-28990133"/>
            <a:ext cx="5441296" cy="7142506"/>
          </a:xfrm>
          <a:prstGeom prst="rect">
            <a:avLst/>
          </a:prstGeom>
        </p:spPr>
      </p:pic>
      <p:pic>
        <p:nvPicPr>
          <p:cNvPr id="19" name="Picture 18">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66766647" y="35507729"/>
            <a:ext cx="5441296" cy="7142506"/>
          </a:xfrm>
          <a:prstGeom prst="rect">
            <a:avLst/>
          </a:prstGeom>
        </p:spPr>
      </p:pic>
      <p:pic>
        <p:nvPicPr>
          <p:cNvPr id="20" name="Picture 19">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78713692" y="-28990133"/>
            <a:ext cx="5441296" cy="7142506"/>
          </a:xfrm>
          <a:prstGeom prst="rect">
            <a:avLst/>
          </a:prstGeom>
        </p:spPr>
      </p:pic>
      <p:pic>
        <p:nvPicPr>
          <p:cNvPr id="21" name="Picture 20">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0568" r="10051"/>
          <a:stretch/>
        </p:blipFill>
        <p:spPr>
          <a:xfrm>
            <a:off x="79108399" y="35507729"/>
            <a:ext cx="5441296" cy="7142506"/>
          </a:xfrm>
          <a:prstGeom prst="rect">
            <a:avLst/>
          </a:prstGeom>
        </p:spPr>
      </p:pic>
      <p:pic>
        <p:nvPicPr>
          <p:cNvPr id="22" name="Picture 21"/>
          <p:cNvPicPr>
            <a:picLocks noChangeAspect="1"/>
          </p:cNvPicPr>
          <p:nvPr userDrawn="1"/>
        </p:nvPicPr>
        <p:blipFill>
          <a:blip r:embed="rId17"/>
          <a:stretch>
            <a:fillRect/>
          </a:stretch>
        </p:blipFill>
        <p:spPr>
          <a:xfrm>
            <a:off x="-416466" y="-675914"/>
            <a:ext cx="19120931" cy="11638827"/>
          </a:xfrm>
          <a:prstGeom prst="rect">
            <a:avLst/>
          </a:prstGeom>
        </p:spPr>
      </p:pic>
    </p:spTree>
    <p:extLst>
      <p:ext uri="{BB962C8B-B14F-4D97-AF65-F5344CB8AC3E}">
        <p14:creationId xmlns:p14="http://schemas.microsoft.com/office/powerpoint/2010/main" val="32534619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txStyles>
    <p:titleStyle>
      <a:lvl1pPr algn="ctr" defTabSz="2493843" rtl="0" eaLnBrk="1" latinLnBrk="0" hangingPunct="1">
        <a:spcBef>
          <a:spcPct val="0"/>
        </a:spcBef>
        <a:buNone/>
        <a:defRPr sz="12000" kern="1200">
          <a:solidFill>
            <a:schemeClr val="tx1"/>
          </a:solidFill>
          <a:latin typeface="+mj-lt"/>
          <a:ea typeface="+mj-ea"/>
          <a:cs typeface="+mj-cs"/>
        </a:defRPr>
      </a:lvl1pPr>
    </p:titleStyle>
    <p:bodyStyle>
      <a:lvl1pPr marL="935191" indent="-935191" algn="l" defTabSz="2493843" rtl="0" eaLnBrk="1" latinLnBrk="0" hangingPunct="1">
        <a:spcBef>
          <a:spcPct val="20000"/>
        </a:spcBef>
        <a:buFont typeface="Arial" pitchFamily="34" charset="0"/>
        <a:buChar char="•"/>
        <a:defRPr sz="8727" kern="1200">
          <a:solidFill>
            <a:schemeClr val="tx1"/>
          </a:solidFill>
          <a:latin typeface="+mn-lt"/>
          <a:ea typeface="+mn-ea"/>
          <a:cs typeface="+mn-cs"/>
        </a:defRPr>
      </a:lvl1pPr>
      <a:lvl2pPr marL="2026248" indent="-779326" algn="l" defTabSz="2493843" rtl="0" eaLnBrk="1" latinLnBrk="0" hangingPunct="1">
        <a:spcBef>
          <a:spcPct val="20000"/>
        </a:spcBef>
        <a:buFont typeface="Arial" pitchFamily="34" charset="0"/>
        <a:buChar char="–"/>
        <a:defRPr sz="7636" kern="1200">
          <a:solidFill>
            <a:schemeClr val="tx1"/>
          </a:solidFill>
          <a:latin typeface="+mn-lt"/>
          <a:ea typeface="+mn-ea"/>
          <a:cs typeface="+mn-cs"/>
        </a:defRPr>
      </a:lvl2pPr>
      <a:lvl3pPr marL="3117304" indent="-623461" algn="l" defTabSz="2493843" rtl="0" eaLnBrk="1" latinLnBrk="0" hangingPunct="1">
        <a:spcBef>
          <a:spcPct val="20000"/>
        </a:spcBef>
        <a:buFont typeface="Arial" pitchFamily="34" charset="0"/>
        <a:buChar char="•"/>
        <a:defRPr sz="6546" kern="1200">
          <a:solidFill>
            <a:schemeClr val="tx1"/>
          </a:solidFill>
          <a:latin typeface="+mn-lt"/>
          <a:ea typeface="+mn-ea"/>
          <a:cs typeface="+mn-cs"/>
        </a:defRPr>
      </a:lvl3pPr>
      <a:lvl4pPr marL="4364225" indent="-623461" algn="l" defTabSz="2493843" rtl="0" eaLnBrk="1" latinLnBrk="0" hangingPunct="1">
        <a:spcBef>
          <a:spcPct val="20000"/>
        </a:spcBef>
        <a:buFont typeface="Arial" pitchFamily="34" charset="0"/>
        <a:buChar char="–"/>
        <a:defRPr sz="5455" kern="1200">
          <a:solidFill>
            <a:schemeClr val="tx1"/>
          </a:solidFill>
          <a:latin typeface="+mn-lt"/>
          <a:ea typeface="+mn-ea"/>
          <a:cs typeface="+mn-cs"/>
        </a:defRPr>
      </a:lvl4pPr>
      <a:lvl5pPr marL="5611147" indent="-623461" algn="l" defTabSz="2493843" rtl="0" eaLnBrk="1" latinLnBrk="0" hangingPunct="1">
        <a:spcBef>
          <a:spcPct val="20000"/>
        </a:spcBef>
        <a:buFont typeface="Arial" pitchFamily="34" charset="0"/>
        <a:buChar char="»"/>
        <a:defRPr sz="5455" kern="1200">
          <a:solidFill>
            <a:schemeClr val="tx1"/>
          </a:solidFill>
          <a:latin typeface="+mn-lt"/>
          <a:ea typeface="+mn-ea"/>
          <a:cs typeface="+mn-cs"/>
        </a:defRPr>
      </a:lvl5pPr>
      <a:lvl6pPr marL="6858069" indent="-623461" algn="l" defTabSz="2493843" rtl="0" eaLnBrk="1" latinLnBrk="0" hangingPunct="1">
        <a:spcBef>
          <a:spcPct val="20000"/>
        </a:spcBef>
        <a:buFont typeface="Arial" pitchFamily="34" charset="0"/>
        <a:buChar char="•"/>
        <a:defRPr sz="5455" kern="1200">
          <a:solidFill>
            <a:schemeClr val="tx1"/>
          </a:solidFill>
          <a:latin typeface="+mn-lt"/>
          <a:ea typeface="+mn-ea"/>
          <a:cs typeface="+mn-cs"/>
        </a:defRPr>
      </a:lvl6pPr>
      <a:lvl7pPr marL="8104990" indent="-623461" algn="l" defTabSz="2493843" rtl="0" eaLnBrk="1" latinLnBrk="0" hangingPunct="1">
        <a:spcBef>
          <a:spcPct val="20000"/>
        </a:spcBef>
        <a:buFont typeface="Arial" pitchFamily="34" charset="0"/>
        <a:buChar char="•"/>
        <a:defRPr sz="5455" kern="1200">
          <a:solidFill>
            <a:schemeClr val="tx1"/>
          </a:solidFill>
          <a:latin typeface="+mn-lt"/>
          <a:ea typeface="+mn-ea"/>
          <a:cs typeface="+mn-cs"/>
        </a:defRPr>
      </a:lvl7pPr>
      <a:lvl8pPr marL="9351912" indent="-623461" algn="l" defTabSz="2493843" rtl="0" eaLnBrk="1" latinLnBrk="0" hangingPunct="1">
        <a:spcBef>
          <a:spcPct val="20000"/>
        </a:spcBef>
        <a:buFont typeface="Arial" pitchFamily="34" charset="0"/>
        <a:buChar char="•"/>
        <a:defRPr sz="5455" kern="1200">
          <a:solidFill>
            <a:schemeClr val="tx1"/>
          </a:solidFill>
          <a:latin typeface="+mn-lt"/>
          <a:ea typeface="+mn-ea"/>
          <a:cs typeface="+mn-cs"/>
        </a:defRPr>
      </a:lvl8pPr>
      <a:lvl9pPr marL="10598833" indent="-623461" algn="l" defTabSz="2493843" rtl="0" eaLnBrk="1" latinLnBrk="0" hangingPunct="1">
        <a:spcBef>
          <a:spcPct val="20000"/>
        </a:spcBef>
        <a:buFont typeface="Arial" pitchFamily="34" charset="0"/>
        <a:buChar char="•"/>
        <a:defRPr sz="5455" kern="1200">
          <a:solidFill>
            <a:schemeClr val="tx1"/>
          </a:solidFill>
          <a:latin typeface="+mn-lt"/>
          <a:ea typeface="+mn-ea"/>
          <a:cs typeface="+mn-cs"/>
        </a:defRPr>
      </a:lvl9pPr>
    </p:bodyStyle>
    <p:otherStyle>
      <a:defPPr>
        <a:defRPr lang="en-US"/>
      </a:defPPr>
      <a:lvl1pPr marL="0" algn="l" defTabSz="2493843" rtl="0" eaLnBrk="1" latinLnBrk="0" hangingPunct="1">
        <a:defRPr sz="4909" kern="1200">
          <a:solidFill>
            <a:schemeClr val="tx1"/>
          </a:solidFill>
          <a:latin typeface="+mn-lt"/>
          <a:ea typeface="+mn-ea"/>
          <a:cs typeface="+mn-cs"/>
        </a:defRPr>
      </a:lvl1pPr>
      <a:lvl2pPr marL="1246922" algn="l" defTabSz="2493843" rtl="0" eaLnBrk="1" latinLnBrk="0" hangingPunct="1">
        <a:defRPr sz="4909" kern="1200">
          <a:solidFill>
            <a:schemeClr val="tx1"/>
          </a:solidFill>
          <a:latin typeface="+mn-lt"/>
          <a:ea typeface="+mn-ea"/>
          <a:cs typeface="+mn-cs"/>
        </a:defRPr>
      </a:lvl2pPr>
      <a:lvl3pPr marL="2493843" algn="l" defTabSz="2493843" rtl="0" eaLnBrk="1" latinLnBrk="0" hangingPunct="1">
        <a:defRPr sz="4909" kern="1200">
          <a:solidFill>
            <a:schemeClr val="tx1"/>
          </a:solidFill>
          <a:latin typeface="+mn-lt"/>
          <a:ea typeface="+mn-ea"/>
          <a:cs typeface="+mn-cs"/>
        </a:defRPr>
      </a:lvl3pPr>
      <a:lvl4pPr marL="3740765" algn="l" defTabSz="2493843" rtl="0" eaLnBrk="1" latinLnBrk="0" hangingPunct="1">
        <a:defRPr sz="4909" kern="1200">
          <a:solidFill>
            <a:schemeClr val="tx1"/>
          </a:solidFill>
          <a:latin typeface="+mn-lt"/>
          <a:ea typeface="+mn-ea"/>
          <a:cs typeface="+mn-cs"/>
        </a:defRPr>
      </a:lvl4pPr>
      <a:lvl5pPr marL="4987686" algn="l" defTabSz="2493843" rtl="0" eaLnBrk="1" latinLnBrk="0" hangingPunct="1">
        <a:defRPr sz="4909" kern="1200">
          <a:solidFill>
            <a:schemeClr val="tx1"/>
          </a:solidFill>
          <a:latin typeface="+mn-lt"/>
          <a:ea typeface="+mn-ea"/>
          <a:cs typeface="+mn-cs"/>
        </a:defRPr>
      </a:lvl5pPr>
      <a:lvl6pPr marL="6234608" algn="l" defTabSz="2493843" rtl="0" eaLnBrk="1" latinLnBrk="0" hangingPunct="1">
        <a:defRPr sz="4909" kern="1200">
          <a:solidFill>
            <a:schemeClr val="tx1"/>
          </a:solidFill>
          <a:latin typeface="+mn-lt"/>
          <a:ea typeface="+mn-ea"/>
          <a:cs typeface="+mn-cs"/>
        </a:defRPr>
      </a:lvl6pPr>
      <a:lvl7pPr marL="7481529" algn="l" defTabSz="2493843" rtl="0" eaLnBrk="1" latinLnBrk="0" hangingPunct="1">
        <a:defRPr sz="4909" kern="1200">
          <a:solidFill>
            <a:schemeClr val="tx1"/>
          </a:solidFill>
          <a:latin typeface="+mn-lt"/>
          <a:ea typeface="+mn-ea"/>
          <a:cs typeface="+mn-cs"/>
        </a:defRPr>
      </a:lvl7pPr>
      <a:lvl8pPr marL="8728451" algn="l" defTabSz="2493843" rtl="0" eaLnBrk="1" latinLnBrk="0" hangingPunct="1">
        <a:defRPr sz="4909" kern="1200">
          <a:solidFill>
            <a:schemeClr val="tx1"/>
          </a:solidFill>
          <a:latin typeface="+mn-lt"/>
          <a:ea typeface="+mn-ea"/>
          <a:cs typeface="+mn-cs"/>
        </a:defRPr>
      </a:lvl8pPr>
      <a:lvl9pPr marL="9975372" algn="l" defTabSz="2493843" rtl="0" eaLnBrk="1" latinLnBrk="0" hangingPunct="1">
        <a:defRPr sz="49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2.svg"/><Relationship Id="rId18" Type="http://schemas.openxmlformats.org/officeDocument/2006/relationships/image" Target="../media/image12.png"/><Relationship Id="rId26" Type="http://schemas.openxmlformats.org/officeDocument/2006/relationships/image" Target="../media/image16.png"/><Relationship Id="rId3" Type="http://schemas.openxmlformats.org/officeDocument/2006/relationships/image" Target="../media/image2.svg"/><Relationship Id="rId21" Type="http://schemas.openxmlformats.org/officeDocument/2006/relationships/image" Target="../media/image20.svg"/><Relationship Id="rId7" Type="http://schemas.openxmlformats.org/officeDocument/2006/relationships/image" Target="../media/image6.svg"/><Relationship Id="rId12" Type="http://schemas.openxmlformats.org/officeDocument/2006/relationships/image" Target="../media/image9.png"/><Relationship Id="rId17" Type="http://schemas.openxmlformats.org/officeDocument/2006/relationships/image" Target="../media/image16.svg"/><Relationship Id="rId25" Type="http://schemas.openxmlformats.org/officeDocument/2006/relationships/image" Target="../media/image24.svg"/><Relationship Id="rId2" Type="http://schemas.openxmlformats.org/officeDocument/2006/relationships/image" Target="../media/image5.png"/><Relationship Id="rId16" Type="http://schemas.openxmlformats.org/officeDocument/2006/relationships/image" Target="../media/image11.png"/><Relationship Id="rId20" Type="http://schemas.openxmlformats.org/officeDocument/2006/relationships/image" Target="../media/image13.png"/><Relationship Id="rId29" Type="http://schemas.openxmlformats.org/officeDocument/2006/relationships/image" Target="../media/image19.png"/><Relationship Id="rId1" Type="http://schemas.openxmlformats.org/officeDocument/2006/relationships/slideLayout" Target="../slideLayouts/slideLayout7.xml"/><Relationship Id="rId11" Type="http://schemas.openxmlformats.org/officeDocument/2006/relationships/image" Target="../media/image10.svg"/><Relationship Id="rId24" Type="http://schemas.openxmlformats.org/officeDocument/2006/relationships/image" Target="../media/image15.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18.png"/><Relationship Id="rId10" Type="http://schemas.openxmlformats.org/officeDocument/2006/relationships/image" Target="../media/image8.png"/><Relationship Id="rId19" Type="http://schemas.openxmlformats.org/officeDocument/2006/relationships/image" Target="../media/image18.svg"/><Relationship Id="rId9" Type="http://schemas.openxmlformats.org/officeDocument/2006/relationships/image" Target="../media/image7.png"/><Relationship Id="rId14" Type="http://schemas.openxmlformats.org/officeDocument/2006/relationships/image" Target="../media/image10.png"/><Relationship Id="rId22" Type="http://schemas.openxmlformats.org/officeDocument/2006/relationships/image" Target="../media/image14.png"/><Relationship Id="rId27" Type="http://schemas.openxmlformats.org/officeDocument/2006/relationships/image" Target="../media/image17.png"/></Relationships>
</file>

<file path=ppt/slides/_rels/slide10.xml.rels><?xml version="1.0" encoding="UTF-8" standalone="yes"?>
<Relationships xmlns="http://schemas.openxmlformats.org/package/2006/relationships"><Relationship Id="rId26" Type="http://schemas.openxmlformats.org/officeDocument/2006/relationships/image" Target="../media/image34.png"/><Relationship Id="rId3" Type="http://schemas.openxmlformats.org/officeDocument/2006/relationships/image" Target="../media/image33.png"/><Relationship Id="rId25" Type="http://schemas.openxmlformats.org/officeDocument/2006/relationships/image" Target="../media/image24.sv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12" Type="http://schemas.openxmlformats.org/officeDocument/2006/relationships/image" Target="../media/image37.png"/><Relationship Id="rId17" Type="http://schemas.openxmlformats.org/officeDocument/2006/relationships/image" Target="../media/image31.png"/><Relationship Id="rId2" Type="http://schemas.openxmlformats.org/officeDocument/2006/relationships/image" Target="../media/image27.png"/><Relationship Id="rId16"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61.svg"/><Relationship Id="rId5" Type="http://schemas.openxmlformats.org/officeDocument/2006/relationships/image" Target="../media/image34.svg"/><Relationship Id="rId15" Type="http://schemas.openxmlformats.org/officeDocument/2006/relationships/image" Target="../media/image63.svg"/><Relationship Id="rId10" Type="http://schemas.openxmlformats.org/officeDocument/2006/relationships/image" Target="../media/image36.png"/><Relationship Id="rId9" Type="http://schemas.openxmlformats.org/officeDocument/2006/relationships/image" Target="../media/image59.svg"/></Relationships>
</file>

<file path=ppt/slides/_rels/slide12.xml.rels><?xml version="1.0" encoding="UTF-8" standalone="yes"?>
<Relationships xmlns="http://schemas.openxmlformats.org/package/2006/relationships"><Relationship Id="rId13" Type="http://schemas.openxmlformats.org/officeDocument/2006/relationships/image" Target="../media/image40.png"/><Relationship Id="rId12" Type="http://schemas.openxmlformats.org/officeDocument/2006/relationships/image" Target="../media/image39.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61.svg"/><Relationship Id="rId5" Type="http://schemas.openxmlformats.org/officeDocument/2006/relationships/image" Target="../media/image34.svg"/><Relationship Id="rId10" Type="http://schemas.openxmlformats.org/officeDocument/2006/relationships/image" Target="../media/image36.png"/><Relationship Id="rId9" Type="http://schemas.openxmlformats.org/officeDocument/2006/relationships/image" Target="../media/image59.svg"/><Relationship Id="rId14" Type="http://schemas.microsoft.com/office/2007/relationships/hdphoto" Target="../media/hdphoto1.wdp"/></Relationships>
</file>

<file path=ppt/slides/_rels/slide13.xml.rels><?xml version="1.0" encoding="UTF-8" standalone="yes"?>
<Relationships xmlns="http://schemas.openxmlformats.org/package/2006/relationships"><Relationship Id="rId13" Type="http://schemas.openxmlformats.org/officeDocument/2006/relationships/image" Target="../media/image69.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6.svg"/><Relationship Id="rId14"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4.svg"/><Relationship Id="rId3" Type="http://schemas.openxmlformats.org/officeDocument/2006/relationships/image" Target="../media/image6.svg"/><Relationship Id="rId7" Type="http://schemas.openxmlformats.org/officeDocument/2006/relationships/image" Target="../media/image2.svg"/><Relationship Id="rId12"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28.png"/><Relationship Id="rId1" Type="http://schemas.openxmlformats.org/officeDocument/2006/relationships/slideLayout" Target="../slideLayouts/slideLayout7.xml"/><Relationship Id="rId11" Type="http://schemas.openxmlformats.org/officeDocument/2006/relationships/image" Target="../media/image4.svg"/><Relationship Id="rId15" Type="http://schemas.openxmlformats.org/officeDocument/2006/relationships/image" Target="../media/image16.svg"/><Relationship Id="rId4" Type="http://schemas.openxmlformats.org/officeDocument/2006/relationships/image" Target="../media/image6.png"/><Relationship Id="rId14" Type="http://schemas.openxmlformats.org/officeDocument/2006/relationships/image" Target="../media/image11.png"/></Relationships>
</file>

<file path=ppt/slides/_rels/slide15.xml.rels><?xml version="1.0" encoding="UTF-8" standalone="yes"?>
<Relationships xmlns="http://schemas.openxmlformats.org/package/2006/relationships"><Relationship Id="rId7" Type="http://schemas.openxmlformats.org/officeDocument/2006/relationships/image" Target="../media/image43.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36.svg"/></Relationships>
</file>

<file path=ppt/slides/_rels/slide16.xml.rels><?xml version="1.0" encoding="UTF-8" standalone="yes"?>
<Relationships xmlns="http://schemas.openxmlformats.org/package/2006/relationships"><Relationship Id="rId13" Type="http://schemas.openxmlformats.org/officeDocument/2006/relationships/image" Target="../media/image36.svg"/><Relationship Id="rId2" Type="http://schemas.openxmlformats.org/officeDocument/2006/relationships/image" Target="../media/image44.png"/><Relationship Id="rId1" Type="http://schemas.openxmlformats.org/officeDocument/2006/relationships/slideLayout" Target="../slideLayouts/slideLayout7.xml"/><Relationship Id="rId10" Type="http://schemas.openxmlformats.org/officeDocument/2006/relationships/image" Target="../media/image23.png"/><Relationship Id="rId9" Type="http://schemas.openxmlformats.org/officeDocument/2006/relationships/image" Target="../media/image40.svg"/></Relationships>
</file>

<file path=ppt/slides/_rels/slide17.xml.rels><?xml version="1.0" encoding="UTF-8" standalone="yes"?>
<Relationships xmlns="http://schemas.openxmlformats.org/package/2006/relationships"><Relationship Id="rId13" Type="http://schemas.openxmlformats.org/officeDocument/2006/relationships/image" Target="../media/image45.png"/><Relationship Id="rId12" Type="http://schemas.openxmlformats.org/officeDocument/2006/relationships/image" Target="../media/image31.png"/><Relationship Id="rId17" Type="http://schemas.openxmlformats.org/officeDocument/2006/relationships/image" Target="../media/image75.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61.svg"/><Relationship Id="rId5" Type="http://schemas.openxmlformats.org/officeDocument/2006/relationships/image" Target="../media/image34.svg"/><Relationship Id="rId10" Type="http://schemas.openxmlformats.org/officeDocument/2006/relationships/image" Target="../media/image36.png"/><Relationship Id="rId9" Type="http://schemas.openxmlformats.org/officeDocument/2006/relationships/image" Target="../media/image59.svg"/></Relationships>
</file>

<file path=ppt/slides/_rels/slide18.xml.rels><?xml version="1.0" encoding="UTF-8" standalone="yes"?>
<Relationships xmlns="http://schemas.openxmlformats.org/package/2006/relationships"><Relationship Id="rId7" Type="http://schemas.openxmlformats.org/officeDocument/2006/relationships/image" Target="../media/image11.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4.svg"/><Relationship Id="rId15" Type="http://schemas.openxmlformats.org/officeDocument/2006/relationships/image" Target="../media/image16.svg"/></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sv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4.sv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3" Type="http://schemas.openxmlformats.org/officeDocument/2006/relationships/image" Target="../media/image2.svg"/><Relationship Id="rId18" Type="http://schemas.openxmlformats.org/officeDocument/2006/relationships/image" Target="../media/image48.png"/><Relationship Id="rId3" Type="http://schemas.openxmlformats.org/officeDocument/2006/relationships/image" Target="../media/image82.svg"/><Relationship Id="rId21" Type="http://schemas.openxmlformats.org/officeDocument/2006/relationships/image" Target="../media/image50.png"/><Relationship Id="rId17" Type="http://schemas.openxmlformats.org/officeDocument/2006/relationships/image" Target="../media/image8.png"/><Relationship Id="rId7" Type="http://schemas.openxmlformats.org/officeDocument/2006/relationships/image" Target="../media/image84.svg"/><Relationship Id="rId2" Type="http://schemas.openxmlformats.org/officeDocument/2006/relationships/image" Target="../media/image6.png"/><Relationship Id="rId16" Type="http://schemas.openxmlformats.org/officeDocument/2006/relationships/image" Target="../media/image47.png"/><Relationship Id="rId20" Type="http://schemas.openxmlformats.org/officeDocument/2006/relationships/image" Target="../media/image49.png"/><Relationship Id="rId1" Type="http://schemas.openxmlformats.org/officeDocument/2006/relationships/slideLayout" Target="../slideLayouts/slideLayout7.xml"/><Relationship Id="rId11" Type="http://schemas.openxmlformats.org/officeDocument/2006/relationships/image" Target="../media/image86.svg"/><Relationship Id="rId15" Type="http://schemas.openxmlformats.org/officeDocument/2006/relationships/image" Target="../media/image4.svg"/><Relationship Id="rId5" Type="http://schemas.openxmlformats.org/officeDocument/2006/relationships/image" Target="../media/image10.svg"/><Relationship Id="rId19" Type="http://schemas.openxmlformats.org/officeDocument/2006/relationships/image" Target="../media/image13.png"/><Relationship Id="rId14" Type="http://schemas.openxmlformats.org/officeDocument/2006/relationships/image" Target="../media/image7.png"/><Relationship Id="rId9" Type="http://schemas.openxmlformats.org/officeDocument/2006/relationships/image" Target="../media/image20.svg"/><Relationship Id="rId22" Type="http://schemas.openxmlformats.org/officeDocument/2006/relationships/image" Target="../media/image88.svg"/></Relationships>
</file>

<file path=ppt/slides/_rels/slide21.xml.rels><?xml version="1.0" encoding="UTF-8" standalone="yes"?>
<Relationships xmlns="http://schemas.openxmlformats.org/package/2006/relationships"><Relationship Id="rId13" Type="http://schemas.openxmlformats.org/officeDocument/2006/relationships/image" Target="../media/image2.svg"/><Relationship Id="rId18" Type="http://schemas.openxmlformats.org/officeDocument/2006/relationships/image" Target="../media/image48.png"/><Relationship Id="rId3" Type="http://schemas.openxmlformats.org/officeDocument/2006/relationships/image" Target="../media/image82.svg"/><Relationship Id="rId21" Type="http://schemas.openxmlformats.org/officeDocument/2006/relationships/image" Target="../media/image50.png"/><Relationship Id="rId17" Type="http://schemas.openxmlformats.org/officeDocument/2006/relationships/image" Target="../media/image8.png"/><Relationship Id="rId7" Type="http://schemas.openxmlformats.org/officeDocument/2006/relationships/image" Target="../media/image84.svg"/><Relationship Id="rId2" Type="http://schemas.openxmlformats.org/officeDocument/2006/relationships/image" Target="../media/image6.png"/><Relationship Id="rId16" Type="http://schemas.openxmlformats.org/officeDocument/2006/relationships/image" Target="../media/image47.png"/><Relationship Id="rId20" Type="http://schemas.openxmlformats.org/officeDocument/2006/relationships/image" Target="../media/image49.png"/><Relationship Id="rId1" Type="http://schemas.openxmlformats.org/officeDocument/2006/relationships/slideLayout" Target="../slideLayouts/slideLayout7.xml"/><Relationship Id="rId11" Type="http://schemas.openxmlformats.org/officeDocument/2006/relationships/image" Target="../media/image86.svg"/><Relationship Id="rId15" Type="http://schemas.openxmlformats.org/officeDocument/2006/relationships/image" Target="../media/image4.svg"/><Relationship Id="rId5" Type="http://schemas.openxmlformats.org/officeDocument/2006/relationships/image" Target="../media/image10.svg"/><Relationship Id="rId19" Type="http://schemas.openxmlformats.org/officeDocument/2006/relationships/image" Target="../media/image13.png"/><Relationship Id="rId14" Type="http://schemas.openxmlformats.org/officeDocument/2006/relationships/image" Target="../media/image7.png"/><Relationship Id="rId9" Type="http://schemas.openxmlformats.org/officeDocument/2006/relationships/image" Target="../media/image20.svg"/><Relationship Id="rId22" Type="http://schemas.openxmlformats.org/officeDocument/2006/relationships/image" Target="../media/image88.svg"/></Relationships>
</file>

<file path=ppt/slides/_rels/slide22.xml.rels><?xml version="1.0" encoding="UTF-8" standalone="yes"?>
<Relationships xmlns="http://schemas.openxmlformats.org/package/2006/relationships"><Relationship Id="rId13" Type="http://schemas.openxmlformats.org/officeDocument/2006/relationships/image" Target="../media/image2.svg"/><Relationship Id="rId18" Type="http://schemas.openxmlformats.org/officeDocument/2006/relationships/image" Target="../media/image48.png"/><Relationship Id="rId3" Type="http://schemas.openxmlformats.org/officeDocument/2006/relationships/image" Target="../media/image82.svg"/><Relationship Id="rId21" Type="http://schemas.openxmlformats.org/officeDocument/2006/relationships/image" Target="../media/image50.png"/><Relationship Id="rId17" Type="http://schemas.openxmlformats.org/officeDocument/2006/relationships/image" Target="../media/image8.png"/><Relationship Id="rId7" Type="http://schemas.openxmlformats.org/officeDocument/2006/relationships/image" Target="../media/image84.svg"/><Relationship Id="rId2" Type="http://schemas.openxmlformats.org/officeDocument/2006/relationships/image" Target="../media/image6.png"/><Relationship Id="rId16" Type="http://schemas.openxmlformats.org/officeDocument/2006/relationships/image" Target="../media/image47.png"/><Relationship Id="rId20" Type="http://schemas.openxmlformats.org/officeDocument/2006/relationships/image" Target="../media/image49.png"/><Relationship Id="rId1" Type="http://schemas.openxmlformats.org/officeDocument/2006/relationships/slideLayout" Target="../slideLayouts/slideLayout7.xml"/><Relationship Id="rId11" Type="http://schemas.openxmlformats.org/officeDocument/2006/relationships/image" Target="../media/image86.svg"/><Relationship Id="rId15" Type="http://schemas.openxmlformats.org/officeDocument/2006/relationships/image" Target="../media/image4.svg"/><Relationship Id="rId5" Type="http://schemas.openxmlformats.org/officeDocument/2006/relationships/image" Target="../media/image10.svg"/><Relationship Id="rId19" Type="http://schemas.openxmlformats.org/officeDocument/2006/relationships/image" Target="../media/image13.png"/><Relationship Id="rId14" Type="http://schemas.openxmlformats.org/officeDocument/2006/relationships/image" Target="../media/image7.png"/><Relationship Id="rId9" Type="http://schemas.openxmlformats.org/officeDocument/2006/relationships/image" Target="../media/image20.svg"/><Relationship Id="rId22" Type="http://schemas.openxmlformats.org/officeDocument/2006/relationships/image" Target="../media/image88.sv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4.svg"/><Relationship Id="rId3" Type="http://schemas.openxmlformats.org/officeDocument/2006/relationships/image" Target="../media/image6.svg"/><Relationship Id="rId7" Type="http://schemas.openxmlformats.org/officeDocument/2006/relationships/image" Target="../media/image2.svg"/><Relationship Id="rId12"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51.png"/><Relationship Id="rId1" Type="http://schemas.openxmlformats.org/officeDocument/2006/relationships/slideLayout" Target="../slideLayouts/slideLayout7.xml"/><Relationship Id="rId11" Type="http://schemas.openxmlformats.org/officeDocument/2006/relationships/image" Target="../media/image4.svg"/><Relationship Id="rId15" Type="http://schemas.openxmlformats.org/officeDocument/2006/relationships/image" Target="../media/image16.svg"/><Relationship Id="rId4" Type="http://schemas.openxmlformats.org/officeDocument/2006/relationships/image" Target="../media/image6.png"/><Relationship Id="rId14"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4.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7" Type="http://schemas.openxmlformats.org/officeDocument/2006/relationships/image" Target="../media/image38.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36.svg"/><Relationship Id="rId9" Type="http://schemas.openxmlformats.org/officeDocument/2006/relationships/image" Target="../media/image26.png"/><Relationship Id="rId14" Type="http://schemas.openxmlformats.org/officeDocument/2006/relationships/image" Target="../media/image43.sv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6.svg"/><Relationship Id="rId7" Type="http://schemas.openxmlformats.org/officeDocument/2006/relationships/image" Target="../media/image2.svg"/><Relationship Id="rId12" Type="http://schemas.openxmlformats.org/officeDocument/2006/relationships/image" Target="../media/image9.png"/><Relationship Id="rId2" Type="http://schemas.openxmlformats.org/officeDocument/2006/relationships/image" Target="../media/image5.png"/><Relationship Id="rId16" Type="http://schemas.openxmlformats.org/officeDocument/2006/relationships/image" Target="../media/image28.png"/><Relationship Id="rId1" Type="http://schemas.openxmlformats.org/officeDocument/2006/relationships/slideLayout" Target="../slideLayouts/slideLayout7.xml"/><Relationship Id="rId11" Type="http://schemas.openxmlformats.org/officeDocument/2006/relationships/image" Target="../media/image4.svg"/><Relationship Id="rId15" Type="http://schemas.openxmlformats.org/officeDocument/2006/relationships/image" Target="../media/image34.svg"/><Relationship Id="rId4" Type="http://schemas.openxmlformats.org/officeDocument/2006/relationships/image" Target="../media/image6.png"/><Relationship Id="rId1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7" Type="http://schemas.openxmlformats.org/officeDocument/2006/relationships/image" Target="../media/image38.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36.sv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6" Type="http://schemas.openxmlformats.org/officeDocument/2006/relationships/image" Target="../media/image31.png"/><Relationship Id="rId1" Type="http://schemas.openxmlformats.org/officeDocument/2006/relationships/slideLayout" Target="../slideLayouts/slideLayout7.xml"/><Relationship Id="rId15" Type="http://schemas.openxmlformats.org/officeDocument/2006/relationships/image" Target="../media/image57.sv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34.svg"/><Relationship Id="rId3" Type="http://schemas.openxmlformats.org/officeDocument/2006/relationships/image" Target="../media/image6.svg"/><Relationship Id="rId7" Type="http://schemas.openxmlformats.org/officeDocument/2006/relationships/image" Target="../media/image2.svg"/><Relationship Id="rId12" Type="http://schemas.openxmlformats.org/officeDocument/2006/relationships/image" Target="../media/image27.png"/><Relationship Id="rId2" Type="http://schemas.openxmlformats.org/officeDocument/2006/relationships/image" Target="../media/image5.png"/><Relationship Id="rId16" Type="http://schemas.openxmlformats.org/officeDocument/2006/relationships/image" Target="../media/image28.png"/><Relationship Id="rId1" Type="http://schemas.openxmlformats.org/officeDocument/2006/relationships/slideLayout" Target="../slideLayouts/slideLayout7.xml"/><Relationship Id="rId11" Type="http://schemas.openxmlformats.org/officeDocument/2006/relationships/image" Target="../media/image4.svg"/><Relationship Id="rId15" Type="http://schemas.openxmlformats.org/officeDocument/2006/relationships/image" Target="../media/image16.svg"/><Relationship Id="rId4" Type="http://schemas.openxmlformats.org/officeDocument/2006/relationships/image" Target="../media/image6.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1CF"/>
        </a:solidFill>
        <a:effectLst/>
      </p:bgPr>
    </p:bg>
    <p:spTree>
      <p:nvGrpSpPr>
        <p:cNvPr id="1" name=""/>
        <p:cNvGrpSpPr/>
        <p:nvPr/>
      </p:nvGrpSpPr>
      <p:grpSpPr>
        <a:xfrm>
          <a:off x="0" y="0"/>
          <a:ext cx="0" cy="0"/>
          <a:chOff x="0" y="0"/>
          <a:chExt cx="0" cy="0"/>
        </a:xfrm>
      </p:grpSpPr>
      <p:sp>
        <p:nvSpPr>
          <p:cNvPr id="20" name="Freeform 4"/>
          <p:cNvSpPr/>
          <p:nvPr/>
        </p:nvSpPr>
        <p:spPr>
          <a:xfrm rot="591475" flipH="1" flipV="1">
            <a:off x="-2981592" y="6708632"/>
            <a:ext cx="13462582" cy="5884723"/>
          </a:xfrm>
          <a:custGeom>
            <a:avLst/>
            <a:gdLst/>
            <a:ahLst/>
            <a:cxnLst/>
            <a:rect l="l" t="t" r="r" b="b"/>
            <a:pathLst>
              <a:path w="14158365" h="4780156">
                <a:moveTo>
                  <a:pt x="0" y="0"/>
                </a:moveTo>
                <a:lnTo>
                  <a:pt x="14158365" y="0"/>
                </a:lnTo>
                <a:lnTo>
                  <a:pt x="14158365" y="4780155"/>
                </a:lnTo>
                <a:lnTo>
                  <a:pt x="0" y="4780155"/>
                </a:lnTo>
                <a:lnTo>
                  <a:pt x="0" y="0"/>
                </a:lnTo>
                <a:close/>
              </a:path>
            </a:pathLst>
          </a:custGeom>
          <a:blipFill>
            <a:blip r:embed="rId2">
              <a:extLst>
                <a:ext uri="{96DAC541-7B7A-43D3-8B79-37D633B846F1}">
                  <asvg:svgBlip xmlns="" xmlns:asvg="http://schemas.microsoft.com/office/drawing/2016/SVG/main" r:embed="rId7"/>
                </a:ext>
              </a:extLst>
            </a:blip>
            <a:stretch>
              <a:fillRect/>
            </a:stretch>
          </a:blipFill>
        </p:spPr>
      </p:sp>
      <p:sp>
        <p:nvSpPr>
          <p:cNvPr id="2" name="Freeform 2"/>
          <p:cNvSpPr/>
          <p:nvPr/>
        </p:nvSpPr>
        <p:spPr>
          <a:xfrm>
            <a:off x="-2045443" y="-2501924"/>
            <a:ext cx="7992018" cy="5517923"/>
          </a:xfrm>
          <a:custGeom>
            <a:avLst/>
            <a:gdLst/>
            <a:ahLst/>
            <a:cxnLst/>
            <a:rect l="l" t="t" r="r" b="b"/>
            <a:pathLst>
              <a:path w="7992018" h="5517923">
                <a:moveTo>
                  <a:pt x="0" y="0"/>
                </a:moveTo>
                <a:lnTo>
                  <a:pt x="7992018" y="0"/>
                </a:lnTo>
                <a:lnTo>
                  <a:pt x="7992018" y="5517923"/>
                </a:lnTo>
                <a:lnTo>
                  <a:pt x="0" y="5517923"/>
                </a:lnTo>
                <a:lnTo>
                  <a:pt x="0" y="0"/>
                </a:lnTo>
                <a:close/>
              </a:path>
            </a:pathLst>
          </a:custGeom>
          <a:blipFill>
            <a:blip r:embed="rId8">
              <a:extLst>
                <a:ext uri="{96DAC541-7B7A-43D3-8B79-37D633B846F1}">
                  <asvg:svgBlip xmlns="" xmlns:asvg="http://schemas.microsoft.com/office/drawing/2016/SVG/main" r:embed="rId3"/>
                </a:ext>
              </a:extLst>
            </a:blip>
            <a:stretch>
              <a:fillRect l="-51184" b="-82202"/>
            </a:stretch>
          </a:blipFill>
        </p:spPr>
      </p:sp>
      <p:sp>
        <p:nvSpPr>
          <p:cNvPr id="3" name="Freeform 3"/>
          <p:cNvSpPr/>
          <p:nvPr/>
        </p:nvSpPr>
        <p:spPr>
          <a:xfrm rot="-1448817" flipH="1">
            <a:off x="13675791" y="-3285502"/>
            <a:ext cx="6460250" cy="8199858"/>
          </a:xfrm>
          <a:custGeom>
            <a:avLst/>
            <a:gdLst/>
            <a:ahLst/>
            <a:cxnLst/>
            <a:rect l="l" t="t" r="r" b="b"/>
            <a:pathLst>
              <a:path w="6460250" h="8199858">
                <a:moveTo>
                  <a:pt x="6460250" y="0"/>
                </a:moveTo>
                <a:lnTo>
                  <a:pt x="0" y="0"/>
                </a:lnTo>
                <a:lnTo>
                  <a:pt x="0" y="8199858"/>
                </a:lnTo>
                <a:lnTo>
                  <a:pt x="6460250" y="8199858"/>
                </a:lnTo>
                <a:lnTo>
                  <a:pt x="6460250" y="0"/>
                </a:lnTo>
                <a:close/>
              </a:path>
            </a:pathLst>
          </a:custGeom>
          <a:blipFill>
            <a:blip r:embed="rId9">
              <a:extLst>
                <a:ext uri="{96DAC541-7B7A-43D3-8B79-37D633B846F1}">
                  <asvg:svgBlip xmlns="" xmlns:asvg="http://schemas.microsoft.com/office/drawing/2016/SVG/main" r:embed="rId5"/>
                </a:ext>
              </a:extLst>
            </a:blip>
            <a:stretch>
              <a:fillRect l="-83381" b="-29848"/>
            </a:stretch>
          </a:blipFill>
        </p:spPr>
      </p:sp>
      <p:sp>
        <p:nvSpPr>
          <p:cNvPr id="4" name="Freeform 4"/>
          <p:cNvSpPr/>
          <p:nvPr/>
        </p:nvSpPr>
        <p:spPr>
          <a:xfrm rot="-350398">
            <a:off x="6871731" y="7653058"/>
            <a:ext cx="14158365" cy="4780156"/>
          </a:xfrm>
          <a:custGeom>
            <a:avLst/>
            <a:gdLst/>
            <a:ahLst/>
            <a:cxnLst/>
            <a:rect l="l" t="t" r="r" b="b"/>
            <a:pathLst>
              <a:path w="14158365" h="4780156">
                <a:moveTo>
                  <a:pt x="0" y="0"/>
                </a:moveTo>
                <a:lnTo>
                  <a:pt x="14158365" y="0"/>
                </a:lnTo>
                <a:lnTo>
                  <a:pt x="14158365" y="4780155"/>
                </a:lnTo>
                <a:lnTo>
                  <a:pt x="0" y="4780155"/>
                </a:lnTo>
                <a:lnTo>
                  <a:pt x="0" y="0"/>
                </a:lnTo>
                <a:close/>
              </a:path>
            </a:pathLst>
          </a:custGeom>
          <a:blipFill>
            <a:blip r:embed="rId2">
              <a:extLst>
                <a:ext uri="{96DAC541-7B7A-43D3-8B79-37D633B846F1}">
                  <asvg:svgBlip xmlns="" xmlns:asvg="http://schemas.microsoft.com/office/drawing/2016/SVG/main" r:embed="rId7"/>
                </a:ext>
              </a:extLst>
            </a:blip>
            <a:stretch>
              <a:fillRect/>
            </a:stretch>
          </a:blipFill>
        </p:spPr>
      </p:sp>
      <p:sp>
        <p:nvSpPr>
          <p:cNvPr id="6" name="Freeform 6"/>
          <p:cNvSpPr/>
          <p:nvPr/>
        </p:nvSpPr>
        <p:spPr>
          <a:xfrm>
            <a:off x="365057" y="5957541"/>
            <a:ext cx="2895584" cy="2899208"/>
          </a:xfrm>
          <a:custGeom>
            <a:avLst/>
            <a:gdLst/>
            <a:ahLst/>
            <a:cxnLst/>
            <a:rect l="l" t="t" r="r" b="b"/>
            <a:pathLst>
              <a:path w="2895584" h="2899208">
                <a:moveTo>
                  <a:pt x="0" y="0"/>
                </a:moveTo>
                <a:lnTo>
                  <a:pt x="2895584" y="0"/>
                </a:lnTo>
                <a:lnTo>
                  <a:pt x="2895584" y="2899207"/>
                </a:lnTo>
                <a:lnTo>
                  <a:pt x="0" y="2899207"/>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7" name="Freeform 7"/>
          <p:cNvSpPr/>
          <p:nvPr/>
        </p:nvSpPr>
        <p:spPr>
          <a:xfrm>
            <a:off x="15132843" y="5283745"/>
            <a:ext cx="2170887" cy="4367250"/>
          </a:xfrm>
          <a:custGeom>
            <a:avLst/>
            <a:gdLst/>
            <a:ahLst/>
            <a:cxnLst/>
            <a:rect l="l" t="t" r="r" b="b"/>
            <a:pathLst>
              <a:path w="2170887" h="4367250">
                <a:moveTo>
                  <a:pt x="0" y="0"/>
                </a:moveTo>
                <a:lnTo>
                  <a:pt x="2170887" y="0"/>
                </a:lnTo>
                <a:lnTo>
                  <a:pt x="2170887" y="4367250"/>
                </a:lnTo>
                <a:lnTo>
                  <a:pt x="0" y="4367250"/>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8" name="Freeform 8"/>
          <p:cNvSpPr/>
          <p:nvPr/>
        </p:nvSpPr>
        <p:spPr>
          <a:xfrm flipH="1">
            <a:off x="2999482" y="7040404"/>
            <a:ext cx="2603917" cy="2313146"/>
          </a:xfrm>
          <a:custGeom>
            <a:avLst/>
            <a:gdLst/>
            <a:ahLst/>
            <a:cxnLst/>
            <a:rect l="l" t="t" r="r" b="b"/>
            <a:pathLst>
              <a:path w="2603917" h="2313146">
                <a:moveTo>
                  <a:pt x="2603917" y="0"/>
                </a:moveTo>
                <a:lnTo>
                  <a:pt x="0" y="0"/>
                </a:lnTo>
                <a:lnTo>
                  <a:pt x="0" y="2313146"/>
                </a:lnTo>
                <a:lnTo>
                  <a:pt x="2603917" y="2313146"/>
                </a:lnTo>
                <a:lnTo>
                  <a:pt x="2603917" y="0"/>
                </a:lnTo>
                <a:close/>
              </a:path>
            </a:pathLst>
          </a:custGeom>
          <a:blipFill>
            <a:blip r:embed="rId14">
              <a:extLst>
                <a:ext uri="{96DAC541-7B7A-43D3-8B79-37D633B846F1}">
                  <asvg:svgBlip xmlns="" xmlns:asvg="http://schemas.microsoft.com/office/drawing/2016/SVG/main" r:embed="rId15"/>
                </a:ext>
              </a:extLst>
            </a:blip>
            <a:stretch>
              <a:fillRect/>
            </a:stretch>
          </a:blipFill>
        </p:spPr>
      </p:sp>
      <p:sp>
        <p:nvSpPr>
          <p:cNvPr id="9" name="Freeform 9"/>
          <p:cNvSpPr/>
          <p:nvPr/>
        </p:nvSpPr>
        <p:spPr>
          <a:xfrm>
            <a:off x="12153301" y="6785040"/>
            <a:ext cx="3034109" cy="2673808"/>
          </a:xfrm>
          <a:custGeom>
            <a:avLst/>
            <a:gdLst/>
            <a:ahLst/>
            <a:cxnLst/>
            <a:rect l="l" t="t" r="r" b="b"/>
            <a:pathLst>
              <a:path w="3034109" h="2673808">
                <a:moveTo>
                  <a:pt x="0" y="0"/>
                </a:moveTo>
                <a:lnTo>
                  <a:pt x="3034109" y="0"/>
                </a:lnTo>
                <a:lnTo>
                  <a:pt x="3034109" y="2673808"/>
                </a:lnTo>
                <a:lnTo>
                  <a:pt x="0" y="2673808"/>
                </a:lnTo>
                <a:lnTo>
                  <a:pt x="0" y="0"/>
                </a:lnTo>
                <a:close/>
              </a:path>
            </a:pathLst>
          </a:custGeom>
          <a:blipFill>
            <a:blip r:embed="rId16">
              <a:extLst>
                <a:ext uri="{96DAC541-7B7A-43D3-8B79-37D633B846F1}">
                  <asvg:svgBlip xmlns="" xmlns:asvg="http://schemas.microsoft.com/office/drawing/2016/SVG/main" r:embed="rId17"/>
                </a:ext>
              </a:extLst>
            </a:blip>
            <a:stretch>
              <a:fillRect/>
            </a:stretch>
          </a:blipFill>
        </p:spPr>
      </p:sp>
      <p:sp>
        <p:nvSpPr>
          <p:cNvPr id="10" name="Freeform 10"/>
          <p:cNvSpPr/>
          <p:nvPr/>
        </p:nvSpPr>
        <p:spPr>
          <a:xfrm>
            <a:off x="14620553" y="8121944"/>
            <a:ext cx="1133713" cy="1719919"/>
          </a:xfrm>
          <a:custGeom>
            <a:avLst/>
            <a:gdLst/>
            <a:ahLst/>
            <a:cxnLst/>
            <a:rect l="l" t="t" r="r" b="b"/>
            <a:pathLst>
              <a:path w="1133713" h="1719919">
                <a:moveTo>
                  <a:pt x="0" y="0"/>
                </a:moveTo>
                <a:lnTo>
                  <a:pt x="1133713" y="0"/>
                </a:lnTo>
                <a:lnTo>
                  <a:pt x="1133713" y="1719918"/>
                </a:lnTo>
                <a:lnTo>
                  <a:pt x="0" y="1719918"/>
                </a:lnTo>
                <a:lnTo>
                  <a:pt x="0" y="0"/>
                </a:lnTo>
                <a:close/>
              </a:path>
            </a:pathLst>
          </a:custGeom>
          <a:blipFill>
            <a:blip r:embed="rId18">
              <a:extLst>
                <a:ext uri="{96DAC541-7B7A-43D3-8B79-37D633B846F1}">
                  <asvg:svgBlip xmlns="" xmlns:asvg="http://schemas.microsoft.com/office/drawing/2016/SVG/main" r:embed="rId19"/>
                </a:ext>
              </a:extLst>
            </a:blip>
            <a:stretch>
              <a:fillRect/>
            </a:stretch>
          </a:blipFill>
        </p:spPr>
      </p:sp>
      <p:sp>
        <p:nvSpPr>
          <p:cNvPr id="11" name="Freeform 11"/>
          <p:cNvSpPr/>
          <p:nvPr/>
        </p:nvSpPr>
        <p:spPr>
          <a:xfrm flipH="1">
            <a:off x="1759949" y="8121944"/>
            <a:ext cx="1841948" cy="1719919"/>
          </a:xfrm>
          <a:custGeom>
            <a:avLst/>
            <a:gdLst/>
            <a:ahLst/>
            <a:cxnLst/>
            <a:rect l="l" t="t" r="r" b="b"/>
            <a:pathLst>
              <a:path w="1841948" h="1719919">
                <a:moveTo>
                  <a:pt x="1841948" y="0"/>
                </a:moveTo>
                <a:lnTo>
                  <a:pt x="0" y="0"/>
                </a:lnTo>
                <a:lnTo>
                  <a:pt x="0" y="1719918"/>
                </a:lnTo>
                <a:lnTo>
                  <a:pt x="1841948" y="1719918"/>
                </a:lnTo>
                <a:lnTo>
                  <a:pt x="1841948" y="0"/>
                </a:lnTo>
                <a:close/>
              </a:path>
            </a:pathLst>
          </a:custGeom>
          <a:blipFill>
            <a:blip r:embed="rId20">
              <a:extLst>
                <a:ext uri="{96DAC541-7B7A-43D3-8B79-37D633B846F1}">
                  <asvg:svgBlip xmlns="" xmlns:asvg="http://schemas.microsoft.com/office/drawing/2016/SVG/main" r:embed="rId21"/>
                </a:ext>
              </a:extLst>
            </a:blip>
            <a:stretch>
              <a:fillRect/>
            </a:stretch>
          </a:blipFill>
        </p:spPr>
      </p:sp>
      <p:sp>
        <p:nvSpPr>
          <p:cNvPr id="12" name="Freeform 12"/>
          <p:cNvSpPr/>
          <p:nvPr/>
        </p:nvSpPr>
        <p:spPr>
          <a:xfrm>
            <a:off x="5668774" y="7970019"/>
            <a:ext cx="1543697" cy="1680976"/>
          </a:xfrm>
          <a:custGeom>
            <a:avLst/>
            <a:gdLst/>
            <a:ahLst/>
            <a:cxnLst/>
            <a:rect l="l" t="t" r="r" b="b"/>
            <a:pathLst>
              <a:path w="1543697" h="1680976">
                <a:moveTo>
                  <a:pt x="0" y="0"/>
                </a:moveTo>
                <a:lnTo>
                  <a:pt x="1543697" y="0"/>
                </a:lnTo>
                <a:lnTo>
                  <a:pt x="1543697" y="1680976"/>
                </a:lnTo>
                <a:lnTo>
                  <a:pt x="0" y="1680976"/>
                </a:lnTo>
                <a:lnTo>
                  <a:pt x="0" y="0"/>
                </a:lnTo>
                <a:close/>
              </a:path>
            </a:pathLst>
          </a:custGeom>
          <a:blipFill>
            <a:blip r:embed="rId22">
              <a:extLst>
                <a:ext uri="{96DAC541-7B7A-43D3-8B79-37D633B846F1}">
                  <asvg:svgBlip xmlns="" xmlns:asvg="http://schemas.microsoft.com/office/drawing/2016/SVG/main" r:embed="rId23"/>
                </a:ext>
              </a:extLst>
            </a:blip>
            <a:stretch>
              <a:fillRect/>
            </a:stretch>
          </a:blipFill>
        </p:spPr>
      </p:sp>
      <p:sp>
        <p:nvSpPr>
          <p:cNvPr id="13" name="Freeform 13"/>
          <p:cNvSpPr/>
          <p:nvPr/>
        </p:nvSpPr>
        <p:spPr>
          <a:xfrm>
            <a:off x="10689155" y="7570976"/>
            <a:ext cx="1592081" cy="2080019"/>
          </a:xfrm>
          <a:custGeom>
            <a:avLst/>
            <a:gdLst/>
            <a:ahLst/>
            <a:cxnLst/>
            <a:rect l="l" t="t" r="r" b="b"/>
            <a:pathLst>
              <a:path w="1592081" h="2080019">
                <a:moveTo>
                  <a:pt x="0" y="0"/>
                </a:moveTo>
                <a:lnTo>
                  <a:pt x="1592082" y="0"/>
                </a:lnTo>
                <a:lnTo>
                  <a:pt x="1592082" y="2080019"/>
                </a:lnTo>
                <a:lnTo>
                  <a:pt x="0" y="2080019"/>
                </a:lnTo>
                <a:lnTo>
                  <a:pt x="0" y="0"/>
                </a:lnTo>
                <a:close/>
              </a:path>
            </a:pathLst>
          </a:custGeom>
          <a:blipFill>
            <a:blip r:embed="rId24">
              <a:extLst>
                <a:ext uri="{96DAC541-7B7A-43D3-8B79-37D633B846F1}">
                  <asvg:svgBlip xmlns="" xmlns:asvg="http://schemas.microsoft.com/office/drawing/2016/SVG/main" r:embed="rId25"/>
                </a:ext>
              </a:extLst>
            </a:blip>
            <a:stretch>
              <a:fillRect/>
            </a:stretch>
          </a:blipFill>
        </p:spPr>
      </p:sp>
      <p:pic>
        <p:nvPicPr>
          <p:cNvPr id="28" name="Picture 27"/>
          <p:cNvPicPr>
            <a:picLocks noChangeAspect="1"/>
          </p:cNvPicPr>
          <p:nvPr/>
        </p:nvPicPr>
        <p:blipFill>
          <a:blip r:embed="rId26"/>
          <a:stretch>
            <a:fillRect/>
          </a:stretch>
        </p:blipFill>
        <p:spPr>
          <a:xfrm>
            <a:off x="6473497" y="737418"/>
            <a:ext cx="5560034" cy="2139881"/>
          </a:xfrm>
          <a:prstGeom prst="rect">
            <a:avLst/>
          </a:prstGeom>
        </p:spPr>
      </p:pic>
      <p:pic>
        <p:nvPicPr>
          <p:cNvPr id="29" name="Picture 28"/>
          <p:cNvPicPr>
            <a:picLocks noChangeAspect="1"/>
          </p:cNvPicPr>
          <p:nvPr/>
        </p:nvPicPr>
        <p:blipFill>
          <a:blip r:embed="rId27"/>
          <a:stretch>
            <a:fillRect/>
          </a:stretch>
        </p:blipFill>
        <p:spPr>
          <a:xfrm>
            <a:off x="-1600200" y="2031305"/>
            <a:ext cx="21014733" cy="4438273"/>
          </a:xfrm>
          <a:prstGeom prst="rect">
            <a:avLst/>
          </a:prstGeom>
        </p:spPr>
      </p:pic>
      <p:pic>
        <p:nvPicPr>
          <p:cNvPr id="30" name="Picture 29"/>
          <p:cNvPicPr>
            <a:picLocks noChangeAspect="1"/>
          </p:cNvPicPr>
          <p:nvPr/>
        </p:nvPicPr>
        <p:blipFill>
          <a:blip r:embed="rId28"/>
          <a:stretch>
            <a:fillRect/>
          </a:stretch>
        </p:blipFill>
        <p:spPr>
          <a:xfrm>
            <a:off x="6196359" y="5517226"/>
            <a:ext cx="5553937" cy="2139881"/>
          </a:xfrm>
          <a:prstGeom prst="rect">
            <a:avLst/>
          </a:prstGeom>
        </p:spPr>
      </p:pic>
      <p:pic>
        <p:nvPicPr>
          <p:cNvPr id="34" name="Picture 33">
            <a:extLst>
              <a:ext uri="{FF2B5EF4-FFF2-40B4-BE49-F238E27FC236}">
                <a16:creationId xmlns:a16="http://schemas.microsoft.com/office/drawing/2014/main" id="{416AA52A-2568-3B14-1382-2943F1A7FFD1}"/>
              </a:ext>
            </a:extLst>
          </p:cNvPr>
          <p:cNvPicPr>
            <a:picLocks noChangeAspect="1"/>
          </p:cNvPicPr>
          <p:nvPr/>
        </p:nvPicPr>
        <p:blipFill>
          <a:blip r:embed="rId29"/>
          <a:stretch>
            <a:fillRect/>
          </a:stretch>
        </p:blipFill>
        <p:spPr>
          <a:xfrm>
            <a:off x="89363" y="0"/>
            <a:ext cx="1869224" cy="185071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1000"/>
                                        <p:tgtEl>
                                          <p:spTgt spid="11"/>
                                        </p:tgtEl>
                                      </p:cBhvr>
                                    </p:animEffect>
                                    <p:anim calcmode="lin" valueType="num">
                                      <p:cBhvr>
                                        <p:cTn id="58" dur="1000" fill="hold"/>
                                        <p:tgtEl>
                                          <p:spTgt spid="11"/>
                                        </p:tgtEl>
                                        <p:attrNameLst>
                                          <p:attrName>ppt_x</p:attrName>
                                        </p:attrNameLst>
                                      </p:cBhvr>
                                      <p:tavLst>
                                        <p:tav tm="0">
                                          <p:val>
                                            <p:strVal val="#ppt_x"/>
                                          </p:val>
                                        </p:tav>
                                        <p:tav tm="100000">
                                          <p:val>
                                            <p:strVal val="#ppt_x"/>
                                          </p:val>
                                        </p:tav>
                                      </p:tavLst>
                                    </p:anim>
                                    <p:anim calcmode="lin" valueType="num">
                                      <p:cBhvr>
                                        <p:cTn id="59" dur="1000" fill="hold"/>
                                        <p:tgtEl>
                                          <p:spTgt spid="1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fade">
                                      <p:cBhvr>
                                        <p:cTn id="62" dur="1000"/>
                                        <p:tgtEl>
                                          <p:spTgt spid="12"/>
                                        </p:tgtEl>
                                      </p:cBhvr>
                                    </p:animEffect>
                                    <p:anim calcmode="lin" valueType="num">
                                      <p:cBhvr>
                                        <p:cTn id="63" dur="1000" fill="hold"/>
                                        <p:tgtEl>
                                          <p:spTgt spid="12"/>
                                        </p:tgtEl>
                                        <p:attrNameLst>
                                          <p:attrName>ppt_x</p:attrName>
                                        </p:attrNameLst>
                                      </p:cBhvr>
                                      <p:tavLst>
                                        <p:tav tm="0">
                                          <p:val>
                                            <p:strVal val="#ppt_x"/>
                                          </p:val>
                                        </p:tav>
                                        <p:tav tm="100000">
                                          <p:val>
                                            <p:strVal val="#ppt_x"/>
                                          </p:val>
                                        </p:tav>
                                      </p:tavLst>
                                    </p:anim>
                                    <p:anim calcmode="lin" valueType="num">
                                      <p:cBhvr>
                                        <p:cTn id="64" dur="1000" fill="hold"/>
                                        <p:tgtEl>
                                          <p:spTgt spid="12"/>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fade">
                                      <p:cBhvr>
                                        <p:cTn id="67" dur="1000"/>
                                        <p:tgtEl>
                                          <p:spTgt spid="13"/>
                                        </p:tgtEl>
                                      </p:cBhvr>
                                    </p:animEffect>
                                    <p:anim calcmode="lin" valueType="num">
                                      <p:cBhvr>
                                        <p:cTn id="68" dur="1000" fill="hold"/>
                                        <p:tgtEl>
                                          <p:spTgt spid="13"/>
                                        </p:tgtEl>
                                        <p:attrNameLst>
                                          <p:attrName>ppt_x</p:attrName>
                                        </p:attrNameLst>
                                      </p:cBhvr>
                                      <p:tavLst>
                                        <p:tav tm="0">
                                          <p:val>
                                            <p:strVal val="#ppt_x"/>
                                          </p:val>
                                        </p:tav>
                                        <p:tav tm="100000">
                                          <p:val>
                                            <p:strVal val="#ppt_x"/>
                                          </p:val>
                                        </p:tav>
                                      </p:tavLst>
                                    </p:anim>
                                    <p:anim calcmode="lin" valueType="num">
                                      <p:cBhvr>
                                        <p:cTn id="6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fade">
                                      <p:cBhvr>
                                        <p:cTn id="74" dur="1000"/>
                                        <p:tgtEl>
                                          <p:spTgt spid="28"/>
                                        </p:tgtEl>
                                      </p:cBhvr>
                                    </p:animEffect>
                                    <p:anim calcmode="lin" valueType="num">
                                      <p:cBhvr>
                                        <p:cTn id="75" dur="1000" fill="hold"/>
                                        <p:tgtEl>
                                          <p:spTgt spid="28"/>
                                        </p:tgtEl>
                                        <p:attrNameLst>
                                          <p:attrName>ppt_x</p:attrName>
                                        </p:attrNameLst>
                                      </p:cBhvr>
                                      <p:tavLst>
                                        <p:tav tm="0">
                                          <p:val>
                                            <p:strVal val="#ppt_x"/>
                                          </p:val>
                                        </p:tav>
                                        <p:tav tm="100000">
                                          <p:val>
                                            <p:strVal val="#ppt_x"/>
                                          </p:val>
                                        </p:tav>
                                      </p:tavLst>
                                    </p:anim>
                                    <p:anim calcmode="lin" valueType="num">
                                      <p:cBhvr>
                                        <p:cTn id="76" dur="1000" fill="hold"/>
                                        <p:tgtEl>
                                          <p:spTgt spid="28"/>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fade">
                                      <p:cBhvr>
                                        <p:cTn id="79" dur="1000"/>
                                        <p:tgtEl>
                                          <p:spTgt spid="29"/>
                                        </p:tgtEl>
                                      </p:cBhvr>
                                    </p:animEffect>
                                    <p:anim calcmode="lin" valueType="num">
                                      <p:cBhvr>
                                        <p:cTn id="80" dur="1000" fill="hold"/>
                                        <p:tgtEl>
                                          <p:spTgt spid="29"/>
                                        </p:tgtEl>
                                        <p:attrNameLst>
                                          <p:attrName>ppt_x</p:attrName>
                                        </p:attrNameLst>
                                      </p:cBhvr>
                                      <p:tavLst>
                                        <p:tav tm="0">
                                          <p:val>
                                            <p:strVal val="#ppt_x"/>
                                          </p:val>
                                        </p:tav>
                                        <p:tav tm="100000">
                                          <p:val>
                                            <p:strVal val="#ppt_x"/>
                                          </p:val>
                                        </p:tav>
                                      </p:tavLst>
                                    </p:anim>
                                    <p:anim calcmode="lin" valueType="num">
                                      <p:cBhvr>
                                        <p:cTn id="81" dur="1000" fill="hold"/>
                                        <p:tgtEl>
                                          <p:spTgt spid="29"/>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30"/>
                                        </p:tgtEl>
                                        <p:attrNameLst>
                                          <p:attrName>style.visibility</p:attrName>
                                        </p:attrNameLst>
                                      </p:cBhvr>
                                      <p:to>
                                        <p:strVal val="visible"/>
                                      </p:to>
                                    </p:set>
                                    <p:animEffect transition="in" filter="fade">
                                      <p:cBhvr>
                                        <p:cTn id="84" dur="1000"/>
                                        <p:tgtEl>
                                          <p:spTgt spid="30"/>
                                        </p:tgtEl>
                                      </p:cBhvr>
                                    </p:animEffect>
                                    <p:anim calcmode="lin" valueType="num">
                                      <p:cBhvr>
                                        <p:cTn id="85" dur="1000" fill="hold"/>
                                        <p:tgtEl>
                                          <p:spTgt spid="30"/>
                                        </p:tgtEl>
                                        <p:attrNameLst>
                                          <p:attrName>ppt_x</p:attrName>
                                        </p:attrNameLst>
                                      </p:cBhvr>
                                      <p:tavLst>
                                        <p:tav tm="0">
                                          <p:val>
                                            <p:strVal val="#ppt_x"/>
                                          </p:val>
                                        </p:tav>
                                        <p:tav tm="100000">
                                          <p:val>
                                            <p:strVal val="#ppt_x"/>
                                          </p:val>
                                        </p:tav>
                                      </p:tavLst>
                                    </p:anim>
                                    <p:anim calcmode="lin" valueType="num">
                                      <p:cBhvr>
                                        <p:cTn id="8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41A1A"/>
        </a:solidFill>
        <a:effectLst/>
      </p:bgPr>
    </p:bg>
    <p:spTree>
      <p:nvGrpSpPr>
        <p:cNvPr id="1" name=""/>
        <p:cNvGrpSpPr/>
        <p:nvPr/>
      </p:nvGrpSpPr>
      <p:grpSpPr>
        <a:xfrm>
          <a:off x="0" y="0"/>
          <a:ext cx="0" cy="0"/>
          <a:chOff x="0" y="0"/>
          <a:chExt cx="0" cy="0"/>
        </a:xfrm>
      </p:grpSpPr>
      <p:grpSp>
        <p:nvGrpSpPr>
          <p:cNvPr id="3" name="Group 2"/>
          <p:cNvGrpSpPr/>
          <p:nvPr/>
        </p:nvGrpSpPr>
        <p:grpSpPr>
          <a:xfrm>
            <a:off x="801832" y="1397900"/>
            <a:ext cx="16082211" cy="2374000"/>
            <a:chOff x="609600" y="1935424"/>
            <a:chExt cx="16082211" cy="2374000"/>
          </a:xfrm>
        </p:grpSpPr>
        <p:sp>
          <p:nvSpPr>
            <p:cNvPr id="11" name="Rounded Rectangle 10"/>
            <p:cNvSpPr/>
            <p:nvPr/>
          </p:nvSpPr>
          <p:spPr>
            <a:xfrm>
              <a:off x="609600" y="1935424"/>
              <a:ext cx="12837968" cy="2374000"/>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mc:AlternateContent xmlns:mc="http://schemas.openxmlformats.org/markup-compatibility/2006" xmlns:a14="http://schemas.microsoft.com/office/drawing/2010/main">
          <mc:Choice Requires="a14">
            <p:sp>
              <p:nvSpPr>
                <p:cNvPr id="2" name="Rectangle 1"/>
                <p:cNvSpPr/>
                <p:nvPr/>
              </p:nvSpPr>
              <p:spPr>
                <a:xfrm>
                  <a:off x="842211" y="1988532"/>
                  <a:ext cx="15849600" cy="2320892"/>
                </a:xfrm>
                <a:prstGeom prst="rect">
                  <a:avLst/>
                </a:prstGeom>
              </p:spPr>
              <p:txBody>
                <a:bodyPr wrap="square">
                  <a:spAutoFit/>
                </a:bodyPr>
                <a:lstStyle/>
                <a:p>
                  <a:pPr lvl="0" algn="just"/>
                  <a:r>
                    <a:rPr lang="en-US" sz="3600" b="1" dirty="0" smtClean="0">
                      <a:solidFill>
                        <a:srgbClr val="64331A"/>
                      </a:solidFill>
                      <a:latin typeface="Cambria"/>
                    </a:rPr>
                    <a:t>1</a:t>
                  </a:r>
                  <a14:m>
                    <m:oMath xmlns:m="http://schemas.openxmlformats.org/officeDocument/2006/math">
                      <m:sSup>
                        <m:sSupPr>
                          <m:ctrlPr>
                            <a:rPr lang="en-US" sz="3600" b="1" i="1" dirty="0">
                              <a:solidFill>
                                <a:srgbClr val="64331A"/>
                              </a:solidFill>
                              <a:latin typeface="Cambria Math" panose="02040503050406030204" pitchFamily="18" charset="0"/>
                            </a:rPr>
                          </m:ctrlPr>
                        </m:sSupPr>
                        <m:e>
                          <m:r>
                            <a:rPr lang="en-GB" sz="3600" b="1" i="1" dirty="0">
                              <a:solidFill>
                                <a:srgbClr val="64331A"/>
                              </a:solidFill>
                              <a:latin typeface="Cambria Math" panose="02040503050406030204" pitchFamily="18" charset="0"/>
                            </a:rPr>
                            <m:t> </m:t>
                          </m:r>
                          <m:r>
                            <a:rPr lang="en-GB" sz="3600" b="1" i="1" dirty="0">
                              <a:solidFill>
                                <a:srgbClr val="64331A"/>
                              </a:solidFill>
                              <a:latin typeface="Cambria Math" panose="02040503050406030204" pitchFamily="18" charset="0"/>
                            </a:rPr>
                            <m:t>𝒎</m:t>
                          </m:r>
                        </m:e>
                        <m:sup>
                          <m:r>
                            <a:rPr lang="en-GB" sz="3600" b="1" i="1" dirty="0">
                              <a:solidFill>
                                <a:srgbClr val="64331A"/>
                              </a:solidFill>
                              <a:latin typeface="Cambria Math" panose="02040503050406030204" pitchFamily="18" charset="0"/>
                            </a:rPr>
                            <m:t>𝟐</m:t>
                          </m:r>
                        </m:sup>
                      </m:sSup>
                    </m:oMath>
                  </a14:m>
                  <a:r>
                    <a:rPr lang="en-US" sz="3600" b="1" dirty="0">
                      <a:solidFill>
                        <a:srgbClr val="64331A"/>
                      </a:solidFill>
                      <a:latin typeface="Cambria"/>
                    </a:rPr>
                    <a:t> 56</a:t>
                  </a:r>
                  <a14:m>
                    <m:oMath xmlns:m="http://schemas.openxmlformats.org/officeDocument/2006/math">
                      <m:sSup>
                        <m:sSupPr>
                          <m:ctrlPr>
                            <a:rPr lang="en-US" sz="3600" b="1" i="1" dirty="0">
                              <a:solidFill>
                                <a:srgbClr val="64331A"/>
                              </a:solidFill>
                              <a:latin typeface="Cambria Math" panose="02040503050406030204" pitchFamily="18" charset="0"/>
                            </a:rPr>
                          </m:ctrlPr>
                        </m:sSupPr>
                        <m:e>
                          <m:r>
                            <a:rPr lang="en-GB" sz="3600" b="1" i="1" dirty="0">
                              <a:solidFill>
                                <a:srgbClr val="64331A"/>
                              </a:solidFill>
                              <a:latin typeface="Cambria Math" panose="02040503050406030204" pitchFamily="18" charset="0"/>
                            </a:rPr>
                            <m:t> </m:t>
                          </m:r>
                          <m:r>
                            <a:rPr lang="en-GB" sz="3600" b="1" i="1" dirty="0">
                              <a:solidFill>
                                <a:srgbClr val="64331A"/>
                              </a:solidFill>
                              <a:latin typeface="Cambria Math" panose="02040503050406030204" pitchFamily="18" charset="0"/>
                            </a:rPr>
                            <m:t>𝒅𝒎</m:t>
                          </m:r>
                        </m:e>
                        <m:sup>
                          <m:r>
                            <a:rPr lang="en-GB" sz="3600" b="1" i="1" dirty="0">
                              <a:solidFill>
                                <a:srgbClr val="64331A"/>
                              </a:solidFill>
                              <a:latin typeface="Cambria Math" panose="02040503050406030204" pitchFamily="18" charset="0"/>
                            </a:rPr>
                            <m:t>𝟐</m:t>
                          </m:r>
                        </m:sup>
                      </m:sSup>
                    </m:oMath>
                  </a14:m>
                  <a:r>
                    <a:rPr lang="en-US" sz="3600" b="1" dirty="0">
                      <a:solidFill>
                        <a:srgbClr val="64331A"/>
                      </a:solidFill>
                      <a:latin typeface="Cambria"/>
                    </a:rPr>
                    <a:t>…… 27 </a:t>
                  </a:r>
                  <a14:m>
                    <m:oMath xmlns:m="http://schemas.openxmlformats.org/officeDocument/2006/math">
                      <m:sSup>
                        <m:sSupPr>
                          <m:ctrlPr>
                            <a:rPr lang="en-US" sz="3600" b="1" i="1" dirty="0">
                              <a:solidFill>
                                <a:srgbClr val="64331A"/>
                              </a:solidFill>
                              <a:latin typeface="Cambria Math" panose="02040503050406030204" pitchFamily="18" charset="0"/>
                            </a:rPr>
                          </m:ctrlPr>
                        </m:sSupPr>
                        <m:e>
                          <m:r>
                            <a:rPr lang="en-GB" sz="3600" b="1" i="1" dirty="0">
                              <a:solidFill>
                                <a:srgbClr val="64331A"/>
                              </a:solidFill>
                              <a:latin typeface="Cambria Math" panose="02040503050406030204" pitchFamily="18" charset="0"/>
                            </a:rPr>
                            <m:t>𝒅𝒎</m:t>
                          </m:r>
                        </m:e>
                        <m:sup>
                          <m:r>
                            <a:rPr lang="en-GB" sz="3600" b="1" i="1" dirty="0">
                              <a:solidFill>
                                <a:srgbClr val="64331A"/>
                              </a:solidFill>
                              <a:latin typeface="Cambria Math" panose="02040503050406030204" pitchFamily="18" charset="0"/>
                            </a:rPr>
                            <m:t>𝟐</m:t>
                          </m:r>
                        </m:sup>
                      </m:sSup>
                    </m:oMath>
                  </a14:m>
                  <a:r>
                    <a:rPr lang="en-US" sz="3600" b="1" dirty="0">
                      <a:solidFill>
                        <a:srgbClr val="64331A"/>
                      </a:solidFill>
                      <a:latin typeface="Cambria"/>
                    </a:rPr>
                    <a:t> + 89 </a:t>
                  </a:r>
                  <a14:m>
                    <m:oMath xmlns:m="http://schemas.openxmlformats.org/officeDocument/2006/math">
                      <m:sSup>
                        <m:sSupPr>
                          <m:ctrlPr>
                            <a:rPr lang="en-US" sz="3600" b="1" i="1" dirty="0">
                              <a:solidFill>
                                <a:srgbClr val="64331A"/>
                              </a:solidFill>
                              <a:latin typeface="Cambria Math" panose="02040503050406030204" pitchFamily="18" charset="0"/>
                            </a:rPr>
                          </m:ctrlPr>
                        </m:sSupPr>
                        <m:e>
                          <m:r>
                            <a:rPr lang="en-GB" sz="3600" b="1" i="1" dirty="0">
                              <a:solidFill>
                                <a:srgbClr val="64331A"/>
                              </a:solidFill>
                              <a:latin typeface="Cambria Math" panose="02040503050406030204" pitchFamily="18" charset="0"/>
                            </a:rPr>
                            <m:t>𝒅𝒎</m:t>
                          </m:r>
                        </m:e>
                        <m:sup>
                          <m:r>
                            <a:rPr lang="en-GB" sz="3600" b="1" i="1" dirty="0">
                              <a:solidFill>
                                <a:srgbClr val="64331A"/>
                              </a:solidFill>
                              <a:latin typeface="Cambria Math" panose="02040503050406030204" pitchFamily="18" charset="0"/>
                            </a:rPr>
                            <m:t>𝟐</m:t>
                          </m:r>
                        </m:sup>
                      </m:sSup>
                    </m:oMath>
                  </a14:m>
                  <a:endParaRPr lang="en-US" sz="3600" b="1" dirty="0">
                    <a:solidFill>
                      <a:srgbClr val="64331A"/>
                    </a:solidFill>
                    <a:latin typeface="Cambria"/>
                  </a:endParaRPr>
                </a:p>
                <a:p>
                  <a:pPr lvl="0" algn="just"/>
                  <a:r>
                    <a:rPr lang="en-US" sz="3600" dirty="0">
                      <a:solidFill>
                        <a:srgbClr val="64331A"/>
                      </a:solidFill>
                      <a:latin typeface="Cambria"/>
                    </a:rPr>
                    <a:t>Ta </a:t>
                  </a:r>
                  <a:r>
                    <a:rPr lang="en-US" sz="3600" dirty="0" err="1">
                      <a:solidFill>
                        <a:srgbClr val="64331A"/>
                      </a:solidFill>
                      <a:latin typeface="Cambria"/>
                    </a:rPr>
                    <a:t>có</a:t>
                  </a:r>
                  <a:r>
                    <a:rPr lang="en-US" sz="3600" dirty="0">
                      <a:solidFill>
                        <a:srgbClr val="64331A"/>
                      </a:solidFill>
                      <a:latin typeface="Cambria"/>
                    </a:rPr>
                    <a:t>: 1</a:t>
                  </a:r>
                  <a14:m>
                    <m:oMath xmlns:m="http://schemas.openxmlformats.org/officeDocument/2006/math">
                      <m:sSup>
                        <m:sSupPr>
                          <m:ctrlPr>
                            <a:rPr lang="en-US" sz="3600" i="1" dirty="0">
                              <a:solidFill>
                                <a:srgbClr val="64331A"/>
                              </a:solidFill>
                              <a:latin typeface="Cambria Math" panose="02040503050406030204" pitchFamily="18" charset="0"/>
                            </a:rPr>
                          </m:ctrlPr>
                        </m:sSupPr>
                        <m:e>
                          <m:r>
                            <a:rPr lang="en-GB" sz="3600" b="0" i="1" dirty="0">
                              <a:solidFill>
                                <a:srgbClr val="64331A"/>
                              </a:solidFill>
                              <a:latin typeface="Cambria Math" panose="02040503050406030204" pitchFamily="18" charset="0"/>
                            </a:rPr>
                            <m:t> </m:t>
                          </m:r>
                          <m:r>
                            <a:rPr lang="en-GB" sz="3600" b="0" i="1" dirty="0">
                              <a:solidFill>
                                <a:srgbClr val="64331A"/>
                              </a:solidFill>
                              <a:latin typeface="Cambria Math" panose="02040503050406030204" pitchFamily="18" charset="0"/>
                            </a:rPr>
                            <m:t>𝑚</m:t>
                          </m:r>
                        </m:e>
                        <m:sup>
                          <m:r>
                            <a:rPr lang="en-GB" sz="3600" b="0" i="1" dirty="0">
                              <a:solidFill>
                                <a:srgbClr val="64331A"/>
                              </a:solidFill>
                              <a:latin typeface="Cambria Math" panose="02040503050406030204" pitchFamily="18" charset="0"/>
                            </a:rPr>
                            <m:t>2</m:t>
                          </m:r>
                        </m:sup>
                      </m:sSup>
                    </m:oMath>
                  </a14:m>
                  <a:r>
                    <a:rPr lang="en-US" sz="3600" dirty="0">
                      <a:solidFill>
                        <a:srgbClr val="64331A"/>
                      </a:solidFill>
                      <a:latin typeface="Cambria"/>
                    </a:rPr>
                    <a:t> 56</a:t>
                  </a:r>
                  <a14:m>
                    <m:oMath xmlns:m="http://schemas.openxmlformats.org/officeDocument/2006/math">
                      <m:sSup>
                        <m:sSupPr>
                          <m:ctrlPr>
                            <a:rPr lang="en-US" sz="3600" i="1" dirty="0">
                              <a:solidFill>
                                <a:srgbClr val="64331A"/>
                              </a:solidFill>
                              <a:latin typeface="Cambria Math" panose="02040503050406030204" pitchFamily="18" charset="0"/>
                            </a:rPr>
                          </m:ctrlPr>
                        </m:sSupPr>
                        <m:e>
                          <m:r>
                            <a:rPr lang="en-GB" sz="3600" b="0" i="1" dirty="0">
                              <a:solidFill>
                                <a:srgbClr val="64331A"/>
                              </a:solidFill>
                              <a:latin typeface="Cambria Math" panose="02040503050406030204" pitchFamily="18" charset="0"/>
                            </a:rPr>
                            <m:t> </m:t>
                          </m:r>
                          <m:r>
                            <a:rPr lang="en-GB" sz="3600" b="0" i="1" dirty="0">
                              <a:solidFill>
                                <a:srgbClr val="64331A"/>
                              </a:solidFill>
                              <a:latin typeface="Cambria Math" panose="02040503050406030204" pitchFamily="18" charset="0"/>
                            </a:rPr>
                            <m:t>𝑑𝑚</m:t>
                          </m:r>
                        </m:e>
                        <m:sup>
                          <m:r>
                            <a:rPr lang="en-GB" sz="3600" b="0" i="1" dirty="0">
                              <a:solidFill>
                                <a:srgbClr val="64331A"/>
                              </a:solidFill>
                              <a:latin typeface="Cambria Math" panose="02040503050406030204" pitchFamily="18" charset="0"/>
                            </a:rPr>
                            <m:t>2</m:t>
                          </m:r>
                        </m:sup>
                      </m:sSup>
                    </m:oMath>
                  </a14:m>
                  <a:r>
                    <a:rPr lang="en-US" sz="3600" dirty="0">
                      <a:solidFill>
                        <a:srgbClr val="64331A"/>
                      </a:solidFill>
                      <a:latin typeface="Cambria"/>
                    </a:rPr>
                    <a:t>= 156 </a:t>
                  </a:r>
                  <a14:m>
                    <m:oMath xmlns:m="http://schemas.openxmlformats.org/officeDocument/2006/math">
                      <m:sSup>
                        <m:sSupPr>
                          <m:ctrlPr>
                            <a:rPr lang="en-US" sz="3600" i="1" dirty="0">
                              <a:solidFill>
                                <a:srgbClr val="64331A"/>
                              </a:solidFill>
                              <a:latin typeface="Cambria Math" panose="02040503050406030204" pitchFamily="18" charset="0"/>
                            </a:rPr>
                          </m:ctrlPr>
                        </m:sSupPr>
                        <m:e>
                          <m:r>
                            <a:rPr lang="en-GB" sz="3600" b="0" i="1" dirty="0">
                              <a:solidFill>
                                <a:srgbClr val="64331A"/>
                              </a:solidFill>
                              <a:latin typeface="Cambria Math" panose="02040503050406030204" pitchFamily="18" charset="0"/>
                            </a:rPr>
                            <m:t> </m:t>
                          </m:r>
                          <m:r>
                            <a:rPr lang="en-GB" sz="3600" b="0" i="1" dirty="0">
                              <a:solidFill>
                                <a:srgbClr val="64331A"/>
                              </a:solidFill>
                              <a:latin typeface="Cambria Math" panose="02040503050406030204" pitchFamily="18" charset="0"/>
                            </a:rPr>
                            <m:t>𝑑𝑚</m:t>
                          </m:r>
                        </m:e>
                        <m:sup>
                          <m:r>
                            <a:rPr lang="en-GB" sz="3600" b="0" i="1" dirty="0">
                              <a:solidFill>
                                <a:srgbClr val="64331A"/>
                              </a:solidFill>
                              <a:latin typeface="Cambria Math" panose="02040503050406030204" pitchFamily="18" charset="0"/>
                            </a:rPr>
                            <m:t>2</m:t>
                          </m:r>
                        </m:sup>
                      </m:sSup>
                    </m:oMath>
                  </a14:m>
                  <a:r>
                    <a:rPr lang="en-US" sz="3600" dirty="0">
                      <a:solidFill>
                        <a:srgbClr val="64331A"/>
                      </a:solidFill>
                      <a:latin typeface="Cambria"/>
                    </a:rPr>
                    <a:t> ; 27 </a:t>
                  </a:r>
                  <a14:m>
                    <m:oMath xmlns:m="http://schemas.openxmlformats.org/officeDocument/2006/math">
                      <m:sSup>
                        <m:sSupPr>
                          <m:ctrlPr>
                            <a:rPr lang="en-US" sz="3600" i="1" dirty="0">
                              <a:solidFill>
                                <a:srgbClr val="64331A"/>
                              </a:solidFill>
                              <a:latin typeface="Cambria Math" panose="02040503050406030204" pitchFamily="18" charset="0"/>
                            </a:rPr>
                          </m:ctrlPr>
                        </m:sSupPr>
                        <m:e>
                          <m:r>
                            <a:rPr lang="en-GB" sz="3600" b="0" i="1" dirty="0">
                              <a:solidFill>
                                <a:srgbClr val="64331A"/>
                              </a:solidFill>
                              <a:latin typeface="Cambria Math" panose="02040503050406030204" pitchFamily="18" charset="0"/>
                            </a:rPr>
                            <m:t>𝑑𝑚</m:t>
                          </m:r>
                        </m:e>
                        <m:sup>
                          <m:r>
                            <a:rPr lang="en-GB" sz="3600" b="0" i="1" dirty="0">
                              <a:solidFill>
                                <a:srgbClr val="64331A"/>
                              </a:solidFill>
                              <a:latin typeface="Cambria Math" panose="02040503050406030204" pitchFamily="18" charset="0"/>
                            </a:rPr>
                            <m:t>2</m:t>
                          </m:r>
                        </m:sup>
                      </m:sSup>
                    </m:oMath>
                  </a14:m>
                  <a:r>
                    <a:rPr lang="en-US" sz="3600" dirty="0">
                      <a:solidFill>
                        <a:srgbClr val="64331A"/>
                      </a:solidFill>
                      <a:latin typeface="Cambria"/>
                    </a:rPr>
                    <a:t> + 89 </a:t>
                  </a:r>
                  <a14:m>
                    <m:oMath xmlns:m="http://schemas.openxmlformats.org/officeDocument/2006/math">
                      <m:sSup>
                        <m:sSupPr>
                          <m:ctrlPr>
                            <a:rPr lang="en-US" sz="3600" i="1" dirty="0">
                              <a:solidFill>
                                <a:srgbClr val="64331A"/>
                              </a:solidFill>
                              <a:latin typeface="Cambria Math" panose="02040503050406030204" pitchFamily="18" charset="0"/>
                            </a:rPr>
                          </m:ctrlPr>
                        </m:sSupPr>
                        <m:e>
                          <m:r>
                            <a:rPr lang="en-GB" sz="3600" b="0" i="1" dirty="0">
                              <a:solidFill>
                                <a:srgbClr val="64331A"/>
                              </a:solidFill>
                              <a:latin typeface="Cambria Math" panose="02040503050406030204" pitchFamily="18" charset="0"/>
                            </a:rPr>
                            <m:t>𝑑𝑚</m:t>
                          </m:r>
                        </m:e>
                        <m:sup>
                          <m:r>
                            <a:rPr lang="en-GB" sz="3600" b="0" i="1" dirty="0">
                              <a:solidFill>
                                <a:srgbClr val="64331A"/>
                              </a:solidFill>
                              <a:latin typeface="Cambria Math" panose="02040503050406030204" pitchFamily="18" charset="0"/>
                            </a:rPr>
                            <m:t>2</m:t>
                          </m:r>
                        </m:sup>
                      </m:sSup>
                    </m:oMath>
                  </a14:m>
                  <a:r>
                    <a:rPr lang="en-US" sz="3600" dirty="0">
                      <a:solidFill>
                        <a:srgbClr val="64331A"/>
                      </a:solidFill>
                      <a:latin typeface="Cambria"/>
                    </a:rPr>
                    <a:t>= 116 </a:t>
                  </a:r>
                  <a14:m>
                    <m:oMath xmlns:m="http://schemas.openxmlformats.org/officeDocument/2006/math">
                      <m:sSup>
                        <m:sSupPr>
                          <m:ctrlPr>
                            <a:rPr lang="en-US" sz="3600" i="1" dirty="0">
                              <a:solidFill>
                                <a:srgbClr val="64331A"/>
                              </a:solidFill>
                              <a:latin typeface="Cambria Math" panose="02040503050406030204" pitchFamily="18" charset="0"/>
                            </a:rPr>
                          </m:ctrlPr>
                        </m:sSupPr>
                        <m:e>
                          <m:r>
                            <a:rPr lang="en-GB" sz="3600" b="0" i="1" dirty="0">
                              <a:solidFill>
                                <a:srgbClr val="64331A"/>
                              </a:solidFill>
                              <a:latin typeface="Cambria Math" panose="02040503050406030204" pitchFamily="18" charset="0"/>
                            </a:rPr>
                            <m:t>𝑑𝑚</m:t>
                          </m:r>
                        </m:e>
                        <m:sup>
                          <m:r>
                            <a:rPr lang="en-GB" sz="3600" b="0" i="1" dirty="0">
                              <a:solidFill>
                                <a:srgbClr val="64331A"/>
                              </a:solidFill>
                              <a:latin typeface="Cambria Math" panose="02040503050406030204" pitchFamily="18" charset="0"/>
                            </a:rPr>
                            <m:t>2</m:t>
                          </m:r>
                        </m:sup>
                      </m:sSup>
                    </m:oMath>
                  </a14:m>
                  <a:endParaRPr lang="en-US" sz="3600" dirty="0">
                    <a:solidFill>
                      <a:srgbClr val="64331A"/>
                    </a:solidFill>
                    <a:latin typeface="Cambria"/>
                  </a:endParaRPr>
                </a:p>
                <a:p>
                  <a:pPr lvl="0" algn="just"/>
                  <a:r>
                    <a:rPr lang="en-US" sz="3600" dirty="0">
                      <a:solidFill>
                        <a:srgbClr val="64331A"/>
                      </a:solidFill>
                      <a:latin typeface="Cambria"/>
                    </a:rPr>
                    <a:t>Mà 156 </a:t>
                  </a:r>
                  <a14:m>
                    <m:oMath xmlns:m="http://schemas.openxmlformats.org/officeDocument/2006/math">
                      <m:sSup>
                        <m:sSupPr>
                          <m:ctrlPr>
                            <a:rPr lang="en-US" sz="3600" i="1" dirty="0">
                              <a:solidFill>
                                <a:srgbClr val="64331A"/>
                              </a:solidFill>
                              <a:latin typeface="Cambria Math" panose="02040503050406030204" pitchFamily="18" charset="0"/>
                            </a:rPr>
                          </m:ctrlPr>
                        </m:sSupPr>
                        <m:e>
                          <m:r>
                            <a:rPr lang="en-GB" sz="3600" b="0" i="1" dirty="0">
                              <a:solidFill>
                                <a:srgbClr val="64331A"/>
                              </a:solidFill>
                              <a:latin typeface="Cambria Math" panose="02040503050406030204" pitchFamily="18" charset="0"/>
                            </a:rPr>
                            <m:t>𝑑𝑚</m:t>
                          </m:r>
                        </m:e>
                        <m:sup>
                          <m:r>
                            <a:rPr lang="en-GB" sz="3600" b="0" i="1" dirty="0">
                              <a:solidFill>
                                <a:srgbClr val="64331A"/>
                              </a:solidFill>
                              <a:latin typeface="Cambria Math" panose="02040503050406030204" pitchFamily="18" charset="0"/>
                            </a:rPr>
                            <m:t>2</m:t>
                          </m:r>
                        </m:sup>
                      </m:sSup>
                    </m:oMath>
                  </a14:m>
                  <a:r>
                    <a:rPr lang="en-US" sz="3600" dirty="0">
                      <a:solidFill>
                        <a:srgbClr val="64331A"/>
                      </a:solidFill>
                      <a:latin typeface="Cambria"/>
                    </a:rPr>
                    <a:t> &gt; 116 </a:t>
                  </a:r>
                  <a14:m>
                    <m:oMath xmlns:m="http://schemas.openxmlformats.org/officeDocument/2006/math">
                      <m:sSup>
                        <m:sSupPr>
                          <m:ctrlPr>
                            <a:rPr lang="en-US" sz="3600" i="1" dirty="0">
                              <a:solidFill>
                                <a:srgbClr val="64331A"/>
                              </a:solidFill>
                              <a:latin typeface="Cambria Math" panose="02040503050406030204" pitchFamily="18" charset="0"/>
                            </a:rPr>
                          </m:ctrlPr>
                        </m:sSupPr>
                        <m:e>
                          <m:r>
                            <a:rPr lang="en-GB" sz="3600" b="0" i="1" dirty="0">
                              <a:solidFill>
                                <a:srgbClr val="64331A"/>
                              </a:solidFill>
                              <a:latin typeface="Cambria Math" panose="02040503050406030204" pitchFamily="18" charset="0"/>
                            </a:rPr>
                            <m:t>𝑑𝑚</m:t>
                          </m:r>
                        </m:e>
                        <m:sup>
                          <m:r>
                            <a:rPr lang="en-GB" sz="3600" b="0" i="1" dirty="0">
                              <a:solidFill>
                                <a:srgbClr val="64331A"/>
                              </a:solidFill>
                              <a:latin typeface="Cambria Math" panose="02040503050406030204" pitchFamily="18" charset="0"/>
                            </a:rPr>
                            <m:t>2</m:t>
                          </m:r>
                        </m:sup>
                      </m:sSup>
                    </m:oMath>
                  </a14:m>
                  <a:endParaRPr lang="en-US" sz="3600" dirty="0">
                    <a:solidFill>
                      <a:srgbClr val="64331A"/>
                    </a:solidFill>
                    <a:latin typeface="Cambria"/>
                  </a:endParaRPr>
                </a:p>
                <a:p>
                  <a:pPr lvl="0" algn="just"/>
                  <a:r>
                    <a:rPr lang="en-US" sz="3600" dirty="0" err="1" smtClean="0">
                      <a:solidFill>
                        <a:srgbClr val="64331A"/>
                      </a:solidFill>
                      <a:latin typeface="Cambria"/>
                    </a:rPr>
                    <a:t>Vậy</a:t>
                  </a:r>
                  <a:r>
                    <a:rPr lang="en-US" sz="3600" dirty="0" smtClean="0">
                      <a:solidFill>
                        <a:srgbClr val="64331A"/>
                      </a:solidFill>
                      <a:latin typeface="Cambria"/>
                    </a:rPr>
                    <a:t>: </a:t>
                  </a:r>
                  <a:r>
                    <a:rPr lang="en-US" sz="3600" b="1" dirty="0" smtClean="0">
                      <a:solidFill>
                        <a:srgbClr val="64331A"/>
                      </a:solidFill>
                      <a:latin typeface="Cambria"/>
                    </a:rPr>
                    <a:t>1</a:t>
                  </a:r>
                  <a14:m>
                    <m:oMath xmlns:m="http://schemas.openxmlformats.org/officeDocument/2006/math">
                      <m:sSup>
                        <m:sSupPr>
                          <m:ctrlPr>
                            <a:rPr lang="en-US" sz="3600" b="1" i="1" dirty="0">
                              <a:solidFill>
                                <a:srgbClr val="64331A"/>
                              </a:solidFill>
                              <a:latin typeface="Cambria Math" panose="02040503050406030204" pitchFamily="18" charset="0"/>
                            </a:rPr>
                          </m:ctrlPr>
                        </m:sSupPr>
                        <m:e>
                          <m:r>
                            <a:rPr lang="en-GB" sz="3600" b="1" i="1" dirty="0">
                              <a:solidFill>
                                <a:srgbClr val="64331A"/>
                              </a:solidFill>
                              <a:latin typeface="Cambria Math" panose="02040503050406030204" pitchFamily="18" charset="0"/>
                            </a:rPr>
                            <m:t> </m:t>
                          </m:r>
                          <m:r>
                            <a:rPr lang="en-GB" sz="3600" b="1" i="1" dirty="0">
                              <a:solidFill>
                                <a:srgbClr val="64331A"/>
                              </a:solidFill>
                              <a:latin typeface="Cambria Math" panose="02040503050406030204" pitchFamily="18" charset="0"/>
                            </a:rPr>
                            <m:t>𝒎</m:t>
                          </m:r>
                        </m:e>
                        <m:sup>
                          <m:r>
                            <a:rPr lang="en-GB" sz="3600" b="1" i="1" dirty="0">
                              <a:solidFill>
                                <a:srgbClr val="64331A"/>
                              </a:solidFill>
                              <a:latin typeface="Cambria Math" panose="02040503050406030204" pitchFamily="18" charset="0"/>
                            </a:rPr>
                            <m:t>𝟐</m:t>
                          </m:r>
                        </m:sup>
                      </m:sSup>
                    </m:oMath>
                  </a14:m>
                  <a:r>
                    <a:rPr lang="en-US" sz="3600" b="1" dirty="0">
                      <a:solidFill>
                        <a:srgbClr val="64331A"/>
                      </a:solidFill>
                      <a:latin typeface="Cambria"/>
                    </a:rPr>
                    <a:t> 56</a:t>
                  </a:r>
                  <a14:m>
                    <m:oMath xmlns:m="http://schemas.openxmlformats.org/officeDocument/2006/math">
                      <m:sSup>
                        <m:sSupPr>
                          <m:ctrlPr>
                            <a:rPr lang="en-US" sz="3600" b="1" i="1" dirty="0">
                              <a:solidFill>
                                <a:srgbClr val="64331A"/>
                              </a:solidFill>
                              <a:latin typeface="Cambria Math" panose="02040503050406030204" pitchFamily="18" charset="0"/>
                            </a:rPr>
                          </m:ctrlPr>
                        </m:sSupPr>
                        <m:e>
                          <m:r>
                            <a:rPr lang="en-GB" sz="3600" b="1" i="1" dirty="0">
                              <a:solidFill>
                                <a:srgbClr val="64331A"/>
                              </a:solidFill>
                              <a:latin typeface="Cambria Math" panose="02040503050406030204" pitchFamily="18" charset="0"/>
                            </a:rPr>
                            <m:t> </m:t>
                          </m:r>
                          <m:r>
                            <a:rPr lang="en-GB" sz="3600" b="1" i="1" dirty="0">
                              <a:solidFill>
                                <a:srgbClr val="64331A"/>
                              </a:solidFill>
                              <a:latin typeface="Cambria Math" panose="02040503050406030204" pitchFamily="18" charset="0"/>
                            </a:rPr>
                            <m:t>𝒅𝒎</m:t>
                          </m:r>
                        </m:e>
                        <m:sup>
                          <m:r>
                            <a:rPr lang="en-GB" sz="3600" b="1" i="1" dirty="0">
                              <a:solidFill>
                                <a:srgbClr val="64331A"/>
                              </a:solidFill>
                              <a:latin typeface="Cambria Math" panose="02040503050406030204" pitchFamily="18" charset="0"/>
                            </a:rPr>
                            <m:t>𝟐</m:t>
                          </m:r>
                        </m:sup>
                      </m:sSup>
                    </m:oMath>
                  </a14:m>
                  <a:r>
                    <a:rPr lang="en-US" sz="3600" b="1" dirty="0">
                      <a:solidFill>
                        <a:srgbClr val="64331A"/>
                      </a:solidFill>
                      <a:latin typeface="Cambria"/>
                    </a:rPr>
                    <a:t> </a:t>
                  </a:r>
                  <a:r>
                    <a:rPr lang="en-US" sz="3600" b="1" dirty="0" smtClean="0">
                      <a:solidFill>
                        <a:srgbClr val="64331A"/>
                      </a:solidFill>
                      <a:latin typeface="Cambria"/>
                    </a:rPr>
                    <a:t>&gt; </a:t>
                  </a:r>
                  <a:r>
                    <a:rPr lang="en-US" sz="3600" b="1" dirty="0">
                      <a:solidFill>
                        <a:srgbClr val="64331A"/>
                      </a:solidFill>
                      <a:latin typeface="Cambria"/>
                    </a:rPr>
                    <a:t>27 </a:t>
                  </a:r>
                  <a14:m>
                    <m:oMath xmlns:m="http://schemas.openxmlformats.org/officeDocument/2006/math">
                      <m:sSup>
                        <m:sSupPr>
                          <m:ctrlPr>
                            <a:rPr lang="en-US" sz="3600" b="1" i="1" dirty="0">
                              <a:solidFill>
                                <a:srgbClr val="64331A"/>
                              </a:solidFill>
                              <a:latin typeface="Cambria Math" panose="02040503050406030204" pitchFamily="18" charset="0"/>
                            </a:rPr>
                          </m:ctrlPr>
                        </m:sSupPr>
                        <m:e>
                          <m:r>
                            <a:rPr lang="en-GB" sz="3600" b="1" i="1" dirty="0">
                              <a:solidFill>
                                <a:srgbClr val="64331A"/>
                              </a:solidFill>
                              <a:latin typeface="Cambria Math" panose="02040503050406030204" pitchFamily="18" charset="0"/>
                            </a:rPr>
                            <m:t>𝒅𝒎</m:t>
                          </m:r>
                        </m:e>
                        <m:sup>
                          <m:r>
                            <a:rPr lang="en-GB" sz="3600" b="1" i="1" dirty="0">
                              <a:solidFill>
                                <a:srgbClr val="64331A"/>
                              </a:solidFill>
                              <a:latin typeface="Cambria Math" panose="02040503050406030204" pitchFamily="18" charset="0"/>
                            </a:rPr>
                            <m:t>𝟐</m:t>
                          </m:r>
                        </m:sup>
                      </m:sSup>
                    </m:oMath>
                  </a14:m>
                  <a:r>
                    <a:rPr lang="en-US" sz="3600" b="1" dirty="0">
                      <a:solidFill>
                        <a:srgbClr val="64331A"/>
                      </a:solidFill>
                      <a:latin typeface="Cambria"/>
                    </a:rPr>
                    <a:t> + 89 </a:t>
                  </a:r>
                  <a14:m>
                    <m:oMath xmlns:m="http://schemas.openxmlformats.org/officeDocument/2006/math">
                      <m:sSup>
                        <m:sSupPr>
                          <m:ctrlPr>
                            <a:rPr lang="en-US" sz="3600" b="1" i="1" dirty="0">
                              <a:solidFill>
                                <a:srgbClr val="64331A"/>
                              </a:solidFill>
                              <a:latin typeface="Cambria Math" panose="02040503050406030204" pitchFamily="18" charset="0"/>
                            </a:rPr>
                          </m:ctrlPr>
                        </m:sSupPr>
                        <m:e>
                          <m:r>
                            <a:rPr lang="en-GB" sz="3600" b="1" i="1" dirty="0">
                              <a:solidFill>
                                <a:srgbClr val="64331A"/>
                              </a:solidFill>
                              <a:latin typeface="Cambria Math" panose="02040503050406030204" pitchFamily="18" charset="0"/>
                            </a:rPr>
                            <m:t>𝒅𝒎</m:t>
                          </m:r>
                        </m:e>
                        <m:sup>
                          <m:r>
                            <a:rPr lang="en-GB" sz="3600" b="1" i="1" dirty="0">
                              <a:solidFill>
                                <a:srgbClr val="64331A"/>
                              </a:solidFill>
                              <a:latin typeface="Cambria Math" panose="02040503050406030204" pitchFamily="18" charset="0"/>
                            </a:rPr>
                            <m:t>𝟐</m:t>
                          </m:r>
                        </m:sup>
                      </m:sSup>
                    </m:oMath>
                  </a14:m>
                  <a:endParaRPr lang="en-US" sz="3600" dirty="0">
                    <a:solidFill>
                      <a:srgbClr val="64331A"/>
                    </a:solidFill>
                    <a:latin typeface="Cambria"/>
                  </a:endParaRPr>
                </a:p>
              </p:txBody>
            </p:sp>
          </mc:Choice>
          <mc:Fallback xmlns="">
            <p:sp>
              <p:nvSpPr>
                <p:cNvPr id="2" name="Rectangle 1"/>
                <p:cNvSpPr>
                  <a:spLocks noRot="1" noChangeAspect="1" noMove="1" noResize="1" noEditPoints="1" noAdjustHandles="1" noChangeArrowheads="1" noChangeShapeType="1" noTextEdit="1"/>
                </p:cNvSpPr>
                <p:nvPr/>
              </p:nvSpPr>
              <p:spPr>
                <a:xfrm>
                  <a:off x="842211" y="1988532"/>
                  <a:ext cx="15849600" cy="2320892"/>
                </a:xfrm>
                <a:prstGeom prst="rect">
                  <a:avLst/>
                </a:prstGeom>
                <a:blipFill>
                  <a:blip r:embed="rId2"/>
                  <a:stretch>
                    <a:fillRect l="-1192" t="-3412" b="-9449"/>
                  </a:stretch>
                </a:blipFill>
              </p:spPr>
              <p:txBody>
                <a:bodyPr/>
                <a:lstStyle/>
                <a:p>
                  <a:r>
                    <a:rPr lang="en-GB">
                      <a:noFill/>
                    </a:rPr>
                    <a:t> </a:t>
                  </a:r>
                </a:p>
              </p:txBody>
            </p:sp>
          </mc:Fallback>
        </mc:AlternateContent>
      </p:grpSp>
      <p:grpSp>
        <p:nvGrpSpPr>
          <p:cNvPr id="18" name="Group 17"/>
          <p:cNvGrpSpPr/>
          <p:nvPr/>
        </p:nvGrpSpPr>
        <p:grpSpPr>
          <a:xfrm>
            <a:off x="781779" y="4029241"/>
            <a:ext cx="16102264" cy="2333459"/>
            <a:chOff x="609600" y="1887965"/>
            <a:chExt cx="16102264" cy="2333459"/>
          </a:xfrm>
        </p:grpSpPr>
        <p:sp>
          <p:nvSpPr>
            <p:cNvPr id="19" name="Rounded Rectangle 18"/>
            <p:cNvSpPr/>
            <p:nvPr/>
          </p:nvSpPr>
          <p:spPr>
            <a:xfrm>
              <a:off x="609600" y="1935423"/>
              <a:ext cx="12858021" cy="1755533"/>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mc:AlternateContent xmlns:mc="http://schemas.openxmlformats.org/markup-compatibility/2006" xmlns:a14="http://schemas.microsoft.com/office/drawing/2010/main">
          <mc:Choice Requires="a14">
            <p:sp>
              <p:nvSpPr>
                <p:cNvPr id="20" name="Rectangle 19"/>
                <p:cNvSpPr/>
                <p:nvPr/>
              </p:nvSpPr>
              <p:spPr>
                <a:xfrm>
                  <a:off x="862264" y="1887965"/>
                  <a:ext cx="15849600" cy="2333459"/>
                </a:xfrm>
                <a:prstGeom prst="rect">
                  <a:avLst/>
                </a:prstGeom>
              </p:spPr>
              <p:txBody>
                <a:bodyPr wrap="square">
                  <a:spAutoFit/>
                </a:bodyPr>
                <a:lstStyle/>
                <a:p>
                  <a:pPr lvl="0" algn="just"/>
                  <a:r>
                    <a:rPr lang="en-US" sz="3600" b="1" dirty="0" smtClean="0">
                      <a:solidFill>
                        <a:srgbClr val="64331A"/>
                      </a:solidFill>
                      <a:latin typeface="Cambria"/>
                    </a:rPr>
                    <a:t>150 </a:t>
                  </a:r>
                  <a14:m>
                    <m:oMath xmlns:m="http://schemas.openxmlformats.org/officeDocument/2006/math">
                      <m:sSup>
                        <m:sSupPr>
                          <m:ctrlPr>
                            <a:rPr lang="en-US" sz="3600" b="1" i="1" dirty="0">
                              <a:solidFill>
                                <a:srgbClr val="64331A"/>
                              </a:solidFill>
                              <a:latin typeface="Cambria Math" panose="02040503050406030204" pitchFamily="18" charset="0"/>
                            </a:rPr>
                          </m:ctrlPr>
                        </m:sSupPr>
                        <m:e>
                          <m:r>
                            <a:rPr lang="en-GB" sz="3600" b="1" i="1" dirty="0">
                              <a:solidFill>
                                <a:srgbClr val="64331A"/>
                              </a:solidFill>
                              <a:latin typeface="Cambria Math" panose="02040503050406030204" pitchFamily="18" charset="0"/>
                            </a:rPr>
                            <m:t>𝒎𝒎</m:t>
                          </m:r>
                        </m:e>
                        <m:sup>
                          <m:r>
                            <a:rPr lang="en-GB" sz="3600" b="1" i="1" dirty="0">
                              <a:solidFill>
                                <a:srgbClr val="64331A"/>
                              </a:solidFill>
                              <a:latin typeface="Cambria Math" panose="02040503050406030204" pitchFamily="18" charset="0"/>
                            </a:rPr>
                            <m:t>𝟐</m:t>
                          </m:r>
                        </m:sup>
                      </m:sSup>
                    </m:oMath>
                  </a14:m>
                  <a:r>
                    <a:rPr lang="en-US" sz="3600" b="1" dirty="0">
                      <a:solidFill>
                        <a:srgbClr val="64331A"/>
                      </a:solidFill>
                      <a:latin typeface="Cambria"/>
                    </a:rPr>
                    <a:t> </a:t>
                  </a:r>
                  <a14:m>
                    <m:oMath xmlns:m="http://schemas.openxmlformats.org/officeDocument/2006/math">
                      <m:r>
                        <a:rPr lang="en-US" sz="3600" b="1" i="1" dirty="0">
                          <a:solidFill>
                            <a:srgbClr val="64331A"/>
                          </a:solidFill>
                          <a:latin typeface="Cambria Math" panose="02040503050406030204" pitchFamily="18" charset="0"/>
                          <a:ea typeface="Cambria Math" panose="02040503050406030204" pitchFamily="18" charset="0"/>
                        </a:rPr>
                        <m:t>×</m:t>
                      </m:r>
                    </m:oMath>
                  </a14:m>
                  <a:r>
                    <a:rPr lang="en-US" sz="3600" b="1" dirty="0">
                      <a:solidFill>
                        <a:srgbClr val="64331A"/>
                      </a:solidFill>
                      <a:latin typeface="Cambria"/>
                    </a:rPr>
                    <a:t> 2 …… 3 </a:t>
                  </a:r>
                  <a14:m>
                    <m:oMath xmlns:m="http://schemas.openxmlformats.org/officeDocument/2006/math">
                      <m:sSup>
                        <m:sSupPr>
                          <m:ctrlPr>
                            <a:rPr lang="en-US" sz="3600" b="1" i="1" dirty="0">
                              <a:solidFill>
                                <a:srgbClr val="64331A"/>
                              </a:solidFill>
                              <a:latin typeface="Cambria Math" panose="02040503050406030204" pitchFamily="18" charset="0"/>
                            </a:rPr>
                          </m:ctrlPr>
                        </m:sSupPr>
                        <m:e>
                          <m:r>
                            <a:rPr lang="en-GB" sz="3600" b="1" i="1" dirty="0">
                              <a:solidFill>
                                <a:srgbClr val="64331A"/>
                              </a:solidFill>
                              <a:latin typeface="Cambria Math" panose="02040503050406030204" pitchFamily="18" charset="0"/>
                            </a:rPr>
                            <m:t>𝒄𝒎</m:t>
                          </m:r>
                        </m:e>
                        <m:sup>
                          <m:r>
                            <a:rPr lang="en-GB" sz="3600" b="1" i="1" dirty="0">
                              <a:solidFill>
                                <a:srgbClr val="64331A"/>
                              </a:solidFill>
                              <a:latin typeface="Cambria Math" panose="02040503050406030204" pitchFamily="18" charset="0"/>
                            </a:rPr>
                            <m:t>𝟐</m:t>
                          </m:r>
                        </m:sup>
                      </m:sSup>
                    </m:oMath>
                  </a14:m>
                  <a:endParaRPr lang="en-GB" sz="3600" b="1" dirty="0" smtClean="0">
                    <a:solidFill>
                      <a:srgbClr val="64331A"/>
                    </a:solidFill>
                    <a:latin typeface="Cambria"/>
                  </a:endParaRPr>
                </a:p>
                <a:p>
                  <a:pPr lvl="0" algn="just"/>
                  <a:r>
                    <a:rPr lang="pl-PL" sz="3600" dirty="0" smtClean="0">
                      <a:solidFill>
                        <a:srgbClr val="64331A"/>
                      </a:solidFill>
                      <a:latin typeface="Cambria"/>
                    </a:rPr>
                    <a:t>Ta có</a:t>
                  </a:r>
                  <a:r>
                    <a:rPr lang="en-GB" sz="3600" dirty="0" smtClean="0">
                      <a:solidFill>
                        <a:srgbClr val="64331A"/>
                      </a:solidFill>
                      <a:latin typeface="Cambria"/>
                    </a:rPr>
                    <a:t>:</a:t>
                  </a:r>
                  <a:r>
                    <a:rPr lang="pl-PL" sz="3600" dirty="0" smtClean="0">
                      <a:solidFill>
                        <a:srgbClr val="64331A"/>
                      </a:solidFill>
                      <a:latin typeface="Cambria"/>
                    </a:rPr>
                    <a:t> </a:t>
                  </a:r>
                  <a:r>
                    <a:rPr lang="en-US" sz="3600" dirty="0">
                      <a:solidFill>
                        <a:srgbClr val="64331A"/>
                      </a:solidFill>
                      <a:latin typeface="Cambria"/>
                    </a:rPr>
                    <a:t>150 </a:t>
                  </a:r>
                  <a14:m>
                    <m:oMath xmlns:m="http://schemas.openxmlformats.org/officeDocument/2006/math">
                      <m:sSup>
                        <m:sSupPr>
                          <m:ctrlPr>
                            <a:rPr lang="en-US" sz="3600" i="1" dirty="0">
                              <a:solidFill>
                                <a:srgbClr val="64331A"/>
                              </a:solidFill>
                              <a:latin typeface="Cambria Math" panose="02040503050406030204" pitchFamily="18" charset="0"/>
                            </a:rPr>
                          </m:ctrlPr>
                        </m:sSupPr>
                        <m:e>
                          <m:r>
                            <a:rPr lang="en-GB" sz="3600" b="0" i="1" dirty="0">
                              <a:solidFill>
                                <a:srgbClr val="64331A"/>
                              </a:solidFill>
                              <a:latin typeface="Cambria Math" panose="02040503050406030204" pitchFamily="18" charset="0"/>
                            </a:rPr>
                            <m:t>𝑚𝑚</m:t>
                          </m:r>
                        </m:e>
                        <m:sup>
                          <m:r>
                            <a:rPr lang="en-GB" sz="3600" b="0" i="1" dirty="0">
                              <a:solidFill>
                                <a:srgbClr val="64331A"/>
                              </a:solidFill>
                              <a:latin typeface="Cambria Math" panose="02040503050406030204" pitchFamily="18" charset="0"/>
                            </a:rPr>
                            <m:t>2</m:t>
                          </m:r>
                        </m:sup>
                      </m:sSup>
                    </m:oMath>
                  </a14:m>
                  <a:r>
                    <a:rPr lang="en-US" sz="3600" dirty="0">
                      <a:solidFill>
                        <a:srgbClr val="64331A"/>
                      </a:solidFill>
                      <a:latin typeface="Cambria"/>
                    </a:rPr>
                    <a:t> </a:t>
                  </a:r>
                  <a14:m>
                    <m:oMath xmlns:m="http://schemas.openxmlformats.org/officeDocument/2006/math">
                      <m:r>
                        <a:rPr lang="en-US" sz="3600" b="0" i="1" dirty="0">
                          <a:solidFill>
                            <a:srgbClr val="64331A"/>
                          </a:solidFill>
                          <a:latin typeface="Cambria Math" panose="02040503050406030204" pitchFamily="18" charset="0"/>
                          <a:ea typeface="Cambria Math" panose="02040503050406030204" pitchFamily="18" charset="0"/>
                        </a:rPr>
                        <m:t>×</m:t>
                      </m:r>
                    </m:oMath>
                  </a14:m>
                  <a:r>
                    <a:rPr lang="en-US" sz="3600" dirty="0">
                      <a:solidFill>
                        <a:srgbClr val="64331A"/>
                      </a:solidFill>
                      <a:latin typeface="Cambria"/>
                    </a:rPr>
                    <a:t> 2 </a:t>
                  </a:r>
                  <a:r>
                    <a:rPr lang="pl-PL" sz="3600" dirty="0" smtClean="0">
                      <a:solidFill>
                        <a:srgbClr val="64331A"/>
                      </a:solidFill>
                      <a:latin typeface="Cambria"/>
                    </a:rPr>
                    <a:t>= 300 </a:t>
                  </a:r>
                  <a14:m>
                    <m:oMath xmlns:m="http://schemas.openxmlformats.org/officeDocument/2006/math">
                      <m:sSup>
                        <m:sSupPr>
                          <m:ctrlPr>
                            <a:rPr lang="en-US" sz="3600" i="1" dirty="0">
                              <a:solidFill>
                                <a:srgbClr val="64331A"/>
                              </a:solidFill>
                              <a:latin typeface="Cambria Math" panose="02040503050406030204" pitchFamily="18" charset="0"/>
                            </a:rPr>
                          </m:ctrlPr>
                        </m:sSupPr>
                        <m:e>
                          <m:r>
                            <a:rPr lang="en-GB" sz="3600" b="0" i="1" dirty="0">
                              <a:solidFill>
                                <a:srgbClr val="64331A"/>
                              </a:solidFill>
                              <a:latin typeface="Cambria Math" panose="02040503050406030204" pitchFamily="18" charset="0"/>
                            </a:rPr>
                            <m:t>𝑚𝑚</m:t>
                          </m:r>
                        </m:e>
                        <m:sup>
                          <m:r>
                            <a:rPr lang="en-GB" sz="3600" b="0" i="1" dirty="0">
                              <a:solidFill>
                                <a:srgbClr val="64331A"/>
                              </a:solidFill>
                              <a:latin typeface="Cambria Math" panose="02040503050406030204" pitchFamily="18" charset="0"/>
                            </a:rPr>
                            <m:t>2</m:t>
                          </m:r>
                        </m:sup>
                      </m:sSup>
                    </m:oMath>
                  </a14:m>
                  <a:r>
                    <a:rPr lang="pl-PL" sz="3600" dirty="0" smtClean="0">
                      <a:solidFill>
                        <a:srgbClr val="64331A"/>
                      </a:solidFill>
                      <a:latin typeface="Cambria"/>
                    </a:rPr>
                    <a:t> = 3 </a:t>
                  </a:r>
                  <a14:m>
                    <m:oMath xmlns:m="http://schemas.openxmlformats.org/officeDocument/2006/math">
                      <m:sSup>
                        <m:sSupPr>
                          <m:ctrlPr>
                            <a:rPr lang="en-US" sz="3600" i="1" dirty="0">
                              <a:solidFill>
                                <a:srgbClr val="64331A"/>
                              </a:solidFill>
                              <a:latin typeface="Cambria Math" panose="02040503050406030204" pitchFamily="18" charset="0"/>
                            </a:rPr>
                          </m:ctrlPr>
                        </m:sSupPr>
                        <m:e>
                          <m:r>
                            <a:rPr lang="en-GB" sz="3600" b="0" i="1" dirty="0" smtClean="0">
                              <a:solidFill>
                                <a:srgbClr val="64331A"/>
                              </a:solidFill>
                              <a:latin typeface="Cambria Math" panose="02040503050406030204" pitchFamily="18" charset="0"/>
                            </a:rPr>
                            <m:t>𝑐</m:t>
                          </m:r>
                          <m:r>
                            <a:rPr lang="en-GB" sz="3600" b="0" i="1" dirty="0">
                              <a:solidFill>
                                <a:srgbClr val="64331A"/>
                              </a:solidFill>
                              <a:latin typeface="Cambria Math" panose="02040503050406030204" pitchFamily="18" charset="0"/>
                            </a:rPr>
                            <m:t>𝑚</m:t>
                          </m:r>
                        </m:e>
                        <m:sup>
                          <m:r>
                            <a:rPr lang="en-GB" sz="3600" b="0" i="1" dirty="0">
                              <a:solidFill>
                                <a:srgbClr val="64331A"/>
                              </a:solidFill>
                              <a:latin typeface="Cambria Math" panose="02040503050406030204" pitchFamily="18" charset="0"/>
                            </a:rPr>
                            <m:t>2</m:t>
                          </m:r>
                        </m:sup>
                      </m:sSup>
                    </m:oMath>
                  </a14:m>
                  <a:endParaRPr lang="en-GB" sz="3600" dirty="0" smtClean="0">
                    <a:solidFill>
                      <a:srgbClr val="64331A"/>
                    </a:solidFill>
                    <a:latin typeface="Cambria"/>
                  </a:endParaRPr>
                </a:p>
                <a:p>
                  <a:pPr lvl="0" algn="just"/>
                  <a:r>
                    <a:rPr lang="pl-PL" sz="3600" dirty="0" smtClean="0">
                      <a:solidFill>
                        <a:srgbClr val="64331A"/>
                      </a:solidFill>
                      <a:latin typeface="Cambria"/>
                    </a:rPr>
                    <a:t>Vậy</a:t>
                  </a:r>
                  <a:r>
                    <a:rPr lang="en-GB" sz="3600" dirty="0" smtClean="0">
                      <a:solidFill>
                        <a:srgbClr val="64331A"/>
                      </a:solidFill>
                      <a:latin typeface="Cambria"/>
                    </a:rPr>
                    <a:t>:</a:t>
                  </a:r>
                  <a:r>
                    <a:rPr lang="pl-PL" sz="3600" dirty="0" smtClean="0">
                      <a:solidFill>
                        <a:srgbClr val="64331A"/>
                      </a:solidFill>
                      <a:latin typeface="Cambria"/>
                    </a:rPr>
                    <a:t> </a:t>
                  </a:r>
                  <a:r>
                    <a:rPr lang="pl-PL" sz="3600" b="1" dirty="0" smtClean="0">
                      <a:solidFill>
                        <a:srgbClr val="64331A"/>
                      </a:solidFill>
                      <a:latin typeface="Cambria"/>
                    </a:rPr>
                    <a:t>150 mm2 x 2 = 3 cm2</a:t>
                  </a:r>
                </a:p>
                <a:p>
                  <a:pPr lvl="0" algn="just"/>
                  <a:endParaRPr lang="en-US" sz="3600" dirty="0">
                    <a:solidFill>
                      <a:srgbClr val="64331A"/>
                    </a:solidFill>
                    <a:latin typeface="Cambria"/>
                  </a:endParaRPr>
                </a:p>
              </p:txBody>
            </p:sp>
          </mc:Choice>
          <mc:Fallback xmlns="">
            <p:sp>
              <p:nvSpPr>
                <p:cNvPr id="20" name="Rectangle 19"/>
                <p:cNvSpPr>
                  <a:spLocks noRot="1" noChangeAspect="1" noMove="1" noResize="1" noEditPoints="1" noAdjustHandles="1" noChangeArrowheads="1" noChangeShapeType="1" noTextEdit="1"/>
                </p:cNvSpPr>
                <p:nvPr/>
              </p:nvSpPr>
              <p:spPr>
                <a:xfrm>
                  <a:off x="862264" y="1887965"/>
                  <a:ext cx="15849600" cy="2333459"/>
                </a:xfrm>
                <a:prstGeom prst="rect">
                  <a:avLst/>
                </a:prstGeom>
                <a:blipFill>
                  <a:blip r:embed="rId3"/>
                  <a:stretch>
                    <a:fillRect l="-1192" t="-3655"/>
                  </a:stretch>
                </a:blipFill>
              </p:spPr>
              <p:txBody>
                <a:bodyPr/>
                <a:lstStyle/>
                <a:p>
                  <a:r>
                    <a:rPr lang="en-GB">
                      <a:noFill/>
                    </a:rPr>
                    <a:t> </a:t>
                  </a:r>
                </a:p>
              </p:txBody>
            </p:sp>
          </mc:Fallback>
        </mc:AlternateContent>
      </p:grpSp>
      <p:grpSp>
        <p:nvGrpSpPr>
          <p:cNvPr id="21" name="Group 20"/>
          <p:cNvGrpSpPr/>
          <p:nvPr/>
        </p:nvGrpSpPr>
        <p:grpSpPr>
          <a:xfrm>
            <a:off x="781779" y="6057900"/>
            <a:ext cx="16082211" cy="1828800"/>
            <a:chOff x="609600" y="1923373"/>
            <a:chExt cx="16082211" cy="1828800"/>
          </a:xfrm>
        </p:grpSpPr>
        <p:sp>
          <p:nvSpPr>
            <p:cNvPr id="22" name="Rounded Rectangle 21"/>
            <p:cNvSpPr/>
            <p:nvPr/>
          </p:nvSpPr>
          <p:spPr>
            <a:xfrm>
              <a:off x="609600" y="1935424"/>
              <a:ext cx="12858021" cy="1816749"/>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23" name="Rectangle 22"/>
            <p:cNvSpPr/>
            <p:nvPr/>
          </p:nvSpPr>
          <p:spPr>
            <a:xfrm>
              <a:off x="842211" y="1923373"/>
              <a:ext cx="15849600" cy="1754326"/>
            </a:xfrm>
            <a:prstGeom prst="rect">
              <a:avLst/>
            </a:prstGeom>
          </p:spPr>
          <p:txBody>
            <a:bodyPr wrap="square">
              <a:spAutoFit/>
            </a:bodyPr>
            <a:lstStyle/>
            <a:p>
              <a:pPr lvl="0" algn="just"/>
              <a:r>
                <a:rPr lang="en-US" sz="3600" b="1" dirty="0">
                  <a:solidFill>
                    <a:srgbClr val="64331A"/>
                  </a:solidFill>
                  <a:latin typeface="Cambria"/>
                </a:rPr>
                <a:t>6 </a:t>
              </a:r>
              <a:r>
                <a:rPr lang="en-US" sz="3600" b="1" dirty="0" err="1">
                  <a:solidFill>
                    <a:srgbClr val="64331A"/>
                  </a:solidFill>
                  <a:latin typeface="Cambria"/>
                </a:rPr>
                <a:t>tạ</a:t>
              </a:r>
              <a:r>
                <a:rPr lang="en-US" sz="3600" b="1" dirty="0">
                  <a:solidFill>
                    <a:srgbClr val="64331A"/>
                  </a:solidFill>
                  <a:latin typeface="Cambria"/>
                </a:rPr>
                <a:t> + 2 </a:t>
              </a:r>
              <a:r>
                <a:rPr lang="en-US" sz="3600" b="1" dirty="0" err="1">
                  <a:solidFill>
                    <a:srgbClr val="64331A"/>
                  </a:solidFill>
                  <a:latin typeface="Cambria"/>
                </a:rPr>
                <a:t>tạ</a:t>
              </a:r>
              <a:r>
                <a:rPr lang="en-US" sz="3600" b="1" dirty="0">
                  <a:solidFill>
                    <a:srgbClr val="64331A"/>
                  </a:solidFill>
                  <a:latin typeface="Cambria"/>
                </a:rPr>
                <a:t> …….. 75 </a:t>
              </a:r>
              <a:r>
                <a:rPr lang="en-US" sz="3600" b="1" dirty="0" err="1">
                  <a:solidFill>
                    <a:srgbClr val="64331A"/>
                  </a:solidFill>
                  <a:latin typeface="Cambria"/>
                </a:rPr>
                <a:t>yến</a:t>
              </a:r>
              <a:endParaRPr lang="en-US" sz="3600" b="1" dirty="0">
                <a:solidFill>
                  <a:srgbClr val="64331A"/>
                </a:solidFill>
                <a:latin typeface="Cambria"/>
              </a:endParaRPr>
            </a:p>
            <a:p>
              <a:pPr lvl="0" algn="just"/>
              <a:r>
                <a:rPr lang="en-US" sz="3600" dirty="0">
                  <a:solidFill>
                    <a:srgbClr val="64331A"/>
                  </a:solidFill>
                  <a:latin typeface="Cambria"/>
                </a:rPr>
                <a:t>Ta </a:t>
              </a:r>
              <a:r>
                <a:rPr lang="en-US" sz="3600" dirty="0" err="1">
                  <a:solidFill>
                    <a:srgbClr val="64331A"/>
                  </a:solidFill>
                  <a:latin typeface="Cambria"/>
                </a:rPr>
                <a:t>có</a:t>
              </a:r>
              <a:r>
                <a:rPr lang="en-US" sz="3600" dirty="0">
                  <a:solidFill>
                    <a:srgbClr val="64331A"/>
                  </a:solidFill>
                  <a:latin typeface="Cambria"/>
                </a:rPr>
                <a:t>: 6 </a:t>
              </a:r>
              <a:r>
                <a:rPr lang="en-US" sz="3600" dirty="0" err="1">
                  <a:solidFill>
                    <a:srgbClr val="64331A"/>
                  </a:solidFill>
                  <a:latin typeface="Cambria"/>
                </a:rPr>
                <a:t>tạ</a:t>
              </a:r>
              <a:r>
                <a:rPr lang="en-US" sz="3600" dirty="0">
                  <a:solidFill>
                    <a:srgbClr val="64331A"/>
                  </a:solidFill>
                  <a:latin typeface="Cambria"/>
                </a:rPr>
                <a:t> + 2 </a:t>
              </a:r>
              <a:r>
                <a:rPr lang="en-US" sz="3600" dirty="0" err="1">
                  <a:solidFill>
                    <a:srgbClr val="64331A"/>
                  </a:solidFill>
                  <a:latin typeface="Cambria"/>
                </a:rPr>
                <a:t>tạ</a:t>
              </a:r>
              <a:r>
                <a:rPr lang="en-US" sz="3600" dirty="0">
                  <a:solidFill>
                    <a:srgbClr val="64331A"/>
                  </a:solidFill>
                  <a:latin typeface="Cambria"/>
                </a:rPr>
                <a:t> = 8 </a:t>
              </a:r>
              <a:r>
                <a:rPr lang="en-US" sz="3600" dirty="0" err="1">
                  <a:solidFill>
                    <a:srgbClr val="64331A"/>
                  </a:solidFill>
                  <a:latin typeface="Cambria"/>
                </a:rPr>
                <a:t>tạ</a:t>
              </a:r>
              <a:r>
                <a:rPr lang="en-US" sz="3600" dirty="0">
                  <a:solidFill>
                    <a:srgbClr val="64331A"/>
                  </a:solidFill>
                  <a:latin typeface="Cambria"/>
                </a:rPr>
                <a:t> = 80 </a:t>
              </a:r>
              <a:r>
                <a:rPr lang="en-US" sz="3600" dirty="0" err="1">
                  <a:solidFill>
                    <a:srgbClr val="64331A"/>
                  </a:solidFill>
                  <a:latin typeface="Cambria"/>
                </a:rPr>
                <a:t>yến</a:t>
              </a:r>
              <a:endParaRPr lang="en-US" sz="3600" dirty="0">
                <a:solidFill>
                  <a:srgbClr val="64331A"/>
                </a:solidFill>
                <a:latin typeface="Cambria"/>
              </a:endParaRPr>
            </a:p>
            <a:p>
              <a:pPr lvl="0" algn="just"/>
              <a:r>
                <a:rPr lang="en-US" sz="3600" dirty="0" err="1" smtClean="0">
                  <a:solidFill>
                    <a:srgbClr val="64331A"/>
                  </a:solidFill>
                  <a:latin typeface="Cambria"/>
                </a:rPr>
                <a:t>Vậy</a:t>
              </a:r>
              <a:r>
                <a:rPr lang="en-US" sz="3600" dirty="0" smtClean="0">
                  <a:solidFill>
                    <a:srgbClr val="64331A"/>
                  </a:solidFill>
                  <a:latin typeface="Cambria"/>
                </a:rPr>
                <a:t>: </a:t>
              </a:r>
              <a:r>
                <a:rPr lang="en-US" sz="3600" b="1" dirty="0">
                  <a:solidFill>
                    <a:srgbClr val="64331A"/>
                  </a:solidFill>
                  <a:latin typeface="Cambria"/>
                </a:rPr>
                <a:t>6 </a:t>
              </a:r>
              <a:r>
                <a:rPr lang="en-US" sz="3600" b="1" dirty="0" err="1">
                  <a:solidFill>
                    <a:srgbClr val="64331A"/>
                  </a:solidFill>
                  <a:latin typeface="Cambria"/>
                </a:rPr>
                <a:t>tạ</a:t>
              </a:r>
              <a:r>
                <a:rPr lang="en-US" sz="3600" b="1" dirty="0">
                  <a:solidFill>
                    <a:srgbClr val="64331A"/>
                  </a:solidFill>
                  <a:latin typeface="Cambria"/>
                </a:rPr>
                <a:t> + 2 </a:t>
              </a:r>
              <a:r>
                <a:rPr lang="en-US" sz="3600" b="1" dirty="0" err="1">
                  <a:solidFill>
                    <a:srgbClr val="64331A"/>
                  </a:solidFill>
                  <a:latin typeface="Cambria"/>
                </a:rPr>
                <a:t>tạ</a:t>
              </a:r>
              <a:r>
                <a:rPr lang="en-US" sz="3600" b="1" dirty="0">
                  <a:solidFill>
                    <a:srgbClr val="64331A"/>
                  </a:solidFill>
                  <a:latin typeface="Cambria"/>
                </a:rPr>
                <a:t> &gt; 75 </a:t>
              </a:r>
              <a:r>
                <a:rPr lang="en-US" sz="3600" b="1" dirty="0" err="1" smtClean="0">
                  <a:solidFill>
                    <a:srgbClr val="64331A"/>
                  </a:solidFill>
                  <a:latin typeface="Cambria"/>
                </a:rPr>
                <a:t>yến</a:t>
              </a:r>
              <a:endParaRPr lang="en-US" sz="3600" b="1" dirty="0">
                <a:solidFill>
                  <a:srgbClr val="64331A"/>
                </a:solidFill>
                <a:latin typeface="Cambria"/>
              </a:endParaRPr>
            </a:p>
          </p:txBody>
        </p:sp>
      </p:grpSp>
      <p:grpSp>
        <p:nvGrpSpPr>
          <p:cNvPr id="24" name="Group 23"/>
          <p:cNvGrpSpPr/>
          <p:nvPr/>
        </p:nvGrpSpPr>
        <p:grpSpPr>
          <a:xfrm>
            <a:off x="781779" y="8115300"/>
            <a:ext cx="16082211" cy="1828800"/>
            <a:chOff x="609600" y="1923373"/>
            <a:chExt cx="16082211" cy="1828800"/>
          </a:xfrm>
        </p:grpSpPr>
        <p:sp>
          <p:nvSpPr>
            <p:cNvPr id="25" name="Rounded Rectangle 24"/>
            <p:cNvSpPr/>
            <p:nvPr/>
          </p:nvSpPr>
          <p:spPr>
            <a:xfrm>
              <a:off x="609600" y="1935424"/>
              <a:ext cx="12858021" cy="1816749"/>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sp>
          <p:nvSpPr>
            <p:cNvPr id="26" name="Rectangle 25"/>
            <p:cNvSpPr/>
            <p:nvPr/>
          </p:nvSpPr>
          <p:spPr>
            <a:xfrm>
              <a:off x="842211" y="1923373"/>
              <a:ext cx="15849600" cy="1754326"/>
            </a:xfrm>
            <a:prstGeom prst="rect">
              <a:avLst/>
            </a:prstGeom>
          </p:spPr>
          <p:txBody>
            <a:bodyPr wrap="square">
              <a:spAutoFit/>
            </a:bodyPr>
            <a:lstStyle/>
            <a:p>
              <a:pPr lvl="0" algn="just"/>
              <a:r>
                <a:rPr lang="en-US" sz="3600" b="1" dirty="0">
                  <a:solidFill>
                    <a:srgbClr val="64331A"/>
                  </a:solidFill>
                  <a:latin typeface="Cambria"/>
                </a:rPr>
                <a:t>4 </a:t>
              </a:r>
              <a:r>
                <a:rPr lang="en-US" sz="3600" b="1" dirty="0" err="1">
                  <a:solidFill>
                    <a:srgbClr val="64331A"/>
                  </a:solidFill>
                  <a:latin typeface="Cambria"/>
                </a:rPr>
                <a:t>tấn</a:t>
              </a:r>
              <a:r>
                <a:rPr lang="en-US" sz="3600" b="1" dirty="0">
                  <a:solidFill>
                    <a:srgbClr val="64331A"/>
                  </a:solidFill>
                  <a:latin typeface="Cambria"/>
                </a:rPr>
                <a:t> 500 kg ……. 9 000 kg : 2</a:t>
              </a:r>
            </a:p>
            <a:p>
              <a:pPr lvl="0" algn="just"/>
              <a:r>
                <a:rPr lang="en-US" sz="3600" dirty="0">
                  <a:solidFill>
                    <a:srgbClr val="64331A"/>
                  </a:solidFill>
                  <a:latin typeface="Cambria"/>
                </a:rPr>
                <a:t>Ta </a:t>
              </a:r>
              <a:r>
                <a:rPr lang="en-US" sz="3600" dirty="0" err="1" smtClean="0">
                  <a:solidFill>
                    <a:srgbClr val="64331A"/>
                  </a:solidFill>
                  <a:latin typeface="Cambria"/>
                </a:rPr>
                <a:t>có</a:t>
              </a:r>
              <a:r>
                <a:rPr lang="en-US" sz="3600" dirty="0" smtClean="0">
                  <a:solidFill>
                    <a:srgbClr val="64331A"/>
                  </a:solidFill>
                  <a:latin typeface="Cambria"/>
                </a:rPr>
                <a:t>: </a:t>
              </a:r>
              <a:r>
                <a:rPr lang="en-US" sz="3600" dirty="0">
                  <a:solidFill>
                    <a:srgbClr val="64331A"/>
                  </a:solidFill>
                  <a:latin typeface="Cambria"/>
                </a:rPr>
                <a:t>4 </a:t>
              </a:r>
              <a:r>
                <a:rPr lang="en-US" sz="3600" dirty="0" err="1">
                  <a:solidFill>
                    <a:srgbClr val="64331A"/>
                  </a:solidFill>
                  <a:latin typeface="Cambria"/>
                </a:rPr>
                <a:t>tấn</a:t>
              </a:r>
              <a:r>
                <a:rPr lang="en-US" sz="3600" dirty="0">
                  <a:solidFill>
                    <a:srgbClr val="64331A"/>
                  </a:solidFill>
                  <a:latin typeface="Cambria"/>
                </a:rPr>
                <a:t> 500 kg = 4 500 kg ; 9 000 kg : 2 = 4 500 kg</a:t>
              </a:r>
            </a:p>
            <a:p>
              <a:pPr lvl="0" algn="just"/>
              <a:r>
                <a:rPr lang="en-US" sz="3600" dirty="0" err="1" smtClean="0">
                  <a:solidFill>
                    <a:srgbClr val="64331A"/>
                  </a:solidFill>
                  <a:latin typeface="Cambria"/>
                </a:rPr>
                <a:t>Vậy</a:t>
              </a:r>
              <a:r>
                <a:rPr lang="en-US" sz="3600" dirty="0" smtClean="0">
                  <a:solidFill>
                    <a:srgbClr val="64331A"/>
                  </a:solidFill>
                  <a:latin typeface="Cambria"/>
                </a:rPr>
                <a:t>: </a:t>
              </a:r>
              <a:r>
                <a:rPr lang="en-US" sz="3600" b="1" dirty="0">
                  <a:solidFill>
                    <a:srgbClr val="64331A"/>
                  </a:solidFill>
                  <a:latin typeface="Cambria"/>
                </a:rPr>
                <a:t>4 </a:t>
              </a:r>
              <a:r>
                <a:rPr lang="en-US" sz="3600" b="1" dirty="0" err="1">
                  <a:solidFill>
                    <a:srgbClr val="64331A"/>
                  </a:solidFill>
                  <a:latin typeface="Cambria"/>
                </a:rPr>
                <a:t>tấn</a:t>
              </a:r>
              <a:r>
                <a:rPr lang="en-US" sz="3600" b="1" dirty="0">
                  <a:solidFill>
                    <a:srgbClr val="64331A"/>
                  </a:solidFill>
                  <a:latin typeface="Cambria"/>
                </a:rPr>
                <a:t> 500 kg = 9 000 kg : 2</a:t>
              </a:r>
            </a:p>
          </p:txBody>
        </p:sp>
      </p:grpSp>
      <p:sp>
        <p:nvSpPr>
          <p:cNvPr id="27" name="Freeform 13"/>
          <p:cNvSpPr/>
          <p:nvPr/>
        </p:nvSpPr>
        <p:spPr>
          <a:xfrm>
            <a:off x="13639800" y="5132576"/>
            <a:ext cx="4259081" cy="4737050"/>
          </a:xfrm>
          <a:custGeom>
            <a:avLst/>
            <a:gdLst/>
            <a:ahLst/>
            <a:cxnLst/>
            <a:rect l="l" t="t" r="r" b="b"/>
            <a:pathLst>
              <a:path w="1592081" h="2080019">
                <a:moveTo>
                  <a:pt x="0" y="0"/>
                </a:moveTo>
                <a:lnTo>
                  <a:pt x="1592082" y="0"/>
                </a:lnTo>
                <a:lnTo>
                  <a:pt x="1592082" y="2080019"/>
                </a:lnTo>
                <a:lnTo>
                  <a:pt x="0" y="2080019"/>
                </a:lnTo>
                <a:lnTo>
                  <a:pt x="0" y="0"/>
                </a:lnTo>
                <a:close/>
              </a:path>
            </a:pathLst>
          </a:custGeom>
          <a:blipFill>
            <a:blip r:embed="rId4">
              <a:extLst>
                <a:ext uri="{96DAC541-7B7A-43D3-8B79-37D633B846F1}">
                  <asvg:svgBlip xmlns="" xmlns:asvg="http://schemas.microsoft.com/office/drawing/2016/SVG/main" r:embed="rId25"/>
                </a:ext>
              </a:extLst>
            </a:blip>
            <a:stretch>
              <a:fillRect/>
            </a:stretch>
          </a:blipFill>
        </p:spPr>
      </p:sp>
      <p:pic>
        <p:nvPicPr>
          <p:cNvPr id="4" name="Picture 3"/>
          <p:cNvPicPr>
            <a:picLocks noChangeAspect="1"/>
          </p:cNvPicPr>
          <p:nvPr/>
        </p:nvPicPr>
        <p:blipFill>
          <a:blip r:embed="rId26"/>
          <a:stretch>
            <a:fillRect/>
          </a:stretch>
        </p:blipFill>
        <p:spPr>
          <a:xfrm>
            <a:off x="3626912" y="-246342"/>
            <a:ext cx="7187807" cy="2005758"/>
          </a:xfrm>
          <a:prstGeom prst="rect">
            <a:avLst/>
          </a:prstGeom>
        </p:spPr>
      </p:pic>
    </p:spTree>
    <p:extLst>
      <p:ext uri="{BB962C8B-B14F-4D97-AF65-F5344CB8AC3E}">
        <p14:creationId xmlns:p14="http://schemas.microsoft.com/office/powerpoint/2010/main" val="73284938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arn(inVertical)">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barn(inVertical)">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391940"/>
        </a:solidFill>
        <a:effectLst/>
      </p:bgPr>
    </p:bg>
    <p:spTree>
      <p:nvGrpSpPr>
        <p:cNvPr id="1" name=""/>
        <p:cNvGrpSpPr/>
        <p:nvPr/>
      </p:nvGrpSpPr>
      <p:grpSpPr>
        <a:xfrm>
          <a:off x="0" y="0"/>
          <a:ext cx="0" cy="0"/>
          <a:chOff x="0" y="0"/>
          <a:chExt cx="0" cy="0"/>
        </a:xfrm>
      </p:grpSpPr>
      <p:sp>
        <p:nvSpPr>
          <p:cNvPr id="13" name="Rounded Rectangle 12"/>
          <p:cNvSpPr/>
          <p:nvPr/>
        </p:nvSpPr>
        <p:spPr>
          <a:xfrm>
            <a:off x="609600" y="584946"/>
            <a:ext cx="17141536" cy="8932128"/>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3"/>
          <p:cNvSpPr/>
          <p:nvPr/>
        </p:nvSpPr>
        <p:spPr>
          <a:xfrm rot="-6059917" flipH="1">
            <a:off x="13918679" y="-3228002"/>
            <a:ext cx="5526926" cy="7414546"/>
          </a:xfrm>
          <a:custGeom>
            <a:avLst/>
            <a:gdLst/>
            <a:ahLst/>
            <a:cxnLst/>
            <a:rect l="l" t="t" r="r" b="b"/>
            <a:pathLst>
              <a:path w="5526926" h="7414546">
                <a:moveTo>
                  <a:pt x="5526926" y="0"/>
                </a:moveTo>
                <a:lnTo>
                  <a:pt x="0" y="0"/>
                </a:lnTo>
                <a:lnTo>
                  <a:pt x="0" y="7414545"/>
                </a:lnTo>
                <a:lnTo>
                  <a:pt x="5526926" y="7414545"/>
                </a:lnTo>
                <a:lnTo>
                  <a:pt x="5526926"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5" name="Freeform 5"/>
          <p:cNvSpPr/>
          <p:nvPr/>
        </p:nvSpPr>
        <p:spPr>
          <a:xfrm rot="-3256967">
            <a:off x="-342832" y="5070703"/>
            <a:ext cx="4863485" cy="7354987"/>
          </a:xfrm>
          <a:custGeom>
            <a:avLst/>
            <a:gdLst/>
            <a:ahLst/>
            <a:cxnLst/>
            <a:rect l="l" t="t" r="r" b="b"/>
            <a:pathLst>
              <a:path w="4863485" h="7354987">
                <a:moveTo>
                  <a:pt x="0" y="0"/>
                </a:moveTo>
                <a:lnTo>
                  <a:pt x="4863485" y="0"/>
                </a:lnTo>
                <a:lnTo>
                  <a:pt x="4863485" y="7354988"/>
                </a:lnTo>
                <a:lnTo>
                  <a:pt x="0" y="7354988"/>
                </a:lnTo>
                <a:lnTo>
                  <a:pt x="0" y="0"/>
                </a:lnTo>
                <a:close/>
              </a:path>
            </a:pathLst>
          </a:custGeom>
          <a:blipFill>
            <a:blip r:embed="rId6">
              <a:extLst>
                <a:ext uri="{96DAC541-7B7A-43D3-8B79-37D633B846F1}">
                  <asvg:svgBlip xmlns="" xmlns:asvg="http://schemas.microsoft.com/office/drawing/2016/SVG/main" r:embed="rId9"/>
                </a:ext>
              </a:extLst>
            </a:blip>
            <a:stretch>
              <a:fillRect/>
            </a:stretch>
          </a:blipFill>
        </p:spPr>
      </p:sp>
      <p:sp>
        <p:nvSpPr>
          <p:cNvPr id="6" name="Freeform 6"/>
          <p:cNvSpPr/>
          <p:nvPr/>
        </p:nvSpPr>
        <p:spPr>
          <a:xfrm rot="-3014965">
            <a:off x="4629963" y="6732135"/>
            <a:ext cx="1982357" cy="6045307"/>
          </a:xfrm>
          <a:custGeom>
            <a:avLst/>
            <a:gdLst/>
            <a:ahLst/>
            <a:cxnLst/>
            <a:rect l="l" t="t" r="r" b="b"/>
            <a:pathLst>
              <a:path w="1982357" h="6045307">
                <a:moveTo>
                  <a:pt x="0" y="0"/>
                </a:moveTo>
                <a:lnTo>
                  <a:pt x="1982357" y="0"/>
                </a:lnTo>
                <a:lnTo>
                  <a:pt x="1982357" y="6045307"/>
                </a:lnTo>
                <a:lnTo>
                  <a:pt x="0" y="6045307"/>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8" name="Freeform 8"/>
          <p:cNvSpPr/>
          <p:nvPr/>
        </p:nvSpPr>
        <p:spPr>
          <a:xfrm>
            <a:off x="978136" y="712336"/>
            <a:ext cx="1460264" cy="1916564"/>
          </a:xfrm>
          <a:custGeom>
            <a:avLst/>
            <a:gdLst/>
            <a:ahLst/>
            <a:cxnLst/>
            <a:rect l="l" t="t" r="r" b="b"/>
            <a:pathLst>
              <a:path w="1280677" h="1890298">
                <a:moveTo>
                  <a:pt x="0" y="0"/>
                </a:moveTo>
                <a:lnTo>
                  <a:pt x="1280677" y="0"/>
                </a:lnTo>
                <a:lnTo>
                  <a:pt x="1280677" y="1890299"/>
                </a:lnTo>
                <a:lnTo>
                  <a:pt x="0" y="1890299"/>
                </a:lnTo>
                <a:lnTo>
                  <a:pt x="0" y="0"/>
                </a:lnTo>
                <a:close/>
              </a:path>
            </a:pathLst>
          </a:custGeom>
          <a:blipFill>
            <a:blip r:embed="rId12">
              <a:extLst>
                <a:ext uri="{96DAC541-7B7A-43D3-8B79-37D633B846F1}">
                  <asvg:svgBlip xmlns="" xmlns:asvg="http://schemas.microsoft.com/office/drawing/2016/SVG/main" r:embed="rId15"/>
                </a:ext>
              </a:extLst>
            </a:blip>
            <a:stretch>
              <a:fillRect/>
            </a:stretch>
          </a:blipFill>
        </p:spPr>
      </p:sp>
      <mc:AlternateContent xmlns:mc="http://schemas.openxmlformats.org/markup-compatibility/2006" xmlns:a14="http://schemas.microsoft.com/office/drawing/2010/main">
        <mc:Choice Requires="a14">
          <p:sp>
            <p:nvSpPr>
              <p:cNvPr id="10" name="TextBox 10"/>
              <p:cNvSpPr txBox="1"/>
              <p:nvPr/>
            </p:nvSpPr>
            <p:spPr>
              <a:xfrm>
                <a:off x="2667423" y="2009990"/>
                <a:ext cx="9903799" cy="2564805"/>
              </a:xfrm>
              <a:prstGeom prst="rect">
                <a:avLst/>
              </a:prstGeom>
            </p:spPr>
            <p:txBody>
              <a:bodyPr wrap="square" lIns="0" tIns="0" rIns="0" bIns="0" rtlCol="0" anchor="t">
                <a:spAutoFit/>
              </a:bodyPr>
              <a:lstStyle/>
              <a:p>
                <a:pPr algn="just">
                  <a:lnSpc>
                    <a:spcPts val="3999"/>
                  </a:lnSpc>
                  <a:spcBef>
                    <a:spcPct val="0"/>
                  </a:spcBef>
                </a:pPr>
                <a:endParaRPr lang="en-US" sz="4800" dirty="0">
                  <a:solidFill>
                    <a:srgbClr val="782C2A"/>
                  </a:solidFill>
                  <a:latin typeface="Cambria"/>
                </a:endParaRPr>
              </a:p>
              <a:p>
                <a:pPr algn="just">
                  <a:lnSpc>
                    <a:spcPts val="3999"/>
                  </a:lnSpc>
                  <a:spcBef>
                    <a:spcPct val="0"/>
                  </a:spcBef>
                </a:pPr>
                <a:r>
                  <a:rPr lang="en-US" sz="4800" dirty="0">
                    <a:solidFill>
                      <a:srgbClr val="782C2A"/>
                    </a:solidFill>
                    <a:latin typeface="Cambria"/>
                  </a:rPr>
                  <a:t> a) 78 060 : (10 – 7) + 300 045 </a:t>
                </a:r>
              </a:p>
              <a:p>
                <a:pPr algn="just">
                  <a:lnSpc>
                    <a:spcPts val="3999"/>
                  </a:lnSpc>
                  <a:spcBef>
                    <a:spcPct val="0"/>
                  </a:spcBef>
                </a:pPr>
                <a:endParaRPr lang="en-US" sz="4800" dirty="0">
                  <a:solidFill>
                    <a:srgbClr val="782C2A"/>
                  </a:solidFill>
                  <a:latin typeface="Cambria"/>
                </a:endParaRPr>
              </a:p>
              <a:p>
                <a:pPr algn="just">
                  <a:lnSpc>
                    <a:spcPts val="3999"/>
                  </a:lnSpc>
                  <a:spcBef>
                    <a:spcPct val="0"/>
                  </a:spcBef>
                </a:pPr>
                <a:r>
                  <a:rPr lang="en-US" sz="4800" dirty="0">
                    <a:solidFill>
                      <a:srgbClr val="782C2A"/>
                    </a:solidFill>
                    <a:latin typeface="Cambria"/>
                  </a:rPr>
                  <a:t> b) 26 000 + 9 015 </a:t>
                </a:r>
                <a14:m>
                  <m:oMath xmlns:m="http://schemas.openxmlformats.org/officeDocument/2006/math">
                    <m:r>
                      <a:rPr lang="en-US" sz="4800" i="1" dirty="0" smtClean="0">
                        <a:solidFill>
                          <a:srgbClr val="782C2A"/>
                        </a:solidFill>
                        <a:latin typeface="Cambria Math" panose="02040503050406030204" pitchFamily="18" charset="0"/>
                        <a:ea typeface="Cambria Math" panose="02040503050406030204" pitchFamily="18" charset="0"/>
                      </a:rPr>
                      <m:t>×</m:t>
                    </m:r>
                  </m:oMath>
                </a14:m>
                <a:r>
                  <a:rPr lang="en-US" sz="4800" dirty="0">
                    <a:solidFill>
                      <a:srgbClr val="782C2A"/>
                    </a:solidFill>
                    <a:latin typeface="Cambria"/>
                  </a:rPr>
                  <a:t> 6</a:t>
                </a:r>
              </a:p>
              <a:p>
                <a:pPr algn="just">
                  <a:lnSpc>
                    <a:spcPts val="3999"/>
                  </a:lnSpc>
                  <a:spcBef>
                    <a:spcPct val="0"/>
                  </a:spcBef>
                </a:pPr>
                <a:endParaRPr lang="en-US" sz="4800" dirty="0">
                  <a:solidFill>
                    <a:srgbClr val="782C2A"/>
                  </a:solidFill>
                  <a:latin typeface="Cambria"/>
                </a:endParaRPr>
              </a:p>
            </p:txBody>
          </p:sp>
        </mc:Choice>
        <mc:Fallback xmlns="">
          <p:sp>
            <p:nvSpPr>
              <p:cNvPr id="10" name="TextBox 10"/>
              <p:cNvSpPr txBox="1">
                <a:spLocks noRot="1" noChangeAspect="1" noMove="1" noResize="1" noEditPoints="1" noAdjustHandles="1" noChangeArrowheads="1" noChangeShapeType="1" noTextEdit="1"/>
              </p:cNvSpPr>
              <p:nvPr/>
            </p:nvSpPr>
            <p:spPr>
              <a:xfrm>
                <a:off x="2667423" y="2009990"/>
                <a:ext cx="9903799" cy="2564805"/>
              </a:xfrm>
              <a:prstGeom prst="rect">
                <a:avLst/>
              </a:prstGeom>
              <a:blipFill>
                <a:blip r:embed="rId16"/>
                <a:stretch>
                  <a:fillRect l="-2401"/>
                </a:stretch>
              </a:blipFill>
            </p:spPr>
            <p:txBody>
              <a:bodyPr/>
              <a:lstStyle/>
              <a:p>
                <a:r>
                  <a:rPr lang="en-GB">
                    <a:noFill/>
                  </a:rPr>
                  <a:t> </a:t>
                </a:r>
              </a:p>
            </p:txBody>
          </p:sp>
        </mc:Fallback>
      </mc:AlternateContent>
      <p:sp>
        <p:nvSpPr>
          <p:cNvPr id="14" name="Rectangle 13"/>
          <p:cNvSpPr/>
          <p:nvPr/>
        </p:nvSpPr>
        <p:spPr>
          <a:xfrm>
            <a:off x="2508780" y="1380853"/>
            <a:ext cx="8361263" cy="634533"/>
          </a:xfrm>
          <a:prstGeom prst="rect">
            <a:avLst/>
          </a:prstGeom>
        </p:spPr>
        <p:txBody>
          <a:bodyPr wrap="none">
            <a:spAutoFit/>
          </a:bodyPr>
          <a:lstStyle/>
          <a:p>
            <a:pPr lvl="0" algn="ctr">
              <a:lnSpc>
                <a:spcPts val="3999"/>
              </a:lnSpc>
              <a:spcBef>
                <a:spcPct val="0"/>
              </a:spcBef>
            </a:pPr>
            <a:r>
              <a:rPr lang="en-US" sz="5400" b="1" dirty="0" err="1">
                <a:solidFill>
                  <a:srgbClr val="782C2A"/>
                </a:solidFill>
                <a:latin typeface="Cambria"/>
              </a:rPr>
              <a:t>Tính</a:t>
            </a:r>
            <a:r>
              <a:rPr lang="en-US" sz="5400" b="1" dirty="0">
                <a:solidFill>
                  <a:srgbClr val="782C2A"/>
                </a:solidFill>
                <a:latin typeface="Cambria"/>
              </a:rPr>
              <a:t> </a:t>
            </a:r>
            <a:r>
              <a:rPr lang="en-US" sz="5400" b="1" dirty="0" err="1">
                <a:solidFill>
                  <a:srgbClr val="782C2A"/>
                </a:solidFill>
                <a:latin typeface="Cambria"/>
              </a:rPr>
              <a:t>giá</a:t>
            </a:r>
            <a:r>
              <a:rPr lang="en-US" sz="5400" b="1" dirty="0">
                <a:solidFill>
                  <a:srgbClr val="782C2A"/>
                </a:solidFill>
                <a:latin typeface="Cambria"/>
              </a:rPr>
              <a:t> </a:t>
            </a:r>
            <a:r>
              <a:rPr lang="en-US" sz="5400" b="1" dirty="0" err="1">
                <a:solidFill>
                  <a:srgbClr val="782C2A"/>
                </a:solidFill>
                <a:latin typeface="Cambria"/>
              </a:rPr>
              <a:t>trị</a:t>
            </a:r>
            <a:r>
              <a:rPr lang="en-US" sz="5400" b="1" dirty="0">
                <a:solidFill>
                  <a:srgbClr val="782C2A"/>
                </a:solidFill>
                <a:latin typeface="Cambria"/>
              </a:rPr>
              <a:t> </a:t>
            </a:r>
            <a:r>
              <a:rPr lang="en-US" sz="5400" b="1" dirty="0" err="1">
                <a:solidFill>
                  <a:srgbClr val="782C2A"/>
                </a:solidFill>
                <a:latin typeface="Cambria"/>
              </a:rPr>
              <a:t>của</a:t>
            </a:r>
            <a:r>
              <a:rPr lang="en-US" sz="5400" b="1" dirty="0">
                <a:solidFill>
                  <a:srgbClr val="782C2A"/>
                </a:solidFill>
                <a:latin typeface="Cambria"/>
              </a:rPr>
              <a:t> </a:t>
            </a:r>
            <a:r>
              <a:rPr lang="en-US" sz="5400" b="1" dirty="0" err="1">
                <a:solidFill>
                  <a:srgbClr val="782C2A"/>
                </a:solidFill>
                <a:latin typeface="Cambria"/>
              </a:rPr>
              <a:t>biểu</a:t>
            </a:r>
            <a:r>
              <a:rPr lang="en-US" sz="5400" b="1" dirty="0">
                <a:solidFill>
                  <a:srgbClr val="782C2A"/>
                </a:solidFill>
                <a:latin typeface="Cambria"/>
              </a:rPr>
              <a:t> </a:t>
            </a:r>
            <a:r>
              <a:rPr lang="en-US" sz="5400" b="1" dirty="0" err="1">
                <a:solidFill>
                  <a:srgbClr val="782C2A"/>
                </a:solidFill>
                <a:latin typeface="Cambria"/>
              </a:rPr>
              <a:t>thức</a:t>
            </a:r>
            <a:r>
              <a:rPr lang="en-US" sz="5400" b="1" dirty="0">
                <a:solidFill>
                  <a:srgbClr val="782C2A"/>
                </a:solidFill>
                <a:latin typeface="Cambria"/>
              </a:rPr>
              <a:t>:</a:t>
            </a:r>
          </a:p>
        </p:txBody>
      </p:sp>
      <p:sp>
        <p:nvSpPr>
          <p:cNvPr id="15" name="Rounded Rectangle 14"/>
          <p:cNvSpPr/>
          <p:nvPr/>
        </p:nvSpPr>
        <p:spPr>
          <a:xfrm>
            <a:off x="6728087" y="4915972"/>
            <a:ext cx="5843135" cy="2818328"/>
          </a:xfrm>
          <a:prstGeom prst="roundRect">
            <a:avLst/>
          </a:prstGeom>
          <a:solidFill>
            <a:srgbClr val="FFC800"/>
          </a:solidFill>
          <a:ln>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2"/>
          <p:cNvSpPr txBox="1"/>
          <p:nvPr/>
        </p:nvSpPr>
        <p:spPr>
          <a:xfrm>
            <a:off x="7170108" y="5729137"/>
            <a:ext cx="4959092" cy="1015663"/>
          </a:xfrm>
          <a:prstGeom prst="rect">
            <a:avLst/>
          </a:prstGeom>
        </p:spPr>
        <p:txBody>
          <a:bodyPr wrap="square" lIns="0" tIns="0" rIns="0" bIns="0" rtlCol="0" anchor="t">
            <a:spAutoFit/>
          </a:bodyPr>
          <a:lstStyle/>
          <a:p>
            <a:pPr algn="ctr">
              <a:spcBef>
                <a:spcPct val="0"/>
              </a:spcBef>
            </a:pPr>
            <a:r>
              <a:rPr lang="en-US" sz="6600" dirty="0" err="1">
                <a:solidFill>
                  <a:srgbClr val="000000"/>
                </a:solidFill>
                <a:latin typeface="Cambria"/>
              </a:rPr>
              <a:t>Làm</a:t>
            </a:r>
            <a:r>
              <a:rPr lang="en-US" sz="6600" dirty="0">
                <a:solidFill>
                  <a:srgbClr val="000000"/>
                </a:solidFill>
                <a:latin typeface="Cambria"/>
              </a:rPr>
              <a:t> </a:t>
            </a:r>
            <a:r>
              <a:rPr lang="en-US" sz="6600" dirty="0" err="1">
                <a:solidFill>
                  <a:srgbClr val="000000"/>
                </a:solidFill>
                <a:latin typeface="Cambria"/>
              </a:rPr>
              <a:t>bảng</a:t>
            </a:r>
            <a:r>
              <a:rPr lang="en-US" sz="6600" dirty="0">
                <a:solidFill>
                  <a:srgbClr val="000000"/>
                </a:solidFill>
                <a:latin typeface="Cambria"/>
              </a:rPr>
              <a:t> con</a:t>
            </a:r>
          </a:p>
        </p:txBody>
      </p:sp>
      <p:pic>
        <p:nvPicPr>
          <p:cNvPr id="16" name="Picture 15"/>
          <p:cNvPicPr>
            <a:picLocks noChangeAspect="1"/>
          </p:cNvPicPr>
          <p:nvPr/>
        </p:nvPicPr>
        <p:blipFill>
          <a:blip r:embed="rId17"/>
          <a:stretch>
            <a:fillRect/>
          </a:stretch>
        </p:blipFill>
        <p:spPr>
          <a:xfrm>
            <a:off x="12925952" y="4873789"/>
            <a:ext cx="3940963" cy="437223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anim calcmode="lin" valueType="num">
                                      <p:cBhvr>
                                        <p:cTn id="41" dur="1000" fill="hold"/>
                                        <p:tgtEl>
                                          <p:spTgt spid="12"/>
                                        </p:tgtEl>
                                        <p:attrNameLst>
                                          <p:attrName>ppt_x</p:attrName>
                                        </p:attrNameLst>
                                      </p:cBhvr>
                                      <p:tavLst>
                                        <p:tav tm="0">
                                          <p:val>
                                            <p:strVal val="#ppt_x"/>
                                          </p:val>
                                        </p:tav>
                                        <p:tav tm="100000">
                                          <p:val>
                                            <p:strVal val="#ppt_x"/>
                                          </p:val>
                                        </p:tav>
                                      </p:tavLst>
                                    </p:anim>
                                    <p:anim calcmode="lin" valueType="num">
                                      <p:cBhvr>
                                        <p:cTn id="42" dur="1000" fill="hold"/>
                                        <p:tgtEl>
                                          <p:spTgt spid="12"/>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1000"/>
                                        <p:tgtEl>
                                          <p:spTgt spid="15"/>
                                        </p:tgtEl>
                                      </p:cBhvr>
                                    </p:animEffect>
                                    <p:anim calcmode="lin" valueType="num">
                                      <p:cBhvr>
                                        <p:cTn id="46" dur="1000" fill="hold"/>
                                        <p:tgtEl>
                                          <p:spTgt spid="15"/>
                                        </p:tgtEl>
                                        <p:attrNameLst>
                                          <p:attrName>ppt_x</p:attrName>
                                        </p:attrNameLst>
                                      </p:cBhvr>
                                      <p:tavLst>
                                        <p:tav tm="0">
                                          <p:val>
                                            <p:strVal val="#ppt_x"/>
                                          </p:val>
                                        </p:tav>
                                        <p:tav tm="100000">
                                          <p:val>
                                            <p:strVal val="#ppt_x"/>
                                          </p:val>
                                        </p:tav>
                                      </p:tavLst>
                                    </p:anim>
                                    <p:anim calcmode="lin" valueType="num">
                                      <p:cBhvr>
                                        <p:cTn id="4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4" grpId="0"/>
      <p:bldP spid="15" grpId="0" animBg="1"/>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91940"/>
        </a:solidFill>
        <a:effectLst/>
      </p:bgPr>
    </p:bg>
    <p:spTree>
      <p:nvGrpSpPr>
        <p:cNvPr id="1" name=""/>
        <p:cNvGrpSpPr/>
        <p:nvPr/>
      </p:nvGrpSpPr>
      <p:grpSpPr>
        <a:xfrm>
          <a:off x="0" y="0"/>
          <a:ext cx="0" cy="0"/>
          <a:chOff x="0" y="0"/>
          <a:chExt cx="0" cy="0"/>
        </a:xfrm>
      </p:grpSpPr>
      <p:sp>
        <p:nvSpPr>
          <p:cNvPr id="13" name="Rounded Rectangle 12"/>
          <p:cNvSpPr/>
          <p:nvPr/>
        </p:nvSpPr>
        <p:spPr>
          <a:xfrm>
            <a:off x="609600" y="495300"/>
            <a:ext cx="17141536" cy="9021774"/>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3"/>
          <p:cNvSpPr/>
          <p:nvPr/>
        </p:nvSpPr>
        <p:spPr>
          <a:xfrm rot="-6059917" flipH="1">
            <a:off x="13918679" y="-3228002"/>
            <a:ext cx="5526926" cy="7414546"/>
          </a:xfrm>
          <a:custGeom>
            <a:avLst/>
            <a:gdLst/>
            <a:ahLst/>
            <a:cxnLst/>
            <a:rect l="l" t="t" r="r" b="b"/>
            <a:pathLst>
              <a:path w="5526926" h="7414546">
                <a:moveTo>
                  <a:pt x="5526926" y="0"/>
                </a:moveTo>
                <a:lnTo>
                  <a:pt x="0" y="0"/>
                </a:lnTo>
                <a:lnTo>
                  <a:pt x="0" y="7414545"/>
                </a:lnTo>
                <a:lnTo>
                  <a:pt x="5526926" y="7414545"/>
                </a:lnTo>
                <a:lnTo>
                  <a:pt x="5526926"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5" name="Freeform 5"/>
          <p:cNvSpPr/>
          <p:nvPr/>
        </p:nvSpPr>
        <p:spPr>
          <a:xfrm rot="-3256967">
            <a:off x="-342832" y="5070703"/>
            <a:ext cx="4863485" cy="7354987"/>
          </a:xfrm>
          <a:custGeom>
            <a:avLst/>
            <a:gdLst/>
            <a:ahLst/>
            <a:cxnLst/>
            <a:rect l="l" t="t" r="r" b="b"/>
            <a:pathLst>
              <a:path w="4863485" h="7354987">
                <a:moveTo>
                  <a:pt x="0" y="0"/>
                </a:moveTo>
                <a:lnTo>
                  <a:pt x="4863485" y="0"/>
                </a:lnTo>
                <a:lnTo>
                  <a:pt x="4863485" y="7354988"/>
                </a:lnTo>
                <a:lnTo>
                  <a:pt x="0" y="7354988"/>
                </a:lnTo>
                <a:lnTo>
                  <a:pt x="0" y="0"/>
                </a:lnTo>
                <a:close/>
              </a:path>
            </a:pathLst>
          </a:custGeom>
          <a:blipFill>
            <a:blip r:embed="rId6">
              <a:extLst>
                <a:ext uri="{96DAC541-7B7A-43D3-8B79-37D633B846F1}">
                  <asvg:svgBlip xmlns="" xmlns:asvg="http://schemas.microsoft.com/office/drawing/2016/SVG/main" r:embed="rId9"/>
                </a:ext>
              </a:extLst>
            </a:blip>
            <a:stretch>
              <a:fillRect/>
            </a:stretch>
          </a:blipFill>
        </p:spPr>
      </p:sp>
      <p:sp>
        <p:nvSpPr>
          <p:cNvPr id="6" name="Freeform 6"/>
          <p:cNvSpPr/>
          <p:nvPr/>
        </p:nvSpPr>
        <p:spPr>
          <a:xfrm rot="-3014965">
            <a:off x="4629963" y="6732135"/>
            <a:ext cx="1982357" cy="6045307"/>
          </a:xfrm>
          <a:custGeom>
            <a:avLst/>
            <a:gdLst/>
            <a:ahLst/>
            <a:cxnLst/>
            <a:rect l="l" t="t" r="r" b="b"/>
            <a:pathLst>
              <a:path w="1982357" h="6045307">
                <a:moveTo>
                  <a:pt x="0" y="0"/>
                </a:moveTo>
                <a:lnTo>
                  <a:pt x="1982357" y="0"/>
                </a:lnTo>
                <a:lnTo>
                  <a:pt x="1982357" y="6045307"/>
                </a:lnTo>
                <a:lnTo>
                  <a:pt x="0" y="6045307"/>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grpSp>
        <p:nvGrpSpPr>
          <p:cNvPr id="2" name="Group 1"/>
          <p:cNvGrpSpPr/>
          <p:nvPr/>
        </p:nvGrpSpPr>
        <p:grpSpPr>
          <a:xfrm>
            <a:off x="1759416" y="1742094"/>
            <a:ext cx="9469794" cy="3591576"/>
            <a:chOff x="1524000" y="1187802"/>
            <a:chExt cx="9469794" cy="3591576"/>
          </a:xfrm>
        </p:grpSpPr>
        <p:sp>
          <p:nvSpPr>
            <p:cNvPr id="17" name="Rounded Rectangle 16"/>
            <p:cNvSpPr/>
            <p:nvPr/>
          </p:nvSpPr>
          <p:spPr>
            <a:xfrm>
              <a:off x="1524000" y="1187802"/>
              <a:ext cx="9469794" cy="3591576"/>
            </a:xfrm>
            <a:prstGeom prst="roundRect">
              <a:avLst/>
            </a:prstGeom>
            <a:solidFill>
              <a:srgbClr val="FFC800"/>
            </a:solidFill>
            <a:ln>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2"/>
            <p:cNvSpPr txBox="1"/>
            <p:nvPr/>
          </p:nvSpPr>
          <p:spPr>
            <a:xfrm>
              <a:off x="2019427" y="1477659"/>
              <a:ext cx="8478940" cy="3077766"/>
            </a:xfrm>
            <a:prstGeom prst="rect">
              <a:avLst/>
            </a:prstGeom>
          </p:spPr>
          <p:txBody>
            <a:bodyPr wrap="square" lIns="0" tIns="0" rIns="0" bIns="0" rtlCol="0" anchor="t">
              <a:spAutoFit/>
            </a:bodyPr>
            <a:lstStyle/>
            <a:p>
              <a:pPr algn="just"/>
              <a:r>
                <a:rPr lang="en-US" sz="5000" dirty="0">
                  <a:solidFill>
                    <a:srgbClr val="000000"/>
                  </a:solidFill>
                  <a:latin typeface="Cambria"/>
                </a:rPr>
                <a:t>a) 78 060 : (10 – 7) + 300 045 </a:t>
              </a:r>
            </a:p>
            <a:p>
              <a:pPr algn="just"/>
              <a:r>
                <a:rPr lang="en-US" sz="5000" dirty="0" smtClean="0">
                  <a:solidFill>
                    <a:srgbClr val="000000"/>
                  </a:solidFill>
                  <a:latin typeface="Cambria"/>
                </a:rPr>
                <a:t> = </a:t>
              </a:r>
              <a:r>
                <a:rPr lang="en-US" sz="5000" dirty="0">
                  <a:solidFill>
                    <a:srgbClr val="000000"/>
                  </a:solidFill>
                  <a:latin typeface="Cambria"/>
                </a:rPr>
                <a:t>78 060 : 3 + 300 045</a:t>
              </a:r>
            </a:p>
            <a:p>
              <a:pPr algn="just"/>
              <a:r>
                <a:rPr lang="en-US" sz="5000" dirty="0" smtClean="0">
                  <a:solidFill>
                    <a:srgbClr val="000000"/>
                  </a:solidFill>
                  <a:latin typeface="Cambria"/>
                </a:rPr>
                <a:t> = </a:t>
              </a:r>
              <a:r>
                <a:rPr lang="en-US" sz="5000" dirty="0">
                  <a:solidFill>
                    <a:srgbClr val="000000"/>
                  </a:solidFill>
                  <a:latin typeface="Cambria"/>
                </a:rPr>
                <a:t>26 020 + 300 045</a:t>
              </a:r>
            </a:p>
            <a:p>
              <a:pPr algn="just"/>
              <a:r>
                <a:rPr lang="en-US" sz="5000" dirty="0" smtClean="0">
                  <a:solidFill>
                    <a:srgbClr val="000000"/>
                  </a:solidFill>
                  <a:latin typeface="Cambria"/>
                </a:rPr>
                <a:t> = </a:t>
              </a:r>
              <a:r>
                <a:rPr lang="en-US" sz="5000" dirty="0">
                  <a:solidFill>
                    <a:srgbClr val="000000"/>
                  </a:solidFill>
                  <a:latin typeface="Cambria"/>
                </a:rPr>
                <a:t>326 065</a:t>
              </a:r>
            </a:p>
          </p:txBody>
        </p:sp>
      </p:grpSp>
      <p:grpSp>
        <p:nvGrpSpPr>
          <p:cNvPr id="19" name="Group 18"/>
          <p:cNvGrpSpPr/>
          <p:nvPr/>
        </p:nvGrpSpPr>
        <p:grpSpPr>
          <a:xfrm>
            <a:off x="7780839" y="5629152"/>
            <a:ext cx="9469794" cy="3591576"/>
            <a:chOff x="1524000" y="1187802"/>
            <a:chExt cx="9469794" cy="3591576"/>
          </a:xfrm>
        </p:grpSpPr>
        <p:sp>
          <p:nvSpPr>
            <p:cNvPr id="20" name="Rounded Rectangle 19"/>
            <p:cNvSpPr/>
            <p:nvPr/>
          </p:nvSpPr>
          <p:spPr>
            <a:xfrm>
              <a:off x="1524000" y="1187802"/>
              <a:ext cx="9469794" cy="3591576"/>
            </a:xfrm>
            <a:prstGeom prst="roundRect">
              <a:avLst/>
            </a:prstGeom>
            <a:solidFill>
              <a:srgbClr val="FFC800"/>
            </a:solidFill>
            <a:ln>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1" name="TextBox 12"/>
                <p:cNvSpPr txBox="1"/>
                <p:nvPr/>
              </p:nvSpPr>
              <p:spPr>
                <a:xfrm>
                  <a:off x="2019427" y="1813880"/>
                  <a:ext cx="8478940" cy="2308324"/>
                </a:xfrm>
                <a:prstGeom prst="rect">
                  <a:avLst/>
                </a:prstGeom>
              </p:spPr>
              <p:txBody>
                <a:bodyPr wrap="square" lIns="0" tIns="0" rIns="0" bIns="0" rtlCol="0" anchor="t">
                  <a:spAutoFit/>
                </a:bodyPr>
                <a:lstStyle/>
                <a:p>
                  <a:pPr algn="just"/>
                  <a:r>
                    <a:rPr lang="pl-PL" sz="5000" dirty="0">
                      <a:solidFill>
                        <a:srgbClr val="000000"/>
                      </a:solidFill>
                      <a:latin typeface="Cambria"/>
                    </a:rPr>
                    <a:t>b) 26 000 + 9 015 </a:t>
                  </a:r>
                  <a14:m>
                    <m:oMath xmlns:m="http://schemas.openxmlformats.org/officeDocument/2006/math">
                      <m:r>
                        <a:rPr lang="pl-PL" sz="5000" i="1" dirty="0" smtClean="0">
                          <a:solidFill>
                            <a:srgbClr val="000000"/>
                          </a:solidFill>
                          <a:latin typeface="Cambria Math" panose="02040503050406030204" pitchFamily="18" charset="0"/>
                          <a:ea typeface="Cambria Math" panose="02040503050406030204" pitchFamily="18" charset="0"/>
                        </a:rPr>
                        <m:t>×</m:t>
                      </m:r>
                    </m:oMath>
                  </a14:m>
                  <a:r>
                    <a:rPr lang="pl-PL" sz="5000" dirty="0">
                      <a:solidFill>
                        <a:srgbClr val="000000"/>
                      </a:solidFill>
                      <a:latin typeface="Cambria"/>
                    </a:rPr>
                    <a:t> 6</a:t>
                  </a:r>
                </a:p>
                <a:p>
                  <a:pPr algn="just"/>
                  <a:r>
                    <a:rPr lang="pl-PL" sz="5000" dirty="0">
                      <a:solidFill>
                        <a:srgbClr val="000000"/>
                      </a:solidFill>
                      <a:latin typeface="Cambria"/>
                    </a:rPr>
                    <a:t>= 26 000 + 54 090</a:t>
                  </a:r>
                </a:p>
                <a:p>
                  <a:pPr algn="just"/>
                  <a:r>
                    <a:rPr lang="pl-PL" sz="5000" dirty="0">
                      <a:solidFill>
                        <a:srgbClr val="000000"/>
                      </a:solidFill>
                      <a:latin typeface="Cambria"/>
                    </a:rPr>
                    <a:t>= 80 090</a:t>
                  </a:r>
                </a:p>
              </p:txBody>
            </p:sp>
          </mc:Choice>
          <mc:Fallback xmlns="">
            <p:sp>
              <p:nvSpPr>
                <p:cNvPr id="21" name="TextBox 12"/>
                <p:cNvSpPr txBox="1">
                  <a:spLocks noRot="1" noChangeAspect="1" noMove="1" noResize="1" noEditPoints="1" noAdjustHandles="1" noChangeArrowheads="1" noChangeShapeType="1" noTextEdit="1"/>
                </p:cNvSpPr>
                <p:nvPr/>
              </p:nvSpPr>
              <p:spPr>
                <a:xfrm>
                  <a:off x="2019427" y="1813880"/>
                  <a:ext cx="8478940" cy="2308324"/>
                </a:xfrm>
                <a:prstGeom prst="rect">
                  <a:avLst/>
                </a:prstGeom>
                <a:blipFill>
                  <a:blip r:embed="rId12"/>
                  <a:stretch>
                    <a:fillRect l="-4529" t="-8443" b="-15567"/>
                  </a:stretch>
                </a:blipFill>
              </p:spPr>
              <p:txBody>
                <a:bodyPr/>
                <a:lstStyle/>
                <a:p>
                  <a:r>
                    <a:rPr lang="en-GB">
                      <a:noFill/>
                    </a:rPr>
                    <a:t> </a:t>
                  </a:r>
                </a:p>
              </p:txBody>
            </p:sp>
          </mc:Fallback>
        </mc:AlternateContent>
      </p:grpSp>
      <p:pic>
        <p:nvPicPr>
          <p:cNvPr id="22" name="Picture 21"/>
          <p:cNvPicPr>
            <a:picLocks noChangeAspect="1"/>
          </p:cNvPicPr>
          <p:nvPr/>
        </p:nvPicPr>
        <p:blipFill>
          <a:blip r:embed="rId13">
            <a:duotone>
              <a:prstClr val="black"/>
              <a:schemeClr val="accent6">
                <a:tint val="45000"/>
                <a:satMod val="400000"/>
              </a:schemeClr>
            </a:duotone>
            <a:extLst>
              <a:ext uri="{BEBA8EAE-BF5A-486C-A8C5-ECC9F3942E4B}">
                <a14:imgProps xmlns:a14="http://schemas.microsoft.com/office/drawing/2010/main">
                  <a14:imgLayer r:embed="rId14">
                    <a14:imgEffect>
                      <a14:brightnessContrast bright="-40000" contrast="-40000"/>
                    </a14:imgEffect>
                  </a14:imgLayer>
                </a14:imgProps>
              </a:ext>
            </a:extLst>
          </a:blip>
          <a:stretch>
            <a:fillRect/>
          </a:stretch>
        </p:blipFill>
        <p:spPr>
          <a:xfrm>
            <a:off x="6427133" y="398719"/>
            <a:ext cx="5506469" cy="1536581"/>
          </a:xfrm>
          <a:prstGeom prst="rect">
            <a:avLst/>
          </a:prstGeom>
        </p:spPr>
      </p:pic>
    </p:spTree>
    <p:extLst>
      <p:ext uri="{BB962C8B-B14F-4D97-AF65-F5344CB8AC3E}">
        <p14:creationId xmlns:p14="http://schemas.microsoft.com/office/powerpoint/2010/main" val="342253393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barn(inVertical)">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000"/>
                                        <p:tgtEl>
                                          <p:spTgt spid="2"/>
                                        </p:tgtEl>
                                      </p:cBhvr>
                                    </p:animEffect>
                                    <p:anim calcmode="lin" valueType="num">
                                      <p:cBhvr>
                                        <p:cTn id="30" dur="1000" fill="hold"/>
                                        <p:tgtEl>
                                          <p:spTgt spid="2"/>
                                        </p:tgtEl>
                                        <p:attrNameLst>
                                          <p:attrName>ppt_x</p:attrName>
                                        </p:attrNameLst>
                                      </p:cBhvr>
                                      <p:tavLst>
                                        <p:tav tm="0">
                                          <p:val>
                                            <p:strVal val="#ppt_x"/>
                                          </p:val>
                                        </p:tav>
                                        <p:tav tm="100000">
                                          <p:val>
                                            <p:strVal val="#ppt_x"/>
                                          </p:val>
                                        </p:tav>
                                      </p:tavLst>
                                    </p:anim>
                                    <p:anim calcmode="lin" valueType="num">
                                      <p:cBhvr>
                                        <p:cTn id="3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1000"/>
                                        <p:tgtEl>
                                          <p:spTgt spid="19"/>
                                        </p:tgtEl>
                                      </p:cBhvr>
                                    </p:animEffect>
                                    <p:anim calcmode="lin" valueType="num">
                                      <p:cBhvr>
                                        <p:cTn id="37" dur="1000" fill="hold"/>
                                        <p:tgtEl>
                                          <p:spTgt spid="19"/>
                                        </p:tgtEl>
                                        <p:attrNameLst>
                                          <p:attrName>ppt_x</p:attrName>
                                        </p:attrNameLst>
                                      </p:cBhvr>
                                      <p:tavLst>
                                        <p:tav tm="0">
                                          <p:val>
                                            <p:strVal val="#ppt_x"/>
                                          </p:val>
                                        </p:tav>
                                        <p:tav tm="100000">
                                          <p:val>
                                            <p:strVal val="#ppt_x"/>
                                          </p:val>
                                        </p:tav>
                                      </p:tavLst>
                                    </p:anim>
                                    <p:anim calcmode="lin" valueType="num">
                                      <p:cBhvr>
                                        <p:cTn id="3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42912"/>
        </a:solidFill>
        <a:effectLst/>
      </p:bgPr>
    </p:bg>
    <p:spTree>
      <p:nvGrpSpPr>
        <p:cNvPr id="1" name=""/>
        <p:cNvGrpSpPr/>
        <p:nvPr/>
      </p:nvGrpSpPr>
      <p:grpSpPr>
        <a:xfrm>
          <a:off x="0" y="0"/>
          <a:ext cx="0" cy="0"/>
          <a:chOff x="0" y="0"/>
          <a:chExt cx="0" cy="0"/>
        </a:xfrm>
      </p:grpSpPr>
      <p:sp>
        <p:nvSpPr>
          <p:cNvPr id="11" name="Rounded Rectangle 10"/>
          <p:cNvSpPr/>
          <p:nvPr/>
        </p:nvSpPr>
        <p:spPr>
          <a:xfrm>
            <a:off x="729722" y="527478"/>
            <a:ext cx="17141536" cy="8932128"/>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3"/>
          <p:cNvSpPr/>
          <p:nvPr/>
        </p:nvSpPr>
        <p:spPr>
          <a:xfrm rot="7949750">
            <a:off x="15677042" y="-5763239"/>
            <a:ext cx="5719723" cy="9925766"/>
          </a:xfrm>
          <a:custGeom>
            <a:avLst/>
            <a:gdLst/>
            <a:ahLst/>
            <a:cxnLst/>
            <a:rect l="l" t="t" r="r" b="b"/>
            <a:pathLst>
              <a:path w="5719723" h="9925766">
                <a:moveTo>
                  <a:pt x="0" y="0"/>
                </a:moveTo>
                <a:lnTo>
                  <a:pt x="5719723" y="0"/>
                </a:lnTo>
                <a:lnTo>
                  <a:pt x="5719723" y="9925766"/>
                </a:lnTo>
                <a:lnTo>
                  <a:pt x="0" y="9925766"/>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14" name="Freeform 7"/>
          <p:cNvSpPr/>
          <p:nvPr/>
        </p:nvSpPr>
        <p:spPr>
          <a:xfrm>
            <a:off x="947465" y="614866"/>
            <a:ext cx="1496668" cy="1655177"/>
          </a:xfrm>
          <a:custGeom>
            <a:avLst/>
            <a:gdLst/>
            <a:ahLst/>
            <a:cxnLst/>
            <a:rect l="l" t="t" r="r" b="b"/>
            <a:pathLst>
              <a:path w="1817988" h="2375161">
                <a:moveTo>
                  <a:pt x="0" y="0"/>
                </a:moveTo>
                <a:lnTo>
                  <a:pt x="1817988" y="0"/>
                </a:lnTo>
                <a:lnTo>
                  <a:pt x="1817988" y="2375161"/>
                </a:lnTo>
                <a:lnTo>
                  <a:pt x="0" y="2375161"/>
                </a:lnTo>
                <a:lnTo>
                  <a:pt x="0" y="0"/>
                </a:lnTo>
                <a:close/>
              </a:path>
            </a:pathLst>
          </a:custGeom>
          <a:blipFill>
            <a:blip r:embed="rId6">
              <a:extLst>
                <a:ext uri="{96DAC541-7B7A-43D3-8B79-37D633B846F1}">
                  <asvg:svgBlip xmlns="" xmlns:asvg="http://schemas.microsoft.com/office/drawing/2016/SVG/main" r:embed="rId13"/>
                </a:ext>
              </a:extLst>
            </a:blip>
            <a:stretch>
              <a:fillRect/>
            </a:stretch>
          </a:blipFill>
        </p:spPr>
      </p:sp>
      <p:sp>
        <p:nvSpPr>
          <p:cNvPr id="15" name="Freeform 8"/>
          <p:cNvSpPr/>
          <p:nvPr/>
        </p:nvSpPr>
        <p:spPr>
          <a:xfrm>
            <a:off x="9210800" y="1802755"/>
            <a:ext cx="8278644" cy="4131396"/>
          </a:xfrm>
          <a:custGeom>
            <a:avLst/>
            <a:gdLst/>
            <a:ahLst/>
            <a:cxnLst/>
            <a:rect l="l" t="t" r="r" b="b"/>
            <a:pathLst>
              <a:path w="6919967" h="3079666">
                <a:moveTo>
                  <a:pt x="0" y="0"/>
                </a:moveTo>
                <a:lnTo>
                  <a:pt x="6919968" y="0"/>
                </a:lnTo>
                <a:lnTo>
                  <a:pt x="6919968" y="3079666"/>
                </a:lnTo>
                <a:lnTo>
                  <a:pt x="0" y="3079666"/>
                </a:lnTo>
                <a:lnTo>
                  <a:pt x="0" y="0"/>
                </a:lnTo>
                <a:close/>
              </a:path>
            </a:pathLst>
          </a:custGeom>
          <a:blipFill>
            <a:blip r:embed="rId14"/>
            <a:stretch>
              <a:fillRect l="-14561" b="-74460"/>
            </a:stretch>
          </a:blipFill>
        </p:spPr>
      </p:sp>
      <p:sp>
        <p:nvSpPr>
          <p:cNvPr id="16" name="TextBox 9"/>
          <p:cNvSpPr txBox="1"/>
          <p:nvPr/>
        </p:nvSpPr>
        <p:spPr>
          <a:xfrm>
            <a:off x="729722" y="2761149"/>
            <a:ext cx="8023407" cy="974626"/>
          </a:xfrm>
          <a:prstGeom prst="rect">
            <a:avLst/>
          </a:prstGeom>
        </p:spPr>
        <p:txBody>
          <a:bodyPr wrap="square" lIns="0" tIns="0" rIns="0" bIns="0" rtlCol="0" anchor="t">
            <a:spAutoFit/>
          </a:bodyPr>
          <a:lstStyle/>
          <a:p>
            <a:pPr algn="ctr">
              <a:lnSpc>
                <a:spcPts val="3842"/>
              </a:lnSpc>
            </a:pPr>
            <a:r>
              <a:rPr lang="en-US" sz="5400" b="1" dirty="0" err="1" smtClean="0">
                <a:solidFill>
                  <a:srgbClr val="142912"/>
                </a:solidFill>
                <a:latin typeface="Cambria"/>
              </a:rPr>
              <a:t>Trong</a:t>
            </a:r>
            <a:r>
              <a:rPr lang="en-US" sz="5400" b="1" dirty="0" smtClean="0">
                <a:solidFill>
                  <a:srgbClr val="142912"/>
                </a:solidFill>
                <a:latin typeface="Cambria"/>
              </a:rPr>
              <a:t> </a:t>
            </a:r>
            <a:r>
              <a:rPr lang="en-US" sz="5400" b="1" dirty="0" err="1">
                <a:solidFill>
                  <a:srgbClr val="142912"/>
                </a:solidFill>
                <a:latin typeface="Cambria"/>
              </a:rPr>
              <a:t>hình</a:t>
            </a:r>
            <a:r>
              <a:rPr lang="en-US" sz="5400" b="1" dirty="0">
                <a:solidFill>
                  <a:srgbClr val="142912"/>
                </a:solidFill>
                <a:latin typeface="Cambria"/>
              </a:rPr>
              <a:t> </a:t>
            </a:r>
            <a:r>
              <a:rPr lang="en-US" sz="5400" b="1" dirty="0" err="1">
                <a:solidFill>
                  <a:srgbClr val="142912"/>
                </a:solidFill>
                <a:latin typeface="Cambria"/>
              </a:rPr>
              <a:t>vẽ</a:t>
            </a:r>
            <a:r>
              <a:rPr lang="en-US" sz="5400" b="1" dirty="0">
                <a:solidFill>
                  <a:srgbClr val="142912"/>
                </a:solidFill>
                <a:latin typeface="Cambria"/>
              </a:rPr>
              <a:t> </a:t>
            </a:r>
            <a:r>
              <a:rPr lang="en-US" sz="5400" b="1" dirty="0" err="1">
                <a:solidFill>
                  <a:srgbClr val="142912"/>
                </a:solidFill>
                <a:latin typeface="Cambria"/>
              </a:rPr>
              <a:t>sau</a:t>
            </a:r>
            <a:r>
              <a:rPr lang="en-US" sz="5400" b="1" dirty="0">
                <a:solidFill>
                  <a:srgbClr val="142912"/>
                </a:solidFill>
                <a:latin typeface="Cambria"/>
              </a:rPr>
              <a:t>:</a:t>
            </a:r>
          </a:p>
          <a:p>
            <a:pPr algn="ctr">
              <a:lnSpc>
                <a:spcPts val="3842"/>
              </a:lnSpc>
              <a:spcBef>
                <a:spcPct val="0"/>
              </a:spcBef>
            </a:pPr>
            <a:endParaRPr lang="en-US" sz="5400" b="1" dirty="0">
              <a:solidFill>
                <a:srgbClr val="142912"/>
              </a:solidFill>
              <a:latin typeface="Cambria"/>
            </a:endParaRPr>
          </a:p>
        </p:txBody>
      </p:sp>
      <p:grpSp>
        <p:nvGrpSpPr>
          <p:cNvPr id="5" name="Group 4"/>
          <p:cNvGrpSpPr/>
          <p:nvPr/>
        </p:nvGrpSpPr>
        <p:grpSpPr>
          <a:xfrm>
            <a:off x="1331173" y="3901074"/>
            <a:ext cx="14843911" cy="3223859"/>
            <a:chOff x="1235467" y="6336233"/>
            <a:chExt cx="10213452" cy="3223859"/>
          </a:xfrm>
        </p:grpSpPr>
        <p:sp>
          <p:nvSpPr>
            <p:cNvPr id="17" name="TextBox 11"/>
            <p:cNvSpPr txBox="1"/>
            <p:nvPr/>
          </p:nvSpPr>
          <p:spPr>
            <a:xfrm>
              <a:off x="1235467" y="6336233"/>
              <a:ext cx="6566317" cy="493790"/>
            </a:xfrm>
            <a:prstGeom prst="rect">
              <a:avLst/>
            </a:prstGeom>
          </p:spPr>
          <p:txBody>
            <a:bodyPr wrap="square" lIns="0" tIns="0" rIns="0" bIns="0" rtlCol="0" anchor="t">
              <a:spAutoFit/>
            </a:bodyPr>
            <a:lstStyle/>
            <a:p>
              <a:pPr marL="571500" indent="-571500" algn="just">
                <a:lnSpc>
                  <a:spcPts val="3842"/>
                </a:lnSpc>
                <a:spcBef>
                  <a:spcPct val="0"/>
                </a:spcBef>
                <a:buFont typeface="Arial" panose="020B0604020202020204" pitchFamily="34" charset="0"/>
                <a:buChar char="•"/>
              </a:pPr>
              <a:r>
                <a:rPr lang="en-US" sz="4400" dirty="0">
                  <a:solidFill>
                    <a:srgbClr val="142912"/>
                  </a:solidFill>
                  <a:latin typeface="Cambria"/>
                </a:rPr>
                <a:t>EDGK </a:t>
              </a:r>
              <a:r>
                <a:rPr lang="en-US" sz="4400" dirty="0" err="1">
                  <a:solidFill>
                    <a:srgbClr val="142912"/>
                  </a:solidFill>
                  <a:latin typeface="Cambria"/>
                </a:rPr>
                <a:t>là</a:t>
              </a:r>
              <a:r>
                <a:rPr lang="en-US" sz="4400" dirty="0">
                  <a:solidFill>
                    <a:srgbClr val="142912"/>
                  </a:solidFill>
                  <a:latin typeface="Cambria"/>
                </a:rPr>
                <a:t> </a:t>
              </a:r>
              <a:r>
                <a:rPr lang="en-US" sz="4400" dirty="0" err="1">
                  <a:solidFill>
                    <a:srgbClr val="142912"/>
                  </a:solidFill>
                  <a:latin typeface="Cambria"/>
                </a:rPr>
                <a:t>hình</a:t>
              </a:r>
              <a:r>
                <a:rPr lang="en-US" sz="4400" dirty="0">
                  <a:solidFill>
                    <a:srgbClr val="142912"/>
                  </a:solidFill>
                  <a:latin typeface="Cambria"/>
                </a:rPr>
                <a:t> </a:t>
              </a:r>
              <a:r>
                <a:rPr lang="en-US" sz="4400" dirty="0" err="1">
                  <a:solidFill>
                    <a:srgbClr val="142912"/>
                  </a:solidFill>
                  <a:latin typeface="Cambria"/>
                </a:rPr>
                <a:t>thoi</a:t>
              </a:r>
              <a:r>
                <a:rPr lang="en-US" sz="4400" dirty="0">
                  <a:solidFill>
                    <a:srgbClr val="142912"/>
                  </a:solidFill>
                  <a:latin typeface="Cambria"/>
                </a:rPr>
                <a:t>.</a:t>
              </a:r>
            </a:p>
          </p:txBody>
        </p:sp>
        <p:sp>
          <p:nvSpPr>
            <p:cNvPr id="18" name="TextBox 12"/>
            <p:cNvSpPr txBox="1"/>
            <p:nvPr/>
          </p:nvSpPr>
          <p:spPr>
            <a:xfrm>
              <a:off x="1235467" y="7192190"/>
              <a:ext cx="8714084" cy="493790"/>
            </a:xfrm>
            <a:prstGeom prst="rect">
              <a:avLst/>
            </a:prstGeom>
          </p:spPr>
          <p:txBody>
            <a:bodyPr wrap="square" lIns="0" tIns="0" rIns="0" bIns="0" rtlCol="0" anchor="t">
              <a:spAutoFit/>
            </a:bodyPr>
            <a:lstStyle/>
            <a:p>
              <a:pPr marL="571500" indent="-571500" algn="just">
                <a:lnSpc>
                  <a:spcPts val="3842"/>
                </a:lnSpc>
                <a:spcBef>
                  <a:spcPct val="0"/>
                </a:spcBef>
                <a:buFont typeface="Arial" panose="020B0604020202020204" pitchFamily="34" charset="0"/>
                <a:buChar char="•"/>
              </a:pPr>
              <a:r>
                <a:rPr lang="en-US" sz="4400" dirty="0">
                  <a:solidFill>
                    <a:srgbClr val="142912"/>
                  </a:solidFill>
                  <a:latin typeface="Cambria"/>
                </a:rPr>
                <a:t>LDEK </a:t>
              </a:r>
              <a:r>
                <a:rPr lang="en-US" sz="4400" dirty="0" err="1">
                  <a:solidFill>
                    <a:srgbClr val="142912"/>
                  </a:solidFill>
                  <a:latin typeface="Cambria"/>
                </a:rPr>
                <a:t>là</a:t>
              </a:r>
              <a:r>
                <a:rPr lang="en-US" sz="4400" dirty="0">
                  <a:solidFill>
                    <a:srgbClr val="142912"/>
                  </a:solidFill>
                  <a:latin typeface="Cambria"/>
                </a:rPr>
                <a:t> </a:t>
              </a:r>
              <a:r>
                <a:rPr lang="en-US" sz="4400" dirty="0" err="1">
                  <a:solidFill>
                    <a:srgbClr val="142912"/>
                  </a:solidFill>
                  <a:latin typeface="Cambria"/>
                </a:rPr>
                <a:t>hình</a:t>
              </a:r>
              <a:r>
                <a:rPr lang="en-US" sz="4400" dirty="0">
                  <a:solidFill>
                    <a:srgbClr val="142912"/>
                  </a:solidFill>
                  <a:latin typeface="Cambria"/>
                </a:rPr>
                <a:t> </a:t>
              </a:r>
              <a:r>
                <a:rPr lang="en-US" sz="4400" dirty="0" err="1">
                  <a:solidFill>
                    <a:srgbClr val="142912"/>
                  </a:solidFill>
                  <a:latin typeface="Cambria"/>
                </a:rPr>
                <a:t>bình</a:t>
              </a:r>
              <a:r>
                <a:rPr lang="en-US" sz="4400" dirty="0">
                  <a:solidFill>
                    <a:srgbClr val="142912"/>
                  </a:solidFill>
                  <a:latin typeface="Cambria"/>
                </a:rPr>
                <a:t> </a:t>
              </a:r>
              <a:r>
                <a:rPr lang="en-US" sz="4400" dirty="0" err="1">
                  <a:solidFill>
                    <a:srgbClr val="142912"/>
                  </a:solidFill>
                  <a:latin typeface="Cambria"/>
                </a:rPr>
                <a:t>hành</a:t>
              </a:r>
              <a:r>
                <a:rPr lang="en-US" sz="4400" dirty="0">
                  <a:solidFill>
                    <a:srgbClr val="142912"/>
                  </a:solidFill>
                  <a:latin typeface="Cambria"/>
                </a:rPr>
                <a:t>.</a:t>
              </a:r>
            </a:p>
          </p:txBody>
        </p:sp>
        <p:sp>
          <p:nvSpPr>
            <p:cNvPr id="19" name="TextBox 13"/>
            <p:cNvSpPr txBox="1"/>
            <p:nvPr/>
          </p:nvSpPr>
          <p:spPr>
            <a:xfrm>
              <a:off x="1235467" y="8131328"/>
              <a:ext cx="6344134" cy="493790"/>
            </a:xfrm>
            <a:prstGeom prst="rect">
              <a:avLst/>
            </a:prstGeom>
          </p:spPr>
          <p:txBody>
            <a:bodyPr wrap="square" lIns="0" tIns="0" rIns="0" bIns="0" rtlCol="0" anchor="t">
              <a:spAutoFit/>
            </a:bodyPr>
            <a:lstStyle/>
            <a:p>
              <a:pPr marL="571500" indent="-571500" algn="just">
                <a:lnSpc>
                  <a:spcPts val="3842"/>
                </a:lnSpc>
                <a:spcBef>
                  <a:spcPct val="0"/>
                </a:spcBef>
                <a:buFont typeface="Arial" panose="020B0604020202020204" pitchFamily="34" charset="0"/>
                <a:buChar char="•"/>
              </a:pPr>
              <a:r>
                <a:rPr lang="en-US" sz="4400" dirty="0">
                  <a:solidFill>
                    <a:srgbClr val="142912"/>
                  </a:solidFill>
                  <a:latin typeface="Cambria"/>
                </a:rPr>
                <a:t>KEHI </a:t>
              </a:r>
              <a:r>
                <a:rPr lang="en-US" sz="4400" dirty="0" err="1">
                  <a:solidFill>
                    <a:srgbClr val="142912"/>
                  </a:solidFill>
                  <a:latin typeface="Cambria"/>
                </a:rPr>
                <a:t>là</a:t>
              </a:r>
              <a:r>
                <a:rPr lang="en-US" sz="4400" dirty="0">
                  <a:solidFill>
                    <a:srgbClr val="142912"/>
                  </a:solidFill>
                  <a:latin typeface="Cambria"/>
                </a:rPr>
                <a:t> </a:t>
              </a:r>
              <a:r>
                <a:rPr lang="en-US" sz="4400" dirty="0" err="1">
                  <a:solidFill>
                    <a:srgbClr val="142912"/>
                  </a:solidFill>
                  <a:latin typeface="Cambria"/>
                </a:rPr>
                <a:t>hình</a:t>
              </a:r>
              <a:r>
                <a:rPr lang="en-US" sz="4400" dirty="0">
                  <a:solidFill>
                    <a:srgbClr val="142912"/>
                  </a:solidFill>
                  <a:latin typeface="Cambria"/>
                </a:rPr>
                <a:t> </a:t>
              </a:r>
              <a:r>
                <a:rPr lang="en-US" sz="4400" dirty="0" err="1">
                  <a:solidFill>
                    <a:srgbClr val="142912"/>
                  </a:solidFill>
                  <a:latin typeface="Cambria"/>
                </a:rPr>
                <a:t>thoi</a:t>
              </a:r>
              <a:r>
                <a:rPr lang="en-US" sz="4400" dirty="0">
                  <a:solidFill>
                    <a:srgbClr val="142912"/>
                  </a:solidFill>
                  <a:latin typeface="Cambria"/>
                </a:rPr>
                <a:t>.</a:t>
              </a:r>
            </a:p>
          </p:txBody>
        </p:sp>
        <p:sp>
          <p:nvSpPr>
            <p:cNvPr id="20" name="TextBox 14"/>
            <p:cNvSpPr txBox="1"/>
            <p:nvPr/>
          </p:nvSpPr>
          <p:spPr>
            <a:xfrm>
              <a:off x="1235467" y="9066302"/>
              <a:ext cx="10213452" cy="493790"/>
            </a:xfrm>
            <a:prstGeom prst="rect">
              <a:avLst/>
            </a:prstGeom>
          </p:spPr>
          <p:txBody>
            <a:bodyPr wrap="square" lIns="0" tIns="0" rIns="0" bIns="0" rtlCol="0" anchor="t">
              <a:spAutoFit/>
            </a:bodyPr>
            <a:lstStyle/>
            <a:p>
              <a:pPr marL="571500" indent="-571500" algn="just">
                <a:lnSpc>
                  <a:spcPts val="3842"/>
                </a:lnSpc>
                <a:spcBef>
                  <a:spcPct val="0"/>
                </a:spcBef>
                <a:buFont typeface="Arial" panose="020B0604020202020204" pitchFamily="34" charset="0"/>
                <a:buChar char="•"/>
              </a:pPr>
              <a:r>
                <a:rPr lang="en-US" sz="4400" dirty="0" err="1">
                  <a:solidFill>
                    <a:srgbClr val="142912"/>
                  </a:solidFill>
                  <a:latin typeface="Cambria"/>
                </a:rPr>
                <a:t>Có</a:t>
              </a:r>
              <a:r>
                <a:rPr lang="en-US" sz="4400" dirty="0">
                  <a:solidFill>
                    <a:srgbClr val="142912"/>
                  </a:solidFill>
                  <a:latin typeface="Cambria"/>
                </a:rPr>
                <a:t> 2 </a:t>
              </a:r>
              <a:r>
                <a:rPr lang="en-US" sz="4400" dirty="0" err="1">
                  <a:solidFill>
                    <a:srgbClr val="142912"/>
                  </a:solidFill>
                  <a:latin typeface="Cambria"/>
                </a:rPr>
                <a:t>đoạn</a:t>
              </a:r>
              <a:r>
                <a:rPr lang="en-US" sz="4400" dirty="0">
                  <a:solidFill>
                    <a:srgbClr val="142912"/>
                  </a:solidFill>
                  <a:latin typeface="Cambria"/>
                </a:rPr>
                <a:t> </a:t>
              </a:r>
              <a:r>
                <a:rPr lang="en-US" sz="4400" dirty="0" err="1">
                  <a:solidFill>
                    <a:srgbClr val="142912"/>
                  </a:solidFill>
                  <a:latin typeface="Cambria"/>
                </a:rPr>
                <a:t>thẳng</a:t>
              </a:r>
              <a:r>
                <a:rPr lang="en-US" sz="4400" dirty="0">
                  <a:solidFill>
                    <a:srgbClr val="142912"/>
                  </a:solidFill>
                  <a:latin typeface="Cambria"/>
                </a:rPr>
                <a:t> song </a:t>
              </a:r>
              <a:r>
                <a:rPr lang="en-US" sz="4400" dirty="0" err="1">
                  <a:solidFill>
                    <a:srgbClr val="142912"/>
                  </a:solidFill>
                  <a:latin typeface="Cambria"/>
                </a:rPr>
                <a:t>song</a:t>
              </a:r>
              <a:r>
                <a:rPr lang="en-US" sz="4400" dirty="0">
                  <a:solidFill>
                    <a:srgbClr val="142912"/>
                  </a:solidFill>
                  <a:latin typeface="Cambria"/>
                </a:rPr>
                <a:t> </a:t>
              </a:r>
              <a:r>
                <a:rPr lang="en-US" sz="4400" dirty="0" err="1">
                  <a:solidFill>
                    <a:srgbClr val="142912"/>
                  </a:solidFill>
                  <a:latin typeface="Cambria"/>
                </a:rPr>
                <a:t>với</a:t>
              </a:r>
              <a:r>
                <a:rPr lang="en-US" sz="4400" dirty="0">
                  <a:solidFill>
                    <a:srgbClr val="142912"/>
                  </a:solidFill>
                  <a:latin typeface="Cambria"/>
                </a:rPr>
                <a:t> </a:t>
              </a:r>
              <a:r>
                <a:rPr lang="en-US" sz="4400" dirty="0" err="1">
                  <a:solidFill>
                    <a:srgbClr val="142912"/>
                  </a:solidFill>
                  <a:latin typeface="Cambria"/>
                </a:rPr>
                <a:t>đoạn</a:t>
              </a:r>
              <a:r>
                <a:rPr lang="en-US" sz="4400" dirty="0">
                  <a:solidFill>
                    <a:srgbClr val="142912"/>
                  </a:solidFill>
                  <a:latin typeface="Cambria"/>
                </a:rPr>
                <a:t> </a:t>
              </a:r>
              <a:r>
                <a:rPr lang="en-US" sz="4400" dirty="0" err="1">
                  <a:solidFill>
                    <a:srgbClr val="142912"/>
                  </a:solidFill>
                  <a:latin typeface="Cambria"/>
                </a:rPr>
                <a:t>thẳng</a:t>
              </a:r>
              <a:r>
                <a:rPr lang="en-US" sz="4400" dirty="0">
                  <a:solidFill>
                    <a:srgbClr val="142912"/>
                  </a:solidFill>
                  <a:latin typeface="Cambria"/>
                </a:rPr>
                <a:t> DE</a:t>
              </a:r>
            </a:p>
          </p:txBody>
        </p:sp>
      </p:grpSp>
      <p:sp>
        <p:nvSpPr>
          <p:cNvPr id="21" name="TextBox 15"/>
          <p:cNvSpPr txBox="1"/>
          <p:nvPr/>
        </p:nvSpPr>
        <p:spPr>
          <a:xfrm>
            <a:off x="1921396" y="7717933"/>
            <a:ext cx="16615507" cy="512961"/>
          </a:xfrm>
          <a:prstGeom prst="rect">
            <a:avLst/>
          </a:prstGeom>
        </p:spPr>
        <p:txBody>
          <a:bodyPr wrap="square" lIns="0" tIns="0" rIns="0" bIns="0" rtlCol="0" anchor="t">
            <a:spAutoFit/>
          </a:bodyPr>
          <a:lstStyle/>
          <a:p>
            <a:pPr algn="just">
              <a:lnSpc>
                <a:spcPts val="3999"/>
              </a:lnSpc>
              <a:spcBef>
                <a:spcPct val="0"/>
              </a:spcBef>
            </a:pPr>
            <a:r>
              <a:rPr lang="en-US" sz="4400" dirty="0">
                <a:solidFill>
                  <a:srgbClr val="142912"/>
                </a:solidFill>
                <a:latin typeface="Cambria"/>
              </a:rPr>
              <a:t>b) </a:t>
            </a:r>
            <a:r>
              <a:rPr lang="en-US" sz="4400" dirty="0" err="1">
                <a:solidFill>
                  <a:srgbClr val="142912"/>
                </a:solidFill>
                <a:latin typeface="Cambria"/>
              </a:rPr>
              <a:t>Tìm</a:t>
            </a:r>
            <a:r>
              <a:rPr lang="en-US" sz="4400" dirty="0">
                <a:solidFill>
                  <a:srgbClr val="142912"/>
                </a:solidFill>
                <a:latin typeface="Cambria"/>
              </a:rPr>
              <a:t> </a:t>
            </a:r>
            <a:r>
              <a:rPr lang="en-US" sz="4400" dirty="0" err="1">
                <a:solidFill>
                  <a:srgbClr val="142912"/>
                </a:solidFill>
                <a:latin typeface="Cambria"/>
              </a:rPr>
              <a:t>những</a:t>
            </a:r>
            <a:r>
              <a:rPr lang="en-US" sz="4400" dirty="0">
                <a:solidFill>
                  <a:srgbClr val="142912"/>
                </a:solidFill>
                <a:latin typeface="Cambria"/>
              </a:rPr>
              <a:t> </a:t>
            </a:r>
            <a:r>
              <a:rPr lang="en-US" sz="4400" dirty="0" err="1">
                <a:solidFill>
                  <a:srgbClr val="142912"/>
                </a:solidFill>
                <a:latin typeface="Cambria"/>
              </a:rPr>
              <a:t>đoạn</a:t>
            </a:r>
            <a:r>
              <a:rPr lang="en-US" sz="4400" dirty="0">
                <a:solidFill>
                  <a:srgbClr val="142912"/>
                </a:solidFill>
                <a:latin typeface="Cambria"/>
              </a:rPr>
              <a:t> </a:t>
            </a:r>
            <a:r>
              <a:rPr lang="en-US" sz="4400" dirty="0" err="1">
                <a:solidFill>
                  <a:srgbClr val="142912"/>
                </a:solidFill>
                <a:latin typeface="Cambria"/>
              </a:rPr>
              <a:t>thẳng</a:t>
            </a:r>
            <a:r>
              <a:rPr lang="en-US" sz="4400" dirty="0">
                <a:solidFill>
                  <a:srgbClr val="142912"/>
                </a:solidFill>
                <a:latin typeface="Cambria"/>
              </a:rPr>
              <a:t> </a:t>
            </a:r>
            <a:r>
              <a:rPr lang="en-US" sz="4400" dirty="0" err="1">
                <a:solidFill>
                  <a:srgbClr val="142912"/>
                </a:solidFill>
                <a:latin typeface="Cambria"/>
              </a:rPr>
              <a:t>vuông</a:t>
            </a:r>
            <a:r>
              <a:rPr lang="en-US" sz="4400" dirty="0">
                <a:solidFill>
                  <a:srgbClr val="142912"/>
                </a:solidFill>
                <a:latin typeface="Cambria"/>
              </a:rPr>
              <a:t> </a:t>
            </a:r>
            <a:r>
              <a:rPr lang="en-US" sz="4400" dirty="0" err="1">
                <a:solidFill>
                  <a:srgbClr val="142912"/>
                </a:solidFill>
                <a:latin typeface="Cambria"/>
              </a:rPr>
              <a:t>góc</a:t>
            </a:r>
            <a:r>
              <a:rPr lang="en-US" sz="4400" dirty="0">
                <a:solidFill>
                  <a:srgbClr val="142912"/>
                </a:solidFill>
                <a:latin typeface="Cambria"/>
              </a:rPr>
              <a:t> </a:t>
            </a:r>
            <a:r>
              <a:rPr lang="en-US" sz="4400" dirty="0" err="1">
                <a:solidFill>
                  <a:srgbClr val="142912"/>
                </a:solidFill>
                <a:latin typeface="Cambria"/>
              </a:rPr>
              <a:t>với</a:t>
            </a:r>
            <a:r>
              <a:rPr lang="en-US" sz="4400" dirty="0">
                <a:solidFill>
                  <a:srgbClr val="142912"/>
                </a:solidFill>
                <a:latin typeface="Cambria"/>
              </a:rPr>
              <a:t> </a:t>
            </a:r>
            <a:r>
              <a:rPr lang="en-US" sz="4400" dirty="0" err="1">
                <a:solidFill>
                  <a:srgbClr val="142912"/>
                </a:solidFill>
                <a:latin typeface="Cambria"/>
              </a:rPr>
              <a:t>đoạn</a:t>
            </a:r>
            <a:r>
              <a:rPr lang="en-US" sz="4400" dirty="0">
                <a:solidFill>
                  <a:srgbClr val="142912"/>
                </a:solidFill>
                <a:latin typeface="Cambria"/>
              </a:rPr>
              <a:t> </a:t>
            </a:r>
            <a:r>
              <a:rPr lang="en-US" sz="4400" dirty="0" err="1">
                <a:solidFill>
                  <a:srgbClr val="142912"/>
                </a:solidFill>
                <a:latin typeface="Cambria"/>
              </a:rPr>
              <a:t>thẳng</a:t>
            </a:r>
            <a:r>
              <a:rPr lang="en-US" sz="4400" dirty="0">
                <a:solidFill>
                  <a:srgbClr val="142912"/>
                </a:solidFill>
                <a:latin typeface="Cambria"/>
              </a:rPr>
              <a:t> LI.</a:t>
            </a:r>
          </a:p>
        </p:txBody>
      </p:sp>
      <p:grpSp>
        <p:nvGrpSpPr>
          <p:cNvPr id="22" name="Group 21"/>
          <p:cNvGrpSpPr/>
          <p:nvPr/>
        </p:nvGrpSpPr>
        <p:grpSpPr>
          <a:xfrm>
            <a:off x="2810194" y="1028935"/>
            <a:ext cx="5124523" cy="1034087"/>
            <a:chOff x="5460824" y="598605"/>
            <a:chExt cx="8815039" cy="1435428"/>
          </a:xfrm>
        </p:grpSpPr>
        <p:sp>
          <p:nvSpPr>
            <p:cNvPr id="23" name="Rounded Rectangle 22"/>
            <p:cNvSpPr/>
            <p:nvPr/>
          </p:nvSpPr>
          <p:spPr>
            <a:xfrm>
              <a:off x="6775969" y="598605"/>
              <a:ext cx="3606175" cy="1377252"/>
            </a:xfrm>
            <a:prstGeom prst="roundRect">
              <a:avLst/>
            </a:prstGeom>
            <a:solidFill>
              <a:srgbClr val="CF7549"/>
            </a:solidFill>
            <a:ln>
              <a:solidFill>
                <a:srgbClr val="CF75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solidFill>
                  <a:srgbClr val="142912"/>
                </a:solidFill>
                <a:latin typeface="Cambria" panose="02040503050406030204" pitchFamily="18" charset="0"/>
                <a:ea typeface="Cambria" panose="02040503050406030204" pitchFamily="18" charset="0"/>
              </a:endParaRPr>
            </a:p>
          </p:txBody>
        </p:sp>
        <p:sp>
          <p:nvSpPr>
            <p:cNvPr id="24" name="TextBox 18"/>
            <p:cNvSpPr txBox="1"/>
            <p:nvPr/>
          </p:nvSpPr>
          <p:spPr>
            <a:xfrm>
              <a:off x="6775969" y="671678"/>
              <a:ext cx="3606175" cy="1281685"/>
            </a:xfrm>
            <a:prstGeom prst="rect">
              <a:avLst/>
            </a:prstGeom>
          </p:spPr>
          <p:txBody>
            <a:bodyPr wrap="square" lIns="0" tIns="0" rIns="0" bIns="0" rtlCol="0" anchor="t">
              <a:spAutoFit/>
            </a:bodyPr>
            <a:lstStyle/>
            <a:p>
              <a:pPr algn="ctr"/>
              <a:r>
                <a:rPr lang="en-US" sz="6000" dirty="0" smtClean="0">
                  <a:solidFill>
                    <a:srgbClr val="142912"/>
                  </a:solidFill>
                  <a:latin typeface="Cambria" panose="02040503050406030204" pitchFamily="18" charset="0"/>
                  <a:ea typeface="Cambria" panose="02040503050406030204" pitchFamily="18" charset="0"/>
                </a:rPr>
                <a:t>Đ, S</a:t>
              </a:r>
              <a:endParaRPr lang="en-US" sz="6000" dirty="0">
                <a:solidFill>
                  <a:srgbClr val="142912"/>
                </a:solidFill>
                <a:latin typeface="Cambria" panose="02040503050406030204" pitchFamily="18" charset="0"/>
                <a:ea typeface="Cambria" panose="02040503050406030204" pitchFamily="18" charset="0"/>
              </a:endParaRPr>
            </a:p>
          </p:txBody>
        </p:sp>
        <p:sp>
          <p:nvSpPr>
            <p:cNvPr id="25" name="TextBox 18"/>
            <p:cNvSpPr txBox="1"/>
            <p:nvPr/>
          </p:nvSpPr>
          <p:spPr>
            <a:xfrm>
              <a:off x="10669688" y="752348"/>
              <a:ext cx="3606175" cy="1281685"/>
            </a:xfrm>
            <a:prstGeom prst="rect">
              <a:avLst/>
            </a:prstGeom>
          </p:spPr>
          <p:txBody>
            <a:bodyPr wrap="square" lIns="0" tIns="0" rIns="0" bIns="0" rtlCol="0" anchor="t">
              <a:spAutoFit/>
            </a:bodyPr>
            <a:lstStyle/>
            <a:p>
              <a:r>
                <a:rPr lang="en-US" sz="6000" dirty="0" smtClean="0">
                  <a:solidFill>
                    <a:srgbClr val="142912"/>
                  </a:solidFill>
                  <a:latin typeface="Cambria" panose="02040503050406030204" pitchFamily="18" charset="0"/>
                  <a:ea typeface="Cambria" panose="02040503050406030204" pitchFamily="18" charset="0"/>
                </a:rPr>
                <a:t>?</a:t>
              </a:r>
              <a:endParaRPr lang="en-US" sz="6000" dirty="0">
                <a:solidFill>
                  <a:srgbClr val="142912"/>
                </a:solidFill>
                <a:latin typeface="Cambria" panose="02040503050406030204" pitchFamily="18" charset="0"/>
                <a:ea typeface="Cambria" panose="02040503050406030204" pitchFamily="18" charset="0"/>
              </a:endParaRPr>
            </a:p>
          </p:txBody>
        </p:sp>
        <p:sp>
          <p:nvSpPr>
            <p:cNvPr id="30" name="TextBox 18"/>
            <p:cNvSpPr txBox="1"/>
            <p:nvPr/>
          </p:nvSpPr>
          <p:spPr>
            <a:xfrm>
              <a:off x="5460824" y="695854"/>
              <a:ext cx="3606175" cy="1281685"/>
            </a:xfrm>
            <a:prstGeom prst="rect">
              <a:avLst/>
            </a:prstGeom>
          </p:spPr>
          <p:txBody>
            <a:bodyPr wrap="square" lIns="0" tIns="0" rIns="0" bIns="0" rtlCol="0" anchor="t">
              <a:spAutoFit/>
            </a:bodyPr>
            <a:lstStyle/>
            <a:p>
              <a:r>
                <a:rPr lang="en-US" sz="6000" dirty="0" smtClean="0">
                  <a:solidFill>
                    <a:srgbClr val="142912"/>
                  </a:solidFill>
                  <a:latin typeface="Cambria" panose="02040503050406030204" pitchFamily="18" charset="0"/>
                  <a:ea typeface="Cambria" panose="02040503050406030204" pitchFamily="18" charset="0"/>
                </a:rPr>
                <a:t>a)</a:t>
              </a:r>
              <a:endParaRPr lang="en-US" sz="6000" dirty="0">
                <a:solidFill>
                  <a:srgbClr val="142912"/>
                </a:solidFill>
                <a:latin typeface="Cambria" panose="02040503050406030204" pitchFamily="18" charset="0"/>
                <a:ea typeface="Cambria" panose="02040503050406030204" pitchFamily="18" charset="0"/>
              </a:endParaRPr>
            </a:p>
          </p:txBody>
        </p:sp>
      </p:grpSp>
      <p:grpSp>
        <p:nvGrpSpPr>
          <p:cNvPr id="10" name="Group 9"/>
          <p:cNvGrpSpPr/>
          <p:nvPr/>
        </p:nvGrpSpPr>
        <p:grpSpPr>
          <a:xfrm>
            <a:off x="6602853" y="3609475"/>
            <a:ext cx="1020057" cy="785390"/>
            <a:chOff x="6602853" y="3609475"/>
            <a:chExt cx="1020057" cy="785390"/>
          </a:xfrm>
        </p:grpSpPr>
        <p:sp>
          <p:nvSpPr>
            <p:cNvPr id="6" name="Rounded Rectangle 5"/>
            <p:cNvSpPr/>
            <p:nvPr/>
          </p:nvSpPr>
          <p:spPr>
            <a:xfrm>
              <a:off x="6602853" y="3609475"/>
              <a:ext cx="852260" cy="785390"/>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15"/>
            <p:cNvSpPr txBox="1"/>
            <p:nvPr/>
          </p:nvSpPr>
          <p:spPr>
            <a:xfrm>
              <a:off x="6886512" y="3831901"/>
              <a:ext cx="736398" cy="512961"/>
            </a:xfrm>
            <a:prstGeom prst="rect">
              <a:avLst/>
            </a:prstGeom>
          </p:spPr>
          <p:txBody>
            <a:bodyPr wrap="square" lIns="0" tIns="0" rIns="0" bIns="0" rtlCol="0" anchor="t">
              <a:spAutoFit/>
            </a:bodyPr>
            <a:lstStyle/>
            <a:p>
              <a:pPr algn="just">
                <a:lnSpc>
                  <a:spcPts val="3999"/>
                </a:lnSpc>
                <a:spcBef>
                  <a:spcPct val="0"/>
                </a:spcBef>
              </a:pPr>
              <a:r>
                <a:rPr lang="en-US" sz="4400" dirty="0" smtClean="0">
                  <a:solidFill>
                    <a:srgbClr val="142912"/>
                  </a:solidFill>
                  <a:latin typeface="Cambria"/>
                </a:rPr>
                <a:t>?</a:t>
              </a:r>
              <a:endParaRPr lang="en-US" sz="4400" dirty="0">
                <a:solidFill>
                  <a:srgbClr val="142912"/>
                </a:solidFill>
                <a:latin typeface="Cambria"/>
              </a:endParaRPr>
            </a:p>
          </p:txBody>
        </p:sp>
      </p:grpSp>
      <p:grpSp>
        <p:nvGrpSpPr>
          <p:cNvPr id="35" name="Group 34"/>
          <p:cNvGrpSpPr/>
          <p:nvPr/>
        </p:nvGrpSpPr>
        <p:grpSpPr>
          <a:xfrm>
            <a:off x="7808929" y="4553448"/>
            <a:ext cx="1020057" cy="785390"/>
            <a:chOff x="6602853" y="3609475"/>
            <a:chExt cx="1020057" cy="785390"/>
          </a:xfrm>
        </p:grpSpPr>
        <p:sp>
          <p:nvSpPr>
            <p:cNvPr id="36" name="Rounded Rectangle 35"/>
            <p:cNvSpPr/>
            <p:nvPr/>
          </p:nvSpPr>
          <p:spPr>
            <a:xfrm>
              <a:off x="6602853" y="3609475"/>
              <a:ext cx="852260" cy="785390"/>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15"/>
            <p:cNvSpPr txBox="1"/>
            <p:nvPr/>
          </p:nvSpPr>
          <p:spPr>
            <a:xfrm>
              <a:off x="6886512" y="3831901"/>
              <a:ext cx="736398" cy="512961"/>
            </a:xfrm>
            <a:prstGeom prst="rect">
              <a:avLst/>
            </a:prstGeom>
          </p:spPr>
          <p:txBody>
            <a:bodyPr wrap="square" lIns="0" tIns="0" rIns="0" bIns="0" rtlCol="0" anchor="t">
              <a:spAutoFit/>
            </a:bodyPr>
            <a:lstStyle/>
            <a:p>
              <a:pPr algn="just">
                <a:lnSpc>
                  <a:spcPts val="3999"/>
                </a:lnSpc>
                <a:spcBef>
                  <a:spcPct val="0"/>
                </a:spcBef>
              </a:pPr>
              <a:r>
                <a:rPr lang="en-US" sz="4400" dirty="0" smtClean="0">
                  <a:solidFill>
                    <a:srgbClr val="142912"/>
                  </a:solidFill>
                  <a:latin typeface="Cambria"/>
                </a:rPr>
                <a:t>?</a:t>
              </a:r>
              <a:endParaRPr lang="en-US" sz="4400" dirty="0">
                <a:solidFill>
                  <a:srgbClr val="142912"/>
                </a:solidFill>
                <a:latin typeface="Cambria"/>
              </a:endParaRPr>
            </a:p>
          </p:txBody>
        </p:sp>
      </p:grpSp>
      <p:grpSp>
        <p:nvGrpSpPr>
          <p:cNvPr id="38" name="Group 37"/>
          <p:cNvGrpSpPr/>
          <p:nvPr/>
        </p:nvGrpSpPr>
        <p:grpSpPr>
          <a:xfrm>
            <a:off x="6245224" y="5457430"/>
            <a:ext cx="1020057" cy="785390"/>
            <a:chOff x="6602853" y="3609475"/>
            <a:chExt cx="1020057" cy="785390"/>
          </a:xfrm>
        </p:grpSpPr>
        <p:sp>
          <p:nvSpPr>
            <p:cNvPr id="39" name="Rounded Rectangle 38"/>
            <p:cNvSpPr/>
            <p:nvPr/>
          </p:nvSpPr>
          <p:spPr>
            <a:xfrm>
              <a:off x="6602853" y="3609475"/>
              <a:ext cx="852260" cy="785390"/>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15"/>
            <p:cNvSpPr txBox="1"/>
            <p:nvPr/>
          </p:nvSpPr>
          <p:spPr>
            <a:xfrm>
              <a:off x="6886512" y="3831901"/>
              <a:ext cx="736398" cy="512961"/>
            </a:xfrm>
            <a:prstGeom prst="rect">
              <a:avLst/>
            </a:prstGeom>
          </p:spPr>
          <p:txBody>
            <a:bodyPr wrap="square" lIns="0" tIns="0" rIns="0" bIns="0" rtlCol="0" anchor="t">
              <a:spAutoFit/>
            </a:bodyPr>
            <a:lstStyle/>
            <a:p>
              <a:pPr algn="just">
                <a:lnSpc>
                  <a:spcPts val="3999"/>
                </a:lnSpc>
                <a:spcBef>
                  <a:spcPct val="0"/>
                </a:spcBef>
              </a:pPr>
              <a:r>
                <a:rPr lang="en-US" sz="4400" dirty="0" smtClean="0">
                  <a:solidFill>
                    <a:srgbClr val="142912"/>
                  </a:solidFill>
                  <a:latin typeface="Cambria"/>
                </a:rPr>
                <a:t>?</a:t>
              </a:r>
              <a:endParaRPr lang="en-US" sz="4400" dirty="0">
                <a:solidFill>
                  <a:srgbClr val="142912"/>
                </a:solidFill>
                <a:latin typeface="Cambria"/>
              </a:endParaRPr>
            </a:p>
          </p:txBody>
        </p:sp>
      </p:grpSp>
      <p:grpSp>
        <p:nvGrpSpPr>
          <p:cNvPr id="41" name="Group 40"/>
          <p:cNvGrpSpPr/>
          <p:nvPr/>
        </p:nvGrpSpPr>
        <p:grpSpPr>
          <a:xfrm>
            <a:off x="12983873" y="6339543"/>
            <a:ext cx="1020057" cy="785390"/>
            <a:chOff x="6602853" y="3609475"/>
            <a:chExt cx="1020057" cy="785390"/>
          </a:xfrm>
        </p:grpSpPr>
        <p:sp>
          <p:nvSpPr>
            <p:cNvPr id="42" name="Rounded Rectangle 41"/>
            <p:cNvSpPr/>
            <p:nvPr/>
          </p:nvSpPr>
          <p:spPr>
            <a:xfrm>
              <a:off x="6602853" y="3609475"/>
              <a:ext cx="852260" cy="785390"/>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15"/>
            <p:cNvSpPr txBox="1"/>
            <p:nvPr/>
          </p:nvSpPr>
          <p:spPr>
            <a:xfrm>
              <a:off x="6886512" y="3831901"/>
              <a:ext cx="736398" cy="512961"/>
            </a:xfrm>
            <a:prstGeom prst="rect">
              <a:avLst/>
            </a:prstGeom>
          </p:spPr>
          <p:txBody>
            <a:bodyPr wrap="square" lIns="0" tIns="0" rIns="0" bIns="0" rtlCol="0" anchor="t">
              <a:spAutoFit/>
            </a:bodyPr>
            <a:lstStyle/>
            <a:p>
              <a:pPr algn="just">
                <a:lnSpc>
                  <a:spcPts val="3999"/>
                </a:lnSpc>
                <a:spcBef>
                  <a:spcPct val="0"/>
                </a:spcBef>
              </a:pPr>
              <a:r>
                <a:rPr lang="en-US" sz="4400" dirty="0" smtClean="0">
                  <a:solidFill>
                    <a:srgbClr val="142912"/>
                  </a:solidFill>
                  <a:latin typeface="Cambria"/>
                </a:rPr>
                <a:t>?</a:t>
              </a:r>
              <a:endParaRPr lang="en-US" sz="4400" dirty="0">
                <a:solidFill>
                  <a:srgbClr val="142912"/>
                </a:solidFill>
                <a:latin typeface="Cambria"/>
              </a:endParaRPr>
            </a:p>
          </p:txBody>
        </p:sp>
      </p:grpSp>
    </p:spTree>
    <p:extLst>
      <p:ext uri="{BB962C8B-B14F-4D97-AF65-F5344CB8AC3E}">
        <p14:creationId xmlns:p14="http://schemas.microsoft.com/office/powerpoint/2010/main" val="77559080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1000"/>
                                        <p:tgtEl>
                                          <p:spTgt spid="38"/>
                                        </p:tgtEl>
                                      </p:cBhvr>
                                    </p:animEffect>
                                    <p:anim calcmode="lin" valueType="num">
                                      <p:cBhvr>
                                        <p:cTn id="38" dur="1000" fill="hold"/>
                                        <p:tgtEl>
                                          <p:spTgt spid="38"/>
                                        </p:tgtEl>
                                        <p:attrNameLst>
                                          <p:attrName>ppt_x</p:attrName>
                                        </p:attrNameLst>
                                      </p:cBhvr>
                                      <p:tavLst>
                                        <p:tav tm="0">
                                          <p:val>
                                            <p:strVal val="#ppt_x"/>
                                          </p:val>
                                        </p:tav>
                                        <p:tav tm="100000">
                                          <p:val>
                                            <p:strVal val="#ppt_x"/>
                                          </p:val>
                                        </p:tav>
                                      </p:tavLst>
                                    </p:anim>
                                    <p:anim calcmode="lin" valueType="num">
                                      <p:cBhvr>
                                        <p:cTn id="39" dur="1000" fill="hold"/>
                                        <p:tgtEl>
                                          <p:spTgt spid="38"/>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1000"/>
                                        <p:tgtEl>
                                          <p:spTgt spid="35"/>
                                        </p:tgtEl>
                                      </p:cBhvr>
                                    </p:animEffect>
                                    <p:anim calcmode="lin" valueType="num">
                                      <p:cBhvr>
                                        <p:cTn id="43" dur="1000" fill="hold"/>
                                        <p:tgtEl>
                                          <p:spTgt spid="35"/>
                                        </p:tgtEl>
                                        <p:attrNameLst>
                                          <p:attrName>ppt_x</p:attrName>
                                        </p:attrNameLst>
                                      </p:cBhvr>
                                      <p:tavLst>
                                        <p:tav tm="0">
                                          <p:val>
                                            <p:strVal val="#ppt_x"/>
                                          </p:val>
                                        </p:tav>
                                        <p:tav tm="100000">
                                          <p:val>
                                            <p:strVal val="#ppt_x"/>
                                          </p:val>
                                        </p:tav>
                                      </p:tavLst>
                                    </p:anim>
                                    <p:anim calcmode="lin" valueType="num">
                                      <p:cBhvr>
                                        <p:cTn id="44" dur="1000" fill="hold"/>
                                        <p:tgtEl>
                                          <p:spTgt spid="35"/>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1000"/>
                                        <p:tgtEl>
                                          <p:spTgt spid="41"/>
                                        </p:tgtEl>
                                      </p:cBhvr>
                                    </p:animEffect>
                                    <p:anim calcmode="lin" valueType="num">
                                      <p:cBhvr>
                                        <p:cTn id="48" dur="1000" fill="hold"/>
                                        <p:tgtEl>
                                          <p:spTgt spid="41"/>
                                        </p:tgtEl>
                                        <p:attrNameLst>
                                          <p:attrName>ppt_x</p:attrName>
                                        </p:attrNameLst>
                                      </p:cBhvr>
                                      <p:tavLst>
                                        <p:tav tm="0">
                                          <p:val>
                                            <p:strVal val="#ppt_x"/>
                                          </p:val>
                                        </p:tav>
                                        <p:tav tm="100000">
                                          <p:val>
                                            <p:strVal val="#ppt_x"/>
                                          </p:val>
                                        </p:tav>
                                      </p:tavLst>
                                    </p:anim>
                                    <p:anim calcmode="lin" valueType="num">
                                      <p:cBhvr>
                                        <p:cTn id="49" dur="1000" fill="hold"/>
                                        <p:tgtEl>
                                          <p:spTgt spid="41"/>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1000"/>
                                        <p:tgtEl>
                                          <p:spTgt spid="15"/>
                                        </p:tgtEl>
                                      </p:cBhvr>
                                    </p:animEffect>
                                    <p:anim calcmode="lin" valueType="num">
                                      <p:cBhvr>
                                        <p:cTn id="53" dur="1000" fill="hold"/>
                                        <p:tgtEl>
                                          <p:spTgt spid="15"/>
                                        </p:tgtEl>
                                        <p:attrNameLst>
                                          <p:attrName>ppt_x</p:attrName>
                                        </p:attrNameLst>
                                      </p:cBhvr>
                                      <p:tavLst>
                                        <p:tav tm="0">
                                          <p:val>
                                            <p:strVal val="#ppt_x"/>
                                          </p:val>
                                        </p:tav>
                                        <p:tav tm="100000">
                                          <p:val>
                                            <p:strVal val="#ppt_x"/>
                                          </p:val>
                                        </p:tav>
                                      </p:tavLst>
                                    </p:anim>
                                    <p:anim calcmode="lin" valueType="num">
                                      <p:cBhvr>
                                        <p:cTn id="5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1CF"/>
        </a:solidFill>
        <a:effectLst/>
      </p:bgPr>
    </p:bg>
    <p:spTree>
      <p:nvGrpSpPr>
        <p:cNvPr id="1" name=""/>
        <p:cNvGrpSpPr/>
        <p:nvPr/>
      </p:nvGrpSpPr>
      <p:grpSpPr>
        <a:xfrm>
          <a:off x="0" y="0"/>
          <a:ext cx="0" cy="0"/>
          <a:chOff x="0" y="0"/>
          <a:chExt cx="0" cy="0"/>
        </a:xfrm>
      </p:grpSpPr>
      <p:sp>
        <p:nvSpPr>
          <p:cNvPr id="10" name="Rounded Rectangle 9"/>
          <p:cNvSpPr/>
          <p:nvPr/>
        </p:nvSpPr>
        <p:spPr>
          <a:xfrm>
            <a:off x="2288292" y="3229248"/>
            <a:ext cx="10972800" cy="3800095"/>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2"/>
          <p:cNvSpPr/>
          <p:nvPr/>
        </p:nvSpPr>
        <p:spPr>
          <a:xfrm rot="-350398">
            <a:off x="6871731" y="7653058"/>
            <a:ext cx="14158365" cy="4780156"/>
          </a:xfrm>
          <a:custGeom>
            <a:avLst/>
            <a:gdLst/>
            <a:ahLst/>
            <a:cxnLst/>
            <a:rect l="l" t="t" r="r" b="b"/>
            <a:pathLst>
              <a:path w="14158365" h="4780156">
                <a:moveTo>
                  <a:pt x="0" y="0"/>
                </a:moveTo>
                <a:lnTo>
                  <a:pt x="14158365" y="0"/>
                </a:lnTo>
                <a:lnTo>
                  <a:pt x="14158365" y="4780155"/>
                </a:lnTo>
                <a:lnTo>
                  <a:pt x="0" y="478015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4" name="Freeform 4"/>
          <p:cNvSpPr/>
          <p:nvPr/>
        </p:nvSpPr>
        <p:spPr>
          <a:xfrm>
            <a:off x="-2271035" y="-2486010"/>
            <a:ext cx="7992018" cy="5517923"/>
          </a:xfrm>
          <a:custGeom>
            <a:avLst/>
            <a:gdLst/>
            <a:ahLst/>
            <a:cxnLst/>
            <a:rect l="l" t="t" r="r" b="b"/>
            <a:pathLst>
              <a:path w="7992018" h="5517923">
                <a:moveTo>
                  <a:pt x="0" y="0"/>
                </a:moveTo>
                <a:lnTo>
                  <a:pt x="7992018" y="0"/>
                </a:lnTo>
                <a:lnTo>
                  <a:pt x="7992018" y="5517922"/>
                </a:lnTo>
                <a:lnTo>
                  <a:pt x="0" y="5517922"/>
                </a:lnTo>
                <a:lnTo>
                  <a:pt x="0" y="0"/>
                </a:lnTo>
                <a:close/>
              </a:path>
            </a:pathLst>
          </a:custGeom>
          <a:blipFill>
            <a:blip r:embed="rId4">
              <a:extLst>
                <a:ext uri="{96DAC541-7B7A-43D3-8B79-37D633B846F1}">
                  <asvg:svgBlip xmlns="" xmlns:asvg="http://schemas.microsoft.com/office/drawing/2016/SVG/main" r:embed="rId7"/>
                </a:ext>
              </a:extLst>
            </a:blip>
            <a:stretch>
              <a:fillRect l="-51184" b="-82202"/>
            </a:stretch>
          </a:blipFill>
        </p:spPr>
      </p:sp>
      <p:sp>
        <p:nvSpPr>
          <p:cNvPr id="6" name="TextBox 6"/>
          <p:cNvSpPr txBox="1"/>
          <p:nvPr/>
        </p:nvSpPr>
        <p:spPr>
          <a:xfrm>
            <a:off x="3238910" y="3840706"/>
            <a:ext cx="9069062" cy="2492990"/>
          </a:xfrm>
          <a:prstGeom prst="rect">
            <a:avLst/>
          </a:prstGeom>
        </p:spPr>
        <p:txBody>
          <a:bodyPr wrap="square" lIns="0" tIns="0" rIns="0" bIns="0" rtlCol="0" anchor="t">
            <a:spAutoFit/>
          </a:bodyPr>
          <a:lstStyle/>
          <a:p>
            <a:pPr marL="885192" lvl="1" indent="-442596" algn="just">
              <a:buFont typeface="Arial"/>
              <a:buChar char="•"/>
            </a:pPr>
            <a:r>
              <a:rPr lang="en-US" sz="5400" dirty="0" err="1">
                <a:solidFill>
                  <a:srgbClr val="000000"/>
                </a:solidFill>
                <a:latin typeface="Cambria"/>
              </a:rPr>
              <a:t>Thảo</a:t>
            </a:r>
            <a:r>
              <a:rPr lang="en-US" sz="5400" dirty="0">
                <a:solidFill>
                  <a:srgbClr val="000000"/>
                </a:solidFill>
                <a:latin typeface="Cambria"/>
              </a:rPr>
              <a:t> </a:t>
            </a:r>
            <a:r>
              <a:rPr lang="en-US" sz="5400" dirty="0" err="1">
                <a:solidFill>
                  <a:srgbClr val="000000"/>
                </a:solidFill>
                <a:latin typeface="Cambria"/>
              </a:rPr>
              <a:t>luận</a:t>
            </a:r>
            <a:r>
              <a:rPr lang="en-US" sz="5400" dirty="0">
                <a:solidFill>
                  <a:srgbClr val="000000"/>
                </a:solidFill>
                <a:latin typeface="Cambria"/>
              </a:rPr>
              <a:t> </a:t>
            </a:r>
            <a:r>
              <a:rPr lang="en-US" sz="5400" dirty="0" err="1">
                <a:solidFill>
                  <a:srgbClr val="000000"/>
                </a:solidFill>
                <a:latin typeface="Cambria"/>
              </a:rPr>
              <a:t>nhóm</a:t>
            </a:r>
            <a:r>
              <a:rPr lang="en-US" sz="5400" dirty="0">
                <a:solidFill>
                  <a:srgbClr val="000000"/>
                </a:solidFill>
                <a:latin typeface="Cambria"/>
              </a:rPr>
              <a:t> </a:t>
            </a:r>
            <a:r>
              <a:rPr lang="en-US" sz="5400" dirty="0" err="1">
                <a:solidFill>
                  <a:srgbClr val="000000"/>
                </a:solidFill>
                <a:latin typeface="Cambria"/>
              </a:rPr>
              <a:t>bốn</a:t>
            </a:r>
            <a:endParaRPr lang="en-US" sz="5400" dirty="0">
              <a:solidFill>
                <a:srgbClr val="000000"/>
              </a:solidFill>
              <a:latin typeface="Cambria"/>
            </a:endParaRPr>
          </a:p>
          <a:p>
            <a:pPr marL="885192" lvl="1" indent="-442596" algn="just">
              <a:spcBef>
                <a:spcPct val="0"/>
              </a:spcBef>
              <a:buFont typeface="Arial"/>
              <a:buChar char="•"/>
            </a:pPr>
            <a:r>
              <a:rPr lang="en-US" sz="5400" dirty="0" err="1">
                <a:solidFill>
                  <a:srgbClr val="000000"/>
                </a:solidFill>
                <a:latin typeface="Cambria"/>
              </a:rPr>
              <a:t>Tìm</a:t>
            </a:r>
            <a:r>
              <a:rPr lang="en-US" sz="5400" dirty="0">
                <a:solidFill>
                  <a:srgbClr val="000000"/>
                </a:solidFill>
                <a:latin typeface="Cambria"/>
              </a:rPr>
              <a:t> </a:t>
            </a:r>
            <a:r>
              <a:rPr lang="en-US" sz="5400" dirty="0" err="1">
                <a:solidFill>
                  <a:srgbClr val="000000"/>
                </a:solidFill>
                <a:latin typeface="Cambria"/>
              </a:rPr>
              <a:t>câu</a:t>
            </a:r>
            <a:r>
              <a:rPr lang="en-US" sz="5400" dirty="0">
                <a:solidFill>
                  <a:srgbClr val="000000"/>
                </a:solidFill>
                <a:latin typeface="Cambria"/>
              </a:rPr>
              <a:t> </a:t>
            </a:r>
            <a:r>
              <a:rPr lang="en-US" sz="5400" dirty="0" err="1">
                <a:solidFill>
                  <a:srgbClr val="000000"/>
                </a:solidFill>
                <a:latin typeface="Cambria"/>
              </a:rPr>
              <a:t>trả</a:t>
            </a:r>
            <a:r>
              <a:rPr lang="en-US" sz="5400" dirty="0">
                <a:solidFill>
                  <a:srgbClr val="000000"/>
                </a:solidFill>
                <a:latin typeface="Cambria"/>
              </a:rPr>
              <a:t> </a:t>
            </a:r>
            <a:r>
              <a:rPr lang="en-US" sz="5400" dirty="0" err="1">
                <a:solidFill>
                  <a:srgbClr val="000000"/>
                </a:solidFill>
                <a:latin typeface="Cambria"/>
              </a:rPr>
              <a:t>lời</a:t>
            </a:r>
            <a:r>
              <a:rPr lang="en-US" sz="5400" dirty="0">
                <a:solidFill>
                  <a:srgbClr val="000000"/>
                </a:solidFill>
                <a:latin typeface="Cambria"/>
              </a:rPr>
              <a:t> </a:t>
            </a:r>
            <a:r>
              <a:rPr lang="en-US" sz="5400" dirty="0" err="1">
                <a:solidFill>
                  <a:srgbClr val="000000"/>
                </a:solidFill>
                <a:latin typeface="Cambria"/>
              </a:rPr>
              <a:t>và</a:t>
            </a:r>
            <a:r>
              <a:rPr lang="en-US" sz="5400" dirty="0">
                <a:solidFill>
                  <a:srgbClr val="000000"/>
                </a:solidFill>
                <a:latin typeface="Cambria"/>
              </a:rPr>
              <a:t> </a:t>
            </a:r>
            <a:r>
              <a:rPr lang="en-US" sz="5400" dirty="0" err="1">
                <a:solidFill>
                  <a:srgbClr val="000000"/>
                </a:solidFill>
                <a:latin typeface="Cambria"/>
              </a:rPr>
              <a:t>giải</a:t>
            </a:r>
            <a:r>
              <a:rPr lang="en-US" sz="5400" dirty="0">
                <a:solidFill>
                  <a:srgbClr val="000000"/>
                </a:solidFill>
                <a:latin typeface="Cambria"/>
              </a:rPr>
              <a:t> </a:t>
            </a:r>
            <a:r>
              <a:rPr lang="en-US" sz="5400" dirty="0" err="1">
                <a:solidFill>
                  <a:srgbClr val="000000"/>
                </a:solidFill>
                <a:latin typeface="Cambria"/>
              </a:rPr>
              <a:t>thích</a:t>
            </a:r>
            <a:r>
              <a:rPr lang="en-US" sz="5400" dirty="0">
                <a:solidFill>
                  <a:srgbClr val="000000"/>
                </a:solidFill>
                <a:latin typeface="Cambria"/>
              </a:rPr>
              <a:t> </a:t>
            </a:r>
            <a:r>
              <a:rPr lang="en-US" sz="5400" dirty="0" err="1">
                <a:solidFill>
                  <a:srgbClr val="000000"/>
                </a:solidFill>
                <a:latin typeface="Cambria"/>
              </a:rPr>
              <a:t>cách</a:t>
            </a:r>
            <a:r>
              <a:rPr lang="en-US" sz="5400" dirty="0">
                <a:solidFill>
                  <a:srgbClr val="000000"/>
                </a:solidFill>
                <a:latin typeface="Cambria"/>
              </a:rPr>
              <a:t> </a:t>
            </a:r>
            <a:r>
              <a:rPr lang="en-US" sz="5400" dirty="0" err="1">
                <a:solidFill>
                  <a:srgbClr val="000000"/>
                </a:solidFill>
                <a:latin typeface="Cambria"/>
              </a:rPr>
              <a:t>tìm</a:t>
            </a:r>
            <a:r>
              <a:rPr lang="en-US" sz="5400" dirty="0">
                <a:solidFill>
                  <a:srgbClr val="000000"/>
                </a:solidFill>
                <a:latin typeface="Cambria"/>
              </a:rPr>
              <a:t>.</a:t>
            </a:r>
          </a:p>
        </p:txBody>
      </p:sp>
      <p:sp>
        <p:nvSpPr>
          <p:cNvPr id="8" name="Freeform 8"/>
          <p:cNvSpPr/>
          <p:nvPr/>
        </p:nvSpPr>
        <p:spPr>
          <a:xfrm rot="-1448817">
            <a:off x="13026543" y="-3188384"/>
            <a:ext cx="6460250" cy="8199858"/>
          </a:xfrm>
          <a:custGeom>
            <a:avLst/>
            <a:gdLst/>
            <a:ahLst/>
            <a:cxnLst/>
            <a:rect l="l" t="t" r="r" b="b"/>
            <a:pathLst>
              <a:path w="6460250" h="8199858">
                <a:moveTo>
                  <a:pt x="0" y="0"/>
                </a:moveTo>
                <a:lnTo>
                  <a:pt x="6460251" y="0"/>
                </a:lnTo>
                <a:lnTo>
                  <a:pt x="6460251" y="8199858"/>
                </a:lnTo>
                <a:lnTo>
                  <a:pt x="0" y="8199858"/>
                </a:lnTo>
                <a:lnTo>
                  <a:pt x="0" y="0"/>
                </a:lnTo>
                <a:close/>
              </a:path>
            </a:pathLst>
          </a:custGeom>
          <a:blipFill>
            <a:blip r:embed="rId8">
              <a:extLst>
                <a:ext uri="{96DAC541-7B7A-43D3-8B79-37D633B846F1}">
                  <asvg:svgBlip xmlns="" xmlns:asvg="http://schemas.microsoft.com/office/drawing/2016/SVG/main" r:embed="rId11"/>
                </a:ext>
              </a:extLst>
            </a:blip>
            <a:stretch>
              <a:fillRect t="-125" r="-83381" b="-29723"/>
            </a:stretch>
          </a:blipFill>
        </p:spPr>
      </p:sp>
      <p:sp>
        <p:nvSpPr>
          <p:cNvPr id="11" name="Freeform 2"/>
          <p:cNvSpPr/>
          <p:nvPr/>
        </p:nvSpPr>
        <p:spPr>
          <a:xfrm rot="7825203">
            <a:off x="-919410" y="6001033"/>
            <a:ext cx="5526926" cy="6315702"/>
          </a:xfrm>
          <a:custGeom>
            <a:avLst/>
            <a:gdLst/>
            <a:ahLst/>
            <a:cxnLst/>
            <a:rect l="l" t="t" r="r" b="b"/>
            <a:pathLst>
              <a:path w="5526926" h="7414546">
                <a:moveTo>
                  <a:pt x="0" y="7414546"/>
                </a:moveTo>
                <a:lnTo>
                  <a:pt x="5526926" y="7414546"/>
                </a:lnTo>
                <a:lnTo>
                  <a:pt x="5526926" y="0"/>
                </a:lnTo>
                <a:lnTo>
                  <a:pt x="0" y="0"/>
                </a:lnTo>
                <a:lnTo>
                  <a:pt x="0" y="7414546"/>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2" name="Freeform 8"/>
          <p:cNvSpPr/>
          <p:nvPr/>
        </p:nvSpPr>
        <p:spPr>
          <a:xfrm>
            <a:off x="12768265" y="4108219"/>
            <a:ext cx="5487651" cy="4835992"/>
          </a:xfrm>
          <a:custGeom>
            <a:avLst/>
            <a:gdLst/>
            <a:ahLst/>
            <a:cxnLst/>
            <a:rect l="l" t="t" r="r" b="b"/>
            <a:pathLst>
              <a:path w="5487651" h="4835992">
                <a:moveTo>
                  <a:pt x="0" y="0"/>
                </a:moveTo>
                <a:lnTo>
                  <a:pt x="5487651" y="0"/>
                </a:lnTo>
                <a:lnTo>
                  <a:pt x="5487651" y="4835993"/>
                </a:lnTo>
                <a:lnTo>
                  <a:pt x="0" y="4835993"/>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pic>
        <p:nvPicPr>
          <p:cNvPr id="13" name="Picture 12"/>
          <p:cNvPicPr>
            <a:picLocks noChangeAspect="1"/>
          </p:cNvPicPr>
          <p:nvPr/>
        </p:nvPicPr>
        <p:blipFill>
          <a:blip r:embed="rId16"/>
          <a:stretch>
            <a:fillRect/>
          </a:stretch>
        </p:blipFill>
        <p:spPr>
          <a:xfrm>
            <a:off x="4394412" y="711832"/>
            <a:ext cx="9504488" cy="3078747"/>
          </a:xfrm>
          <a:prstGeom prst="rect">
            <a:avLst/>
          </a:prstGeom>
        </p:spPr>
      </p:pic>
    </p:spTree>
    <p:extLst>
      <p:ext uri="{BB962C8B-B14F-4D97-AF65-F5344CB8AC3E}">
        <p14:creationId xmlns:p14="http://schemas.microsoft.com/office/powerpoint/2010/main" val="17154737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42912"/>
        </a:solidFill>
        <a:effectLst/>
      </p:bgPr>
    </p:bg>
    <p:spTree>
      <p:nvGrpSpPr>
        <p:cNvPr id="1" name=""/>
        <p:cNvGrpSpPr/>
        <p:nvPr/>
      </p:nvGrpSpPr>
      <p:grpSpPr>
        <a:xfrm>
          <a:off x="0" y="0"/>
          <a:ext cx="0" cy="0"/>
          <a:chOff x="0" y="0"/>
          <a:chExt cx="0" cy="0"/>
        </a:xfrm>
      </p:grpSpPr>
      <p:sp>
        <p:nvSpPr>
          <p:cNvPr id="11" name="Rounded Rectangle 10"/>
          <p:cNvSpPr/>
          <p:nvPr/>
        </p:nvSpPr>
        <p:spPr>
          <a:xfrm>
            <a:off x="729722" y="527478"/>
            <a:ext cx="17141536" cy="8932128"/>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3"/>
          <p:cNvSpPr/>
          <p:nvPr/>
        </p:nvSpPr>
        <p:spPr>
          <a:xfrm rot="7949750">
            <a:off x="15677042" y="-5763239"/>
            <a:ext cx="5719723" cy="9925766"/>
          </a:xfrm>
          <a:custGeom>
            <a:avLst/>
            <a:gdLst/>
            <a:ahLst/>
            <a:cxnLst/>
            <a:rect l="l" t="t" r="r" b="b"/>
            <a:pathLst>
              <a:path w="5719723" h="9925766">
                <a:moveTo>
                  <a:pt x="0" y="0"/>
                </a:moveTo>
                <a:lnTo>
                  <a:pt x="5719723" y="0"/>
                </a:lnTo>
                <a:lnTo>
                  <a:pt x="5719723" y="9925766"/>
                </a:lnTo>
                <a:lnTo>
                  <a:pt x="0" y="9925766"/>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15" name="Freeform 8"/>
          <p:cNvSpPr/>
          <p:nvPr/>
        </p:nvSpPr>
        <p:spPr>
          <a:xfrm>
            <a:off x="9210800" y="1802755"/>
            <a:ext cx="8278644" cy="4131396"/>
          </a:xfrm>
          <a:custGeom>
            <a:avLst/>
            <a:gdLst/>
            <a:ahLst/>
            <a:cxnLst/>
            <a:rect l="l" t="t" r="r" b="b"/>
            <a:pathLst>
              <a:path w="6919967" h="3079666">
                <a:moveTo>
                  <a:pt x="0" y="0"/>
                </a:moveTo>
                <a:lnTo>
                  <a:pt x="6919968" y="0"/>
                </a:lnTo>
                <a:lnTo>
                  <a:pt x="6919968" y="3079666"/>
                </a:lnTo>
                <a:lnTo>
                  <a:pt x="0" y="3079666"/>
                </a:lnTo>
                <a:lnTo>
                  <a:pt x="0" y="0"/>
                </a:lnTo>
                <a:close/>
              </a:path>
            </a:pathLst>
          </a:custGeom>
          <a:blipFill>
            <a:blip r:embed="rId6"/>
            <a:stretch>
              <a:fillRect l="-14561" b="-74460"/>
            </a:stretch>
          </a:blipFill>
        </p:spPr>
      </p:sp>
      <p:sp>
        <p:nvSpPr>
          <p:cNvPr id="21" name="TextBox 15"/>
          <p:cNvSpPr txBox="1"/>
          <p:nvPr/>
        </p:nvSpPr>
        <p:spPr>
          <a:xfrm>
            <a:off x="1331173" y="7716814"/>
            <a:ext cx="16615507" cy="512961"/>
          </a:xfrm>
          <a:prstGeom prst="rect">
            <a:avLst/>
          </a:prstGeom>
        </p:spPr>
        <p:txBody>
          <a:bodyPr wrap="square" lIns="0" tIns="0" rIns="0" bIns="0" rtlCol="0" anchor="t">
            <a:spAutoFit/>
          </a:bodyPr>
          <a:lstStyle/>
          <a:p>
            <a:pPr algn="just">
              <a:lnSpc>
                <a:spcPts val="3999"/>
              </a:lnSpc>
              <a:spcBef>
                <a:spcPct val="0"/>
              </a:spcBef>
            </a:pPr>
            <a:r>
              <a:rPr lang="en-US" sz="4400" dirty="0">
                <a:solidFill>
                  <a:srgbClr val="000000"/>
                </a:solidFill>
                <a:latin typeface="Cambria"/>
              </a:rPr>
              <a:t>b</a:t>
            </a:r>
            <a:r>
              <a:rPr lang="en-US" sz="4400" dirty="0" smtClean="0">
                <a:solidFill>
                  <a:srgbClr val="000000"/>
                </a:solidFill>
                <a:latin typeface="Cambria"/>
              </a:rPr>
              <a:t>) </a:t>
            </a:r>
            <a:r>
              <a:rPr lang="en-US" sz="4400" dirty="0" err="1" smtClean="0">
                <a:solidFill>
                  <a:srgbClr val="000000"/>
                </a:solidFill>
                <a:latin typeface="Cambria"/>
              </a:rPr>
              <a:t>Những</a:t>
            </a:r>
            <a:r>
              <a:rPr lang="en-US" sz="4400" dirty="0" smtClean="0">
                <a:solidFill>
                  <a:srgbClr val="000000"/>
                </a:solidFill>
                <a:latin typeface="Cambria"/>
              </a:rPr>
              <a:t> </a:t>
            </a:r>
            <a:r>
              <a:rPr lang="en-US" sz="4400" dirty="0" err="1">
                <a:solidFill>
                  <a:srgbClr val="000000"/>
                </a:solidFill>
                <a:latin typeface="Cambria"/>
              </a:rPr>
              <a:t>đoạn</a:t>
            </a:r>
            <a:r>
              <a:rPr lang="en-US" sz="4400" dirty="0">
                <a:solidFill>
                  <a:srgbClr val="000000"/>
                </a:solidFill>
                <a:latin typeface="Cambria"/>
              </a:rPr>
              <a:t> </a:t>
            </a:r>
            <a:r>
              <a:rPr lang="en-US" sz="4400" dirty="0" err="1">
                <a:solidFill>
                  <a:srgbClr val="000000"/>
                </a:solidFill>
                <a:latin typeface="Cambria"/>
              </a:rPr>
              <a:t>thẳng</a:t>
            </a:r>
            <a:r>
              <a:rPr lang="en-US" sz="4400" dirty="0">
                <a:solidFill>
                  <a:srgbClr val="000000"/>
                </a:solidFill>
                <a:latin typeface="Cambria"/>
              </a:rPr>
              <a:t> </a:t>
            </a:r>
            <a:r>
              <a:rPr lang="en-US" sz="4400" dirty="0" err="1">
                <a:solidFill>
                  <a:srgbClr val="000000"/>
                </a:solidFill>
                <a:latin typeface="Cambria"/>
              </a:rPr>
              <a:t>vuông</a:t>
            </a:r>
            <a:r>
              <a:rPr lang="en-US" sz="4400" dirty="0">
                <a:solidFill>
                  <a:srgbClr val="000000"/>
                </a:solidFill>
                <a:latin typeface="Cambria"/>
              </a:rPr>
              <a:t> </a:t>
            </a:r>
            <a:r>
              <a:rPr lang="en-US" sz="4400" dirty="0" err="1">
                <a:solidFill>
                  <a:srgbClr val="000000"/>
                </a:solidFill>
                <a:latin typeface="Cambria"/>
              </a:rPr>
              <a:t>góc</a:t>
            </a:r>
            <a:r>
              <a:rPr lang="en-US" sz="4400" dirty="0">
                <a:solidFill>
                  <a:srgbClr val="000000"/>
                </a:solidFill>
                <a:latin typeface="Cambria"/>
              </a:rPr>
              <a:t> </a:t>
            </a:r>
            <a:r>
              <a:rPr lang="en-US" sz="4400" dirty="0" err="1">
                <a:solidFill>
                  <a:srgbClr val="000000"/>
                </a:solidFill>
                <a:latin typeface="Cambria"/>
              </a:rPr>
              <a:t>với</a:t>
            </a:r>
            <a:r>
              <a:rPr lang="en-US" sz="4400" dirty="0">
                <a:solidFill>
                  <a:srgbClr val="000000"/>
                </a:solidFill>
                <a:latin typeface="Cambria"/>
              </a:rPr>
              <a:t> </a:t>
            </a:r>
            <a:r>
              <a:rPr lang="en-US" sz="4400" dirty="0" err="1">
                <a:solidFill>
                  <a:srgbClr val="000000"/>
                </a:solidFill>
                <a:latin typeface="Cambria"/>
              </a:rPr>
              <a:t>đoạn</a:t>
            </a:r>
            <a:r>
              <a:rPr lang="en-US" sz="4400" dirty="0">
                <a:solidFill>
                  <a:srgbClr val="000000"/>
                </a:solidFill>
                <a:latin typeface="Cambria"/>
              </a:rPr>
              <a:t> </a:t>
            </a:r>
            <a:r>
              <a:rPr lang="en-US" sz="4400" dirty="0" err="1">
                <a:solidFill>
                  <a:srgbClr val="000000"/>
                </a:solidFill>
                <a:latin typeface="Cambria"/>
              </a:rPr>
              <a:t>thẳng</a:t>
            </a:r>
            <a:r>
              <a:rPr lang="en-US" sz="4400" dirty="0">
                <a:solidFill>
                  <a:srgbClr val="000000"/>
                </a:solidFill>
                <a:latin typeface="Cambria"/>
              </a:rPr>
              <a:t> LI </a:t>
            </a:r>
            <a:r>
              <a:rPr lang="en-US" sz="4400" dirty="0" err="1">
                <a:solidFill>
                  <a:srgbClr val="000000"/>
                </a:solidFill>
                <a:latin typeface="Cambria"/>
              </a:rPr>
              <a:t>là</a:t>
            </a:r>
            <a:r>
              <a:rPr lang="en-US" sz="4400" dirty="0">
                <a:solidFill>
                  <a:srgbClr val="000000"/>
                </a:solidFill>
                <a:latin typeface="Cambria"/>
              </a:rPr>
              <a:t> LD, IH, KE</a:t>
            </a:r>
          </a:p>
        </p:txBody>
      </p:sp>
      <p:grpSp>
        <p:nvGrpSpPr>
          <p:cNvPr id="2" name="Group 1"/>
          <p:cNvGrpSpPr/>
          <p:nvPr/>
        </p:nvGrpSpPr>
        <p:grpSpPr>
          <a:xfrm>
            <a:off x="1331173" y="3609475"/>
            <a:ext cx="14843911" cy="3515458"/>
            <a:chOff x="1331173" y="3609475"/>
            <a:chExt cx="14843911" cy="3515458"/>
          </a:xfrm>
        </p:grpSpPr>
        <p:grpSp>
          <p:nvGrpSpPr>
            <p:cNvPr id="5" name="Group 4"/>
            <p:cNvGrpSpPr/>
            <p:nvPr/>
          </p:nvGrpSpPr>
          <p:grpSpPr>
            <a:xfrm>
              <a:off x="1331173" y="3901074"/>
              <a:ext cx="14843911" cy="3223859"/>
              <a:chOff x="1235467" y="6336233"/>
              <a:chExt cx="10213452" cy="3223859"/>
            </a:xfrm>
          </p:grpSpPr>
          <p:sp>
            <p:nvSpPr>
              <p:cNvPr id="17" name="TextBox 11"/>
              <p:cNvSpPr txBox="1"/>
              <p:nvPr/>
            </p:nvSpPr>
            <p:spPr>
              <a:xfrm>
                <a:off x="1235467" y="6336233"/>
                <a:ext cx="6566317" cy="493790"/>
              </a:xfrm>
              <a:prstGeom prst="rect">
                <a:avLst/>
              </a:prstGeom>
            </p:spPr>
            <p:txBody>
              <a:bodyPr wrap="square" lIns="0" tIns="0" rIns="0" bIns="0" rtlCol="0" anchor="t">
                <a:spAutoFit/>
              </a:bodyPr>
              <a:lstStyle/>
              <a:p>
                <a:pPr marL="571500" indent="-571500" algn="just">
                  <a:lnSpc>
                    <a:spcPts val="3842"/>
                  </a:lnSpc>
                  <a:spcBef>
                    <a:spcPct val="0"/>
                  </a:spcBef>
                  <a:buFont typeface="Arial" panose="020B0604020202020204" pitchFamily="34" charset="0"/>
                  <a:buChar char="•"/>
                </a:pPr>
                <a:r>
                  <a:rPr lang="en-US" sz="4400" dirty="0">
                    <a:solidFill>
                      <a:srgbClr val="142912"/>
                    </a:solidFill>
                    <a:latin typeface="Cambria"/>
                  </a:rPr>
                  <a:t>EDGK </a:t>
                </a:r>
                <a:r>
                  <a:rPr lang="en-US" sz="4400" dirty="0" err="1">
                    <a:solidFill>
                      <a:srgbClr val="142912"/>
                    </a:solidFill>
                    <a:latin typeface="Cambria"/>
                  </a:rPr>
                  <a:t>là</a:t>
                </a:r>
                <a:r>
                  <a:rPr lang="en-US" sz="4400" dirty="0">
                    <a:solidFill>
                      <a:srgbClr val="142912"/>
                    </a:solidFill>
                    <a:latin typeface="Cambria"/>
                  </a:rPr>
                  <a:t> </a:t>
                </a:r>
                <a:r>
                  <a:rPr lang="en-US" sz="4400" dirty="0" err="1">
                    <a:solidFill>
                      <a:srgbClr val="142912"/>
                    </a:solidFill>
                    <a:latin typeface="Cambria"/>
                  </a:rPr>
                  <a:t>hình</a:t>
                </a:r>
                <a:r>
                  <a:rPr lang="en-US" sz="4400" dirty="0">
                    <a:solidFill>
                      <a:srgbClr val="142912"/>
                    </a:solidFill>
                    <a:latin typeface="Cambria"/>
                  </a:rPr>
                  <a:t> </a:t>
                </a:r>
                <a:r>
                  <a:rPr lang="en-US" sz="4400" dirty="0" err="1">
                    <a:solidFill>
                      <a:srgbClr val="142912"/>
                    </a:solidFill>
                    <a:latin typeface="Cambria"/>
                  </a:rPr>
                  <a:t>thoi</a:t>
                </a:r>
                <a:r>
                  <a:rPr lang="en-US" sz="4400" dirty="0">
                    <a:solidFill>
                      <a:srgbClr val="142912"/>
                    </a:solidFill>
                    <a:latin typeface="Cambria"/>
                  </a:rPr>
                  <a:t>.</a:t>
                </a:r>
              </a:p>
            </p:txBody>
          </p:sp>
          <p:sp>
            <p:nvSpPr>
              <p:cNvPr id="18" name="TextBox 12"/>
              <p:cNvSpPr txBox="1"/>
              <p:nvPr/>
            </p:nvSpPr>
            <p:spPr>
              <a:xfrm>
                <a:off x="1235467" y="7192190"/>
                <a:ext cx="8714084" cy="493790"/>
              </a:xfrm>
              <a:prstGeom prst="rect">
                <a:avLst/>
              </a:prstGeom>
            </p:spPr>
            <p:txBody>
              <a:bodyPr wrap="square" lIns="0" tIns="0" rIns="0" bIns="0" rtlCol="0" anchor="t">
                <a:spAutoFit/>
              </a:bodyPr>
              <a:lstStyle/>
              <a:p>
                <a:pPr marL="571500" indent="-571500" algn="just">
                  <a:lnSpc>
                    <a:spcPts val="3842"/>
                  </a:lnSpc>
                  <a:spcBef>
                    <a:spcPct val="0"/>
                  </a:spcBef>
                  <a:buFont typeface="Arial" panose="020B0604020202020204" pitchFamily="34" charset="0"/>
                  <a:buChar char="•"/>
                </a:pPr>
                <a:r>
                  <a:rPr lang="en-US" sz="4400" dirty="0">
                    <a:solidFill>
                      <a:srgbClr val="142912"/>
                    </a:solidFill>
                    <a:latin typeface="Cambria"/>
                  </a:rPr>
                  <a:t>LDEK </a:t>
                </a:r>
                <a:r>
                  <a:rPr lang="en-US" sz="4400" dirty="0" err="1">
                    <a:solidFill>
                      <a:srgbClr val="142912"/>
                    </a:solidFill>
                    <a:latin typeface="Cambria"/>
                  </a:rPr>
                  <a:t>là</a:t>
                </a:r>
                <a:r>
                  <a:rPr lang="en-US" sz="4400" dirty="0">
                    <a:solidFill>
                      <a:srgbClr val="142912"/>
                    </a:solidFill>
                    <a:latin typeface="Cambria"/>
                  </a:rPr>
                  <a:t> </a:t>
                </a:r>
                <a:r>
                  <a:rPr lang="en-US" sz="4400" dirty="0" err="1">
                    <a:solidFill>
                      <a:srgbClr val="142912"/>
                    </a:solidFill>
                    <a:latin typeface="Cambria"/>
                  </a:rPr>
                  <a:t>hình</a:t>
                </a:r>
                <a:r>
                  <a:rPr lang="en-US" sz="4400" dirty="0">
                    <a:solidFill>
                      <a:srgbClr val="142912"/>
                    </a:solidFill>
                    <a:latin typeface="Cambria"/>
                  </a:rPr>
                  <a:t> </a:t>
                </a:r>
                <a:r>
                  <a:rPr lang="en-US" sz="4400" dirty="0" err="1">
                    <a:solidFill>
                      <a:srgbClr val="142912"/>
                    </a:solidFill>
                    <a:latin typeface="Cambria"/>
                  </a:rPr>
                  <a:t>bình</a:t>
                </a:r>
                <a:r>
                  <a:rPr lang="en-US" sz="4400" dirty="0">
                    <a:solidFill>
                      <a:srgbClr val="142912"/>
                    </a:solidFill>
                    <a:latin typeface="Cambria"/>
                  </a:rPr>
                  <a:t> </a:t>
                </a:r>
                <a:r>
                  <a:rPr lang="en-US" sz="4400" dirty="0" err="1">
                    <a:solidFill>
                      <a:srgbClr val="142912"/>
                    </a:solidFill>
                    <a:latin typeface="Cambria"/>
                  </a:rPr>
                  <a:t>hành</a:t>
                </a:r>
                <a:r>
                  <a:rPr lang="en-US" sz="4400" dirty="0">
                    <a:solidFill>
                      <a:srgbClr val="142912"/>
                    </a:solidFill>
                    <a:latin typeface="Cambria"/>
                  </a:rPr>
                  <a:t>.</a:t>
                </a:r>
              </a:p>
            </p:txBody>
          </p:sp>
          <p:sp>
            <p:nvSpPr>
              <p:cNvPr id="19" name="TextBox 13"/>
              <p:cNvSpPr txBox="1"/>
              <p:nvPr/>
            </p:nvSpPr>
            <p:spPr>
              <a:xfrm>
                <a:off x="1235467" y="8131328"/>
                <a:ext cx="6344134" cy="493790"/>
              </a:xfrm>
              <a:prstGeom prst="rect">
                <a:avLst/>
              </a:prstGeom>
            </p:spPr>
            <p:txBody>
              <a:bodyPr wrap="square" lIns="0" tIns="0" rIns="0" bIns="0" rtlCol="0" anchor="t">
                <a:spAutoFit/>
              </a:bodyPr>
              <a:lstStyle/>
              <a:p>
                <a:pPr marL="571500" indent="-571500" algn="just">
                  <a:lnSpc>
                    <a:spcPts val="3842"/>
                  </a:lnSpc>
                  <a:spcBef>
                    <a:spcPct val="0"/>
                  </a:spcBef>
                  <a:buFont typeface="Arial" panose="020B0604020202020204" pitchFamily="34" charset="0"/>
                  <a:buChar char="•"/>
                </a:pPr>
                <a:r>
                  <a:rPr lang="en-US" sz="4400" dirty="0">
                    <a:solidFill>
                      <a:srgbClr val="142912"/>
                    </a:solidFill>
                    <a:latin typeface="Cambria"/>
                  </a:rPr>
                  <a:t>KEHI </a:t>
                </a:r>
                <a:r>
                  <a:rPr lang="en-US" sz="4400" dirty="0" err="1">
                    <a:solidFill>
                      <a:srgbClr val="142912"/>
                    </a:solidFill>
                    <a:latin typeface="Cambria"/>
                  </a:rPr>
                  <a:t>là</a:t>
                </a:r>
                <a:r>
                  <a:rPr lang="en-US" sz="4400" dirty="0">
                    <a:solidFill>
                      <a:srgbClr val="142912"/>
                    </a:solidFill>
                    <a:latin typeface="Cambria"/>
                  </a:rPr>
                  <a:t> </a:t>
                </a:r>
                <a:r>
                  <a:rPr lang="en-US" sz="4400" dirty="0" err="1">
                    <a:solidFill>
                      <a:srgbClr val="142912"/>
                    </a:solidFill>
                    <a:latin typeface="Cambria"/>
                  </a:rPr>
                  <a:t>hình</a:t>
                </a:r>
                <a:r>
                  <a:rPr lang="en-US" sz="4400" dirty="0">
                    <a:solidFill>
                      <a:srgbClr val="142912"/>
                    </a:solidFill>
                    <a:latin typeface="Cambria"/>
                  </a:rPr>
                  <a:t> </a:t>
                </a:r>
                <a:r>
                  <a:rPr lang="en-US" sz="4400" dirty="0" err="1">
                    <a:solidFill>
                      <a:srgbClr val="142912"/>
                    </a:solidFill>
                    <a:latin typeface="Cambria"/>
                  </a:rPr>
                  <a:t>thoi</a:t>
                </a:r>
                <a:r>
                  <a:rPr lang="en-US" sz="4400" dirty="0">
                    <a:solidFill>
                      <a:srgbClr val="142912"/>
                    </a:solidFill>
                    <a:latin typeface="Cambria"/>
                  </a:rPr>
                  <a:t>.</a:t>
                </a:r>
              </a:p>
            </p:txBody>
          </p:sp>
          <p:sp>
            <p:nvSpPr>
              <p:cNvPr id="20" name="TextBox 14"/>
              <p:cNvSpPr txBox="1"/>
              <p:nvPr/>
            </p:nvSpPr>
            <p:spPr>
              <a:xfrm>
                <a:off x="1235467" y="9066302"/>
                <a:ext cx="10213452" cy="493790"/>
              </a:xfrm>
              <a:prstGeom prst="rect">
                <a:avLst/>
              </a:prstGeom>
            </p:spPr>
            <p:txBody>
              <a:bodyPr wrap="square" lIns="0" tIns="0" rIns="0" bIns="0" rtlCol="0" anchor="t">
                <a:spAutoFit/>
              </a:bodyPr>
              <a:lstStyle/>
              <a:p>
                <a:pPr marL="571500" indent="-571500" algn="just">
                  <a:lnSpc>
                    <a:spcPts val="3842"/>
                  </a:lnSpc>
                  <a:spcBef>
                    <a:spcPct val="0"/>
                  </a:spcBef>
                  <a:buFont typeface="Arial" panose="020B0604020202020204" pitchFamily="34" charset="0"/>
                  <a:buChar char="•"/>
                </a:pPr>
                <a:r>
                  <a:rPr lang="en-US" sz="4400" dirty="0" err="1">
                    <a:solidFill>
                      <a:srgbClr val="142912"/>
                    </a:solidFill>
                    <a:latin typeface="Cambria"/>
                  </a:rPr>
                  <a:t>Có</a:t>
                </a:r>
                <a:r>
                  <a:rPr lang="en-US" sz="4400" dirty="0">
                    <a:solidFill>
                      <a:srgbClr val="142912"/>
                    </a:solidFill>
                    <a:latin typeface="Cambria"/>
                  </a:rPr>
                  <a:t> 2 </a:t>
                </a:r>
                <a:r>
                  <a:rPr lang="en-US" sz="4400" dirty="0" err="1">
                    <a:solidFill>
                      <a:srgbClr val="142912"/>
                    </a:solidFill>
                    <a:latin typeface="Cambria"/>
                  </a:rPr>
                  <a:t>đoạn</a:t>
                </a:r>
                <a:r>
                  <a:rPr lang="en-US" sz="4400" dirty="0">
                    <a:solidFill>
                      <a:srgbClr val="142912"/>
                    </a:solidFill>
                    <a:latin typeface="Cambria"/>
                  </a:rPr>
                  <a:t> </a:t>
                </a:r>
                <a:r>
                  <a:rPr lang="en-US" sz="4400" dirty="0" err="1">
                    <a:solidFill>
                      <a:srgbClr val="142912"/>
                    </a:solidFill>
                    <a:latin typeface="Cambria"/>
                  </a:rPr>
                  <a:t>thẳng</a:t>
                </a:r>
                <a:r>
                  <a:rPr lang="en-US" sz="4400" dirty="0">
                    <a:solidFill>
                      <a:srgbClr val="142912"/>
                    </a:solidFill>
                    <a:latin typeface="Cambria"/>
                  </a:rPr>
                  <a:t> song </a:t>
                </a:r>
                <a:r>
                  <a:rPr lang="en-US" sz="4400" dirty="0" err="1">
                    <a:solidFill>
                      <a:srgbClr val="142912"/>
                    </a:solidFill>
                    <a:latin typeface="Cambria"/>
                  </a:rPr>
                  <a:t>song</a:t>
                </a:r>
                <a:r>
                  <a:rPr lang="en-US" sz="4400" dirty="0">
                    <a:solidFill>
                      <a:srgbClr val="142912"/>
                    </a:solidFill>
                    <a:latin typeface="Cambria"/>
                  </a:rPr>
                  <a:t> </a:t>
                </a:r>
                <a:r>
                  <a:rPr lang="en-US" sz="4400" dirty="0" err="1">
                    <a:solidFill>
                      <a:srgbClr val="142912"/>
                    </a:solidFill>
                    <a:latin typeface="Cambria"/>
                  </a:rPr>
                  <a:t>với</a:t>
                </a:r>
                <a:r>
                  <a:rPr lang="en-US" sz="4400" dirty="0">
                    <a:solidFill>
                      <a:srgbClr val="142912"/>
                    </a:solidFill>
                    <a:latin typeface="Cambria"/>
                  </a:rPr>
                  <a:t> </a:t>
                </a:r>
                <a:r>
                  <a:rPr lang="en-US" sz="4400" dirty="0" err="1">
                    <a:solidFill>
                      <a:srgbClr val="142912"/>
                    </a:solidFill>
                    <a:latin typeface="Cambria"/>
                  </a:rPr>
                  <a:t>đoạn</a:t>
                </a:r>
                <a:r>
                  <a:rPr lang="en-US" sz="4400" dirty="0">
                    <a:solidFill>
                      <a:srgbClr val="142912"/>
                    </a:solidFill>
                    <a:latin typeface="Cambria"/>
                  </a:rPr>
                  <a:t> </a:t>
                </a:r>
                <a:r>
                  <a:rPr lang="en-US" sz="4400" dirty="0" err="1">
                    <a:solidFill>
                      <a:srgbClr val="142912"/>
                    </a:solidFill>
                    <a:latin typeface="Cambria"/>
                  </a:rPr>
                  <a:t>thẳng</a:t>
                </a:r>
                <a:r>
                  <a:rPr lang="en-US" sz="4400" dirty="0">
                    <a:solidFill>
                      <a:srgbClr val="142912"/>
                    </a:solidFill>
                    <a:latin typeface="Cambria"/>
                  </a:rPr>
                  <a:t> DE</a:t>
                </a:r>
              </a:p>
            </p:txBody>
          </p:sp>
        </p:grpSp>
        <p:grpSp>
          <p:nvGrpSpPr>
            <p:cNvPr id="10" name="Group 9"/>
            <p:cNvGrpSpPr/>
            <p:nvPr/>
          </p:nvGrpSpPr>
          <p:grpSpPr>
            <a:xfrm>
              <a:off x="6602853" y="3609475"/>
              <a:ext cx="1020057" cy="785390"/>
              <a:chOff x="6602853" y="3609475"/>
              <a:chExt cx="1020057" cy="785390"/>
            </a:xfrm>
          </p:grpSpPr>
          <p:sp>
            <p:nvSpPr>
              <p:cNvPr id="6" name="Rounded Rectangle 5"/>
              <p:cNvSpPr/>
              <p:nvPr/>
            </p:nvSpPr>
            <p:spPr>
              <a:xfrm>
                <a:off x="6602853" y="3609475"/>
                <a:ext cx="852260" cy="785390"/>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15"/>
              <p:cNvSpPr txBox="1"/>
              <p:nvPr/>
            </p:nvSpPr>
            <p:spPr>
              <a:xfrm>
                <a:off x="6886512" y="3831901"/>
                <a:ext cx="736398" cy="512961"/>
              </a:xfrm>
              <a:prstGeom prst="rect">
                <a:avLst/>
              </a:prstGeom>
            </p:spPr>
            <p:txBody>
              <a:bodyPr wrap="square" lIns="0" tIns="0" rIns="0" bIns="0" rtlCol="0" anchor="t">
                <a:spAutoFit/>
              </a:bodyPr>
              <a:lstStyle/>
              <a:p>
                <a:pPr algn="just">
                  <a:lnSpc>
                    <a:spcPts val="3999"/>
                  </a:lnSpc>
                  <a:spcBef>
                    <a:spcPct val="0"/>
                  </a:spcBef>
                </a:pPr>
                <a:r>
                  <a:rPr lang="en-US" sz="4400" dirty="0" smtClean="0">
                    <a:solidFill>
                      <a:srgbClr val="142912"/>
                    </a:solidFill>
                    <a:latin typeface="Cambria"/>
                  </a:rPr>
                  <a:t>?</a:t>
                </a:r>
                <a:endParaRPr lang="en-US" sz="4400" dirty="0">
                  <a:solidFill>
                    <a:srgbClr val="142912"/>
                  </a:solidFill>
                  <a:latin typeface="Cambria"/>
                </a:endParaRPr>
              </a:p>
            </p:txBody>
          </p:sp>
        </p:grpSp>
        <p:grpSp>
          <p:nvGrpSpPr>
            <p:cNvPr id="35" name="Group 34"/>
            <p:cNvGrpSpPr/>
            <p:nvPr/>
          </p:nvGrpSpPr>
          <p:grpSpPr>
            <a:xfrm>
              <a:off x="7808929" y="4553448"/>
              <a:ext cx="1020057" cy="785390"/>
              <a:chOff x="6602853" y="3609475"/>
              <a:chExt cx="1020057" cy="785390"/>
            </a:xfrm>
          </p:grpSpPr>
          <p:sp>
            <p:nvSpPr>
              <p:cNvPr id="36" name="Rounded Rectangle 35"/>
              <p:cNvSpPr/>
              <p:nvPr/>
            </p:nvSpPr>
            <p:spPr>
              <a:xfrm>
                <a:off x="6602853" y="3609475"/>
                <a:ext cx="852260" cy="785390"/>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15"/>
              <p:cNvSpPr txBox="1"/>
              <p:nvPr/>
            </p:nvSpPr>
            <p:spPr>
              <a:xfrm>
                <a:off x="6886512" y="3831901"/>
                <a:ext cx="736398" cy="512961"/>
              </a:xfrm>
              <a:prstGeom prst="rect">
                <a:avLst/>
              </a:prstGeom>
            </p:spPr>
            <p:txBody>
              <a:bodyPr wrap="square" lIns="0" tIns="0" rIns="0" bIns="0" rtlCol="0" anchor="t">
                <a:spAutoFit/>
              </a:bodyPr>
              <a:lstStyle/>
              <a:p>
                <a:pPr algn="just">
                  <a:lnSpc>
                    <a:spcPts val="3999"/>
                  </a:lnSpc>
                  <a:spcBef>
                    <a:spcPct val="0"/>
                  </a:spcBef>
                </a:pPr>
                <a:r>
                  <a:rPr lang="en-US" sz="4400" dirty="0" smtClean="0">
                    <a:solidFill>
                      <a:srgbClr val="142912"/>
                    </a:solidFill>
                    <a:latin typeface="Cambria"/>
                  </a:rPr>
                  <a:t>?</a:t>
                </a:r>
                <a:endParaRPr lang="en-US" sz="4400" dirty="0">
                  <a:solidFill>
                    <a:srgbClr val="142912"/>
                  </a:solidFill>
                  <a:latin typeface="Cambria"/>
                </a:endParaRPr>
              </a:p>
            </p:txBody>
          </p:sp>
        </p:grpSp>
        <p:grpSp>
          <p:nvGrpSpPr>
            <p:cNvPr id="38" name="Group 37"/>
            <p:cNvGrpSpPr/>
            <p:nvPr/>
          </p:nvGrpSpPr>
          <p:grpSpPr>
            <a:xfrm>
              <a:off x="6245224" y="5457430"/>
              <a:ext cx="1020057" cy="785390"/>
              <a:chOff x="6602853" y="3609475"/>
              <a:chExt cx="1020057" cy="785390"/>
            </a:xfrm>
          </p:grpSpPr>
          <p:sp>
            <p:nvSpPr>
              <p:cNvPr id="39" name="Rounded Rectangle 38"/>
              <p:cNvSpPr/>
              <p:nvPr/>
            </p:nvSpPr>
            <p:spPr>
              <a:xfrm>
                <a:off x="6602853" y="3609475"/>
                <a:ext cx="852260" cy="785390"/>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15"/>
              <p:cNvSpPr txBox="1"/>
              <p:nvPr/>
            </p:nvSpPr>
            <p:spPr>
              <a:xfrm>
                <a:off x="6886512" y="3831901"/>
                <a:ext cx="736398" cy="512961"/>
              </a:xfrm>
              <a:prstGeom prst="rect">
                <a:avLst/>
              </a:prstGeom>
            </p:spPr>
            <p:txBody>
              <a:bodyPr wrap="square" lIns="0" tIns="0" rIns="0" bIns="0" rtlCol="0" anchor="t">
                <a:spAutoFit/>
              </a:bodyPr>
              <a:lstStyle/>
              <a:p>
                <a:pPr algn="just">
                  <a:lnSpc>
                    <a:spcPts val="3999"/>
                  </a:lnSpc>
                  <a:spcBef>
                    <a:spcPct val="0"/>
                  </a:spcBef>
                </a:pPr>
                <a:r>
                  <a:rPr lang="en-US" sz="4400" dirty="0" smtClean="0">
                    <a:solidFill>
                      <a:srgbClr val="142912"/>
                    </a:solidFill>
                    <a:latin typeface="Cambria"/>
                  </a:rPr>
                  <a:t>?</a:t>
                </a:r>
                <a:endParaRPr lang="en-US" sz="4400" dirty="0">
                  <a:solidFill>
                    <a:srgbClr val="142912"/>
                  </a:solidFill>
                  <a:latin typeface="Cambria"/>
                </a:endParaRPr>
              </a:p>
            </p:txBody>
          </p:sp>
        </p:grpSp>
        <p:grpSp>
          <p:nvGrpSpPr>
            <p:cNvPr id="41" name="Group 40"/>
            <p:cNvGrpSpPr/>
            <p:nvPr/>
          </p:nvGrpSpPr>
          <p:grpSpPr>
            <a:xfrm>
              <a:off x="12983873" y="6339543"/>
              <a:ext cx="1020057" cy="785390"/>
              <a:chOff x="6602853" y="3609475"/>
              <a:chExt cx="1020057" cy="785390"/>
            </a:xfrm>
          </p:grpSpPr>
          <p:sp>
            <p:nvSpPr>
              <p:cNvPr id="42" name="Rounded Rectangle 41"/>
              <p:cNvSpPr/>
              <p:nvPr/>
            </p:nvSpPr>
            <p:spPr>
              <a:xfrm>
                <a:off x="6602853" y="3609475"/>
                <a:ext cx="852260" cy="785390"/>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15"/>
              <p:cNvSpPr txBox="1"/>
              <p:nvPr/>
            </p:nvSpPr>
            <p:spPr>
              <a:xfrm>
                <a:off x="6886512" y="3831901"/>
                <a:ext cx="736398" cy="512961"/>
              </a:xfrm>
              <a:prstGeom prst="rect">
                <a:avLst/>
              </a:prstGeom>
            </p:spPr>
            <p:txBody>
              <a:bodyPr wrap="square" lIns="0" tIns="0" rIns="0" bIns="0" rtlCol="0" anchor="t">
                <a:spAutoFit/>
              </a:bodyPr>
              <a:lstStyle/>
              <a:p>
                <a:pPr algn="just">
                  <a:lnSpc>
                    <a:spcPts val="3999"/>
                  </a:lnSpc>
                  <a:spcBef>
                    <a:spcPct val="0"/>
                  </a:spcBef>
                </a:pPr>
                <a:r>
                  <a:rPr lang="en-US" sz="4400" dirty="0" smtClean="0">
                    <a:solidFill>
                      <a:srgbClr val="142912"/>
                    </a:solidFill>
                    <a:latin typeface="Cambria"/>
                  </a:rPr>
                  <a:t>?</a:t>
                </a:r>
                <a:endParaRPr lang="en-US" sz="4400" dirty="0">
                  <a:solidFill>
                    <a:srgbClr val="142912"/>
                  </a:solidFill>
                  <a:latin typeface="Cambria"/>
                </a:endParaRPr>
              </a:p>
            </p:txBody>
          </p:sp>
        </p:grpSp>
      </p:grpSp>
      <p:grpSp>
        <p:nvGrpSpPr>
          <p:cNvPr id="32" name="Group 31"/>
          <p:cNvGrpSpPr/>
          <p:nvPr/>
        </p:nvGrpSpPr>
        <p:grpSpPr>
          <a:xfrm>
            <a:off x="6603426" y="3585411"/>
            <a:ext cx="990972" cy="821538"/>
            <a:chOff x="6602853" y="3573327"/>
            <a:chExt cx="990972" cy="821538"/>
          </a:xfrm>
        </p:grpSpPr>
        <p:sp>
          <p:nvSpPr>
            <p:cNvPr id="33" name="Rounded Rectangle 32"/>
            <p:cNvSpPr/>
            <p:nvPr/>
          </p:nvSpPr>
          <p:spPr>
            <a:xfrm>
              <a:off x="6602853" y="3573327"/>
              <a:ext cx="852260" cy="821538"/>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rgbClr val="F2534F"/>
                </a:solidFill>
              </a:endParaRPr>
            </a:p>
          </p:txBody>
        </p:sp>
        <p:sp>
          <p:nvSpPr>
            <p:cNvPr id="44" name="TextBox 15"/>
            <p:cNvSpPr txBox="1"/>
            <p:nvPr/>
          </p:nvSpPr>
          <p:spPr>
            <a:xfrm>
              <a:off x="6857427" y="3759816"/>
              <a:ext cx="736398" cy="512961"/>
            </a:xfrm>
            <a:prstGeom prst="rect">
              <a:avLst/>
            </a:prstGeom>
          </p:spPr>
          <p:txBody>
            <a:bodyPr wrap="square" lIns="0" tIns="0" rIns="0" bIns="0" rtlCol="0" anchor="t">
              <a:spAutoFit/>
            </a:bodyPr>
            <a:lstStyle/>
            <a:p>
              <a:pPr algn="just">
                <a:lnSpc>
                  <a:spcPts val="3999"/>
                </a:lnSpc>
                <a:spcBef>
                  <a:spcPct val="0"/>
                </a:spcBef>
              </a:pPr>
              <a:r>
                <a:rPr lang="en-US" sz="4400" b="1" dirty="0" smtClean="0">
                  <a:solidFill>
                    <a:srgbClr val="F2534F"/>
                  </a:solidFill>
                  <a:latin typeface="Cambria"/>
                </a:rPr>
                <a:t>Đ</a:t>
              </a:r>
              <a:endParaRPr lang="en-US" sz="4400" b="1" dirty="0">
                <a:solidFill>
                  <a:srgbClr val="F2534F"/>
                </a:solidFill>
                <a:latin typeface="Cambria"/>
              </a:endParaRPr>
            </a:p>
          </p:txBody>
        </p:sp>
      </p:grpSp>
      <p:grpSp>
        <p:nvGrpSpPr>
          <p:cNvPr id="45" name="Group 44"/>
          <p:cNvGrpSpPr/>
          <p:nvPr/>
        </p:nvGrpSpPr>
        <p:grpSpPr>
          <a:xfrm>
            <a:off x="7808929" y="4533613"/>
            <a:ext cx="990972" cy="821538"/>
            <a:chOff x="6602853" y="3573327"/>
            <a:chExt cx="990972" cy="821538"/>
          </a:xfrm>
        </p:grpSpPr>
        <p:sp>
          <p:nvSpPr>
            <p:cNvPr id="46" name="Rounded Rectangle 45"/>
            <p:cNvSpPr/>
            <p:nvPr/>
          </p:nvSpPr>
          <p:spPr>
            <a:xfrm>
              <a:off x="6602853" y="3573327"/>
              <a:ext cx="852260" cy="821538"/>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rgbClr val="F2534F"/>
                </a:solidFill>
              </a:endParaRPr>
            </a:p>
          </p:txBody>
        </p:sp>
        <p:sp>
          <p:nvSpPr>
            <p:cNvPr id="47" name="TextBox 15"/>
            <p:cNvSpPr txBox="1"/>
            <p:nvPr/>
          </p:nvSpPr>
          <p:spPr>
            <a:xfrm>
              <a:off x="6857427" y="3759816"/>
              <a:ext cx="736398" cy="512961"/>
            </a:xfrm>
            <a:prstGeom prst="rect">
              <a:avLst/>
            </a:prstGeom>
          </p:spPr>
          <p:txBody>
            <a:bodyPr wrap="square" lIns="0" tIns="0" rIns="0" bIns="0" rtlCol="0" anchor="t">
              <a:spAutoFit/>
            </a:bodyPr>
            <a:lstStyle/>
            <a:p>
              <a:pPr algn="just">
                <a:lnSpc>
                  <a:spcPts val="3999"/>
                </a:lnSpc>
                <a:spcBef>
                  <a:spcPct val="0"/>
                </a:spcBef>
              </a:pPr>
              <a:r>
                <a:rPr lang="en-US" sz="4400" b="1" dirty="0" smtClean="0">
                  <a:solidFill>
                    <a:srgbClr val="F2534F"/>
                  </a:solidFill>
                  <a:latin typeface="Cambria"/>
                </a:rPr>
                <a:t>Đ</a:t>
              </a:r>
              <a:endParaRPr lang="en-US" sz="4400" b="1" dirty="0">
                <a:solidFill>
                  <a:srgbClr val="F2534F"/>
                </a:solidFill>
                <a:latin typeface="Cambria"/>
              </a:endParaRPr>
            </a:p>
          </p:txBody>
        </p:sp>
      </p:grpSp>
      <p:grpSp>
        <p:nvGrpSpPr>
          <p:cNvPr id="48" name="Group 47"/>
          <p:cNvGrpSpPr/>
          <p:nvPr/>
        </p:nvGrpSpPr>
        <p:grpSpPr>
          <a:xfrm>
            <a:off x="6245224" y="5433052"/>
            <a:ext cx="990972" cy="821538"/>
            <a:chOff x="6602853" y="3573327"/>
            <a:chExt cx="990972" cy="821538"/>
          </a:xfrm>
        </p:grpSpPr>
        <p:sp>
          <p:nvSpPr>
            <p:cNvPr id="49" name="Rounded Rectangle 48"/>
            <p:cNvSpPr/>
            <p:nvPr/>
          </p:nvSpPr>
          <p:spPr>
            <a:xfrm>
              <a:off x="6602853" y="3573327"/>
              <a:ext cx="852260" cy="821538"/>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rgbClr val="F2534F"/>
                </a:solidFill>
              </a:endParaRPr>
            </a:p>
          </p:txBody>
        </p:sp>
        <p:sp>
          <p:nvSpPr>
            <p:cNvPr id="50" name="TextBox 15"/>
            <p:cNvSpPr txBox="1"/>
            <p:nvPr/>
          </p:nvSpPr>
          <p:spPr>
            <a:xfrm>
              <a:off x="6857427" y="3759816"/>
              <a:ext cx="736398" cy="512961"/>
            </a:xfrm>
            <a:prstGeom prst="rect">
              <a:avLst/>
            </a:prstGeom>
          </p:spPr>
          <p:txBody>
            <a:bodyPr wrap="square" lIns="0" tIns="0" rIns="0" bIns="0" rtlCol="0" anchor="t">
              <a:spAutoFit/>
            </a:bodyPr>
            <a:lstStyle/>
            <a:p>
              <a:pPr algn="just">
                <a:lnSpc>
                  <a:spcPts val="3999"/>
                </a:lnSpc>
                <a:spcBef>
                  <a:spcPct val="0"/>
                </a:spcBef>
              </a:pPr>
              <a:r>
                <a:rPr lang="en-US" sz="4400" b="1" dirty="0">
                  <a:solidFill>
                    <a:srgbClr val="F2534F"/>
                  </a:solidFill>
                  <a:latin typeface="Cambria"/>
                </a:rPr>
                <a:t>S</a:t>
              </a:r>
            </a:p>
          </p:txBody>
        </p:sp>
      </p:grpSp>
      <p:grpSp>
        <p:nvGrpSpPr>
          <p:cNvPr id="51" name="Group 50"/>
          <p:cNvGrpSpPr/>
          <p:nvPr/>
        </p:nvGrpSpPr>
        <p:grpSpPr>
          <a:xfrm>
            <a:off x="12983873" y="6321469"/>
            <a:ext cx="990972" cy="821538"/>
            <a:chOff x="6602853" y="3573327"/>
            <a:chExt cx="990972" cy="821538"/>
          </a:xfrm>
        </p:grpSpPr>
        <p:sp>
          <p:nvSpPr>
            <p:cNvPr id="52" name="Rounded Rectangle 51"/>
            <p:cNvSpPr/>
            <p:nvPr/>
          </p:nvSpPr>
          <p:spPr>
            <a:xfrm>
              <a:off x="6602853" y="3573327"/>
              <a:ext cx="852260" cy="821538"/>
            </a:xfrm>
            <a:prstGeom prst="roundRect">
              <a:avLst/>
            </a:prstGeom>
            <a:solidFill>
              <a:schemeClr val="bg1"/>
            </a:solidFill>
            <a:ln w="38100">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rgbClr val="F2534F"/>
                </a:solidFill>
              </a:endParaRPr>
            </a:p>
          </p:txBody>
        </p:sp>
        <p:sp>
          <p:nvSpPr>
            <p:cNvPr id="53" name="TextBox 15"/>
            <p:cNvSpPr txBox="1"/>
            <p:nvPr/>
          </p:nvSpPr>
          <p:spPr>
            <a:xfrm>
              <a:off x="6857427" y="3759816"/>
              <a:ext cx="736398" cy="512961"/>
            </a:xfrm>
            <a:prstGeom prst="rect">
              <a:avLst/>
            </a:prstGeom>
          </p:spPr>
          <p:txBody>
            <a:bodyPr wrap="square" lIns="0" tIns="0" rIns="0" bIns="0" rtlCol="0" anchor="t">
              <a:spAutoFit/>
            </a:bodyPr>
            <a:lstStyle/>
            <a:p>
              <a:pPr algn="just">
                <a:lnSpc>
                  <a:spcPts val="3999"/>
                </a:lnSpc>
                <a:spcBef>
                  <a:spcPct val="0"/>
                </a:spcBef>
              </a:pPr>
              <a:r>
                <a:rPr lang="en-US" sz="4400" b="1" dirty="0" smtClean="0">
                  <a:solidFill>
                    <a:srgbClr val="F2534F"/>
                  </a:solidFill>
                  <a:latin typeface="Cambria"/>
                </a:rPr>
                <a:t>Đ</a:t>
              </a:r>
              <a:endParaRPr lang="en-US" sz="4400" b="1" dirty="0">
                <a:solidFill>
                  <a:srgbClr val="F2534F"/>
                </a:solidFill>
                <a:latin typeface="Cambria"/>
              </a:endParaRPr>
            </a:p>
          </p:txBody>
        </p:sp>
      </p:grpSp>
      <p:sp>
        <p:nvSpPr>
          <p:cNvPr id="54" name="TextBox 9"/>
          <p:cNvSpPr txBox="1"/>
          <p:nvPr/>
        </p:nvSpPr>
        <p:spPr>
          <a:xfrm>
            <a:off x="-32084" y="2905190"/>
            <a:ext cx="8023407" cy="1010277"/>
          </a:xfrm>
          <a:prstGeom prst="rect">
            <a:avLst/>
          </a:prstGeom>
        </p:spPr>
        <p:txBody>
          <a:bodyPr wrap="square" lIns="0" tIns="0" rIns="0" bIns="0" rtlCol="0" anchor="t">
            <a:spAutoFit/>
          </a:bodyPr>
          <a:lstStyle/>
          <a:p>
            <a:pPr algn="ctr">
              <a:lnSpc>
                <a:spcPts val="3842"/>
              </a:lnSpc>
            </a:pPr>
            <a:r>
              <a:rPr lang="en-US" sz="4800" dirty="0" smtClean="0">
                <a:solidFill>
                  <a:srgbClr val="142912"/>
                </a:solidFill>
                <a:latin typeface="Cambria"/>
              </a:rPr>
              <a:t>a) </a:t>
            </a:r>
            <a:r>
              <a:rPr lang="en-US" sz="4800" dirty="0" err="1" smtClean="0">
                <a:solidFill>
                  <a:srgbClr val="142912"/>
                </a:solidFill>
                <a:latin typeface="Cambria"/>
              </a:rPr>
              <a:t>Trong</a:t>
            </a:r>
            <a:r>
              <a:rPr lang="en-US" sz="4800" dirty="0" smtClean="0">
                <a:solidFill>
                  <a:srgbClr val="142912"/>
                </a:solidFill>
                <a:latin typeface="Cambria"/>
              </a:rPr>
              <a:t> </a:t>
            </a:r>
            <a:r>
              <a:rPr lang="en-US" sz="4800" dirty="0" err="1">
                <a:solidFill>
                  <a:srgbClr val="142912"/>
                </a:solidFill>
                <a:latin typeface="Cambria"/>
              </a:rPr>
              <a:t>hình</a:t>
            </a:r>
            <a:r>
              <a:rPr lang="en-US" sz="4800" dirty="0">
                <a:solidFill>
                  <a:srgbClr val="142912"/>
                </a:solidFill>
                <a:latin typeface="Cambria"/>
              </a:rPr>
              <a:t> </a:t>
            </a:r>
            <a:r>
              <a:rPr lang="en-US" sz="4800" dirty="0" err="1">
                <a:solidFill>
                  <a:srgbClr val="142912"/>
                </a:solidFill>
                <a:latin typeface="Cambria"/>
              </a:rPr>
              <a:t>vẽ</a:t>
            </a:r>
            <a:r>
              <a:rPr lang="en-US" sz="4800" dirty="0">
                <a:solidFill>
                  <a:srgbClr val="142912"/>
                </a:solidFill>
                <a:latin typeface="Cambria"/>
              </a:rPr>
              <a:t> </a:t>
            </a:r>
            <a:r>
              <a:rPr lang="en-US" sz="4800" dirty="0" err="1">
                <a:solidFill>
                  <a:srgbClr val="142912"/>
                </a:solidFill>
                <a:latin typeface="Cambria"/>
              </a:rPr>
              <a:t>sau</a:t>
            </a:r>
            <a:r>
              <a:rPr lang="en-US" sz="4800" dirty="0">
                <a:solidFill>
                  <a:srgbClr val="142912"/>
                </a:solidFill>
                <a:latin typeface="Cambria"/>
              </a:rPr>
              <a:t>:</a:t>
            </a:r>
          </a:p>
          <a:p>
            <a:pPr algn="ctr">
              <a:lnSpc>
                <a:spcPts val="3842"/>
              </a:lnSpc>
              <a:spcBef>
                <a:spcPct val="0"/>
              </a:spcBef>
            </a:pPr>
            <a:endParaRPr lang="en-US" sz="4800" dirty="0">
              <a:solidFill>
                <a:srgbClr val="142912"/>
              </a:solidFill>
              <a:latin typeface="Cambria"/>
            </a:endParaRPr>
          </a:p>
        </p:txBody>
      </p:sp>
      <p:pic>
        <p:nvPicPr>
          <p:cNvPr id="4" name="Picture 3"/>
          <p:cNvPicPr>
            <a:picLocks noChangeAspect="1"/>
          </p:cNvPicPr>
          <p:nvPr/>
        </p:nvPicPr>
        <p:blipFill>
          <a:blip r:embed="rId7"/>
          <a:stretch>
            <a:fillRect/>
          </a:stretch>
        </p:blipFill>
        <p:spPr>
          <a:xfrm>
            <a:off x="1044137" y="820134"/>
            <a:ext cx="7193903" cy="2005758"/>
          </a:xfrm>
          <a:prstGeom prst="rect">
            <a:avLst/>
          </a:prstGeom>
        </p:spPr>
      </p:pic>
    </p:spTree>
    <p:extLst>
      <p:ext uri="{BB962C8B-B14F-4D97-AF65-F5344CB8AC3E}">
        <p14:creationId xmlns:p14="http://schemas.microsoft.com/office/powerpoint/2010/main" val="8945316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fade">
                                      <p:cBhvr>
                                        <p:cTn id="27" dur="1000"/>
                                        <p:tgtEl>
                                          <p:spTgt spid="54"/>
                                        </p:tgtEl>
                                      </p:cBhvr>
                                    </p:animEffect>
                                    <p:anim calcmode="lin" valueType="num">
                                      <p:cBhvr>
                                        <p:cTn id="28" dur="1000" fill="hold"/>
                                        <p:tgtEl>
                                          <p:spTgt spid="54"/>
                                        </p:tgtEl>
                                        <p:attrNameLst>
                                          <p:attrName>ppt_x</p:attrName>
                                        </p:attrNameLst>
                                      </p:cBhvr>
                                      <p:tavLst>
                                        <p:tav tm="0">
                                          <p:val>
                                            <p:strVal val="#ppt_x"/>
                                          </p:val>
                                        </p:tav>
                                        <p:tav tm="100000">
                                          <p:val>
                                            <p:strVal val="#ppt_x"/>
                                          </p:val>
                                        </p:tav>
                                      </p:tavLst>
                                    </p:anim>
                                    <p:anim calcmode="lin" valueType="num">
                                      <p:cBhvr>
                                        <p:cTn id="29" dur="1000" fill="hold"/>
                                        <p:tgtEl>
                                          <p:spTgt spid="54"/>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fade">
                                      <p:cBhvr>
                                        <p:cTn id="44" dur="500"/>
                                        <p:tgtEl>
                                          <p:spTgt spid="4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fade">
                                      <p:cBhvr>
                                        <p:cTn id="54" dur="500"/>
                                        <p:tgtEl>
                                          <p:spTgt spid="51"/>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1000"/>
                                        <p:tgtEl>
                                          <p:spTgt spid="21"/>
                                        </p:tgtEl>
                                      </p:cBhvr>
                                    </p:animEffect>
                                    <p:anim calcmode="lin" valueType="num">
                                      <p:cBhvr>
                                        <p:cTn id="60" dur="1000" fill="hold"/>
                                        <p:tgtEl>
                                          <p:spTgt spid="21"/>
                                        </p:tgtEl>
                                        <p:attrNameLst>
                                          <p:attrName>ppt_x</p:attrName>
                                        </p:attrNameLst>
                                      </p:cBhvr>
                                      <p:tavLst>
                                        <p:tav tm="0">
                                          <p:val>
                                            <p:strVal val="#ppt_x"/>
                                          </p:val>
                                        </p:tav>
                                        <p:tav tm="100000">
                                          <p:val>
                                            <p:strVal val="#ppt_x"/>
                                          </p:val>
                                        </p:tav>
                                      </p:tavLst>
                                    </p:anim>
                                    <p:anim calcmode="lin" valueType="num">
                                      <p:cBhvr>
                                        <p:cTn id="6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1" grpId="0"/>
      <p:bldP spid="5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42912"/>
        </a:solidFill>
        <a:effectLst/>
      </p:bgPr>
    </p:bg>
    <p:spTree>
      <p:nvGrpSpPr>
        <p:cNvPr id="1" name=""/>
        <p:cNvGrpSpPr/>
        <p:nvPr/>
      </p:nvGrpSpPr>
      <p:grpSpPr>
        <a:xfrm>
          <a:off x="0" y="0"/>
          <a:ext cx="0" cy="0"/>
          <a:chOff x="0" y="0"/>
          <a:chExt cx="0" cy="0"/>
        </a:xfrm>
      </p:grpSpPr>
      <p:sp>
        <p:nvSpPr>
          <p:cNvPr id="6" name="Freeform 6"/>
          <p:cNvSpPr/>
          <p:nvPr/>
        </p:nvSpPr>
        <p:spPr>
          <a:xfrm rot="883410" flipV="1">
            <a:off x="-1604500" y="-1062067"/>
            <a:ext cx="3742935" cy="4001356"/>
          </a:xfrm>
          <a:custGeom>
            <a:avLst/>
            <a:gdLst/>
            <a:ahLst/>
            <a:cxnLst/>
            <a:rect l="l" t="t" r="r" b="b"/>
            <a:pathLst>
              <a:path w="3742935" h="4001356">
                <a:moveTo>
                  <a:pt x="0" y="4001355"/>
                </a:moveTo>
                <a:lnTo>
                  <a:pt x="3742935" y="4001355"/>
                </a:lnTo>
                <a:lnTo>
                  <a:pt x="3742935" y="0"/>
                </a:lnTo>
                <a:lnTo>
                  <a:pt x="0" y="0"/>
                </a:lnTo>
                <a:lnTo>
                  <a:pt x="0" y="4001355"/>
                </a:lnTo>
                <a:close/>
              </a:path>
            </a:pathLst>
          </a:custGeom>
          <a:blipFill>
            <a:blip r:embed="rId2">
              <a:extLst>
                <a:ext uri="{96DAC541-7B7A-43D3-8B79-37D633B846F1}">
                  <asvg:svgBlip xmlns="" xmlns:asvg="http://schemas.microsoft.com/office/drawing/2016/SVG/main" r:embed="rId9"/>
                </a:ext>
              </a:extLst>
            </a:blip>
            <a:stretch>
              <a:fillRect/>
            </a:stretch>
          </a:blipFill>
        </p:spPr>
      </p:sp>
      <p:sp>
        <p:nvSpPr>
          <p:cNvPr id="8" name="Freeform 8"/>
          <p:cNvSpPr/>
          <p:nvPr/>
        </p:nvSpPr>
        <p:spPr>
          <a:xfrm rot="1506398">
            <a:off x="14269990" y="5007435"/>
            <a:ext cx="5719723" cy="9925766"/>
          </a:xfrm>
          <a:custGeom>
            <a:avLst/>
            <a:gdLst/>
            <a:ahLst/>
            <a:cxnLst/>
            <a:rect l="l" t="t" r="r" b="b"/>
            <a:pathLst>
              <a:path w="5719723" h="9925766">
                <a:moveTo>
                  <a:pt x="0" y="0"/>
                </a:moveTo>
                <a:lnTo>
                  <a:pt x="5719723" y="0"/>
                </a:lnTo>
                <a:lnTo>
                  <a:pt x="5719723" y="9925766"/>
                </a:lnTo>
                <a:lnTo>
                  <a:pt x="0" y="9925766"/>
                </a:lnTo>
                <a:lnTo>
                  <a:pt x="0" y="0"/>
                </a:lnTo>
                <a:close/>
              </a:path>
            </a:pathLst>
          </a:custGeom>
          <a:blipFill>
            <a:blip r:embed="rId10">
              <a:extLst>
                <a:ext uri="{96DAC541-7B7A-43D3-8B79-37D633B846F1}">
                  <asvg:svgBlip xmlns="" xmlns:asvg="http://schemas.microsoft.com/office/drawing/2016/SVG/main" r:embed="rId13"/>
                </a:ext>
              </a:extLst>
            </a:blip>
            <a:stretch>
              <a:fillRect/>
            </a:stretch>
          </a:blipFill>
        </p:spPr>
      </p:sp>
      <p:grpSp>
        <p:nvGrpSpPr>
          <p:cNvPr id="16" name="Group 15"/>
          <p:cNvGrpSpPr/>
          <p:nvPr/>
        </p:nvGrpSpPr>
        <p:grpSpPr>
          <a:xfrm>
            <a:off x="1507114" y="1638557"/>
            <a:ext cx="15602686" cy="1919984"/>
            <a:chOff x="685800" y="2072654"/>
            <a:chExt cx="15602686" cy="1919984"/>
          </a:xfrm>
        </p:grpSpPr>
        <p:sp>
          <p:nvSpPr>
            <p:cNvPr id="17" name="Rounded Rectangle 16"/>
            <p:cNvSpPr/>
            <p:nvPr/>
          </p:nvSpPr>
          <p:spPr>
            <a:xfrm>
              <a:off x="685800" y="2072654"/>
              <a:ext cx="15602686" cy="19199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3"/>
            <p:cNvSpPr txBox="1"/>
            <p:nvPr/>
          </p:nvSpPr>
          <p:spPr>
            <a:xfrm>
              <a:off x="1219200" y="2795038"/>
              <a:ext cx="14984221" cy="512961"/>
            </a:xfrm>
            <a:prstGeom prst="rect">
              <a:avLst/>
            </a:prstGeom>
          </p:spPr>
          <p:txBody>
            <a:bodyPr wrap="square" lIns="0" tIns="0" rIns="0" bIns="0" rtlCol="0" anchor="t">
              <a:spAutoFit/>
            </a:bodyPr>
            <a:lstStyle/>
            <a:p>
              <a:pPr algn="just">
                <a:lnSpc>
                  <a:spcPts val="3999"/>
                </a:lnSpc>
              </a:pPr>
              <a:r>
                <a:rPr lang="en-US" sz="5400" b="1" dirty="0" err="1">
                  <a:solidFill>
                    <a:srgbClr val="142912"/>
                  </a:solidFill>
                  <a:latin typeface="Cambria"/>
                </a:rPr>
                <a:t>Nhắc</a:t>
              </a:r>
              <a:r>
                <a:rPr lang="en-US" sz="5400" b="1" dirty="0">
                  <a:solidFill>
                    <a:srgbClr val="142912"/>
                  </a:solidFill>
                  <a:latin typeface="Cambria"/>
                </a:rPr>
                <a:t> </a:t>
              </a:r>
              <a:r>
                <a:rPr lang="en-US" sz="5400" b="1" dirty="0" err="1">
                  <a:solidFill>
                    <a:srgbClr val="142912"/>
                  </a:solidFill>
                  <a:latin typeface="Cambria"/>
                </a:rPr>
                <a:t>lại</a:t>
              </a:r>
              <a:r>
                <a:rPr lang="en-US" sz="5400" b="1" dirty="0">
                  <a:solidFill>
                    <a:srgbClr val="142912"/>
                  </a:solidFill>
                  <a:latin typeface="Cambria"/>
                </a:rPr>
                <a:t> </a:t>
              </a:r>
              <a:r>
                <a:rPr lang="en-US" sz="5400" b="1" dirty="0" err="1">
                  <a:solidFill>
                    <a:srgbClr val="142912"/>
                  </a:solidFill>
                  <a:latin typeface="Cambria"/>
                </a:rPr>
                <a:t>đặc</a:t>
              </a:r>
              <a:r>
                <a:rPr lang="en-US" sz="5400" b="1" dirty="0">
                  <a:solidFill>
                    <a:srgbClr val="142912"/>
                  </a:solidFill>
                  <a:latin typeface="Cambria"/>
                </a:rPr>
                <a:t> </a:t>
              </a:r>
              <a:r>
                <a:rPr lang="en-US" sz="5400" b="1" dirty="0" err="1">
                  <a:solidFill>
                    <a:srgbClr val="142912"/>
                  </a:solidFill>
                  <a:latin typeface="Cambria"/>
                </a:rPr>
                <a:t>điểm</a:t>
              </a:r>
              <a:r>
                <a:rPr lang="en-US" sz="5400" b="1" dirty="0">
                  <a:solidFill>
                    <a:srgbClr val="142912"/>
                  </a:solidFill>
                  <a:latin typeface="Cambria"/>
                </a:rPr>
                <a:t> </a:t>
              </a:r>
              <a:r>
                <a:rPr lang="en-US" sz="5400" b="1" dirty="0" err="1">
                  <a:solidFill>
                    <a:srgbClr val="142912"/>
                  </a:solidFill>
                  <a:latin typeface="Cambria"/>
                </a:rPr>
                <a:t>các</a:t>
              </a:r>
              <a:r>
                <a:rPr lang="en-US" sz="5400" b="1" dirty="0">
                  <a:solidFill>
                    <a:srgbClr val="142912"/>
                  </a:solidFill>
                  <a:latin typeface="Cambria"/>
                </a:rPr>
                <a:t> </a:t>
              </a:r>
              <a:r>
                <a:rPr lang="en-US" sz="5400" b="1" dirty="0" err="1">
                  <a:solidFill>
                    <a:srgbClr val="142912"/>
                  </a:solidFill>
                  <a:latin typeface="Cambria"/>
                </a:rPr>
                <a:t>cạnh</a:t>
              </a:r>
              <a:r>
                <a:rPr lang="en-US" sz="5400" b="1" dirty="0">
                  <a:solidFill>
                    <a:srgbClr val="142912"/>
                  </a:solidFill>
                  <a:latin typeface="Cambria"/>
                </a:rPr>
                <a:t> </a:t>
              </a:r>
              <a:r>
                <a:rPr lang="en-US" sz="5400" b="1" dirty="0" err="1">
                  <a:solidFill>
                    <a:srgbClr val="142912"/>
                  </a:solidFill>
                  <a:latin typeface="Cambria"/>
                </a:rPr>
                <a:t>của</a:t>
              </a:r>
              <a:r>
                <a:rPr lang="en-US" sz="5400" b="1" dirty="0">
                  <a:solidFill>
                    <a:srgbClr val="142912"/>
                  </a:solidFill>
                  <a:latin typeface="Cambria"/>
                </a:rPr>
                <a:t> </a:t>
              </a:r>
              <a:r>
                <a:rPr lang="en-US" sz="5400" b="1" dirty="0" err="1">
                  <a:solidFill>
                    <a:srgbClr val="142912"/>
                  </a:solidFill>
                  <a:latin typeface="Cambria"/>
                </a:rPr>
                <a:t>hình</a:t>
              </a:r>
              <a:r>
                <a:rPr lang="en-US" sz="5400" b="1" dirty="0">
                  <a:solidFill>
                    <a:srgbClr val="142912"/>
                  </a:solidFill>
                  <a:latin typeface="Cambria"/>
                </a:rPr>
                <a:t> </a:t>
              </a:r>
              <a:r>
                <a:rPr lang="en-US" sz="5400" b="1" dirty="0" err="1">
                  <a:solidFill>
                    <a:srgbClr val="142912"/>
                  </a:solidFill>
                  <a:latin typeface="Cambria"/>
                </a:rPr>
                <a:t>bình</a:t>
              </a:r>
              <a:r>
                <a:rPr lang="en-US" sz="5400" b="1" dirty="0">
                  <a:solidFill>
                    <a:srgbClr val="142912"/>
                  </a:solidFill>
                  <a:latin typeface="Cambria"/>
                </a:rPr>
                <a:t> </a:t>
              </a:r>
              <a:r>
                <a:rPr lang="en-US" sz="5400" b="1" dirty="0" err="1">
                  <a:solidFill>
                    <a:srgbClr val="142912"/>
                  </a:solidFill>
                  <a:latin typeface="Cambria"/>
                </a:rPr>
                <a:t>hành</a:t>
              </a:r>
              <a:r>
                <a:rPr lang="en-US" sz="5400" b="1" dirty="0">
                  <a:solidFill>
                    <a:srgbClr val="142912"/>
                  </a:solidFill>
                  <a:latin typeface="Cambria"/>
                </a:rPr>
                <a:t>.</a:t>
              </a:r>
            </a:p>
          </p:txBody>
        </p:sp>
      </p:grpSp>
      <p:grpSp>
        <p:nvGrpSpPr>
          <p:cNvPr id="19" name="Group 18"/>
          <p:cNvGrpSpPr/>
          <p:nvPr/>
        </p:nvGrpSpPr>
        <p:grpSpPr>
          <a:xfrm>
            <a:off x="1597059" y="4409366"/>
            <a:ext cx="15751075" cy="1919984"/>
            <a:chOff x="685800" y="2072654"/>
            <a:chExt cx="15751075" cy="1919984"/>
          </a:xfrm>
        </p:grpSpPr>
        <p:sp>
          <p:nvSpPr>
            <p:cNvPr id="20" name="Rounded Rectangle 19"/>
            <p:cNvSpPr/>
            <p:nvPr/>
          </p:nvSpPr>
          <p:spPr>
            <a:xfrm>
              <a:off x="685800" y="2072654"/>
              <a:ext cx="15602686" cy="19199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3"/>
            <p:cNvSpPr txBox="1"/>
            <p:nvPr/>
          </p:nvSpPr>
          <p:spPr>
            <a:xfrm>
              <a:off x="1452654" y="2940155"/>
              <a:ext cx="14984221" cy="542200"/>
            </a:xfrm>
            <a:prstGeom prst="rect">
              <a:avLst/>
            </a:prstGeom>
          </p:spPr>
          <p:txBody>
            <a:bodyPr wrap="square" lIns="0" tIns="0" rIns="0" bIns="0" rtlCol="0" anchor="t">
              <a:spAutoFit/>
            </a:bodyPr>
            <a:lstStyle/>
            <a:p>
              <a:pPr algn="just">
                <a:lnSpc>
                  <a:spcPts val="3999"/>
                </a:lnSpc>
              </a:pPr>
              <a:r>
                <a:rPr lang="en-US" sz="5400" b="1" dirty="0" err="1">
                  <a:solidFill>
                    <a:srgbClr val="142912"/>
                  </a:solidFill>
                  <a:latin typeface="Cambria"/>
                </a:rPr>
                <a:t>Nhắc</a:t>
              </a:r>
              <a:r>
                <a:rPr lang="en-US" sz="5400" b="1" dirty="0">
                  <a:solidFill>
                    <a:srgbClr val="142912"/>
                  </a:solidFill>
                  <a:latin typeface="Cambria"/>
                </a:rPr>
                <a:t> </a:t>
              </a:r>
              <a:r>
                <a:rPr lang="en-US" sz="5400" b="1" dirty="0" err="1">
                  <a:solidFill>
                    <a:srgbClr val="142912"/>
                  </a:solidFill>
                  <a:latin typeface="Cambria"/>
                </a:rPr>
                <a:t>lại</a:t>
              </a:r>
              <a:r>
                <a:rPr lang="en-US" sz="5400" b="1" dirty="0">
                  <a:solidFill>
                    <a:srgbClr val="142912"/>
                  </a:solidFill>
                  <a:latin typeface="Cambria"/>
                </a:rPr>
                <a:t> </a:t>
              </a:r>
              <a:r>
                <a:rPr lang="en-US" sz="5400" b="1" dirty="0" err="1">
                  <a:solidFill>
                    <a:srgbClr val="142912"/>
                  </a:solidFill>
                  <a:latin typeface="Cambria"/>
                </a:rPr>
                <a:t>đặc</a:t>
              </a:r>
              <a:r>
                <a:rPr lang="en-US" sz="5400" b="1" dirty="0">
                  <a:solidFill>
                    <a:srgbClr val="142912"/>
                  </a:solidFill>
                  <a:latin typeface="Cambria"/>
                </a:rPr>
                <a:t> </a:t>
              </a:r>
              <a:r>
                <a:rPr lang="en-US" sz="5400" b="1" dirty="0" err="1">
                  <a:solidFill>
                    <a:srgbClr val="142912"/>
                  </a:solidFill>
                  <a:latin typeface="Cambria"/>
                </a:rPr>
                <a:t>điểm</a:t>
              </a:r>
              <a:r>
                <a:rPr lang="en-US" sz="5400" b="1" dirty="0">
                  <a:solidFill>
                    <a:srgbClr val="142912"/>
                  </a:solidFill>
                  <a:latin typeface="Cambria"/>
                </a:rPr>
                <a:t> </a:t>
              </a:r>
              <a:r>
                <a:rPr lang="en-US" sz="5400" b="1" dirty="0" err="1">
                  <a:solidFill>
                    <a:srgbClr val="142912"/>
                  </a:solidFill>
                  <a:latin typeface="Cambria"/>
                </a:rPr>
                <a:t>các</a:t>
              </a:r>
              <a:r>
                <a:rPr lang="en-US" sz="5400" b="1" dirty="0">
                  <a:solidFill>
                    <a:srgbClr val="142912"/>
                  </a:solidFill>
                  <a:latin typeface="Cambria"/>
                </a:rPr>
                <a:t> </a:t>
              </a:r>
              <a:r>
                <a:rPr lang="en-US" sz="5400" b="1" dirty="0" err="1">
                  <a:solidFill>
                    <a:srgbClr val="142912"/>
                  </a:solidFill>
                  <a:latin typeface="Cambria"/>
                </a:rPr>
                <a:t>cạnh</a:t>
              </a:r>
              <a:r>
                <a:rPr lang="en-US" sz="5400" b="1" dirty="0">
                  <a:solidFill>
                    <a:srgbClr val="142912"/>
                  </a:solidFill>
                  <a:latin typeface="Cambria"/>
                </a:rPr>
                <a:t> </a:t>
              </a:r>
              <a:r>
                <a:rPr lang="en-US" sz="5400" b="1" dirty="0" err="1">
                  <a:solidFill>
                    <a:srgbClr val="142912"/>
                  </a:solidFill>
                  <a:latin typeface="Cambria"/>
                </a:rPr>
                <a:t>của</a:t>
              </a:r>
              <a:r>
                <a:rPr lang="en-US" sz="5400" b="1" dirty="0">
                  <a:solidFill>
                    <a:srgbClr val="142912"/>
                  </a:solidFill>
                  <a:latin typeface="Cambria"/>
                </a:rPr>
                <a:t> </a:t>
              </a:r>
              <a:r>
                <a:rPr lang="en-US" sz="5400" b="1" dirty="0" err="1">
                  <a:solidFill>
                    <a:srgbClr val="142912"/>
                  </a:solidFill>
                  <a:latin typeface="Cambria"/>
                </a:rPr>
                <a:t>hình</a:t>
              </a:r>
              <a:r>
                <a:rPr lang="en-US" sz="5400" b="1" dirty="0">
                  <a:solidFill>
                    <a:srgbClr val="142912"/>
                  </a:solidFill>
                  <a:latin typeface="Cambria"/>
                </a:rPr>
                <a:t> </a:t>
              </a:r>
              <a:r>
                <a:rPr lang="en-US" sz="5400" b="1" dirty="0" err="1">
                  <a:solidFill>
                    <a:srgbClr val="142912"/>
                  </a:solidFill>
                  <a:latin typeface="Cambria"/>
                </a:rPr>
                <a:t>thoi</a:t>
              </a:r>
              <a:r>
                <a:rPr lang="en-US" sz="5400" b="1" dirty="0">
                  <a:solidFill>
                    <a:srgbClr val="142912"/>
                  </a:solidFill>
                  <a:latin typeface="Cambria"/>
                </a:rPr>
                <a:t>.</a:t>
              </a:r>
            </a:p>
          </p:txBody>
        </p:sp>
      </p:grpSp>
      <p:grpSp>
        <p:nvGrpSpPr>
          <p:cNvPr id="22" name="Group 21"/>
          <p:cNvGrpSpPr/>
          <p:nvPr/>
        </p:nvGrpSpPr>
        <p:grpSpPr>
          <a:xfrm>
            <a:off x="1476406" y="7014636"/>
            <a:ext cx="15664101" cy="1919984"/>
            <a:chOff x="685800" y="2072654"/>
            <a:chExt cx="15664101" cy="1919984"/>
          </a:xfrm>
        </p:grpSpPr>
        <p:sp>
          <p:nvSpPr>
            <p:cNvPr id="23" name="Rounded Rectangle 22"/>
            <p:cNvSpPr/>
            <p:nvPr/>
          </p:nvSpPr>
          <p:spPr>
            <a:xfrm>
              <a:off x="685800" y="2072654"/>
              <a:ext cx="15602686" cy="191998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3"/>
            <p:cNvSpPr txBox="1"/>
            <p:nvPr/>
          </p:nvSpPr>
          <p:spPr>
            <a:xfrm>
              <a:off x="1365680" y="2824123"/>
              <a:ext cx="14984221" cy="542200"/>
            </a:xfrm>
            <a:prstGeom prst="rect">
              <a:avLst/>
            </a:prstGeom>
          </p:spPr>
          <p:txBody>
            <a:bodyPr wrap="square" lIns="0" tIns="0" rIns="0" bIns="0" rtlCol="0" anchor="t">
              <a:spAutoFit/>
            </a:bodyPr>
            <a:lstStyle/>
            <a:p>
              <a:pPr algn="just">
                <a:lnSpc>
                  <a:spcPts val="3999"/>
                </a:lnSpc>
              </a:pPr>
              <a:r>
                <a:rPr lang="vi-VN" sz="5400" b="1" dirty="0">
                  <a:solidFill>
                    <a:srgbClr val="142912"/>
                  </a:solidFill>
                  <a:latin typeface="Cambria"/>
                </a:rPr>
                <a:t>Nhắc lại đặc điểm hai đường thằng song song.</a:t>
              </a: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391940"/>
        </a:solidFill>
        <a:effectLst/>
      </p:bgPr>
    </p:bg>
    <p:spTree>
      <p:nvGrpSpPr>
        <p:cNvPr id="1" name=""/>
        <p:cNvGrpSpPr/>
        <p:nvPr/>
      </p:nvGrpSpPr>
      <p:grpSpPr>
        <a:xfrm>
          <a:off x="0" y="0"/>
          <a:ext cx="0" cy="0"/>
          <a:chOff x="0" y="0"/>
          <a:chExt cx="0" cy="0"/>
        </a:xfrm>
      </p:grpSpPr>
      <p:sp>
        <p:nvSpPr>
          <p:cNvPr id="13" name="Rounded Rectangle 12"/>
          <p:cNvSpPr/>
          <p:nvPr/>
        </p:nvSpPr>
        <p:spPr>
          <a:xfrm>
            <a:off x="609600" y="584946"/>
            <a:ext cx="17141536" cy="8932128"/>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3"/>
          <p:cNvSpPr/>
          <p:nvPr/>
        </p:nvSpPr>
        <p:spPr>
          <a:xfrm rot="-6059917" flipH="1">
            <a:off x="15595033" y="-1999943"/>
            <a:ext cx="3595117" cy="4501606"/>
          </a:xfrm>
          <a:custGeom>
            <a:avLst/>
            <a:gdLst/>
            <a:ahLst/>
            <a:cxnLst/>
            <a:rect l="l" t="t" r="r" b="b"/>
            <a:pathLst>
              <a:path w="5526926" h="7414546">
                <a:moveTo>
                  <a:pt x="5526926" y="0"/>
                </a:moveTo>
                <a:lnTo>
                  <a:pt x="0" y="0"/>
                </a:lnTo>
                <a:lnTo>
                  <a:pt x="0" y="7414545"/>
                </a:lnTo>
                <a:lnTo>
                  <a:pt x="5526926" y="7414545"/>
                </a:lnTo>
                <a:lnTo>
                  <a:pt x="5526926"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5" name="Freeform 5"/>
          <p:cNvSpPr/>
          <p:nvPr/>
        </p:nvSpPr>
        <p:spPr>
          <a:xfrm rot="-3256967">
            <a:off x="-342832" y="5070703"/>
            <a:ext cx="4863485" cy="7354987"/>
          </a:xfrm>
          <a:custGeom>
            <a:avLst/>
            <a:gdLst/>
            <a:ahLst/>
            <a:cxnLst/>
            <a:rect l="l" t="t" r="r" b="b"/>
            <a:pathLst>
              <a:path w="4863485" h="7354987">
                <a:moveTo>
                  <a:pt x="0" y="0"/>
                </a:moveTo>
                <a:lnTo>
                  <a:pt x="4863485" y="0"/>
                </a:lnTo>
                <a:lnTo>
                  <a:pt x="4863485" y="7354988"/>
                </a:lnTo>
                <a:lnTo>
                  <a:pt x="0" y="7354988"/>
                </a:lnTo>
                <a:lnTo>
                  <a:pt x="0" y="0"/>
                </a:lnTo>
                <a:close/>
              </a:path>
            </a:pathLst>
          </a:custGeom>
          <a:blipFill>
            <a:blip r:embed="rId6">
              <a:extLst>
                <a:ext uri="{96DAC541-7B7A-43D3-8B79-37D633B846F1}">
                  <asvg:svgBlip xmlns="" xmlns:asvg="http://schemas.microsoft.com/office/drawing/2016/SVG/main" r:embed="rId9"/>
                </a:ext>
              </a:extLst>
            </a:blip>
            <a:stretch>
              <a:fillRect/>
            </a:stretch>
          </a:blipFill>
        </p:spPr>
      </p:sp>
      <p:sp>
        <p:nvSpPr>
          <p:cNvPr id="6" name="Freeform 6"/>
          <p:cNvSpPr/>
          <p:nvPr/>
        </p:nvSpPr>
        <p:spPr>
          <a:xfrm rot="-3014965">
            <a:off x="4629963" y="6732135"/>
            <a:ext cx="1982357" cy="6045307"/>
          </a:xfrm>
          <a:custGeom>
            <a:avLst/>
            <a:gdLst/>
            <a:ahLst/>
            <a:cxnLst/>
            <a:rect l="l" t="t" r="r" b="b"/>
            <a:pathLst>
              <a:path w="1982357" h="6045307">
                <a:moveTo>
                  <a:pt x="0" y="0"/>
                </a:moveTo>
                <a:lnTo>
                  <a:pt x="1982357" y="0"/>
                </a:lnTo>
                <a:lnTo>
                  <a:pt x="1982357" y="6045307"/>
                </a:lnTo>
                <a:lnTo>
                  <a:pt x="0" y="6045307"/>
                </a:lnTo>
                <a:lnTo>
                  <a:pt x="0" y="0"/>
                </a:lnTo>
                <a:close/>
              </a:path>
            </a:pathLst>
          </a:custGeom>
          <a:blipFill>
            <a:blip r:embed="rId10">
              <a:extLst>
                <a:ext uri="{96DAC541-7B7A-43D3-8B79-37D633B846F1}">
                  <asvg:svgBlip xmlns="" xmlns:asvg="http://schemas.microsoft.com/office/drawing/2016/SVG/main" r:embed="rId11"/>
                </a:ext>
              </a:extLst>
            </a:blip>
            <a:stretch>
              <a:fillRect/>
            </a:stretch>
          </a:blipFill>
        </p:spPr>
      </p:sp>
      <p:sp>
        <p:nvSpPr>
          <p:cNvPr id="10" name="TextBox 10"/>
          <p:cNvSpPr txBox="1"/>
          <p:nvPr/>
        </p:nvSpPr>
        <p:spPr>
          <a:xfrm>
            <a:off x="2663412" y="831581"/>
            <a:ext cx="13619642" cy="3323987"/>
          </a:xfrm>
          <a:prstGeom prst="rect">
            <a:avLst/>
          </a:prstGeom>
        </p:spPr>
        <p:txBody>
          <a:bodyPr wrap="square" lIns="0" tIns="0" rIns="0" bIns="0" rtlCol="0" anchor="t">
            <a:spAutoFit/>
          </a:bodyPr>
          <a:lstStyle/>
          <a:p>
            <a:pPr algn="just">
              <a:spcBef>
                <a:spcPct val="0"/>
              </a:spcBef>
            </a:pPr>
            <a:r>
              <a:rPr lang="vi-VN" sz="5400" dirty="0">
                <a:solidFill>
                  <a:srgbClr val="391940"/>
                </a:solidFill>
                <a:latin typeface="Cambria"/>
              </a:rPr>
              <a:t>Ở bãi đất ven sông, người ta trồng tổng cộng 760 cây ổi và cây chuối. Biết số cây ổi nhiều hơn số cây chuối 40 cây. Hỏi có bao nhiêu cây chuối và bao nhiêu cây ổi?</a:t>
            </a:r>
          </a:p>
        </p:txBody>
      </p:sp>
      <p:sp>
        <p:nvSpPr>
          <p:cNvPr id="15" name="Rounded Rectangle 14"/>
          <p:cNvSpPr/>
          <p:nvPr/>
        </p:nvSpPr>
        <p:spPr>
          <a:xfrm>
            <a:off x="6728087" y="4915972"/>
            <a:ext cx="5843135" cy="2818328"/>
          </a:xfrm>
          <a:prstGeom prst="roundRect">
            <a:avLst/>
          </a:prstGeom>
          <a:solidFill>
            <a:srgbClr val="FFC800"/>
          </a:solidFill>
          <a:ln>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2"/>
          <p:cNvSpPr txBox="1"/>
          <p:nvPr/>
        </p:nvSpPr>
        <p:spPr>
          <a:xfrm>
            <a:off x="7170108" y="5729137"/>
            <a:ext cx="4959092" cy="1015663"/>
          </a:xfrm>
          <a:prstGeom prst="rect">
            <a:avLst/>
          </a:prstGeom>
        </p:spPr>
        <p:txBody>
          <a:bodyPr wrap="square" lIns="0" tIns="0" rIns="0" bIns="0" rtlCol="0" anchor="t">
            <a:spAutoFit/>
          </a:bodyPr>
          <a:lstStyle/>
          <a:p>
            <a:pPr algn="ctr">
              <a:spcBef>
                <a:spcPct val="0"/>
              </a:spcBef>
            </a:pPr>
            <a:r>
              <a:rPr lang="en-US" sz="6600" dirty="0" err="1">
                <a:solidFill>
                  <a:srgbClr val="000000"/>
                </a:solidFill>
                <a:latin typeface="Cambria"/>
              </a:rPr>
              <a:t>Làm</a:t>
            </a:r>
            <a:r>
              <a:rPr lang="en-US" sz="6600" dirty="0">
                <a:solidFill>
                  <a:srgbClr val="000000"/>
                </a:solidFill>
                <a:latin typeface="Cambria"/>
              </a:rPr>
              <a:t> </a:t>
            </a:r>
            <a:r>
              <a:rPr lang="en-US" sz="6600" dirty="0" err="1" smtClean="0">
                <a:solidFill>
                  <a:srgbClr val="000000"/>
                </a:solidFill>
                <a:latin typeface="Cambria"/>
              </a:rPr>
              <a:t>vào</a:t>
            </a:r>
            <a:r>
              <a:rPr lang="en-US" sz="6600" dirty="0" smtClean="0">
                <a:solidFill>
                  <a:srgbClr val="000000"/>
                </a:solidFill>
                <a:latin typeface="Cambria"/>
              </a:rPr>
              <a:t> </a:t>
            </a:r>
            <a:r>
              <a:rPr lang="en-US" sz="6600" dirty="0" err="1" smtClean="0">
                <a:solidFill>
                  <a:srgbClr val="000000"/>
                </a:solidFill>
                <a:latin typeface="Cambria"/>
              </a:rPr>
              <a:t>vở</a:t>
            </a:r>
            <a:endParaRPr lang="en-US" sz="6600" dirty="0">
              <a:solidFill>
                <a:srgbClr val="000000"/>
              </a:solidFill>
              <a:latin typeface="Cambria"/>
            </a:endParaRPr>
          </a:p>
        </p:txBody>
      </p:sp>
      <p:pic>
        <p:nvPicPr>
          <p:cNvPr id="16" name="Picture 15"/>
          <p:cNvPicPr>
            <a:picLocks noChangeAspect="1"/>
          </p:cNvPicPr>
          <p:nvPr/>
        </p:nvPicPr>
        <p:blipFill>
          <a:blip r:embed="rId12"/>
          <a:stretch>
            <a:fillRect/>
          </a:stretch>
        </p:blipFill>
        <p:spPr>
          <a:xfrm>
            <a:off x="12925952" y="4873789"/>
            <a:ext cx="3940963" cy="4372239"/>
          </a:xfrm>
          <a:prstGeom prst="rect">
            <a:avLst/>
          </a:prstGeom>
        </p:spPr>
      </p:pic>
      <p:sp>
        <p:nvSpPr>
          <p:cNvPr id="17" name="Freeform 10"/>
          <p:cNvSpPr/>
          <p:nvPr/>
        </p:nvSpPr>
        <p:spPr>
          <a:xfrm>
            <a:off x="1021730" y="755955"/>
            <a:ext cx="1483151" cy="2108187"/>
          </a:xfrm>
          <a:custGeom>
            <a:avLst/>
            <a:gdLst/>
            <a:ahLst/>
            <a:cxnLst/>
            <a:rect l="l" t="t" r="r" b="b"/>
            <a:pathLst>
              <a:path w="1117137" h="1540879">
                <a:moveTo>
                  <a:pt x="0" y="0"/>
                </a:moveTo>
                <a:lnTo>
                  <a:pt x="1117137" y="0"/>
                </a:lnTo>
                <a:lnTo>
                  <a:pt x="1117137" y="1540880"/>
                </a:lnTo>
                <a:lnTo>
                  <a:pt x="0" y="1540880"/>
                </a:lnTo>
                <a:lnTo>
                  <a:pt x="0" y="0"/>
                </a:lnTo>
                <a:close/>
              </a:path>
            </a:pathLst>
          </a:custGeom>
          <a:blipFill>
            <a:blip r:embed="rId13">
              <a:extLst>
                <a:ext uri="{96DAC541-7B7A-43D3-8B79-37D633B846F1}">
                  <asvg:svgBlip xmlns="" xmlns:asvg="http://schemas.microsoft.com/office/drawing/2016/SVG/main" r:embed="rId17"/>
                </a:ext>
              </a:extLst>
            </a:blip>
            <a:stretch>
              <a:fillRect/>
            </a:stretch>
          </a:blipFill>
        </p:spPr>
      </p:sp>
    </p:spTree>
    <p:extLst>
      <p:ext uri="{BB962C8B-B14F-4D97-AF65-F5344CB8AC3E}">
        <p14:creationId xmlns:p14="http://schemas.microsoft.com/office/powerpoint/2010/main" val="384817892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1000"/>
                                        <p:tgtEl>
                                          <p:spTgt spid="17"/>
                                        </p:tgtEl>
                                      </p:cBhvr>
                                    </p:animEffect>
                                    <p:anim calcmode="lin" valueType="num">
                                      <p:cBhvr>
                                        <p:cTn id="19" dur="1000" fill="hold"/>
                                        <p:tgtEl>
                                          <p:spTgt spid="17"/>
                                        </p:tgtEl>
                                        <p:attrNameLst>
                                          <p:attrName>ppt_x</p:attrName>
                                        </p:attrNameLst>
                                      </p:cBhvr>
                                      <p:tavLst>
                                        <p:tav tm="0">
                                          <p:val>
                                            <p:strVal val="#ppt_x"/>
                                          </p:val>
                                        </p:tav>
                                        <p:tav tm="100000">
                                          <p:val>
                                            <p:strVal val="#ppt_x"/>
                                          </p:val>
                                        </p:tav>
                                      </p:tavLst>
                                    </p:anim>
                                    <p:anim calcmode="lin" valueType="num">
                                      <p:cBhvr>
                                        <p:cTn id="20" dur="1000" fill="hold"/>
                                        <p:tgtEl>
                                          <p:spTgt spid="17"/>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p:bldP spid="15" grpId="0" animBg="1"/>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91940"/>
        </a:solidFill>
        <a:effectLst/>
      </p:bgPr>
    </p:bg>
    <p:spTree>
      <p:nvGrpSpPr>
        <p:cNvPr id="1" name=""/>
        <p:cNvGrpSpPr/>
        <p:nvPr/>
      </p:nvGrpSpPr>
      <p:grpSpPr>
        <a:xfrm>
          <a:off x="0" y="0"/>
          <a:ext cx="0" cy="0"/>
          <a:chOff x="0" y="0"/>
          <a:chExt cx="0" cy="0"/>
        </a:xfrm>
      </p:grpSpPr>
      <p:sp>
        <p:nvSpPr>
          <p:cNvPr id="13" name="Rounded Rectangle 12"/>
          <p:cNvSpPr/>
          <p:nvPr/>
        </p:nvSpPr>
        <p:spPr>
          <a:xfrm>
            <a:off x="609600" y="584946"/>
            <a:ext cx="17141536" cy="9054354"/>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3"/>
          <p:cNvSpPr/>
          <p:nvPr/>
        </p:nvSpPr>
        <p:spPr>
          <a:xfrm rot="-6059917" flipH="1">
            <a:off x="15595033" y="-1999943"/>
            <a:ext cx="3595117" cy="4501606"/>
          </a:xfrm>
          <a:custGeom>
            <a:avLst/>
            <a:gdLst/>
            <a:ahLst/>
            <a:cxnLst/>
            <a:rect l="l" t="t" r="r" b="b"/>
            <a:pathLst>
              <a:path w="5526926" h="7414546">
                <a:moveTo>
                  <a:pt x="5526926" y="0"/>
                </a:moveTo>
                <a:lnTo>
                  <a:pt x="0" y="0"/>
                </a:lnTo>
                <a:lnTo>
                  <a:pt x="0" y="7414545"/>
                </a:lnTo>
                <a:lnTo>
                  <a:pt x="5526926" y="7414545"/>
                </a:lnTo>
                <a:lnTo>
                  <a:pt x="5526926" y="0"/>
                </a:lnTo>
                <a:close/>
              </a:path>
            </a:pathLst>
          </a:custGeom>
          <a:blipFill>
            <a:blip r:embed="rId2">
              <a:extLst>
                <a:ext uri="{96DAC541-7B7A-43D3-8B79-37D633B846F1}">
                  <asvg:svgBlip xmlns="" xmlns:asvg="http://schemas.microsoft.com/office/drawing/2016/SVG/main" r:embed="rId5"/>
                </a:ext>
              </a:extLst>
            </a:blip>
            <a:stretch>
              <a:fillRect/>
            </a:stretch>
          </a:blipFill>
        </p:spPr>
      </p:sp>
      <p:pic>
        <p:nvPicPr>
          <p:cNvPr id="16" name="Picture 15"/>
          <p:cNvPicPr>
            <a:picLocks noChangeAspect="1"/>
          </p:cNvPicPr>
          <p:nvPr/>
        </p:nvPicPr>
        <p:blipFill>
          <a:blip r:embed="rId6"/>
          <a:stretch>
            <a:fillRect/>
          </a:stretch>
        </p:blipFill>
        <p:spPr>
          <a:xfrm>
            <a:off x="12366589" y="1066030"/>
            <a:ext cx="2138697" cy="2372744"/>
          </a:xfrm>
          <a:prstGeom prst="rect">
            <a:avLst/>
          </a:prstGeom>
        </p:spPr>
      </p:pic>
      <p:sp>
        <p:nvSpPr>
          <p:cNvPr id="14" name="TextBox 12"/>
          <p:cNvSpPr txBox="1"/>
          <p:nvPr/>
        </p:nvSpPr>
        <p:spPr>
          <a:xfrm>
            <a:off x="589105" y="704883"/>
            <a:ext cx="3327631" cy="738664"/>
          </a:xfrm>
          <a:prstGeom prst="rect">
            <a:avLst/>
          </a:prstGeom>
        </p:spPr>
        <p:txBody>
          <a:bodyPr wrap="square" lIns="0" tIns="0" rIns="0" bIns="0" rtlCol="0" anchor="t">
            <a:spAutoFit/>
          </a:bodyPr>
          <a:lstStyle/>
          <a:p>
            <a:pPr algn="ctr">
              <a:spcBef>
                <a:spcPct val="0"/>
              </a:spcBef>
            </a:pPr>
            <a:r>
              <a:rPr lang="en-US" sz="4800" b="1" dirty="0" err="1" smtClean="0">
                <a:solidFill>
                  <a:srgbClr val="000000"/>
                </a:solidFill>
                <a:latin typeface="Cambria"/>
              </a:rPr>
              <a:t>Tóm</a:t>
            </a:r>
            <a:r>
              <a:rPr lang="en-US" sz="4800" b="1" dirty="0" smtClean="0">
                <a:solidFill>
                  <a:srgbClr val="000000"/>
                </a:solidFill>
                <a:latin typeface="Cambria"/>
              </a:rPr>
              <a:t> </a:t>
            </a:r>
            <a:r>
              <a:rPr lang="en-US" sz="4800" b="1" dirty="0" err="1" smtClean="0">
                <a:solidFill>
                  <a:srgbClr val="000000"/>
                </a:solidFill>
                <a:latin typeface="Cambria"/>
              </a:rPr>
              <a:t>tắt</a:t>
            </a:r>
            <a:r>
              <a:rPr lang="en-US" sz="4800" b="1" dirty="0" smtClean="0">
                <a:solidFill>
                  <a:srgbClr val="000000"/>
                </a:solidFill>
                <a:latin typeface="Cambria"/>
              </a:rPr>
              <a:t>:</a:t>
            </a:r>
            <a:endParaRPr lang="en-US" sz="4800" b="1" dirty="0">
              <a:solidFill>
                <a:srgbClr val="000000"/>
              </a:solidFill>
              <a:latin typeface="Cambria"/>
            </a:endParaRPr>
          </a:p>
        </p:txBody>
      </p:sp>
      <p:grpSp>
        <p:nvGrpSpPr>
          <p:cNvPr id="29" name="Group 28"/>
          <p:cNvGrpSpPr/>
          <p:nvPr/>
        </p:nvGrpSpPr>
        <p:grpSpPr>
          <a:xfrm>
            <a:off x="871077" y="2778315"/>
            <a:ext cx="6672724" cy="1770459"/>
            <a:chOff x="871077" y="2778315"/>
            <a:chExt cx="6672724" cy="1770459"/>
          </a:xfrm>
        </p:grpSpPr>
        <p:sp>
          <p:nvSpPr>
            <p:cNvPr id="18" name="TextBox 12"/>
            <p:cNvSpPr txBox="1"/>
            <p:nvPr/>
          </p:nvSpPr>
          <p:spPr>
            <a:xfrm>
              <a:off x="871077" y="2778315"/>
              <a:ext cx="3127136" cy="738664"/>
            </a:xfrm>
            <a:prstGeom prst="rect">
              <a:avLst/>
            </a:prstGeom>
          </p:spPr>
          <p:txBody>
            <a:bodyPr wrap="square" lIns="0" tIns="0" rIns="0" bIns="0" rtlCol="0" anchor="t">
              <a:spAutoFit/>
            </a:bodyPr>
            <a:lstStyle/>
            <a:p>
              <a:pPr algn="r">
                <a:spcBef>
                  <a:spcPct val="0"/>
                </a:spcBef>
              </a:pPr>
              <a:r>
                <a:rPr lang="en-US" sz="4800" dirty="0" err="1" smtClean="0">
                  <a:solidFill>
                    <a:srgbClr val="000000"/>
                  </a:solidFill>
                  <a:latin typeface="Cambria"/>
                </a:rPr>
                <a:t>Cây</a:t>
              </a:r>
              <a:r>
                <a:rPr lang="en-US" sz="4800" dirty="0" smtClean="0">
                  <a:solidFill>
                    <a:srgbClr val="000000"/>
                  </a:solidFill>
                  <a:latin typeface="Cambria"/>
                </a:rPr>
                <a:t> </a:t>
              </a:r>
              <a:r>
                <a:rPr lang="en-US" sz="4800" dirty="0" err="1" smtClean="0">
                  <a:solidFill>
                    <a:srgbClr val="000000"/>
                  </a:solidFill>
                  <a:latin typeface="Cambria"/>
                </a:rPr>
                <a:t>chuối</a:t>
              </a:r>
              <a:r>
                <a:rPr lang="en-US" sz="4800" dirty="0" smtClean="0">
                  <a:solidFill>
                    <a:srgbClr val="000000"/>
                  </a:solidFill>
                  <a:latin typeface="Cambria"/>
                </a:rPr>
                <a:t>:</a:t>
              </a:r>
              <a:endParaRPr lang="en-US" sz="4800" dirty="0">
                <a:solidFill>
                  <a:srgbClr val="000000"/>
                </a:solidFill>
                <a:latin typeface="Cambria"/>
              </a:endParaRPr>
            </a:p>
          </p:txBody>
        </p:sp>
        <p:cxnSp>
          <p:nvCxnSpPr>
            <p:cNvPr id="19" name="Straight Connector 18"/>
            <p:cNvCxnSpPr/>
            <p:nvPr/>
          </p:nvCxnSpPr>
          <p:spPr>
            <a:xfrm>
              <a:off x="4169267" y="3438774"/>
              <a:ext cx="3374533" cy="0"/>
            </a:xfrm>
            <a:prstGeom prst="line">
              <a:avLst/>
            </a:prstGeom>
            <a:ln w="44450">
              <a:headEnd type="diamond"/>
              <a:tailEnd type="diamond"/>
            </a:ln>
          </p:spPr>
          <p:style>
            <a:lnRef idx="1">
              <a:schemeClr val="dk1"/>
            </a:lnRef>
            <a:fillRef idx="0">
              <a:schemeClr val="dk1"/>
            </a:fillRef>
            <a:effectRef idx="0">
              <a:schemeClr val="dk1"/>
            </a:effectRef>
            <a:fontRef idx="minor">
              <a:schemeClr val="tx1"/>
            </a:fontRef>
          </p:style>
        </p:cxnSp>
        <p:sp>
          <p:nvSpPr>
            <p:cNvPr id="21" name="TextBox 12"/>
            <p:cNvSpPr txBox="1"/>
            <p:nvPr/>
          </p:nvSpPr>
          <p:spPr>
            <a:xfrm>
              <a:off x="4355855" y="3933221"/>
              <a:ext cx="2530572" cy="615553"/>
            </a:xfrm>
            <a:prstGeom prst="rect">
              <a:avLst/>
            </a:prstGeom>
          </p:spPr>
          <p:txBody>
            <a:bodyPr wrap="square" lIns="0" tIns="0" rIns="0" bIns="0" rtlCol="0" anchor="t">
              <a:spAutoFit/>
            </a:bodyPr>
            <a:lstStyle/>
            <a:p>
              <a:pPr algn="ctr">
                <a:spcBef>
                  <a:spcPct val="0"/>
                </a:spcBef>
              </a:pPr>
              <a:r>
                <a:rPr lang="en-US" sz="4000" dirty="0" smtClean="0">
                  <a:solidFill>
                    <a:srgbClr val="000000"/>
                  </a:solidFill>
                  <a:latin typeface="Cambria"/>
                </a:rPr>
                <a:t>? </a:t>
              </a:r>
              <a:r>
                <a:rPr lang="en-US" sz="4000" dirty="0" err="1" smtClean="0">
                  <a:solidFill>
                    <a:srgbClr val="000000"/>
                  </a:solidFill>
                  <a:latin typeface="Cambria"/>
                </a:rPr>
                <a:t>cây</a:t>
              </a:r>
              <a:endParaRPr lang="en-US" sz="4000" dirty="0">
                <a:solidFill>
                  <a:srgbClr val="000000"/>
                </a:solidFill>
                <a:latin typeface="Cambria"/>
              </a:endParaRPr>
            </a:p>
          </p:txBody>
        </p:sp>
        <p:sp>
          <p:nvSpPr>
            <p:cNvPr id="22" name="Right Bracket 21"/>
            <p:cNvSpPr/>
            <p:nvPr/>
          </p:nvSpPr>
          <p:spPr>
            <a:xfrm rot="16200000" flipH="1">
              <a:off x="5691340" y="1911983"/>
              <a:ext cx="297343" cy="3407579"/>
            </a:xfrm>
            <a:prstGeom prst="rightBracket">
              <a:avLst>
                <a:gd name="adj" fmla="val 248690"/>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grpSp>
        <p:nvGrpSpPr>
          <p:cNvPr id="33" name="Group 32"/>
          <p:cNvGrpSpPr/>
          <p:nvPr/>
        </p:nvGrpSpPr>
        <p:grpSpPr>
          <a:xfrm>
            <a:off x="2252921" y="1012654"/>
            <a:ext cx="7459698" cy="2272021"/>
            <a:chOff x="2252921" y="1012654"/>
            <a:chExt cx="7459698" cy="2272021"/>
          </a:xfrm>
        </p:grpSpPr>
        <p:sp>
          <p:nvSpPr>
            <p:cNvPr id="24" name="Right Bracket 23"/>
            <p:cNvSpPr/>
            <p:nvPr/>
          </p:nvSpPr>
          <p:spPr>
            <a:xfrm rot="16200000" flipH="1">
              <a:off x="8234523" y="1476965"/>
              <a:ext cx="386881" cy="1797682"/>
            </a:xfrm>
            <a:prstGeom prst="rightBracket">
              <a:avLst>
                <a:gd name="adj" fmla="val 248690"/>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28" name="Group 27"/>
            <p:cNvGrpSpPr/>
            <p:nvPr/>
          </p:nvGrpSpPr>
          <p:grpSpPr>
            <a:xfrm>
              <a:off x="2252921" y="1012654"/>
              <a:ext cx="7459698" cy="2272021"/>
              <a:chOff x="2252921" y="1012654"/>
              <a:chExt cx="7459698" cy="2272021"/>
            </a:xfrm>
          </p:grpSpPr>
          <p:sp>
            <p:nvSpPr>
              <p:cNvPr id="12" name="TextBox 12"/>
              <p:cNvSpPr txBox="1"/>
              <p:nvPr/>
            </p:nvSpPr>
            <p:spPr>
              <a:xfrm>
                <a:off x="2252921" y="1668316"/>
                <a:ext cx="1745292" cy="738664"/>
              </a:xfrm>
              <a:prstGeom prst="rect">
                <a:avLst/>
              </a:prstGeom>
            </p:spPr>
            <p:txBody>
              <a:bodyPr wrap="square" lIns="0" tIns="0" rIns="0" bIns="0" rtlCol="0" anchor="t">
                <a:spAutoFit/>
              </a:bodyPr>
              <a:lstStyle/>
              <a:p>
                <a:pPr algn="r">
                  <a:spcBef>
                    <a:spcPct val="0"/>
                  </a:spcBef>
                </a:pPr>
                <a:r>
                  <a:rPr lang="en-US" sz="4800" dirty="0" err="1" smtClean="0">
                    <a:solidFill>
                      <a:srgbClr val="000000"/>
                    </a:solidFill>
                    <a:latin typeface="Cambria"/>
                  </a:rPr>
                  <a:t>Cây</a:t>
                </a:r>
                <a:r>
                  <a:rPr lang="en-US" sz="4800" dirty="0" smtClean="0">
                    <a:solidFill>
                      <a:srgbClr val="000000"/>
                    </a:solidFill>
                    <a:latin typeface="Cambria"/>
                  </a:rPr>
                  <a:t> </a:t>
                </a:r>
                <a:r>
                  <a:rPr lang="en-US" sz="4800" dirty="0" err="1" smtClean="0">
                    <a:solidFill>
                      <a:srgbClr val="000000"/>
                    </a:solidFill>
                    <a:latin typeface="Cambria"/>
                  </a:rPr>
                  <a:t>ổi</a:t>
                </a:r>
                <a:r>
                  <a:rPr lang="en-US" sz="4800" dirty="0" smtClean="0">
                    <a:solidFill>
                      <a:srgbClr val="000000"/>
                    </a:solidFill>
                    <a:latin typeface="Cambria"/>
                  </a:rPr>
                  <a:t>:</a:t>
                </a:r>
                <a:endParaRPr lang="en-US" sz="4800" dirty="0">
                  <a:solidFill>
                    <a:srgbClr val="000000"/>
                  </a:solidFill>
                  <a:latin typeface="Cambria"/>
                </a:endParaRPr>
              </a:p>
            </p:txBody>
          </p:sp>
          <p:cxnSp>
            <p:nvCxnSpPr>
              <p:cNvPr id="4" name="Straight Connector 3"/>
              <p:cNvCxnSpPr/>
              <p:nvPr/>
            </p:nvCxnSpPr>
            <p:spPr>
              <a:xfrm>
                <a:off x="4169267" y="2247900"/>
                <a:ext cx="5181600" cy="0"/>
              </a:xfrm>
              <a:prstGeom prst="line">
                <a:avLst/>
              </a:prstGeom>
              <a:ln w="44450">
                <a:headEnd type="diamond"/>
                <a:tailEnd type="diamond"/>
              </a:ln>
            </p:spPr>
            <p:style>
              <a:lnRef idx="1">
                <a:schemeClr val="dk1"/>
              </a:lnRef>
              <a:fillRef idx="0">
                <a:schemeClr val="dk1"/>
              </a:fillRef>
              <a:effectRef idx="0">
                <a:schemeClr val="dk1"/>
              </a:effectRef>
              <a:fontRef idx="minor">
                <a:schemeClr val="tx1"/>
              </a:fontRef>
            </p:style>
          </p:cxnSp>
          <p:sp>
            <p:nvSpPr>
              <p:cNvPr id="8" name="Right Bracket 7"/>
              <p:cNvSpPr/>
              <p:nvPr/>
            </p:nvSpPr>
            <p:spPr>
              <a:xfrm rot="16200000">
                <a:off x="6564237" y="-604268"/>
                <a:ext cx="391664" cy="5181601"/>
              </a:xfrm>
              <a:prstGeom prst="rightBracket">
                <a:avLst>
                  <a:gd name="adj" fmla="val 248690"/>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TextBox 12"/>
              <p:cNvSpPr txBox="1"/>
              <p:nvPr/>
            </p:nvSpPr>
            <p:spPr>
              <a:xfrm>
                <a:off x="5491594" y="1012654"/>
                <a:ext cx="2530572" cy="615553"/>
              </a:xfrm>
              <a:prstGeom prst="rect">
                <a:avLst/>
              </a:prstGeom>
            </p:spPr>
            <p:txBody>
              <a:bodyPr wrap="square" lIns="0" tIns="0" rIns="0" bIns="0" rtlCol="0" anchor="t">
                <a:spAutoFit/>
              </a:bodyPr>
              <a:lstStyle/>
              <a:p>
                <a:pPr algn="ctr">
                  <a:spcBef>
                    <a:spcPct val="0"/>
                  </a:spcBef>
                </a:pPr>
                <a:r>
                  <a:rPr lang="en-US" sz="4000" dirty="0" smtClean="0">
                    <a:solidFill>
                      <a:srgbClr val="000000"/>
                    </a:solidFill>
                    <a:latin typeface="Cambria"/>
                  </a:rPr>
                  <a:t>? </a:t>
                </a:r>
                <a:r>
                  <a:rPr lang="en-US" sz="4000" dirty="0" err="1" smtClean="0">
                    <a:solidFill>
                      <a:srgbClr val="000000"/>
                    </a:solidFill>
                    <a:latin typeface="Cambria"/>
                  </a:rPr>
                  <a:t>cây</a:t>
                </a:r>
                <a:endParaRPr lang="en-US" sz="4000" dirty="0">
                  <a:solidFill>
                    <a:srgbClr val="000000"/>
                  </a:solidFill>
                  <a:latin typeface="Cambria"/>
                </a:endParaRPr>
              </a:p>
            </p:txBody>
          </p:sp>
          <p:cxnSp>
            <p:nvCxnSpPr>
              <p:cNvPr id="23" name="Straight Connector 22"/>
              <p:cNvCxnSpPr/>
              <p:nvPr/>
            </p:nvCxnSpPr>
            <p:spPr>
              <a:xfrm>
                <a:off x="7543800" y="2229600"/>
                <a:ext cx="1807067" cy="0"/>
              </a:xfrm>
              <a:prstGeom prst="line">
                <a:avLst/>
              </a:prstGeom>
              <a:ln w="44450">
                <a:headEnd type="diamond"/>
                <a:tailEnd type="diamond"/>
              </a:ln>
            </p:spPr>
            <p:style>
              <a:lnRef idx="1">
                <a:schemeClr val="dk1"/>
              </a:lnRef>
              <a:fillRef idx="0">
                <a:schemeClr val="dk1"/>
              </a:fillRef>
              <a:effectRef idx="0">
                <a:schemeClr val="dk1"/>
              </a:effectRef>
              <a:fontRef idx="minor">
                <a:schemeClr val="tx1"/>
              </a:fontRef>
            </p:style>
          </p:cxnSp>
          <p:sp>
            <p:nvSpPr>
              <p:cNvPr id="25" name="TextBox 12"/>
              <p:cNvSpPr txBox="1"/>
              <p:nvPr/>
            </p:nvSpPr>
            <p:spPr>
              <a:xfrm>
                <a:off x="7182047" y="2669122"/>
                <a:ext cx="2530572" cy="615553"/>
              </a:xfrm>
              <a:prstGeom prst="rect">
                <a:avLst/>
              </a:prstGeom>
            </p:spPr>
            <p:txBody>
              <a:bodyPr wrap="square" lIns="0" tIns="0" rIns="0" bIns="0" rtlCol="0" anchor="t">
                <a:spAutoFit/>
              </a:bodyPr>
              <a:lstStyle/>
              <a:p>
                <a:pPr algn="ctr">
                  <a:spcBef>
                    <a:spcPct val="0"/>
                  </a:spcBef>
                </a:pPr>
                <a:r>
                  <a:rPr lang="en-US" sz="4000" dirty="0" smtClean="0">
                    <a:solidFill>
                      <a:srgbClr val="000000"/>
                    </a:solidFill>
                    <a:latin typeface="Cambria"/>
                  </a:rPr>
                  <a:t>40 </a:t>
                </a:r>
                <a:r>
                  <a:rPr lang="en-US" sz="4000" dirty="0" err="1" smtClean="0">
                    <a:solidFill>
                      <a:srgbClr val="000000"/>
                    </a:solidFill>
                    <a:latin typeface="Cambria"/>
                  </a:rPr>
                  <a:t>cây</a:t>
                </a:r>
                <a:endParaRPr lang="en-US" sz="4000" dirty="0">
                  <a:solidFill>
                    <a:srgbClr val="000000"/>
                  </a:solidFill>
                  <a:latin typeface="Cambria"/>
                </a:endParaRPr>
              </a:p>
            </p:txBody>
          </p:sp>
        </p:grpSp>
      </p:grpSp>
      <p:grpSp>
        <p:nvGrpSpPr>
          <p:cNvPr id="30" name="Group 29"/>
          <p:cNvGrpSpPr/>
          <p:nvPr/>
        </p:nvGrpSpPr>
        <p:grpSpPr>
          <a:xfrm>
            <a:off x="9510581" y="1864786"/>
            <a:ext cx="2832436" cy="1827058"/>
            <a:chOff x="9510581" y="1864786"/>
            <a:chExt cx="2832436" cy="1827058"/>
          </a:xfrm>
        </p:grpSpPr>
        <p:sp>
          <p:nvSpPr>
            <p:cNvPr id="26" name="Right Brace 25"/>
            <p:cNvSpPr/>
            <p:nvPr/>
          </p:nvSpPr>
          <p:spPr>
            <a:xfrm>
              <a:off x="9510581" y="1864786"/>
              <a:ext cx="630344" cy="1827058"/>
            </a:xfrm>
            <a:prstGeom prst="rightBrace">
              <a:avLst>
                <a:gd name="adj1" fmla="val 23603"/>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27" name="TextBox 12"/>
            <p:cNvSpPr txBox="1"/>
            <p:nvPr/>
          </p:nvSpPr>
          <p:spPr>
            <a:xfrm>
              <a:off x="9812445" y="2379167"/>
              <a:ext cx="2530572" cy="615553"/>
            </a:xfrm>
            <a:prstGeom prst="rect">
              <a:avLst/>
            </a:prstGeom>
          </p:spPr>
          <p:txBody>
            <a:bodyPr wrap="square" lIns="0" tIns="0" rIns="0" bIns="0" rtlCol="0" anchor="t">
              <a:spAutoFit/>
            </a:bodyPr>
            <a:lstStyle/>
            <a:p>
              <a:pPr algn="ctr">
                <a:spcBef>
                  <a:spcPct val="0"/>
                </a:spcBef>
              </a:pPr>
              <a:r>
                <a:rPr lang="en-US" sz="4000" dirty="0" smtClean="0">
                  <a:solidFill>
                    <a:srgbClr val="000000"/>
                  </a:solidFill>
                  <a:latin typeface="Cambria"/>
                </a:rPr>
                <a:t>760 </a:t>
              </a:r>
              <a:r>
                <a:rPr lang="en-US" sz="4000" dirty="0" err="1" smtClean="0">
                  <a:solidFill>
                    <a:srgbClr val="000000"/>
                  </a:solidFill>
                  <a:latin typeface="Cambria"/>
                </a:rPr>
                <a:t>cây</a:t>
              </a:r>
              <a:endParaRPr lang="en-US" sz="4000" dirty="0">
                <a:solidFill>
                  <a:srgbClr val="000000"/>
                </a:solidFill>
                <a:latin typeface="Cambria"/>
              </a:endParaRPr>
            </a:p>
          </p:txBody>
        </p:sp>
      </p:grpSp>
      <p:sp>
        <p:nvSpPr>
          <p:cNvPr id="31" name="TextBox 8"/>
          <p:cNvSpPr txBox="1"/>
          <p:nvPr/>
        </p:nvSpPr>
        <p:spPr>
          <a:xfrm>
            <a:off x="4960935" y="4557569"/>
            <a:ext cx="12431656" cy="5170646"/>
          </a:xfrm>
          <a:prstGeom prst="rect">
            <a:avLst/>
          </a:prstGeom>
        </p:spPr>
        <p:txBody>
          <a:bodyPr wrap="square" lIns="0" tIns="0" rIns="0" bIns="0" rtlCol="0" anchor="t">
            <a:spAutoFit/>
          </a:bodyPr>
          <a:lstStyle/>
          <a:p>
            <a:pPr algn="ctr"/>
            <a:r>
              <a:rPr lang="en-US" sz="4800" dirty="0" err="1">
                <a:solidFill>
                  <a:srgbClr val="000000"/>
                </a:solidFill>
                <a:latin typeface="Cambria"/>
              </a:rPr>
              <a:t>Bài</a:t>
            </a:r>
            <a:r>
              <a:rPr lang="en-US" sz="4800" dirty="0">
                <a:solidFill>
                  <a:srgbClr val="000000"/>
                </a:solidFill>
                <a:latin typeface="Cambria"/>
              </a:rPr>
              <a:t> </a:t>
            </a:r>
            <a:r>
              <a:rPr lang="en-US" sz="4800" dirty="0" err="1" smtClean="0">
                <a:solidFill>
                  <a:srgbClr val="000000"/>
                </a:solidFill>
                <a:latin typeface="Cambria"/>
              </a:rPr>
              <a:t>giải</a:t>
            </a:r>
            <a:r>
              <a:rPr lang="en-US" sz="4800" dirty="0" smtClean="0">
                <a:solidFill>
                  <a:srgbClr val="000000"/>
                </a:solidFill>
                <a:latin typeface="Cambria"/>
              </a:rPr>
              <a:t>:</a:t>
            </a:r>
            <a:endParaRPr lang="en-US" sz="4800" dirty="0">
              <a:solidFill>
                <a:srgbClr val="000000"/>
              </a:solidFill>
              <a:latin typeface="Cambria"/>
            </a:endParaRPr>
          </a:p>
          <a:p>
            <a:pPr algn="ctr"/>
            <a:r>
              <a:rPr lang="en-US" sz="4800" dirty="0" err="1">
                <a:solidFill>
                  <a:srgbClr val="000000"/>
                </a:solidFill>
                <a:latin typeface="Cambria"/>
              </a:rPr>
              <a:t>Trong</a:t>
            </a:r>
            <a:r>
              <a:rPr lang="en-US" sz="4800" dirty="0">
                <a:solidFill>
                  <a:srgbClr val="000000"/>
                </a:solidFill>
                <a:latin typeface="Cambria"/>
              </a:rPr>
              <a:t> </a:t>
            </a:r>
            <a:r>
              <a:rPr lang="en-US" sz="4800" dirty="0" err="1">
                <a:solidFill>
                  <a:srgbClr val="000000"/>
                </a:solidFill>
                <a:latin typeface="Cambria"/>
              </a:rPr>
              <a:t>vườn</a:t>
            </a:r>
            <a:r>
              <a:rPr lang="en-US" sz="4800" dirty="0">
                <a:solidFill>
                  <a:srgbClr val="000000"/>
                </a:solidFill>
                <a:latin typeface="Cambria"/>
              </a:rPr>
              <a:t> </a:t>
            </a:r>
            <a:r>
              <a:rPr lang="en-US" sz="4800" dirty="0" err="1">
                <a:solidFill>
                  <a:srgbClr val="000000"/>
                </a:solidFill>
                <a:latin typeface="Cambria"/>
              </a:rPr>
              <a:t>có</a:t>
            </a:r>
            <a:r>
              <a:rPr lang="en-US" sz="4800" dirty="0">
                <a:solidFill>
                  <a:srgbClr val="000000"/>
                </a:solidFill>
                <a:latin typeface="Cambria"/>
              </a:rPr>
              <a:t> </a:t>
            </a:r>
            <a:r>
              <a:rPr lang="en-US" sz="4800" dirty="0" err="1">
                <a:solidFill>
                  <a:srgbClr val="000000"/>
                </a:solidFill>
                <a:latin typeface="Cambria"/>
              </a:rPr>
              <a:t>số</a:t>
            </a:r>
            <a:r>
              <a:rPr lang="en-US" sz="4800" dirty="0">
                <a:solidFill>
                  <a:srgbClr val="000000"/>
                </a:solidFill>
                <a:latin typeface="Cambria"/>
              </a:rPr>
              <a:t> </a:t>
            </a:r>
            <a:r>
              <a:rPr lang="en-US" sz="4800" dirty="0" err="1">
                <a:solidFill>
                  <a:srgbClr val="000000"/>
                </a:solidFill>
                <a:latin typeface="Cambria"/>
              </a:rPr>
              <a:t>cây</a:t>
            </a:r>
            <a:r>
              <a:rPr lang="en-US" sz="4800" dirty="0">
                <a:solidFill>
                  <a:srgbClr val="000000"/>
                </a:solidFill>
                <a:latin typeface="Cambria"/>
              </a:rPr>
              <a:t> </a:t>
            </a:r>
            <a:r>
              <a:rPr lang="en-US" sz="4800" dirty="0" err="1">
                <a:solidFill>
                  <a:srgbClr val="000000"/>
                </a:solidFill>
                <a:latin typeface="Cambria"/>
              </a:rPr>
              <a:t>ổi</a:t>
            </a:r>
            <a:r>
              <a:rPr lang="en-US" sz="4800" dirty="0">
                <a:solidFill>
                  <a:srgbClr val="000000"/>
                </a:solidFill>
                <a:latin typeface="Cambria"/>
              </a:rPr>
              <a:t> </a:t>
            </a:r>
            <a:r>
              <a:rPr lang="en-US" sz="4800" dirty="0" err="1">
                <a:solidFill>
                  <a:srgbClr val="000000"/>
                </a:solidFill>
                <a:latin typeface="Cambria"/>
              </a:rPr>
              <a:t>là</a:t>
            </a:r>
            <a:r>
              <a:rPr lang="en-US" sz="4800" dirty="0">
                <a:solidFill>
                  <a:srgbClr val="000000"/>
                </a:solidFill>
                <a:latin typeface="Cambria"/>
              </a:rPr>
              <a:t>:</a:t>
            </a:r>
          </a:p>
          <a:p>
            <a:pPr algn="ctr"/>
            <a:r>
              <a:rPr lang="en-US" sz="4800" dirty="0">
                <a:solidFill>
                  <a:srgbClr val="000000"/>
                </a:solidFill>
                <a:latin typeface="Cambria"/>
              </a:rPr>
              <a:t>(760 + 40) : 2 = 400 (</a:t>
            </a:r>
            <a:r>
              <a:rPr lang="en-US" sz="4800" dirty="0" err="1">
                <a:solidFill>
                  <a:srgbClr val="000000"/>
                </a:solidFill>
                <a:latin typeface="Cambria"/>
              </a:rPr>
              <a:t>cây</a:t>
            </a:r>
            <a:r>
              <a:rPr lang="en-US" sz="4800" dirty="0">
                <a:solidFill>
                  <a:srgbClr val="000000"/>
                </a:solidFill>
                <a:latin typeface="Cambria"/>
              </a:rPr>
              <a:t>)</a:t>
            </a:r>
          </a:p>
          <a:p>
            <a:pPr algn="ctr"/>
            <a:r>
              <a:rPr lang="en-US" sz="4800" dirty="0" err="1">
                <a:solidFill>
                  <a:srgbClr val="000000"/>
                </a:solidFill>
                <a:latin typeface="Cambria"/>
              </a:rPr>
              <a:t>Trong</a:t>
            </a:r>
            <a:r>
              <a:rPr lang="en-US" sz="4800" dirty="0">
                <a:solidFill>
                  <a:srgbClr val="000000"/>
                </a:solidFill>
                <a:latin typeface="Cambria"/>
              </a:rPr>
              <a:t> </a:t>
            </a:r>
            <a:r>
              <a:rPr lang="en-US" sz="4800" dirty="0" err="1">
                <a:solidFill>
                  <a:srgbClr val="000000"/>
                </a:solidFill>
                <a:latin typeface="Cambria"/>
              </a:rPr>
              <a:t>vườn</a:t>
            </a:r>
            <a:r>
              <a:rPr lang="en-US" sz="4800" dirty="0">
                <a:solidFill>
                  <a:srgbClr val="000000"/>
                </a:solidFill>
                <a:latin typeface="Cambria"/>
              </a:rPr>
              <a:t> </a:t>
            </a:r>
            <a:r>
              <a:rPr lang="en-US" sz="4800" dirty="0" err="1">
                <a:solidFill>
                  <a:srgbClr val="000000"/>
                </a:solidFill>
                <a:latin typeface="Cambria"/>
              </a:rPr>
              <a:t>có</a:t>
            </a:r>
            <a:r>
              <a:rPr lang="en-US" sz="4800" dirty="0">
                <a:solidFill>
                  <a:srgbClr val="000000"/>
                </a:solidFill>
                <a:latin typeface="Cambria"/>
              </a:rPr>
              <a:t> </a:t>
            </a:r>
            <a:r>
              <a:rPr lang="en-US" sz="4800" dirty="0" err="1">
                <a:solidFill>
                  <a:srgbClr val="000000"/>
                </a:solidFill>
                <a:latin typeface="Cambria"/>
              </a:rPr>
              <a:t>số</a:t>
            </a:r>
            <a:r>
              <a:rPr lang="en-US" sz="4800" dirty="0">
                <a:solidFill>
                  <a:srgbClr val="000000"/>
                </a:solidFill>
                <a:latin typeface="Cambria"/>
              </a:rPr>
              <a:t> </a:t>
            </a:r>
            <a:r>
              <a:rPr lang="en-US" sz="4800" dirty="0" err="1">
                <a:solidFill>
                  <a:srgbClr val="000000"/>
                </a:solidFill>
                <a:latin typeface="Cambria"/>
              </a:rPr>
              <a:t>cây</a:t>
            </a:r>
            <a:r>
              <a:rPr lang="en-US" sz="4800" dirty="0">
                <a:solidFill>
                  <a:srgbClr val="000000"/>
                </a:solidFill>
                <a:latin typeface="Cambria"/>
              </a:rPr>
              <a:t> </a:t>
            </a:r>
            <a:r>
              <a:rPr lang="en-US" sz="4800" dirty="0" err="1">
                <a:solidFill>
                  <a:srgbClr val="000000"/>
                </a:solidFill>
                <a:latin typeface="Cambria"/>
              </a:rPr>
              <a:t>chuối</a:t>
            </a:r>
            <a:r>
              <a:rPr lang="en-US" sz="4800" dirty="0">
                <a:solidFill>
                  <a:srgbClr val="000000"/>
                </a:solidFill>
                <a:latin typeface="Cambria"/>
              </a:rPr>
              <a:t> </a:t>
            </a:r>
            <a:r>
              <a:rPr lang="en-US" sz="4800" dirty="0" err="1">
                <a:solidFill>
                  <a:srgbClr val="000000"/>
                </a:solidFill>
                <a:latin typeface="Cambria"/>
              </a:rPr>
              <a:t>là</a:t>
            </a:r>
            <a:r>
              <a:rPr lang="en-US" sz="4800" dirty="0">
                <a:solidFill>
                  <a:srgbClr val="000000"/>
                </a:solidFill>
                <a:latin typeface="Cambria"/>
              </a:rPr>
              <a:t>:</a:t>
            </a:r>
          </a:p>
          <a:p>
            <a:pPr algn="ctr"/>
            <a:r>
              <a:rPr lang="en-US" sz="4800" dirty="0">
                <a:solidFill>
                  <a:srgbClr val="000000"/>
                </a:solidFill>
                <a:latin typeface="Cambria"/>
              </a:rPr>
              <a:t>760 – 400 = 360 (</a:t>
            </a:r>
            <a:r>
              <a:rPr lang="en-US" sz="4800" dirty="0" err="1">
                <a:solidFill>
                  <a:srgbClr val="000000"/>
                </a:solidFill>
                <a:latin typeface="Cambria"/>
              </a:rPr>
              <a:t>cây</a:t>
            </a:r>
            <a:r>
              <a:rPr lang="en-US" sz="4800" dirty="0">
                <a:solidFill>
                  <a:srgbClr val="000000"/>
                </a:solidFill>
                <a:latin typeface="Cambria"/>
              </a:rPr>
              <a:t>)</a:t>
            </a:r>
          </a:p>
          <a:p>
            <a:pPr algn="ctr"/>
            <a:r>
              <a:rPr lang="en-US" sz="4800" dirty="0" err="1">
                <a:solidFill>
                  <a:srgbClr val="000000"/>
                </a:solidFill>
                <a:latin typeface="Cambria"/>
              </a:rPr>
              <a:t>Đáp</a:t>
            </a:r>
            <a:r>
              <a:rPr lang="en-US" sz="4800" dirty="0">
                <a:solidFill>
                  <a:srgbClr val="000000"/>
                </a:solidFill>
                <a:latin typeface="Cambria"/>
              </a:rPr>
              <a:t> </a:t>
            </a:r>
            <a:r>
              <a:rPr lang="en-US" sz="4800" dirty="0" err="1">
                <a:solidFill>
                  <a:srgbClr val="000000"/>
                </a:solidFill>
                <a:latin typeface="Cambria"/>
              </a:rPr>
              <a:t>số</a:t>
            </a:r>
            <a:r>
              <a:rPr lang="en-US" sz="4800" dirty="0">
                <a:solidFill>
                  <a:srgbClr val="000000"/>
                </a:solidFill>
                <a:latin typeface="Cambria"/>
              </a:rPr>
              <a:t>: </a:t>
            </a:r>
            <a:r>
              <a:rPr lang="en-US" sz="4800" dirty="0" smtClean="0">
                <a:solidFill>
                  <a:srgbClr val="000000"/>
                </a:solidFill>
                <a:latin typeface="Cambria"/>
              </a:rPr>
              <a:t>400 </a:t>
            </a:r>
            <a:r>
              <a:rPr lang="en-US" sz="4800" dirty="0" err="1" smtClean="0">
                <a:solidFill>
                  <a:srgbClr val="000000"/>
                </a:solidFill>
                <a:latin typeface="Cambria"/>
              </a:rPr>
              <a:t>cây</a:t>
            </a:r>
            <a:r>
              <a:rPr lang="en-US" sz="4800" dirty="0" smtClean="0">
                <a:solidFill>
                  <a:srgbClr val="000000"/>
                </a:solidFill>
                <a:latin typeface="Cambria"/>
              </a:rPr>
              <a:t> </a:t>
            </a:r>
            <a:r>
              <a:rPr lang="en-US" sz="4800" dirty="0" err="1" smtClean="0">
                <a:solidFill>
                  <a:srgbClr val="000000"/>
                </a:solidFill>
                <a:latin typeface="Cambria"/>
              </a:rPr>
              <a:t>ổi</a:t>
            </a:r>
            <a:r>
              <a:rPr lang="en-US" sz="4800" dirty="0" smtClean="0">
                <a:solidFill>
                  <a:srgbClr val="000000"/>
                </a:solidFill>
                <a:latin typeface="Cambria"/>
              </a:rPr>
              <a:t>; 360 </a:t>
            </a:r>
            <a:r>
              <a:rPr lang="en-US" sz="4800" dirty="0" err="1" smtClean="0">
                <a:solidFill>
                  <a:srgbClr val="000000"/>
                </a:solidFill>
                <a:latin typeface="Cambria"/>
              </a:rPr>
              <a:t>cây</a:t>
            </a:r>
            <a:r>
              <a:rPr lang="en-US" sz="4800" dirty="0" smtClean="0">
                <a:solidFill>
                  <a:srgbClr val="000000"/>
                </a:solidFill>
                <a:latin typeface="Cambria"/>
              </a:rPr>
              <a:t> </a:t>
            </a:r>
            <a:r>
              <a:rPr lang="en-US" sz="4800" dirty="0" err="1" smtClean="0">
                <a:solidFill>
                  <a:srgbClr val="000000"/>
                </a:solidFill>
                <a:latin typeface="Cambria"/>
              </a:rPr>
              <a:t>chuối</a:t>
            </a:r>
            <a:r>
              <a:rPr lang="en-US" sz="4800" dirty="0" smtClean="0">
                <a:solidFill>
                  <a:srgbClr val="000000"/>
                </a:solidFill>
                <a:latin typeface="Cambria"/>
              </a:rPr>
              <a:t>.</a:t>
            </a:r>
            <a:endParaRPr lang="en-US" sz="4800" dirty="0">
              <a:solidFill>
                <a:srgbClr val="000000"/>
              </a:solidFill>
              <a:latin typeface="Cambria"/>
            </a:endParaRPr>
          </a:p>
          <a:p>
            <a:pPr algn="ctr">
              <a:spcBef>
                <a:spcPct val="0"/>
              </a:spcBef>
            </a:pPr>
            <a:endParaRPr lang="en-US" sz="4800" dirty="0">
              <a:solidFill>
                <a:srgbClr val="000000"/>
              </a:solidFill>
              <a:latin typeface="Cambria"/>
            </a:endParaRPr>
          </a:p>
        </p:txBody>
      </p:sp>
      <p:sp>
        <p:nvSpPr>
          <p:cNvPr id="32" name="Freeform 8"/>
          <p:cNvSpPr/>
          <p:nvPr/>
        </p:nvSpPr>
        <p:spPr>
          <a:xfrm flipH="1">
            <a:off x="613611" y="5611680"/>
            <a:ext cx="4670948" cy="3956101"/>
          </a:xfrm>
          <a:custGeom>
            <a:avLst/>
            <a:gdLst/>
            <a:ahLst/>
            <a:cxnLst/>
            <a:rect l="l" t="t" r="r" b="b"/>
            <a:pathLst>
              <a:path w="5487651" h="4835992">
                <a:moveTo>
                  <a:pt x="0" y="0"/>
                </a:moveTo>
                <a:lnTo>
                  <a:pt x="5487651" y="0"/>
                </a:lnTo>
                <a:lnTo>
                  <a:pt x="5487651" y="4835993"/>
                </a:lnTo>
                <a:lnTo>
                  <a:pt x="0" y="4835993"/>
                </a:lnTo>
                <a:lnTo>
                  <a:pt x="0" y="0"/>
                </a:lnTo>
                <a:close/>
              </a:path>
            </a:pathLst>
          </a:custGeom>
          <a:blipFill>
            <a:blip r:embed="rId7">
              <a:extLst>
                <a:ext uri="{96DAC541-7B7A-43D3-8B79-37D633B846F1}">
                  <asvg:svgBlip xmlns="" xmlns:asvg="http://schemas.microsoft.com/office/drawing/2016/SVG/main" r:embed="rId15"/>
                </a:ext>
              </a:extLst>
            </a:blip>
            <a:stretch>
              <a:fillRect/>
            </a:stretch>
          </a:blipFill>
        </p:spPr>
      </p:sp>
    </p:spTree>
    <p:extLst>
      <p:ext uri="{BB962C8B-B14F-4D97-AF65-F5344CB8AC3E}">
        <p14:creationId xmlns:p14="http://schemas.microsoft.com/office/powerpoint/2010/main" val="249327923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1000"/>
                                        <p:tgtEl>
                                          <p:spTgt spid="33"/>
                                        </p:tgtEl>
                                      </p:cBhvr>
                                    </p:animEffect>
                                    <p:anim calcmode="lin" valueType="num">
                                      <p:cBhvr>
                                        <p:cTn id="30" dur="1000" fill="hold"/>
                                        <p:tgtEl>
                                          <p:spTgt spid="33"/>
                                        </p:tgtEl>
                                        <p:attrNameLst>
                                          <p:attrName>ppt_x</p:attrName>
                                        </p:attrNameLst>
                                      </p:cBhvr>
                                      <p:tavLst>
                                        <p:tav tm="0">
                                          <p:val>
                                            <p:strVal val="#ppt_x"/>
                                          </p:val>
                                        </p:tav>
                                        <p:tav tm="100000">
                                          <p:val>
                                            <p:strVal val="#ppt_x"/>
                                          </p:val>
                                        </p:tav>
                                      </p:tavLst>
                                    </p:anim>
                                    <p:anim calcmode="lin" valueType="num">
                                      <p:cBhvr>
                                        <p:cTn id="31"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1000"/>
                                        <p:tgtEl>
                                          <p:spTgt spid="29"/>
                                        </p:tgtEl>
                                      </p:cBhvr>
                                    </p:animEffect>
                                    <p:anim calcmode="lin" valueType="num">
                                      <p:cBhvr>
                                        <p:cTn id="37" dur="1000" fill="hold"/>
                                        <p:tgtEl>
                                          <p:spTgt spid="29"/>
                                        </p:tgtEl>
                                        <p:attrNameLst>
                                          <p:attrName>ppt_x</p:attrName>
                                        </p:attrNameLst>
                                      </p:cBhvr>
                                      <p:tavLst>
                                        <p:tav tm="0">
                                          <p:val>
                                            <p:strVal val="#ppt_x"/>
                                          </p:val>
                                        </p:tav>
                                        <p:tav tm="100000">
                                          <p:val>
                                            <p:strVal val="#ppt_x"/>
                                          </p:val>
                                        </p:tav>
                                      </p:tavLst>
                                    </p:anim>
                                    <p:anim calcmode="lin" valueType="num">
                                      <p:cBhvr>
                                        <p:cTn id="3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1000"/>
                                        <p:tgtEl>
                                          <p:spTgt spid="30"/>
                                        </p:tgtEl>
                                      </p:cBhvr>
                                    </p:animEffect>
                                    <p:anim calcmode="lin" valueType="num">
                                      <p:cBhvr>
                                        <p:cTn id="44" dur="1000" fill="hold"/>
                                        <p:tgtEl>
                                          <p:spTgt spid="30"/>
                                        </p:tgtEl>
                                        <p:attrNameLst>
                                          <p:attrName>ppt_x</p:attrName>
                                        </p:attrNameLst>
                                      </p:cBhvr>
                                      <p:tavLst>
                                        <p:tav tm="0">
                                          <p:val>
                                            <p:strVal val="#ppt_x"/>
                                          </p:val>
                                        </p:tav>
                                        <p:tav tm="100000">
                                          <p:val>
                                            <p:strVal val="#ppt_x"/>
                                          </p:val>
                                        </p:tav>
                                      </p:tavLst>
                                    </p:anim>
                                    <p:anim calcmode="lin" valueType="num">
                                      <p:cBhvr>
                                        <p:cTn id="4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fade">
                                      <p:cBhvr>
                                        <p:cTn id="50" dur="1000"/>
                                        <p:tgtEl>
                                          <p:spTgt spid="31"/>
                                        </p:tgtEl>
                                      </p:cBhvr>
                                    </p:animEffect>
                                    <p:anim calcmode="lin" valueType="num">
                                      <p:cBhvr>
                                        <p:cTn id="51" dur="1000" fill="hold"/>
                                        <p:tgtEl>
                                          <p:spTgt spid="31"/>
                                        </p:tgtEl>
                                        <p:attrNameLst>
                                          <p:attrName>ppt_x</p:attrName>
                                        </p:attrNameLst>
                                      </p:cBhvr>
                                      <p:tavLst>
                                        <p:tav tm="0">
                                          <p:val>
                                            <p:strVal val="#ppt_x"/>
                                          </p:val>
                                        </p:tav>
                                        <p:tav tm="100000">
                                          <p:val>
                                            <p:strVal val="#ppt_x"/>
                                          </p:val>
                                        </p:tav>
                                      </p:tavLst>
                                    </p:anim>
                                    <p:anim calcmode="lin" valueType="num">
                                      <p:cBhvr>
                                        <p:cTn id="52" dur="1000" fill="hold"/>
                                        <p:tgtEl>
                                          <p:spTgt spid="31"/>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1000"/>
                                        <p:tgtEl>
                                          <p:spTgt spid="32"/>
                                        </p:tgtEl>
                                      </p:cBhvr>
                                    </p:animEffect>
                                    <p:anim calcmode="lin" valueType="num">
                                      <p:cBhvr>
                                        <p:cTn id="56" dur="1000" fill="hold"/>
                                        <p:tgtEl>
                                          <p:spTgt spid="32"/>
                                        </p:tgtEl>
                                        <p:attrNameLst>
                                          <p:attrName>ppt_x</p:attrName>
                                        </p:attrNameLst>
                                      </p:cBhvr>
                                      <p:tavLst>
                                        <p:tav tm="0">
                                          <p:val>
                                            <p:strVal val="#ppt_x"/>
                                          </p:val>
                                        </p:tav>
                                        <p:tav tm="100000">
                                          <p:val>
                                            <p:strVal val="#ppt_x"/>
                                          </p:val>
                                        </p:tav>
                                      </p:tavLst>
                                    </p:anim>
                                    <p:anim calcmode="lin" valueType="num">
                                      <p:cBhvr>
                                        <p:cTn id="5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3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80A239"/>
        </a:solidFill>
        <a:effectLst/>
      </p:bgPr>
    </p:bg>
    <p:spTree>
      <p:nvGrpSpPr>
        <p:cNvPr id="1" name=""/>
        <p:cNvGrpSpPr/>
        <p:nvPr/>
      </p:nvGrpSpPr>
      <p:grpSpPr>
        <a:xfrm>
          <a:off x="0" y="0"/>
          <a:ext cx="0" cy="0"/>
          <a:chOff x="0" y="0"/>
          <a:chExt cx="0" cy="0"/>
        </a:xfrm>
      </p:grpSpPr>
      <p:sp>
        <p:nvSpPr>
          <p:cNvPr id="2" name="Freeform 2"/>
          <p:cNvSpPr/>
          <p:nvPr/>
        </p:nvSpPr>
        <p:spPr>
          <a:xfrm flipH="1">
            <a:off x="-1478236" y="6714118"/>
            <a:ext cx="7992018" cy="5088365"/>
          </a:xfrm>
          <a:custGeom>
            <a:avLst/>
            <a:gdLst/>
            <a:ahLst/>
            <a:cxnLst/>
            <a:rect l="l" t="t" r="r" b="b"/>
            <a:pathLst>
              <a:path w="7992018" h="5088365">
                <a:moveTo>
                  <a:pt x="7992018" y="0"/>
                </a:moveTo>
                <a:lnTo>
                  <a:pt x="0" y="0"/>
                </a:lnTo>
                <a:lnTo>
                  <a:pt x="0" y="5088364"/>
                </a:lnTo>
                <a:lnTo>
                  <a:pt x="7992018" y="5088364"/>
                </a:lnTo>
                <a:lnTo>
                  <a:pt x="7992018" y="0"/>
                </a:lnTo>
                <a:close/>
              </a:path>
            </a:pathLst>
          </a:custGeom>
          <a:blipFill>
            <a:blip r:embed="rId2">
              <a:extLst>
                <a:ext uri="{96DAC541-7B7A-43D3-8B79-37D633B846F1}">
                  <asvg:svgBlip xmlns="" xmlns:asvg="http://schemas.microsoft.com/office/drawing/2016/SVG/main" r:embed="rId3"/>
                </a:ext>
              </a:extLst>
            </a:blip>
            <a:stretch>
              <a:fillRect r="-51184" b="-97584"/>
            </a:stretch>
          </a:blipFill>
        </p:spPr>
      </p:sp>
      <p:sp>
        <p:nvSpPr>
          <p:cNvPr id="3" name="Freeform 3"/>
          <p:cNvSpPr/>
          <p:nvPr/>
        </p:nvSpPr>
        <p:spPr>
          <a:xfrm rot="-139838">
            <a:off x="13108914" y="6592431"/>
            <a:ext cx="6295478" cy="7990716"/>
          </a:xfrm>
          <a:custGeom>
            <a:avLst/>
            <a:gdLst/>
            <a:ahLst/>
            <a:cxnLst/>
            <a:rect l="l" t="t" r="r" b="b"/>
            <a:pathLst>
              <a:path w="6295478" h="7990716">
                <a:moveTo>
                  <a:pt x="0" y="0"/>
                </a:moveTo>
                <a:lnTo>
                  <a:pt x="6295478" y="0"/>
                </a:lnTo>
                <a:lnTo>
                  <a:pt x="6295478" y="7990717"/>
                </a:lnTo>
                <a:lnTo>
                  <a:pt x="0" y="7990717"/>
                </a:lnTo>
                <a:lnTo>
                  <a:pt x="0" y="0"/>
                </a:lnTo>
                <a:close/>
              </a:path>
            </a:pathLst>
          </a:custGeom>
          <a:blipFill>
            <a:blip r:embed="rId4">
              <a:extLst>
                <a:ext uri="{96DAC541-7B7A-43D3-8B79-37D633B846F1}">
                  <asvg:svgBlip xmlns="" xmlns:asvg="http://schemas.microsoft.com/office/drawing/2016/SVG/main" r:embed="rId5"/>
                </a:ext>
              </a:extLst>
            </a:blip>
            <a:stretch>
              <a:fillRect r="-95055" b="-38114"/>
            </a:stretch>
          </a:blipFill>
        </p:spPr>
      </p:sp>
      <p:sp>
        <p:nvSpPr>
          <p:cNvPr id="4" name="Freeform 4"/>
          <p:cNvSpPr/>
          <p:nvPr/>
        </p:nvSpPr>
        <p:spPr>
          <a:xfrm>
            <a:off x="14291991" y="-664932"/>
            <a:ext cx="7992018" cy="5517923"/>
          </a:xfrm>
          <a:custGeom>
            <a:avLst/>
            <a:gdLst/>
            <a:ahLst/>
            <a:cxnLst/>
            <a:rect l="l" t="t" r="r" b="b"/>
            <a:pathLst>
              <a:path w="7992018" h="5517923">
                <a:moveTo>
                  <a:pt x="0" y="0"/>
                </a:moveTo>
                <a:lnTo>
                  <a:pt x="7992018" y="0"/>
                </a:lnTo>
                <a:lnTo>
                  <a:pt x="7992018" y="5517923"/>
                </a:lnTo>
                <a:lnTo>
                  <a:pt x="0" y="5517923"/>
                </a:lnTo>
                <a:lnTo>
                  <a:pt x="0" y="0"/>
                </a:lnTo>
                <a:close/>
              </a:path>
            </a:pathLst>
          </a:custGeom>
          <a:blipFill>
            <a:blip r:embed="rId2">
              <a:extLst>
                <a:ext uri="{96DAC541-7B7A-43D3-8B79-37D633B846F1}">
                  <asvg:svgBlip xmlns="" xmlns:asvg="http://schemas.microsoft.com/office/drawing/2016/SVG/main" r:embed="rId3"/>
                </a:ext>
              </a:extLst>
            </a:blip>
            <a:stretch>
              <a:fillRect t="-38157" r="-51184" b="-44044"/>
            </a:stretch>
          </a:blipFill>
        </p:spPr>
      </p:sp>
      <p:sp>
        <p:nvSpPr>
          <p:cNvPr id="5" name="Freeform 5"/>
          <p:cNvSpPr/>
          <p:nvPr/>
        </p:nvSpPr>
        <p:spPr>
          <a:xfrm rot="266312">
            <a:off x="-2201425" y="-2610953"/>
            <a:ext cx="6460250" cy="8199858"/>
          </a:xfrm>
          <a:custGeom>
            <a:avLst/>
            <a:gdLst/>
            <a:ahLst/>
            <a:cxnLst/>
            <a:rect l="l" t="t" r="r" b="b"/>
            <a:pathLst>
              <a:path w="6460250" h="8199858">
                <a:moveTo>
                  <a:pt x="0" y="0"/>
                </a:moveTo>
                <a:lnTo>
                  <a:pt x="6460250" y="0"/>
                </a:lnTo>
                <a:lnTo>
                  <a:pt x="6460250" y="8199858"/>
                </a:lnTo>
                <a:lnTo>
                  <a:pt x="0" y="8199858"/>
                </a:lnTo>
                <a:lnTo>
                  <a:pt x="0" y="0"/>
                </a:lnTo>
                <a:close/>
              </a:path>
            </a:pathLst>
          </a:custGeom>
          <a:blipFill>
            <a:blip r:embed="rId4">
              <a:extLst>
                <a:ext uri="{96DAC541-7B7A-43D3-8B79-37D633B846F1}">
                  <asvg:svgBlip xmlns="" xmlns:asvg="http://schemas.microsoft.com/office/drawing/2016/SVG/main" r:embed="rId5"/>
                </a:ext>
              </a:extLst>
            </a:blip>
            <a:stretch>
              <a:fillRect l="-83381" b="-29848"/>
            </a:stretch>
          </a:blipFill>
        </p:spPr>
      </p:sp>
      <p:sp>
        <p:nvSpPr>
          <p:cNvPr id="8" name="TextBox 8"/>
          <p:cNvSpPr txBox="1"/>
          <p:nvPr/>
        </p:nvSpPr>
        <p:spPr>
          <a:xfrm>
            <a:off x="15008609" y="9004399"/>
            <a:ext cx="2804676" cy="1009650"/>
          </a:xfrm>
          <a:prstGeom prst="rect">
            <a:avLst/>
          </a:prstGeom>
        </p:spPr>
        <p:txBody>
          <a:bodyPr lIns="0" tIns="0" rIns="0" bIns="0" rtlCol="0" anchor="t">
            <a:spAutoFit/>
          </a:bodyPr>
          <a:lstStyle/>
          <a:p>
            <a:pPr algn="ctr">
              <a:lnSpc>
                <a:spcPts val="7500"/>
              </a:lnSpc>
            </a:pPr>
            <a:r>
              <a:rPr lang="en-US" sz="7500">
                <a:solidFill>
                  <a:srgbClr val="FFFFFF"/>
                </a:solidFill>
                <a:latin typeface="Noot"/>
              </a:rPr>
              <a:t>01</a:t>
            </a:r>
          </a:p>
        </p:txBody>
      </p:sp>
      <p:sp>
        <p:nvSpPr>
          <p:cNvPr id="10" name="Rounded Rectangle 9"/>
          <p:cNvSpPr/>
          <p:nvPr/>
        </p:nvSpPr>
        <p:spPr>
          <a:xfrm>
            <a:off x="1883946" y="2223355"/>
            <a:ext cx="15163800" cy="5259271"/>
          </a:xfrm>
          <a:prstGeom prst="roundRect">
            <a:avLst/>
          </a:prstGeom>
          <a:solidFill>
            <a:schemeClr val="bg1">
              <a:alpha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6"/>
          <a:stretch>
            <a:fillRect/>
          </a:stretch>
        </p:blipFill>
        <p:spPr>
          <a:xfrm>
            <a:off x="1946484" y="3199909"/>
            <a:ext cx="15113294" cy="3682303"/>
          </a:xfrm>
          <a:prstGeom prst="rect">
            <a:avLst/>
          </a:prstGeom>
        </p:spPr>
      </p:pic>
    </p:spTree>
    <p:extLst>
      <p:ext uri="{BB962C8B-B14F-4D97-AF65-F5344CB8AC3E}">
        <p14:creationId xmlns:p14="http://schemas.microsoft.com/office/powerpoint/2010/main" val="26200716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80A239"/>
        </a:solidFill>
        <a:effectLst/>
      </p:bgPr>
    </p:bg>
    <p:spTree>
      <p:nvGrpSpPr>
        <p:cNvPr id="1" name=""/>
        <p:cNvGrpSpPr/>
        <p:nvPr/>
      </p:nvGrpSpPr>
      <p:grpSpPr>
        <a:xfrm>
          <a:off x="0" y="0"/>
          <a:ext cx="0" cy="0"/>
          <a:chOff x="0" y="0"/>
          <a:chExt cx="0" cy="0"/>
        </a:xfrm>
      </p:grpSpPr>
      <p:sp>
        <p:nvSpPr>
          <p:cNvPr id="2" name="Freeform 2"/>
          <p:cNvSpPr/>
          <p:nvPr/>
        </p:nvSpPr>
        <p:spPr>
          <a:xfrm flipH="1">
            <a:off x="-1478236" y="6714118"/>
            <a:ext cx="7992018" cy="5088365"/>
          </a:xfrm>
          <a:custGeom>
            <a:avLst/>
            <a:gdLst/>
            <a:ahLst/>
            <a:cxnLst/>
            <a:rect l="l" t="t" r="r" b="b"/>
            <a:pathLst>
              <a:path w="7992018" h="5088365">
                <a:moveTo>
                  <a:pt x="7992018" y="0"/>
                </a:moveTo>
                <a:lnTo>
                  <a:pt x="0" y="0"/>
                </a:lnTo>
                <a:lnTo>
                  <a:pt x="0" y="5088364"/>
                </a:lnTo>
                <a:lnTo>
                  <a:pt x="7992018" y="5088364"/>
                </a:lnTo>
                <a:lnTo>
                  <a:pt x="7992018" y="0"/>
                </a:lnTo>
                <a:close/>
              </a:path>
            </a:pathLst>
          </a:custGeom>
          <a:blipFill>
            <a:blip r:embed="rId2">
              <a:extLst>
                <a:ext uri="{96DAC541-7B7A-43D3-8B79-37D633B846F1}">
                  <asvg:svgBlip xmlns="" xmlns:asvg="http://schemas.microsoft.com/office/drawing/2016/SVG/main" r:embed="rId3"/>
                </a:ext>
              </a:extLst>
            </a:blip>
            <a:stretch>
              <a:fillRect r="-51184" b="-97584"/>
            </a:stretch>
          </a:blipFill>
        </p:spPr>
      </p:sp>
      <p:sp>
        <p:nvSpPr>
          <p:cNvPr id="3" name="Freeform 3"/>
          <p:cNvSpPr/>
          <p:nvPr/>
        </p:nvSpPr>
        <p:spPr>
          <a:xfrm rot="-139838">
            <a:off x="13108914" y="6592431"/>
            <a:ext cx="6295478" cy="7990716"/>
          </a:xfrm>
          <a:custGeom>
            <a:avLst/>
            <a:gdLst/>
            <a:ahLst/>
            <a:cxnLst/>
            <a:rect l="l" t="t" r="r" b="b"/>
            <a:pathLst>
              <a:path w="6295478" h="7990716">
                <a:moveTo>
                  <a:pt x="0" y="0"/>
                </a:moveTo>
                <a:lnTo>
                  <a:pt x="6295478" y="0"/>
                </a:lnTo>
                <a:lnTo>
                  <a:pt x="6295478" y="7990717"/>
                </a:lnTo>
                <a:lnTo>
                  <a:pt x="0" y="7990717"/>
                </a:lnTo>
                <a:lnTo>
                  <a:pt x="0" y="0"/>
                </a:lnTo>
                <a:close/>
              </a:path>
            </a:pathLst>
          </a:custGeom>
          <a:blipFill>
            <a:blip r:embed="rId4">
              <a:extLst>
                <a:ext uri="{96DAC541-7B7A-43D3-8B79-37D633B846F1}">
                  <asvg:svgBlip xmlns="" xmlns:asvg="http://schemas.microsoft.com/office/drawing/2016/SVG/main" r:embed="rId5"/>
                </a:ext>
              </a:extLst>
            </a:blip>
            <a:stretch>
              <a:fillRect r="-95055" b="-38114"/>
            </a:stretch>
          </a:blipFill>
        </p:spPr>
      </p:sp>
      <p:sp>
        <p:nvSpPr>
          <p:cNvPr id="4" name="Freeform 4"/>
          <p:cNvSpPr/>
          <p:nvPr/>
        </p:nvSpPr>
        <p:spPr>
          <a:xfrm>
            <a:off x="14020800" y="-535607"/>
            <a:ext cx="7992018" cy="5517923"/>
          </a:xfrm>
          <a:custGeom>
            <a:avLst/>
            <a:gdLst/>
            <a:ahLst/>
            <a:cxnLst/>
            <a:rect l="l" t="t" r="r" b="b"/>
            <a:pathLst>
              <a:path w="7992018" h="5517923">
                <a:moveTo>
                  <a:pt x="0" y="0"/>
                </a:moveTo>
                <a:lnTo>
                  <a:pt x="7992018" y="0"/>
                </a:lnTo>
                <a:lnTo>
                  <a:pt x="7992018" y="5517923"/>
                </a:lnTo>
                <a:lnTo>
                  <a:pt x="0" y="5517923"/>
                </a:lnTo>
                <a:lnTo>
                  <a:pt x="0" y="0"/>
                </a:lnTo>
                <a:close/>
              </a:path>
            </a:pathLst>
          </a:custGeom>
          <a:blipFill>
            <a:blip r:embed="rId2">
              <a:extLst>
                <a:ext uri="{96DAC541-7B7A-43D3-8B79-37D633B846F1}">
                  <asvg:svgBlip xmlns="" xmlns:asvg="http://schemas.microsoft.com/office/drawing/2016/SVG/main" r:embed="rId3"/>
                </a:ext>
              </a:extLst>
            </a:blip>
            <a:stretch>
              <a:fillRect t="-38157" r="-51184" b="-44044"/>
            </a:stretch>
          </a:blipFill>
        </p:spPr>
      </p:sp>
      <p:sp>
        <p:nvSpPr>
          <p:cNvPr id="5" name="Freeform 5"/>
          <p:cNvSpPr/>
          <p:nvPr/>
        </p:nvSpPr>
        <p:spPr>
          <a:xfrm rot="266312">
            <a:off x="-2201425" y="-2610953"/>
            <a:ext cx="6460250" cy="8199858"/>
          </a:xfrm>
          <a:custGeom>
            <a:avLst/>
            <a:gdLst/>
            <a:ahLst/>
            <a:cxnLst/>
            <a:rect l="l" t="t" r="r" b="b"/>
            <a:pathLst>
              <a:path w="6460250" h="8199858">
                <a:moveTo>
                  <a:pt x="0" y="0"/>
                </a:moveTo>
                <a:lnTo>
                  <a:pt x="6460250" y="0"/>
                </a:lnTo>
                <a:lnTo>
                  <a:pt x="6460250" y="8199858"/>
                </a:lnTo>
                <a:lnTo>
                  <a:pt x="0" y="8199858"/>
                </a:lnTo>
                <a:lnTo>
                  <a:pt x="0" y="0"/>
                </a:lnTo>
                <a:close/>
              </a:path>
            </a:pathLst>
          </a:custGeom>
          <a:blipFill>
            <a:blip r:embed="rId4">
              <a:extLst>
                <a:ext uri="{96DAC541-7B7A-43D3-8B79-37D633B846F1}">
                  <asvg:svgBlip xmlns="" xmlns:asvg="http://schemas.microsoft.com/office/drawing/2016/SVG/main" r:embed="rId5"/>
                </a:ext>
              </a:extLst>
            </a:blip>
            <a:stretch>
              <a:fillRect l="-83381" b="-29848"/>
            </a:stretch>
          </a:blipFill>
        </p:spPr>
      </p:sp>
      <p:sp>
        <p:nvSpPr>
          <p:cNvPr id="10" name="Rounded Rectangle 9"/>
          <p:cNvSpPr/>
          <p:nvPr/>
        </p:nvSpPr>
        <p:spPr>
          <a:xfrm>
            <a:off x="1883946" y="2223355"/>
            <a:ext cx="15163800" cy="5259271"/>
          </a:xfrm>
          <a:prstGeom prst="roundRect">
            <a:avLst/>
          </a:prstGeom>
          <a:solidFill>
            <a:schemeClr val="bg1">
              <a:alpha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a:blip r:embed="rId6"/>
          <a:stretch>
            <a:fillRect/>
          </a:stretch>
        </p:blipFill>
        <p:spPr>
          <a:xfrm>
            <a:off x="1934452" y="3199909"/>
            <a:ext cx="15113294" cy="368230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F1CF"/>
        </a:solidFill>
        <a:effectLst/>
      </p:bgPr>
    </p:bg>
    <p:spTree>
      <p:nvGrpSpPr>
        <p:cNvPr id="1" name=""/>
        <p:cNvGrpSpPr/>
        <p:nvPr/>
      </p:nvGrpSpPr>
      <p:grpSpPr>
        <a:xfrm>
          <a:off x="0" y="0"/>
          <a:ext cx="0" cy="0"/>
          <a:chOff x="0" y="0"/>
          <a:chExt cx="0" cy="0"/>
        </a:xfrm>
      </p:grpSpPr>
      <p:sp>
        <p:nvSpPr>
          <p:cNvPr id="11" name="Freeform 11"/>
          <p:cNvSpPr/>
          <p:nvPr/>
        </p:nvSpPr>
        <p:spPr>
          <a:xfrm>
            <a:off x="-3926684" y="-1454404"/>
            <a:ext cx="7992018" cy="5517923"/>
          </a:xfrm>
          <a:custGeom>
            <a:avLst/>
            <a:gdLst/>
            <a:ahLst/>
            <a:cxnLst/>
            <a:rect l="l" t="t" r="r" b="b"/>
            <a:pathLst>
              <a:path w="7992018" h="5517923">
                <a:moveTo>
                  <a:pt x="0" y="0"/>
                </a:moveTo>
                <a:lnTo>
                  <a:pt x="7992018" y="0"/>
                </a:lnTo>
                <a:lnTo>
                  <a:pt x="7992018" y="5517923"/>
                </a:lnTo>
                <a:lnTo>
                  <a:pt x="0" y="5517923"/>
                </a:lnTo>
                <a:lnTo>
                  <a:pt x="0" y="0"/>
                </a:lnTo>
                <a:close/>
              </a:path>
            </a:pathLst>
          </a:custGeom>
          <a:blipFill>
            <a:blip r:embed="rId2">
              <a:extLst>
                <a:ext uri="{96DAC541-7B7A-43D3-8B79-37D633B846F1}">
                  <asvg:svgBlip xmlns="" xmlns:asvg="http://schemas.microsoft.com/office/drawing/2016/SVG/main" r:embed="rId13"/>
                </a:ext>
              </a:extLst>
            </a:blip>
            <a:stretch>
              <a:fillRect l="-51184" b="-82202"/>
            </a:stretch>
          </a:blipFill>
        </p:spPr>
      </p:sp>
      <p:sp>
        <p:nvSpPr>
          <p:cNvPr id="12" name="Freeform 12"/>
          <p:cNvSpPr/>
          <p:nvPr/>
        </p:nvSpPr>
        <p:spPr>
          <a:xfrm rot="-139838" flipH="1">
            <a:off x="13344724" y="-1941730"/>
            <a:ext cx="6295478" cy="7990716"/>
          </a:xfrm>
          <a:custGeom>
            <a:avLst/>
            <a:gdLst/>
            <a:ahLst/>
            <a:cxnLst/>
            <a:rect l="l" t="t" r="r" b="b"/>
            <a:pathLst>
              <a:path w="6295478" h="7990716">
                <a:moveTo>
                  <a:pt x="6295478" y="0"/>
                </a:moveTo>
                <a:lnTo>
                  <a:pt x="0" y="0"/>
                </a:lnTo>
                <a:lnTo>
                  <a:pt x="0" y="7990716"/>
                </a:lnTo>
                <a:lnTo>
                  <a:pt x="6295478" y="7990716"/>
                </a:lnTo>
                <a:lnTo>
                  <a:pt x="6295478" y="0"/>
                </a:lnTo>
                <a:close/>
              </a:path>
            </a:pathLst>
          </a:custGeom>
          <a:blipFill>
            <a:blip r:embed="rId14">
              <a:extLst>
                <a:ext uri="{96DAC541-7B7A-43D3-8B79-37D633B846F1}">
                  <asvg:svgBlip xmlns="" xmlns:asvg="http://schemas.microsoft.com/office/drawing/2016/SVG/main" r:embed="rId15"/>
                </a:ext>
              </a:extLst>
            </a:blip>
            <a:stretch>
              <a:fillRect l="-83381" b="-29848"/>
            </a:stretch>
          </a:blipFill>
        </p:spPr>
      </p:sp>
      <p:grpSp>
        <p:nvGrpSpPr>
          <p:cNvPr id="21" name="Group 20"/>
          <p:cNvGrpSpPr/>
          <p:nvPr/>
        </p:nvGrpSpPr>
        <p:grpSpPr>
          <a:xfrm>
            <a:off x="2013547" y="5092570"/>
            <a:ext cx="14409997" cy="5361428"/>
            <a:chOff x="2013547" y="5092570"/>
            <a:chExt cx="14409997" cy="5361428"/>
          </a:xfrm>
        </p:grpSpPr>
        <p:sp>
          <p:nvSpPr>
            <p:cNvPr id="2" name="Freeform 2"/>
            <p:cNvSpPr/>
            <p:nvPr/>
          </p:nvSpPr>
          <p:spPr>
            <a:xfrm flipH="1" flipV="1">
              <a:off x="6235196" y="5593875"/>
              <a:ext cx="3001827" cy="2851736"/>
            </a:xfrm>
            <a:custGeom>
              <a:avLst/>
              <a:gdLst/>
              <a:ahLst/>
              <a:cxnLst/>
              <a:rect l="l" t="t" r="r" b="b"/>
              <a:pathLst>
                <a:path w="3001827" h="2851736">
                  <a:moveTo>
                    <a:pt x="3001827" y="2851736"/>
                  </a:moveTo>
                  <a:lnTo>
                    <a:pt x="0" y="2851736"/>
                  </a:lnTo>
                  <a:lnTo>
                    <a:pt x="0" y="0"/>
                  </a:lnTo>
                  <a:lnTo>
                    <a:pt x="3001827" y="0"/>
                  </a:lnTo>
                  <a:lnTo>
                    <a:pt x="3001827" y="2851736"/>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013547" y="6443432"/>
              <a:ext cx="4221649" cy="4010566"/>
            </a:xfrm>
            <a:custGeom>
              <a:avLst/>
              <a:gdLst/>
              <a:ahLst/>
              <a:cxnLst/>
              <a:rect l="l" t="t" r="r" b="b"/>
              <a:pathLst>
                <a:path w="4221649" h="4010566">
                  <a:moveTo>
                    <a:pt x="0" y="0"/>
                  </a:moveTo>
                  <a:lnTo>
                    <a:pt x="4221649" y="0"/>
                  </a:lnTo>
                  <a:lnTo>
                    <a:pt x="4221649" y="4010566"/>
                  </a:lnTo>
                  <a:lnTo>
                    <a:pt x="0" y="4010566"/>
                  </a:lnTo>
                  <a:lnTo>
                    <a:pt x="0" y="0"/>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4" name="Freeform 4"/>
            <p:cNvSpPr/>
            <p:nvPr/>
          </p:nvSpPr>
          <p:spPr>
            <a:xfrm>
              <a:off x="2822356" y="6168307"/>
              <a:ext cx="3582173" cy="3586657"/>
            </a:xfrm>
            <a:custGeom>
              <a:avLst/>
              <a:gdLst/>
              <a:ahLst/>
              <a:cxnLst/>
              <a:rect l="l" t="t" r="r" b="b"/>
              <a:pathLst>
                <a:path w="3582173" h="3586657">
                  <a:moveTo>
                    <a:pt x="0" y="0"/>
                  </a:moveTo>
                  <a:lnTo>
                    <a:pt x="3582173" y="0"/>
                  </a:lnTo>
                  <a:lnTo>
                    <a:pt x="3582173" y="3586656"/>
                  </a:lnTo>
                  <a:lnTo>
                    <a:pt x="0" y="3586656"/>
                  </a:lnTo>
                  <a:lnTo>
                    <a:pt x="0" y="0"/>
                  </a:lnTo>
                  <a:close/>
                </a:path>
              </a:pathLst>
            </a:custGeom>
            <a:blipFill>
              <a:blip r:embed="rId17">
                <a:extLst>
                  <a:ext uri="{96DAC541-7B7A-43D3-8B79-37D633B846F1}">
                    <asvg:svgBlip xmlns="" xmlns:asvg="http://schemas.microsoft.com/office/drawing/2016/SVG/main" r:embed="rId5"/>
                  </a:ext>
                </a:extLst>
              </a:blip>
              <a:stretch>
                <a:fillRect/>
              </a:stretch>
            </a:blipFill>
          </p:spPr>
        </p:sp>
        <p:sp>
          <p:nvSpPr>
            <p:cNvPr id="5" name="Freeform 5"/>
            <p:cNvSpPr/>
            <p:nvPr/>
          </p:nvSpPr>
          <p:spPr>
            <a:xfrm flipV="1">
              <a:off x="9727696" y="5784375"/>
              <a:ext cx="3457156" cy="3284298"/>
            </a:xfrm>
            <a:custGeom>
              <a:avLst/>
              <a:gdLst/>
              <a:ahLst/>
              <a:cxnLst/>
              <a:rect l="l" t="t" r="r" b="b"/>
              <a:pathLst>
                <a:path w="3457156" h="3284298">
                  <a:moveTo>
                    <a:pt x="0" y="3284299"/>
                  </a:moveTo>
                  <a:lnTo>
                    <a:pt x="3457156" y="3284299"/>
                  </a:lnTo>
                  <a:lnTo>
                    <a:pt x="3457156" y="0"/>
                  </a:lnTo>
                  <a:lnTo>
                    <a:pt x="0" y="0"/>
                  </a:lnTo>
                  <a:lnTo>
                    <a:pt x="0" y="3284299"/>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6" name="Freeform 6"/>
            <p:cNvSpPr/>
            <p:nvPr/>
          </p:nvSpPr>
          <p:spPr>
            <a:xfrm flipH="1" flipV="1">
              <a:off x="13184852" y="7210243"/>
              <a:ext cx="3238692" cy="3076757"/>
            </a:xfrm>
            <a:custGeom>
              <a:avLst/>
              <a:gdLst/>
              <a:ahLst/>
              <a:cxnLst/>
              <a:rect l="l" t="t" r="r" b="b"/>
              <a:pathLst>
                <a:path w="3238692" h="3076757">
                  <a:moveTo>
                    <a:pt x="3238692" y="3076758"/>
                  </a:moveTo>
                  <a:lnTo>
                    <a:pt x="0" y="3076758"/>
                  </a:lnTo>
                  <a:lnTo>
                    <a:pt x="0" y="0"/>
                  </a:lnTo>
                  <a:lnTo>
                    <a:pt x="3238692" y="0"/>
                  </a:lnTo>
                  <a:lnTo>
                    <a:pt x="3238692" y="3076758"/>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3636895" y="5092570"/>
              <a:ext cx="1927189" cy="4878959"/>
            </a:xfrm>
            <a:custGeom>
              <a:avLst/>
              <a:gdLst/>
              <a:ahLst/>
              <a:cxnLst/>
              <a:rect l="l" t="t" r="r" b="b"/>
              <a:pathLst>
                <a:path w="1927189" h="4878959">
                  <a:moveTo>
                    <a:pt x="0" y="0"/>
                  </a:moveTo>
                  <a:lnTo>
                    <a:pt x="1927189" y="0"/>
                  </a:lnTo>
                  <a:lnTo>
                    <a:pt x="1927189" y="4878959"/>
                  </a:lnTo>
                  <a:lnTo>
                    <a:pt x="0" y="4878959"/>
                  </a:lnTo>
                  <a:lnTo>
                    <a:pt x="0" y="0"/>
                  </a:lnTo>
                  <a:close/>
                </a:path>
              </a:pathLst>
            </a:custGeom>
            <a:blipFill>
              <a:blip r:embed="rId18">
                <a:extLst>
                  <a:ext uri="{96DAC541-7B7A-43D3-8B79-37D633B846F1}">
                    <asvg:svgBlip xmlns="" xmlns:asvg="http://schemas.microsoft.com/office/drawing/2016/SVG/main" r:embed="rId7"/>
                  </a:ext>
                </a:extLst>
              </a:blip>
              <a:stretch>
                <a:fillRect/>
              </a:stretch>
            </a:blipFill>
          </p:spPr>
        </p:sp>
        <p:sp>
          <p:nvSpPr>
            <p:cNvPr id="8" name="Freeform 8"/>
            <p:cNvSpPr/>
            <p:nvPr/>
          </p:nvSpPr>
          <p:spPr>
            <a:xfrm flipH="1" flipV="1">
              <a:off x="8398036" y="8031703"/>
              <a:ext cx="1981988" cy="1882888"/>
            </a:xfrm>
            <a:custGeom>
              <a:avLst/>
              <a:gdLst/>
              <a:ahLst/>
              <a:cxnLst/>
              <a:rect l="l" t="t" r="r" b="b"/>
              <a:pathLst>
                <a:path w="1981988" h="1882888">
                  <a:moveTo>
                    <a:pt x="1981987" y="1882888"/>
                  </a:moveTo>
                  <a:lnTo>
                    <a:pt x="0" y="1882888"/>
                  </a:lnTo>
                  <a:lnTo>
                    <a:pt x="0" y="0"/>
                  </a:lnTo>
                  <a:lnTo>
                    <a:pt x="1981987" y="0"/>
                  </a:lnTo>
                  <a:lnTo>
                    <a:pt x="1981987" y="1882888"/>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9" name="Freeform 9"/>
            <p:cNvSpPr/>
            <p:nvPr/>
          </p:nvSpPr>
          <p:spPr>
            <a:xfrm flipH="1">
              <a:off x="8587555" y="8425573"/>
              <a:ext cx="1792468" cy="1673717"/>
            </a:xfrm>
            <a:custGeom>
              <a:avLst/>
              <a:gdLst/>
              <a:ahLst/>
              <a:cxnLst/>
              <a:rect l="l" t="t" r="r" b="b"/>
              <a:pathLst>
                <a:path w="1792468" h="1673717">
                  <a:moveTo>
                    <a:pt x="1792468" y="0"/>
                  </a:moveTo>
                  <a:lnTo>
                    <a:pt x="0" y="0"/>
                  </a:lnTo>
                  <a:lnTo>
                    <a:pt x="0" y="1673717"/>
                  </a:lnTo>
                  <a:lnTo>
                    <a:pt x="1792468" y="1673717"/>
                  </a:lnTo>
                  <a:lnTo>
                    <a:pt x="1792468" y="0"/>
                  </a:lnTo>
                  <a:close/>
                </a:path>
              </a:pathLst>
            </a:custGeom>
            <a:blipFill>
              <a:blip r:embed="rId19">
                <a:extLst>
                  <a:ext uri="{96DAC541-7B7A-43D3-8B79-37D633B846F1}">
                    <asvg:svgBlip xmlns="" xmlns:asvg="http://schemas.microsoft.com/office/drawing/2016/SVG/main" r:embed="rId9"/>
                  </a:ext>
                </a:extLst>
              </a:blip>
              <a:stretch>
                <a:fillRect/>
              </a:stretch>
            </a:blipFill>
          </p:spPr>
        </p:sp>
        <p:sp>
          <p:nvSpPr>
            <p:cNvPr id="10" name="Freeform 10"/>
            <p:cNvSpPr/>
            <p:nvPr/>
          </p:nvSpPr>
          <p:spPr>
            <a:xfrm flipH="1">
              <a:off x="10718690" y="6436039"/>
              <a:ext cx="2058865" cy="3005642"/>
            </a:xfrm>
            <a:custGeom>
              <a:avLst/>
              <a:gdLst/>
              <a:ahLst/>
              <a:cxnLst/>
              <a:rect l="l" t="t" r="r" b="b"/>
              <a:pathLst>
                <a:path w="2058865" h="3005642">
                  <a:moveTo>
                    <a:pt x="2058865" y="0"/>
                  </a:moveTo>
                  <a:lnTo>
                    <a:pt x="0" y="0"/>
                  </a:lnTo>
                  <a:lnTo>
                    <a:pt x="0" y="3005643"/>
                  </a:lnTo>
                  <a:lnTo>
                    <a:pt x="2058865" y="3005643"/>
                  </a:lnTo>
                  <a:lnTo>
                    <a:pt x="2058865" y="0"/>
                  </a:lnTo>
                  <a:close/>
                </a:path>
              </a:pathLst>
            </a:custGeom>
            <a:blipFill>
              <a:blip r:embed="rId20">
                <a:extLst>
                  <a:ext uri="{96DAC541-7B7A-43D3-8B79-37D633B846F1}">
                    <asvg:svgBlip xmlns="" xmlns:asvg="http://schemas.microsoft.com/office/drawing/2016/SVG/main" r:embed="rId11"/>
                  </a:ext>
                </a:extLst>
              </a:blip>
              <a:stretch>
                <a:fillRect/>
              </a:stretch>
            </a:blipFill>
          </p:spPr>
        </p:sp>
        <p:sp>
          <p:nvSpPr>
            <p:cNvPr id="14" name="Freeform 14"/>
            <p:cNvSpPr/>
            <p:nvPr/>
          </p:nvSpPr>
          <p:spPr>
            <a:xfrm>
              <a:off x="6582249" y="6009398"/>
              <a:ext cx="2367899" cy="2664303"/>
            </a:xfrm>
            <a:custGeom>
              <a:avLst/>
              <a:gdLst/>
              <a:ahLst/>
              <a:cxnLst/>
              <a:rect l="l" t="t" r="r" b="b"/>
              <a:pathLst>
                <a:path w="2367899" h="2664303">
                  <a:moveTo>
                    <a:pt x="0" y="0"/>
                  </a:moveTo>
                  <a:lnTo>
                    <a:pt x="2367899" y="0"/>
                  </a:lnTo>
                  <a:lnTo>
                    <a:pt x="2367899" y="2664303"/>
                  </a:lnTo>
                  <a:lnTo>
                    <a:pt x="0" y="2664303"/>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grpSp>
      <p:grpSp>
        <p:nvGrpSpPr>
          <p:cNvPr id="20" name="Group 19"/>
          <p:cNvGrpSpPr/>
          <p:nvPr/>
        </p:nvGrpSpPr>
        <p:grpSpPr>
          <a:xfrm>
            <a:off x="3378954" y="1854355"/>
            <a:ext cx="11142387" cy="2818328"/>
            <a:chOff x="3378954" y="1854355"/>
            <a:chExt cx="11142387" cy="2818328"/>
          </a:xfrm>
        </p:grpSpPr>
        <p:sp>
          <p:nvSpPr>
            <p:cNvPr id="18" name="Rounded Rectangle 17"/>
            <p:cNvSpPr/>
            <p:nvPr/>
          </p:nvSpPr>
          <p:spPr>
            <a:xfrm>
              <a:off x="3378954" y="1854355"/>
              <a:ext cx="11142387" cy="2818328"/>
            </a:xfrm>
            <a:prstGeom prst="roundRect">
              <a:avLst/>
            </a:prstGeom>
            <a:solidFill>
              <a:srgbClr val="FFC800"/>
            </a:solidFill>
            <a:ln>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2"/>
            <p:cNvSpPr txBox="1"/>
            <p:nvPr/>
          </p:nvSpPr>
          <p:spPr>
            <a:xfrm>
              <a:off x="4077366" y="2331906"/>
              <a:ext cx="9456588" cy="2031325"/>
            </a:xfrm>
            <a:prstGeom prst="rect">
              <a:avLst/>
            </a:prstGeom>
          </p:spPr>
          <p:txBody>
            <a:bodyPr wrap="square" lIns="0" tIns="0" rIns="0" bIns="0" rtlCol="0" anchor="t">
              <a:spAutoFit/>
            </a:bodyPr>
            <a:lstStyle/>
            <a:p>
              <a:pPr algn="ctr">
                <a:spcBef>
                  <a:spcPct val="0"/>
                </a:spcBef>
              </a:pPr>
              <a:r>
                <a:rPr lang="en-US" sz="6600" dirty="0" err="1" smtClean="0">
                  <a:solidFill>
                    <a:srgbClr val="000000"/>
                  </a:solidFill>
                  <a:latin typeface="Cambria"/>
                </a:rPr>
                <a:t>Nhắc</a:t>
              </a:r>
              <a:r>
                <a:rPr lang="en-US" sz="6600" dirty="0" smtClean="0">
                  <a:solidFill>
                    <a:srgbClr val="000000"/>
                  </a:solidFill>
                  <a:latin typeface="Cambria"/>
                </a:rPr>
                <a:t> </a:t>
              </a:r>
              <a:r>
                <a:rPr lang="en-US" sz="6600" dirty="0" err="1" smtClean="0">
                  <a:solidFill>
                    <a:srgbClr val="000000"/>
                  </a:solidFill>
                  <a:latin typeface="Cambria"/>
                </a:rPr>
                <a:t>lại</a:t>
              </a:r>
              <a:r>
                <a:rPr lang="en-US" sz="6600" dirty="0" smtClean="0">
                  <a:solidFill>
                    <a:srgbClr val="000000"/>
                  </a:solidFill>
                  <a:latin typeface="Cambria"/>
                </a:rPr>
                <a:t> </a:t>
              </a:r>
              <a:r>
                <a:rPr lang="en-US" sz="6600" dirty="0" err="1" smtClean="0">
                  <a:solidFill>
                    <a:srgbClr val="000000"/>
                  </a:solidFill>
                  <a:latin typeface="Cambria"/>
                </a:rPr>
                <a:t>các</a:t>
              </a:r>
              <a:r>
                <a:rPr lang="en-US" sz="6600" dirty="0" smtClean="0">
                  <a:solidFill>
                    <a:srgbClr val="000000"/>
                  </a:solidFill>
                  <a:latin typeface="Cambria"/>
                </a:rPr>
                <a:t> </a:t>
              </a:r>
              <a:r>
                <a:rPr lang="en-US" sz="6600" dirty="0" err="1" smtClean="0">
                  <a:solidFill>
                    <a:srgbClr val="000000"/>
                  </a:solidFill>
                  <a:latin typeface="Cambria"/>
                </a:rPr>
                <a:t>dạng</a:t>
              </a:r>
              <a:r>
                <a:rPr lang="en-US" sz="6600" dirty="0" smtClean="0">
                  <a:solidFill>
                    <a:srgbClr val="000000"/>
                  </a:solidFill>
                  <a:latin typeface="Cambria"/>
                </a:rPr>
                <a:t> </a:t>
              </a:r>
              <a:r>
                <a:rPr lang="en-US" sz="6600" dirty="0" err="1" smtClean="0">
                  <a:solidFill>
                    <a:srgbClr val="000000"/>
                  </a:solidFill>
                  <a:latin typeface="Cambria"/>
                </a:rPr>
                <a:t>bài</a:t>
              </a:r>
              <a:r>
                <a:rPr lang="en-US" sz="6600" dirty="0" smtClean="0">
                  <a:solidFill>
                    <a:srgbClr val="000000"/>
                  </a:solidFill>
                  <a:latin typeface="Cambria"/>
                </a:rPr>
                <a:t> </a:t>
              </a:r>
              <a:r>
                <a:rPr lang="en-US" sz="6600" dirty="0" err="1" smtClean="0">
                  <a:solidFill>
                    <a:srgbClr val="000000"/>
                  </a:solidFill>
                  <a:latin typeface="Cambria"/>
                </a:rPr>
                <a:t>toán</a:t>
              </a:r>
              <a:r>
                <a:rPr lang="en-US" sz="6600" dirty="0" smtClean="0">
                  <a:solidFill>
                    <a:srgbClr val="000000"/>
                  </a:solidFill>
                  <a:latin typeface="Cambria"/>
                </a:rPr>
                <a:t> </a:t>
              </a:r>
              <a:r>
                <a:rPr lang="en-US" sz="6600" dirty="0" err="1" smtClean="0">
                  <a:solidFill>
                    <a:srgbClr val="000000"/>
                  </a:solidFill>
                  <a:latin typeface="Cambria"/>
                </a:rPr>
                <a:t>có</a:t>
              </a:r>
              <a:r>
                <a:rPr lang="en-US" sz="6600" dirty="0" smtClean="0">
                  <a:solidFill>
                    <a:srgbClr val="000000"/>
                  </a:solidFill>
                  <a:latin typeface="Cambria"/>
                </a:rPr>
                <a:t> </a:t>
              </a:r>
              <a:r>
                <a:rPr lang="en-US" sz="6600" dirty="0" err="1" smtClean="0">
                  <a:solidFill>
                    <a:srgbClr val="000000"/>
                  </a:solidFill>
                  <a:latin typeface="Cambria"/>
                </a:rPr>
                <a:t>lời</a:t>
              </a:r>
              <a:r>
                <a:rPr lang="en-US" sz="6600" dirty="0" smtClean="0">
                  <a:solidFill>
                    <a:srgbClr val="000000"/>
                  </a:solidFill>
                  <a:latin typeface="Cambria"/>
                </a:rPr>
                <a:t> </a:t>
              </a:r>
              <a:r>
                <a:rPr lang="en-US" sz="6600" dirty="0" err="1" smtClean="0">
                  <a:solidFill>
                    <a:srgbClr val="000000"/>
                  </a:solidFill>
                  <a:latin typeface="Cambria"/>
                </a:rPr>
                <a:t>văn</a:t>
              </a:r>
              <a:r>
                <a:rPr lang="en-US" sz="6600" dirty="0" smtClean="0">
                  <a:solidFill>
                    <a:srgbClr val="000000"/>
                  </a:solidFill>
                  <a:latin typeface="Cambria"/>
                </a:rPr>
                <a:t> </a:t>
              </a:r>
              <a:r>
                <a:rPr lang="en-US" sz="6600" dirty="0" err="1" smtClean="0">
                  <a:solidFill>
                    <a:srgbClr val="000000"/>
                  </a:solidFill>
                  <a:latin typeface="Cambria"/>
                </a:rPr>
                <a:t>đã</a:t>
              </a:r>
              <a:r>
                <a:rPr lang="en-US" sz="6600" dirty="0" smtClean="0">
                  <a:solidFill>
                    <a:srgbClr val="000000"/>
                  </a:solidFill>
                  <a:latin typeface="Cambria"/>
                </a:rPr>
                <a:t> </a:t>
              </a:r>
              <a:r>
                <a:rPr lang="en-US" sz="6600" dirty="0" err="1" smtClean="0">
                  <a:solidFill>
                    <a:srgbClr val="000000"/>
                  </a:solidFill>
                  <a:latin typeface="Cambria"/>
                </a:rPr>
                <a:t>học</a:t>
              </a:r>
              <a:r>
                <a:rPr lang="en-US" sz="6600" dirty="0" smtClean="0">
                  <a:solidFill>
                    <a:srgbClr val="000000"/>
                  </a:solidFill>
                  <a:latin typeface="Cambria"/>
                </a:rPr>
                <a:t>.</a:t>
              </a:r>
              <a:endParaRPr lang="en-US" sz="6600" dirty="0">
                <a:solidFill>
                  <a:srgbClr val="000000"/>
                </a:solidFill>
                <a:latin typeface="Cambria"/>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inVertical)">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F1CF"/>
        </a:solidFill>
        <a:effectLst/>
      </p:bgPr>
    </p:bg>
    <p:spTree>
      <p:nvGrpSpPr>
        <p:cNvPr id="1" name=""/>
        <p:cNvGrpSpPr/>
        <p:nvPr/>
      </p:nvGrpSpPr>
      <p:grpSpPr>
        <a:xfrm>
          <a:off x="0" y="0"/>
          <a:ext cx="0" cy="0"/>
          <a:chOff x="0" y="0"/>
          <a:chExt cx="0" cy="0"/>
        </a:xfrm>
      </p:grpSpPr>
      <p:sp>
        <p:nvSpPr>
          <p:cNvPr id="11" name="Freeform 11"/>
          <p:cNvSpPr/>
          <p:nvPr/>
        </p:nvSpPr>
        <p:spPr>
          <a:xfrm>
            <a:off x="-3926684" y="-1454404"/>
            <a:ext cx="7992018" cy="5517923"/>
          </a:xfrm>
          <a:custGeom>
            <a:avLst/>
            <a:gdLst/>
            <a:ahLst/>
            <a:cxnLst/>
            <a:rect l="l" t="t" r="r" b="b"/>
            <a:pathLst>
              <a:path w="7992018" h="5517923">
                <a:moveTo>
                  <a:pt x="0" y="0"/>
                </a:moveTo>
                <a:lnTo>
                  <a:pt x="7992018" y="0"/>
                </a:lnTo>
                <a:lnTo>
                  <a:pt x="7992018" y="5517923"/>
                </a:lnTo>
                <a:lnTo>
                  <a:pt x="0" y="5517923"/>
                </a:lnTo>
                <a:lnTo>
                  <a:pt x="0" y="0"/>
                </a:lnTo>
                <a:close/>
              </a:path>
            </a:pathLst>
          </a:custGeom>
          <a:blipFill>
            <a:blip r:embed="rId2">
              <a:extLst>
                <a:ext uri="{96DAC541-7B7A-43D3-8B79-37D633B846F1}">
                  <asvg:svgBlip xmlns="" xmlns:asvg="http://schemas.microsoft.com/office/drawing/2016/SVG/main" r:embed="rId13"/>
                </a:ext>
              </a:extLst>
            </a:blip>
            <a:stretch>
              <a:fillRect l="-51184" b="-82202"/>
            </a:stretch>
          </a:blipFill>
        </p:spPr>
      </p:sp>
      <p:sp>
        <p:nvSpPr>
          <p:cNvPr id="12" name="Freeform 12"/>
          <p:cNvSpPr/>
          <p:nvPr/>
        </p:nvSpPr>
        <p:spPr>
          <a:xfrm rot="-139838" flipH="1">
            <a:off x="13344724" y="-1941730"/>
            <a:ext cx="6295478" cy="7990716"/>
          </a:xfrm>
          <a:custGeom>
            <a:avLst/>
            <a:gdLst/>
            <a:ahLst/>
            <a:cxnLst/>
            <a:rect l="l" t="t" r="r" b="b"/>
            <a:pathLst>
              <a:path w="6295478" h="7990716">
                <a:moveTo>
                  <a:pt x="6295478" y="0"/>
                </a:moveTo>
                <a:lnTo>
                  <a:pt x="0" y="0"/>
                </a:lnTo>
                <a:lnTo>
                  <a:pt x="0" y="7990716"/>
                </a:lnTo>
                <a:lnTo>
                  <a:pt x="6295478" y="7990716"/>
                </a:lnTo>
                <a:lnTo>
                  <a:pt x="6295478" y="0"/>
                </a:lnTo>
                <a:close/>
              </a:path>
            </a:pathLst>
          </a:custGeom>
          <a:blipFill>
            <a:blip r:embed="rId14">
              <a:extLst>
                <a:ext uri="{96DAC541-7B7A-43D3-8B79-37D633B846F1}">
                  <asvg:svgBlip xmlns="" xmlns:asvg="http://schemas.microsoft.com/office/drawing/2016/SVG/main" r:embed="rId15"/>
                </a:ext>
              </a:extLst>
            </a:blip>
            <a:stretch>
              <a:fillRect l="-83381" b="-29848"/>
            </a:stretch>
          </a:blipFill>
        </p:spPr>
      </p:sp>
      <p:grpSp>
        <p:nvGrpSpPr>
          <p:cNvPr id="21" name="Group 20"/>
          <p:cNvGrpSpPr/>
          <p:nvPr/>
        </p:nvGrpSpPr>
        <p:grpSpPr>
          <a:xfrm>
            <a:off x="2013547" y="5092570"/>
            <a:ext cx="14409997" cy="5361428"/>
            <a:chOff x="2013547" y="5092570"/>
            <a:chExt cx="14409997" cy="5361428"/>
          </a:xfrm>
        </p:grpSpPr>
        <p:sp>
          <p:nvSpPr>
            <p:cNvPr id="2" name="Freeform 2"/>
            <p:cNvSpPr/>
            <p:nvPr/>
          </p:nvSpPr>
          <p:spPr>
            <a:xfrm flipH="1" flipV="1">
              <a:off x="6235196" y="5593875"/>
              <a:ext cx="3001827" cy="2851736"/>
            </a:xfrm>
            <a:custGeom>
              <a:avLst/>
              <a:gdLst/>
              <a:ahLst/>
              <a:cxnLst/>
              <a:rect l="l" t="t" r="r" b="b"/>
              <a:pathLst>
                <a:path w="3001827" h="2851736">
                  <a:moveTo>
                    <a:pt x="3001827" y="2851736"/>
                  </a:moveTo>
                  <a:lnTo>
                    <a:pt x="0" y="2851736"/>
                  </a:lnTo>
                  <a:lnTo>
                    <a:pt x="0" y="0"/>
                  </a:lnTo>
                  <a:lnTo>
                    <a:pt x="3001827" y="0"/>
                  </a:lnTo>
                  <a:lnTo>
                    <a:pt x="3001827" y="2851736"/>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013547" y="6443432"/>
              <a:ext cx="4221649" cy="4010566"/>
            </a:xfrm>
            <a:custGeom>
              <a:avLst/>
              <a:gdLst/>
              <a:ahLst/>
              <a:cxnLst/>
              <a:rect l="l" t="t" r="r" b="b"/>
              <a:pathLst>
                <a:path w="4221649" h="4010566">
                  <a:moveTo>
                    <a:pt x="0" y="0"/>
                  </a:moveTo>
                  <a:lnTo>
                    <a:pt x="4221649" y="0"/>
                  </a:lnTo>
                  <a:lnTo>
                    <a:pt x="4221649" y="4010566"/>
                  </a:lnTo>
                  <a:lnTo>
                    <a:pt x="0" y="4010566"/>
                  </a:lnTo>
                  <a:lnTo>
                    <a:pt x="0" y="0"/>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4" name="Freeform 4"/>
            <p:cNvSpPr/>
            <p:nvPr/>
          </p:nvSpPr>
          <p:spPr>
            <a:xfrm>
              <a:off x="2822356" y="6168307"/>
              <a:ext cx="3582173" cy="3586657"/>
            </a:xfrm>
            <a:custGeom>
              <a:avLst/>
              <a:gdLst/>
              <a:ahLst/>
              <a:cxnLst/>
              <a:rect l="l" t="t" r="r" b="b"/>
              <a:pathLst>
                <a:path w="3582173" h="3586657">
                  <a:moveTo>
                    <a:pt x="0" y="0"/>
                  </a:moveTo>
                  <a:lnTo>
                    <a:pt x="3582173" y="0"/>
                  </a:lnTo>
                  <a:lnTo>
                    <a:pt x="3582173" y="3586656"/>
                  </a:lnTo>
                  <a:lnTo>
                    <a:pt x="0" y="3586656"/>
                  </a:lnTo>
                  <a:lnTo>
                    <a:pt x="0" y="0"/>
                  </a:lnTo>
                  <a:close/>
                </a:path>
              </a:pathLst>
            </a:custGeom>
            <a:blipFill>
              <a:blip r:embed="rId17">
                <a:extLst>
                  <a:ext uri="{96DAC541-7B7A-43D3-8B79-37D633B846F1}">
                    <asvg:svgBlip xmlns="" xmlns:asvg="http://schemas.microsoft.com/office/drawing/2016/SVG/main" r:embed="rId5"/>
                  </a:ext>
                </a:extLst>
              </a:blip>
              <a:stretch>
                <a:fillRect/>
              </a:stretch>
            </a:blipFill>
          </p:spPr>
        </p:sp>
        <p:sp>
          <p:nvSpPr>
            <p:cNvPr id="5" name="Freeform 5"/>
            <p:cNvSpPr/>
            <p:nvPr/>
          </p:nvSpPr>
          <p:spPr>
            <a:xfrm flipV="1">
              <a:off x="9727696" y="5784375"/>
              <a:ext cx="3457156" cy="3284298"/>
            </a:xfrm>
            <a:custGeom>
              <a:avLst/>
              <a:gdLst/>
              <a:ahLst/>
              <a:cxnLst/>
              <a:rect l="l" t="t" r="r" b="b"/>
              <a:pathLst>
                <a:path w="3457156" h="3284298">
                  <a:moveTo>
                    <a:pt x="0" y="3284299"/>
                  </a:moveTo>
                  <a:lnTo>
                    <a:pt x="3457156" y="3284299"/>
                  </a:lnTo>
                  <a:lnTo>
                    <a:pt x="3457156" y="0"/>
                  </a:lnTo>
                  <a:lnTo>
                    <a:pt x="0" y="0"/>
                  </a:lnTo>
                  <a:lnTo>
                    <a:pt x="0" y="3284299"/>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6" name="Freeform 6"/>
            <p:cNvSpPr/>
            <p:nvPr/>
          </p:nvSpPr>
          <p:spPr>
            <a:xfrm flipH="1" flipV="1">
              <a:off x="13184852" y="7210243"/>
              <a:ext cx="3238692" cy="3076757"/>
            </a:xfrm>
            <a:custGeom>
              <a:avLst/>
              <a:gdLst/>
              <a:ahLst/>
              <a:cxnLst/>
              <a:rect l="l" t="t" r="r" b="b"/>
              <a:pathLst>
                <a:path w="3238692" h="3076757">
                  <a:moveTo>
                    <a:pt x="3238692" y="3076758"/>
                  </a:moveTo>
                  <a:lnTo>
                    <a:pt x="0" y="3076758"/>
                  </a:lnTo>
                  <a:lnTo>
                    <a:pt x="0" y="0"/>
                  </a:lnTo>
                  <a:lnTo>
                    <a:pt x="3238692" y="0"/>
                  </a:lnTo>
                  <a:lnTo>
                    <a:pt x="3238692" y="3076758"/>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3636895" y="5092570"/>
              <a:ext cx="1927189" cy="4878959"/>
            </a:xfrm>
            <a:custGeom>
              <a:avLst/>
              <a:gdLst/>
              <a:ahLst/>
              <a:cxnLst/>
              <a:rect l="l" t="t" r="r" b="b"/>
              <a:pathLst>
                <a:path w="1927189" h="4878959">
                  <a:moveTo>
                    <a:pt x="0" y="0"/>
                  </a:moveTo>
                  <a:lnTo>
                    <a:pt x="1927189" y="0"/>
                  </a:lnTo>
                  <a:lnTo>
                    <a:pt x="1927189" y="4878959"/>
                  </a:lnTo>
                  <a:lnTo>
                    <a:pt x="0" y="4878959"/>
                  </a:lnTo>
                  <a:lnTo>
                    <a:pt x="0" y="0"/>
                  </a:lnTo>
                  <a:close/>
                </a:path>
              </a:pathLst>
            </a:custGeom>
            <a:blipFill>
              <a:blip r:embed="rId18">
                <a:extLst>
                  <a:ext uri="{96DAC541-7B7A-43D3-8B79-37D633B846F1}">
                    <asvg:svgBlip xmlns="" xmlns:asvg="http://schemas.microsoft.com/office/drawing/2016/SVG/main" r:embed="rId7"/>
                  </a:ext>
                </a:extLst>
              </a:blip>
              <a:stretch>
                <a:fillRect/>
              </a:stretch>
            </a:blipFill>
          </p:spPr>
        </p:sp>
        <p:sp>
          <p:nvSpPr>
            <p:cNvPr id="8" name="Freeform 8"/>
            <p:cNvSpPr/>
            <p:nvPr/>
          </p:nvSpPr>
          <p:spPr>
            <a:xfrm flipH="1" flipV="1">
              <a:off x="8398036" y="8031703"/>
              <a:ext cx="1981988" cy="1882888"/>
            </a:xfrm>
            <a:custGeom>
              <a:avLst/>
              <a:gdLst/>
              <a:ahLst/>
              <a:cxnLst/>
              <a:rect l="l" t="t" r="r" b="b"/>
              <a:pathLst>
                <a:path w="1981988" h="1882888">
                  <a:moveTo>
                    <a:pt x="1981987" y="1882888"/>
                  </a:moveTo>
                  <a:lnTo>
                    <a:pt x="0" y="1882888"/>
                  </a:lnTo>
                  <a:lnTo>
                    <a:pt x="0" y="0"/>
                  </a:lnTo>
                  <a:lnTo>
                    <a:pt x="1981987" y="0"/>
                  </a:lnTo>
                  <a:lnTo>
                    <a:pt x="1981987" y="1882888"/>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9" name="Freeform 9"/>
            <p:cNvSpPr/>
            <p:nvPr/>
          </p:nvSpPr>
          <p:spPr>
            <a:xfrm flipH="1">
              <a:off x="8587555" y="8425573"/>
              <a:ext cx="1792468" cy="1673717"/>
            </a:xfrm>
            <a:custGeom>
              <a:avLst/>
              <a:gdLst/>
              <a:ahLst/>
              <a:cxnLst/>
              <a:rect l="l" t="t" r="r" b="b"/>
              <a:pathLst>
                <a:path w="1792468" h="1673717">
                  <a:moveTo>
                    <a:pt x="1792468" y="0"/>
                  </a:moveTo>
                  <a:lnTo>
                    <a:pt x="0" y="0"/>
                  </a:lnTo>
                  <a:lnTo>
                    <a:pt x="0" y="1673717"/>
                  </a:lnTo>
                  <a:lnTo>
                    <a:pt x="1792468" y="1673717"/>
                  </a:lnTo>
                  <a:lnTo>
                    <a:pt x="1792468" y="0"/>
                  </a:lnTo>
                  <a:close/>
                </a:path>
              </a:pathLst>
            </a:custGeom>
            <a:blipFill>
              <a:blip r:embed="rId19">
                <a:extLst>
                  <a:ext uri="{96DAC541-7B7A-43D3-8B79-37D633B846F1}">
                    <asvg:svgBlip xmlns="" xmlns:asvg="http://schemas.microsoft.com/office/drawing/2016/SVG/main" r:embed="rId9"/>
                  </a:ext>
                </a:extLst>
              </a:blip>
              <a:stretch>
                <a:fillRect/>
              </a:stretch>
            </a:blipFill>
          </p:spPr>
        </p:sp>
        <p:sp>
          <p:nvSpPr>
            <p:cNvPr id="10" name="Freeform 10"/>
            <p:cNvSpPr/>
            <p:nvPr/>
          </p:nvSpPr>
          <p:spPr>
            <a:xfrm flipH="1">
              <a:off x="10718690" y="6436039"/>
              <a:ext cx="2058865" cy="3005642"/>
            </a:xfrm>
            <a:custGeom>
              <a:avLst/>
              <a:gdLst/>
              <a:ahLst/>
              <a:cxnLst/>
              <a:rect l="l" t="t" r="r" b="b"/>
              <a:pathLst>
                <a:path w="2058865" h="3005642">
                  <a:moveTo>
                    <a:pt x="2058865" y="0"/>
                  </a:moveTo>
                  <a:lnTo>
                    <a:pt x="0" y="0"/>
                  </a:lnTo>
                  <a:lnTo>
                    <a:pt x="0" y="3005643"/>
                  </a:lnTo>
                  <a:lnTo>
                    <a:pt x="2058865" y="3005643"/>
                  </a:lnTo>
                  <a:lnTo>
                    <a:pt x="2058865" y="0"/>
                  </a:lnTo>
                  <a:close/>
                </a:path>
              </a:pathLst>
            </a:custGeom>
            <a:blipFill>
              <a:blip r:embed="rId20">
                <a:extLst>
                  <a:ext uri="{96DAC541-7B7A-43D3-8B79-37D633B846F1}">
                    <asvg:svgBlip xmlns="" xmlns:asvg="http://schemas.microsoft.com/office/drawing/2016/SVG/main" r:embed="rId11"/>
                  </a:ext>
                </a:extLst>
              </a:blip>
              <a:stretch>
                <a:fillRect/>
              </a:stretch>
            </a:blipFill>
          </p:spPr>
        </p:sp>
        <p:sp>
          <p:nvSpPr>
            <p:cNvPr id="14" name="Freeform 14"/>
            <p:cNvSpPr/>
            <p:nvPr/>
          </p:nvSpPr>
          <p:spPr>
            <a:xfrm>
              <a:off x="6582249" y="6009398"/>
              <a:ext cx="2367899" cy="2664303"/>
            </a:xfrm>
            <a:custGeom>
              <a:avLst/>
              <a:gdLst/>
              <a:ahLst/>
              <a:cxnLst/>
              <a:rect l="l" t="t" r="r" b="b"/>
              <a:pathLst>
                <a:path w="2367899" h="2664303">
                  <a:moveTo>
                    <a:pt x="0" y="0"/>
                  </a:moveTo>
                  <a:lnTo>
                    <a:pt x="2367899" y="0"/>
                  </a:lnTo>
                  <a:lnTo>
                    <a:pt x="2367899" y="2664303"/>
                  </a:lnTo>
                  <a:lnTo>
                    <a:pt x="0" y="2664303"/>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grpSp>
      <p:grpSp>
        <p:nvGrpSpPr>
          <p:cNvPr id="20" name="Group 19"/>
          <p:cNvGrpSpPr/>
          <p:nvPr/>
        </p:nvGrpSpPr>
        <p:grpSpPr>
          <a:xfrm>
            <a:off x="3378954" y="1854355"/>
            <a:ext cx="11142387" cy="2818328"/>
            <a:chOff x="3378954" y="1854355"/>
            <a:chExt cx="11142387" cy="2818328"/>
          </a:xfrm>
        </p:grpSpPr>
        <p:sp>
          <p:nvSpPr>
            <p:cNvPr id="18" name="Rounded Rectangle 17"/>
            <p:cNvSpPr/>
            <p:nvPr/>
          </p:nvSpPr>
          <p:spPr>
            <a:xfrm>
              <a:off x="3378954" y="1854355"/>
              <a:ext cx="11142387" cy="2818328"/>
            </a:xfrm>
            <a:prstGeom prst="roundRect">
              <a:avLst/>
            </a:prstGeom>
            <a:solidFill>
              <a:srgbClr val="FFC800"/>
            </a:solidFill>
            <a:ln>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2"/>
            <p:cNvSpPr txBox="1"/>
            <p:nvPr/>
          </p:nvSpPr>
          <p:spPr>
            <a:xfrm>
              <a:off x="4077366" y="2331906"/>
              <a:ext cx="9456588" cy="2031325"/>
            </a:xfrm>
            <a:prstGeom prst="rect">
              <a:avLst/>
            </a:prstGeom>
          </p:spPr>
          <p:txBody>
            <a:bodyPr wrap="square" lIns="0" tIns="0" rIns="0" bIns="0" rtlCol="0" anchor="t">
              <a:spAutoFit/>
            </a:bodyPr>
            <a:lstStyle/>
            <a:p>
              <a:pPr algn="ctr">
                <a:spcBef>
                  <a:spcPct val="0"/>
                </a:spcBef>
              </a:pPr>
              <a:r>
                <a:rPr lang="en-US" sz="6600" dirty="0" err="1">
                  <a:solidFill>
                    <a:srgbClr val="000000"/>
                  </a:solidFill>
                  <a:latin typeface="Cambria"/>
                </a:rPr>
                <a:t>Nhắc</a:t>
              </a:r>
              <a:r>
                <a:rPr lang="en-US" sz="6600" dirty="0">
                  <a:solidFill>
                    <a:srgbClr val="000000"/>
                  </a:solidFill>
                  <a:latin typeface="Cambria"/>
                </a:rPr>
                <a:t> </a:t>
              </a:r>
              <a:r>
                <a:rPr lang="en-US" sz="6600" dirty="0" err="1">
                  <a:solidFill>
                    <a:srgbClr val="000000"/>
                  </a:solidFill>
                  <a:latin typeface="Cambria"/>
                </a:rPr>
                <a:t>lại</a:t>
              </a:r>
              <a:r>
                <a:rPr lang="en-US" sz="6600" dirty="0">
                  <a:solidFill>
                    <a:srgbClr val="000000"/>
                  </a:solidFill>
                  <a:latin typeface="Cambria"/>
                </a:rPr>
                <a:t> </a:t>
              </a:r>
              <a:r>
                <a:rPr lang="en-US" sz="6600" dirty="0" err="1">
                  <a:solidFill>
                    <a:srgbClr val="000000"/>
                  </a:solidFill>
                  <a:latin typeface="Cambria"/>
                </a:rPr>
                <a:t>các</a:t>
              </a:r>
              <a:r>
                <a:rPr lang="en-US" sz="6600" dirty="0">
                  <a:solidFill>
                    <a:srgbClr val="000000"/>
                  </a:solidFill>
                  <a:latin typeface="Cambria"/>
                </a:rPr>
                <a:t> </a:t>
              </a:r>
              <a:r>
                <a:rPr lang="en-US" sz="6600" dirty="0" err="1">
                  <a:solidFill>
                    <a:srgbClr val="000000"/>
                  </a:solidFill>
                  <a:latin typeface="Cambria"/>
                </a:rPr>
                <a:t>hình</a:t>
              </a:r>
              <a:r>
                <a:rPr lang="en-US" sz="6600" dirty="0">
                  <a:solidFill>
                    <a:srgbClr val="000000"/>
                  </a:solidFill>
                  <a:latin typeface="Cambria"/>
                </a:rPr>
                <a:t> </a:t>
              </a:r>
              <a:r>
                <a:rPr lang="en-US" sz="6600" dirty="0" err="1">
                  <a:solidFill>
                    <a:srgbClr val="000000"/>
                  </a:solidFill>
                  <a:latin typeface="Cambria"/>
                </a:rPr>
                <a:t>đã</a:t>
              </a:r>
              <a:r>
                <a:rPr lang="en-US" sz="6600" dirty="0">
                  <a:solidFill>
                    <a:srgbClr val="000000"/>
                  </a:solidFill>
                  <a:latin typeface="Cambria"/>
                </a:rPr>
                <a:t> </a:t>
              </a:r>
              <a:r>
                <a:rPr lang="en-US" sz="6600" dirty="0" err="1">
                  <a:solidFill>
                    <a:srgbClr val="000000"/>
                  </a:solidFill>
                  <a:latin typeface="Cambria"/>
                </a:rPr>
                <a:t>học</a:t>
              </a:r>
              <a:r>
                <a:rPr lang="en-US" sz="6600" dirty="0">
                  <a:solidFill>
                    <a:srgbClr val="000000"/>
                  </a:solidFill>
                  <a:latin typeface="Cambria"/>
                </a:rPr>
                <a:t> </a:t>
              </a:r>
              <a:r>
                <a:rPr lang="en-US" sz="6600" dirty="0" err="1">
                  <a:solidFill>
                    <a:srgbClr val="000000"/>
                  </a:solidFill>
                  <a:latin typeface="Cambria"/>
                </a:rPr>
                <a:t>và</a:t>
              </a:r>
              <a:r>
                <a:rPr lang="en-US" sz="6600" dirty="0">
                  <a:solidFill>
                    <a:srgbClr val="000000"/>
                  </a:solidFill>
                  <a:latin typeface="Cambria"/>
                </a:rPr>
                <a:t> </a:t>
              </a:r>
              <a:r>
                <a:rPr lang="en-US" sz="6600" dirty="0" err="1">
                  <a:solidFill>
                    <a:srgbClr val="000000"/>
                  </a:solidFill>
                  <a:latin typeface="Cambria"/>
                </a:rPr>
                <a:t>đặc</a:t>
              </a:r>
              <a:r>
                <a:rPr lang="en-US" sz="6600" dirty="0">
                  <a:solidFill>
                    <a:srgbClr val="000000"/>
                  </a:solidFill>
                  <a:latin typeface="Cambria"/>
                </a:rPr>
                <a:t> </a:t>
              </a:r>
              <a:r>
                <a:rPr lang="en-US" sz="6600" dirty="0" err="1">
                  <a:solidFill>
                    <a:srgbClr val="000000"/>
                  </a:solidFill>
                  <a:latin typeface="Cambria"/>
                </a:rPr>
                <a:t>điểm</a:t>
              </a:r>
              <a:r>
                <a:rPr lang="en-US" sz="6600" dirty="0">
                  <a:solidFill>
                    <a:srgbClr val="000000"/>
                  </a:solidFill>
                  <a:latin typeface="Cambria"/>
                </a:rPr>
                <a:t> </a:t>
              </a:r>
              <a:r>
                <a:rPr lang="en-US" sz="6600" dirty="0" err="1">
                  <a:solidFill>
                    <a:srgbClr val="000000"/>
                  </a:solidFill>
                  <a:latin typeface="Cambria"/>
                </a:rPr>
                <a:t>của</a:t>
              </a:r>
              <a:r>
                <a:rPr lang="en-US" sz="6600" dirty="0">
                  <a:solidFill>
                    <a:srgbClr val="000000"/>
                  </a:solidFill>
                  <a:latin typeface="Cambria"/>
                </a:rPr>
                <a:t> </a:t>
              </a:r>
              <a:r>
                <a:rPr lang="en-US" sz="6600" dirty="0" err="1">
                  <a:solidFill>
                    <a:srgbClr val="000000"/>
                  </a:solidFill>
                  <a:latin typeface="Cambria"/>
                </a:rPr>
                <a:t>mỗi</a:t>
              </a:r>
              <a:r>
                <a:rPr lang="en-US" sz="6600" dirty="0">
                  <a:solidFill>
                    <a:srgbClr val="000000"/>
                  </a:solidFill>
                  <a:latin typeface="Cambria"/>
                </a:rPr>
                <a:t> </a:t>
              </a:r>
              <a:r>
                <a:rPr lang="en-US" sz="6600" dirty="0" err="1">
                  <a:solidFill>
                    <a:srgbClr val="000000"/>
                  </a:solidFill>
                  <a:latin typeface="Cambria"/>
                </a:rPr>
                <a:t>hình</a:t>
              </a:r>
              <a:r>
                <a:rPr lang="en-US" sz="6600" dirty="0">
                  <a:solidFill>
                    <a:srgbClr val="000000"/>
                  </a:solidFill>
                  <a:latin typeface="Cambria"/>
                </a:rPr>
                <a:t>.</a:t>
              </a:r>
            </a:p>
          </p:txBody>
        </p:sp>
      </p:grpSp>
    </p:spTree>
    <p:extLst>
      <p:ext uri="{BB962C8B-B14F-4D97-AF65-F5344CB8AC3E}">
        <p14:creationId xmlns:p14="http://schemas.microsoft.com/office/powerpoint/2010/main" val="175850090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inVertical)">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4F1CF"/>
        </a:solidFill>
        <a:effectLst/>
      </p:bgPr>
    </p:bg>
    <p:spTree>
      <p:nvGrpSpPr>
        <p:cNvPr id="1" name=""/>
        <p:cNvGrpSpPr/>
        <p:nvPr/>
      </p:nvGrpSpPr>
      <p:grpSpPr>
        <a:xfrm>
          <a:off x="0" y="0"/>
          <a:ext cx="0" cy="0"/>
          <a:chOff x="0" y="0"/>
          <a:chExt cx="0" cy="0"/>
        </a:xfrm>
      </p:grpSpPr>
      <p:sp>
        <p:nvSpPr>
          <p:cNvPr id="11" name="Freeform 11"/>
          <p:cNvSpPr/>
          <p:nvPr/>
        </p:nvSpPr>
        <p:spPr>
          <a:xfrm>
            <a:off x="-3926684" y="-1454404"/>
            <a:ext cx="7992018" cy="5517923"/>
          </a:xfrm>
          <a:custGeom>
            <a:avLst/>
            <a:gdLst/>
            <a:ahLst/>
            <a:cxnLst/>
            <a:rect l="l" t="t" r="r" b="b"/>
            <a:pathLst>
              <a:path w="7992018" h="5517923">
                <a:moveTo>
                  <a:pt x="0" y="0"/>
                </a:moveTo>
                <a:lnTo>
                  <a:pt x="7992018" y="0"/>
                </a:lnTo>
                <a:lnTo>
                  <a:pt x="7992018" y="5517923"/>
                </a:lnTo>
                <a:lnTo>
                  <a:pt x="0" y="5517923"/>
                </a:lnTo>
                <a:lnTo>
                  <a:pt x="0" y="0"/>
                </a:lnTo>
                <a:close/>
              </a:path>
            </a:pathLst>
          </a:custGeom>
          <a:blipFill>
            <a:blip r:embed="rId2">
              <a:extLst>
                <a:ext uri="{96DAC541-7B7A-43D3-8B79-37D633B846F1}">
                  <asvg:svgBlip xmlns="" xmlns:asvg="http://schemas.microsoft.com/office/drawing/2016/SVG/main" r:embed="rId13"/>
                </a:ext>
              </a:extLst>
            </a:blip>
            <a:stretch>
              <a:fillRect l="-51184" b="-82202"/>
            </a:stretch>
          </a:blipFill>
        </p:spPr>
      </p:sp>
      <p:sp>
        <p:nvSpPr>
          <p:cNvPr id="12" name="Freeform 12"/>
          <p:cNvSpPr/>
          <p:nvPr/>
        </p:nvSpPr>
        <p:spPr>
          <a:xfrm rot="-139838" flipH="1">
            <a:off x="13344724" y="-1941730"/>
            <a:ext cx="6295478" cy="7990716"/>
          </a:xfrm>
          <a:custGeom>
            <a:avLst/>
            <a:gdLst/>
            <a:ahLst/>
            <a:cxnLst/>
            <a:rect l="l" t="t" r="r" b="b"/>
            <a:pathLst>
              <a:path w="6295478" h="7990716">
                <a:moveTo>
                  <a:pt x="6295478" y="0"/>
                </a:moveTo>
                <a:lnTo>
                  <a:pt x="0" y="0"/>
                </a:lnTo>
                <a:lnTo>
                  <a:pt x="0" y="7990716"/>
                </a:lnTo>
                <a:lnTo>
                  <a:pt x="6295478" y="7990716"/>
                </a:lnTo>
                <a:lnTo>
                  <a:pt x="6295478" y="0"/>
                </a:lnTo>
                <a:close/>
              </a:path>
            </a:pathLst>
          </a:custGeom>
          <a:blipFill>
            <a:blip r:embed="rId14">
              <a:extLst>
                <a:ext uri="{96DAC541-7B7A-43D3-8B79-37D633B846F1}">
                  <asvg:svgBlip xmlns="" xmlns:asvg="http://schemas.microsoft.com/office/drawing/2016/SVG/main" r:embed="rId15"/>
                </a:ext>
              </a:extLst>
            </a:blip>
            <a:stretch>
              <a:fillRect l="-83381" b="-29848"/>
            </a:stretch>
          </a:blipFill>
        </p:spPr>
      </p:sp>
      <p:grpSp>
        <p:nvGrpSpPr>
          <p:cNvPr id="21" name="Group 20"/>
          <p:cNvGrpSpPr/>
          <p:nvPr/>
        </p:nvGrpSpPr>
        <p:grpSpPr>
          <a:xfrm>
            <a:off x="2013547" y="5092570"/>
            <a:ext cx="14409997" cy="5361428"/>
            <a:chOff x="2013547" y="5092570"/>
            <a:chExt cx="14409997" cy="5361428"/>
          </a:xfrm>
        </p:grpSpPr>
        <p:sp>
          <p:nvSpPr>
            <p:cNvPr id="2" name="Freeform 2"/>
            <p:cNvSpPr/>
            <p:nvPr/>
          </p:nvSpPr>
          <p:spPr>
            <a:xfrm flipH="1" flipV="1">
              <a:off x="6235196" y="5593875"/>
              <a:ext cx="3001827" cy="2851736"/>
            </a:xfrm>
            <a:custGeom>
              <a:avLst/>
              <a:gdLst/>
              <a:ahLst/>
              <a:cxnLst/>
              <a:rect l="l" t="t" r="r" b="b"/>
              <a:pathLst>
                <a:path w="3001827" h="2851736">
                  <a:moveTo>
                    <a:pt x="3001827" y="2851736"/>
                  </a:moveTo>
                  <a:lnTo>
                    <a:pt x="0" y="2851736"/>
                  </a:lnTo>
                  <a:lnTo>
                    <a:pt x="0" y="0"/>
                  </a:lnTo>
                  <a:lnTo>
                    <a:pt x="3001827" y="0"/>
                  </a:lnTo>
                  <a:lnTo>
                    <a:pt x="3001827" y="2851736"/>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3" name="Freeform 3"/>
            <p:cNvSpPr/>
            <p:nvPr/>
          </p:nvSpPr>
          <p:spPr>
            <a:xfrm>
              <a:off x="2013547" y="6443432"/>
              <a:ext cx="4221649" cy="4010566"/>
            </a:xfrm>
            <a:custGeom>
              <a:avLst/>
              <a:gdLst/>
              <a:ahLst/>
              <a:cxnLst/>
              <a:rect l="l" t="t" r="r" b="b"/>
              <a:pathLst>
                <a:path w="4221649" h="4010566">
                  <a:moveTo>
                    <a:pt x="0" y="0"/>
                  </a:moveTo>
                  <a:lnTo>
                    <a:pt x="4221649" y="0"/>
                  </a:lnTo>
                  <a:lnTo>
                    <a:pt x="4221649" y="4010566"/>
                  </a:lnTo>
                  <a:lnTo>
                    <a:pt x="0" y="4010566"/>
                  </a:lnTo>
                  <a:lnTo>
                    <a:pt x="0" y="0"/>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4" name="Freeform 4"/>
            <p:cNvSpPr/>
            <p:nvPr/>
          </p:nvSpPr>
          <p:spPr>
            <a:xfrm>
              <a:off x="2822356" y="6168307"/>
              <a:ext cx="3582173" cy="3586657"/>
            </a:xfrm>
            <a:custGeom>
              <a:avLst/>
              <a:gdLst/>
              <a:ahLst/>
              <a:cxnLst/>
              <a:rect l="l" t="t" r="r" b="b"/>
              <a:pathLst>
                <a:path w="3582173" h="3586657">
                  <a:moveTo>
                    <a:pt x="0" y="0"/>
                  </a:moveTo>
                  <a:lnTo>
                    <a:pt x="3582173" y="0"/>
                  </a:lnTo>
                  <a:lnTo>
                    <a:pt x="3582173" y="3586656"/>
                  </a:lnTo>
                  <a:lnTo>
                    <a:pt x="0" y="3586656"/>
                  </a:lnTo>
                  <a:lnTo>
                    <a:pt x="0" y="0"/>
                  </a:lnTo>
                  <a:close/>
                </a:path>
              </a:pathLst>
            </a:custGeom>
            <a:blipFill>
              <a:blip r:embed="rId17">
                <a:extLst>
                  <a:ext uri="{96DAC541-7B7A-43D3-8B79-37D633B846F1}">
                    <asvg:svgBlip xmlns="" xmlns:asvg="http://schemas.microsoft.com/office/drawing/2016/SVG/main" r:embed="rId5"/>
                  </a:ext>
                </a:extLst>
              </a:blip>
              <a:stretch>
                <a:fillRect/>
              </a:stretch>
            </a:blipFill>
          </p:spPr>
        </p:sp>
        <p:sp>
          <p:nvSpPr>
            <p:cNvPr id="5" name="Freeform 5"/>
            <p:cNvSpPr/>
            <p:nvPr/>
          </p:nvSpPr>
          <p:spPr>
            <a:xfrm flipV="1">
              <a:off x="9727696" y="5784375"/>
              <a:ext cx="3457156" cy="3284298"/>
            </a:xfrm>
            <a:custGeom>
              <a:avLst/>
              <a:gdLst/>
              <a:ahLst/>
              <a:cxnLst/>
              <a:rect l="l" t="t" r="r" b="b"/>
              <a:pathLst>
                <a:path w="3457156" h="3284298">
                  <a:moveTo>
                    <a:pt x="0" y="3284299"/>
                  </a:moveTo>
                  <a:lnTo>
                    <a:pt x="3457156" y="3284299"/>
                  </a:lnTo>
                  <a:lnTo>
                    <a:pt x="3457156" y="0"/>
                  </a:lnTo>
                  <a:lnTo>
                    <a:pt x="0" y="0"/>
                  </a:lnTo>
                  <a:lnTo>
                    <a:pt x="0" y="3284299"/>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6" name="Freeform 6"/>
            <p:cNvSpPr/>
            <p:nvPr/>
          </p:nvSpPr>
          <p:spPr>
            <a:xfrm flipH="1" flipV="1">
              <a:off x="13184852" y="7210243"/>
              <a:ext cx="3238692" cy="3076757"/>
            </a:xfrm>
            <a:custGeom>
              <a:avLst/>
              <a:gdLst/>
              <a:ahLst/>
              <a:cxnLst/>
              <a:rect l="l" t="t" r="r" b="b"/>
              <a:pathLst>
                <a:path w="3238692" h="3076757">
                  <a:moveTo>
                    <a:pt x="3238692" y="3076758"/>
                  </a:moveTo>
                  <a:lnTo>
                    <a:pt x="0" y="3076758"/>
                  </a:lnTo>
                  <a:lnTo>
                    <a:pt x="0" y="0"/>
                  </a:lnTo>
                  <a:lnTo>
                    <a:pt x="3238692" y="0"/>
                  </a:lnTo>
                  <a:lnTo>
                    <a:pt x="3238692" y="3076758"/>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7" name="Freeform 7"/>
            <p:cNvSpPr/>
            <p:nvPr/>
          </p:nvSpPr>
          <p:spPr>
            <a:xfrm>
              <a:off x="13636895" y="5092570"/>
              <a:ext cx="1927189" cy="4878959"/>
            </a:xfrm>
            <a:custGeom>
              <a:avLst/>
              <a:gdLst/>
              <a:ahLst/>
              <a:cxnLst/>
              <a:rect l="l" t="t" r="r" b="b"/>
              <a:pathLst>
                <a:path w="1927189" h="4878959">
                  <a:moveTo>
                    <a:pt x="0" y="0"/>
                  </a:moveTo>
                  <a:lnTo>
                    <a:pt x="1927189" y="0"/>
                  </a:lnTo>
                  <a:lnTo>
                    <a:pt x="1927189" y="4878959"/>
                  </a:lnTo>
                  <a:lnTo>
                    <a:pt x="0" y="4878959"/>
                  </a:lnTo>
                  <a:lnTo>
                    <a:pt x="0" y="0"/>
                  </a:lnTo>
                  <a:close/>
                </a:path>
              </a:pathLst>
            </a:custGeom>
            <a:blipFill>
              <a:blip r:embed="rId18">
                <a:extLst>
                  <a:ext uri="{96DAC541-7B7A-43D3-8B79-37D633B846F1}">
                    <asvg:svgBlip xmlns="" xmlns:asvg="http://schemas.microsoft.com/office/drawing/2016/SVG/main" r:embed="rId7"/>
                  </a:ext>
                </a:extLst>
              </a:blip>
              <a:stretch>
                <a:fillRect/>
              </a:stretch>
            </a:blipFill>
          </p:spPr>
        </p:sp>
        <p:sp>
          <p:nvSpPr>
            <p:cNvPr id="8" name="Freeform 8"/>
            <p:cNvSpPr/>
            <p:nvPr/>
          </p:nvSpPr>
          <p:spPr>
            <a:xfrm flipH="1" flipV="1">
              <a:off x="8398036" y="8031703"/>
              <a:ext cx="1981988" cy="1882888"/>
            </a:xfrm>
            <a:custGeom>
              <a:avLst/>
              <a:gdLst/>
              <a:ahLst/>
              <a:cxnLst/>
              <a:rect l="l" t="t" r="r" b="b"/>
              <a:pathLst>
                <a:path w="1981988" h="1882888">
                  <a:moveTo>
                    <a:pt x="1981987" y="1882888"/>
                  </a:moveTo>
                  <a:lnTo>
                    <a:pt x="0" y="1882888"/>
                  </a:lnTo>
                  <a:lnTo>
                    <a:pt x="0" y="0"/>
                  </a:lnTo>
                  <a:lnTo>
                    <a:pt x="1981987" y="0"/>
                  </a:lnTo>
                  <a:lnTo>
                    <a:pt x="1981987" y="1882888"/>
                  </a:lnTo>
                  <a:close/>
                </a:path>
              </a:pathLst>
            </a:custGeom>
            <a:blipFill>
              <a:blip r:embed="rId16">
                <a:extLst>
                  <a:ext uri="{96DAC541-7B7A-43D3-8B79-37D633B846F1}">
                    <asvg:svgBlip xmlns="" xmlns:asvg="http://schemas.microsoft.com/office/drawing/2016/SVG/main" r:embed="rId3"/>
                  </a:ext>
                </a:extLst>
              </a:blip>
              <a:stretch>
                <a:fillRect/>
              </a:stretch>
            </a:blipFill>
          </p:spPr>
        </p:sp>
        <p:sp>
          <p:nvSpPr>
            <p:cNvPr id="9" name="Freeform 9"/>
            <p:cNvSpPr/>
            <p:nvPr/>
          </p:nvSpPr>
          <p:spPr>
            <a:xfrm flipH="1">
              <a:off x="8587555" y="8425573"/>
              <a:ext cx="1792468" cy="1673717"/>
            </a:xfrm>
            <a:custGeom>
              <a:avLst/>
              <a:gdLst/>
              <a:ahLst/>
              <a:cxnLst/>
              <a:rect l="l" t="t" r="r" b="b"/>
              <a:pathLst>
                <a:path w="1792468" h="1673717">
                  <a:moveTo>
                    <a:pt x="1792468" y="0"/>
                  </a:moveTo>
                  <a:lnTo>
                    <a:pt x="0" y="0"/>
                  </a:lnTo>
                  <a:lnTo>
                    <a:pt x="0" y="1673717"/>
                  </a:lnTo>
                  <a:lnTo>
                    <a:pt x="1792468" y="1673717"/>
                  </a:lnTo>
                  <a:lnTo>
                    <a:pt x="1792468" y="0"/>
                  </a:lnTo>
                  <a:close/>
                </a:path>
              </a:pathLst>
            </a:custGeom>
            <a:blipFill>
              <a:blip r:embed="rId19">
                <a:extLst>
                  <a:ext uri="{96DAC541-7B7A-43D3-8B79-37D633B846F1}">
                    <asvg:svgBlip xmlns="" xmlns:asvg="http://schemas.microsoft.com/office/drawing/2016/SVG/main" r:embed="rId9"/>
                  </a:ext>
                </a:extLst>
              </a:blip>
              <a:stretch>
                <a:fillRect/>
              </a:stretch>
            </a:blipFill>
          </p:spPr>
        </p:sp>
        <p:sp>
          <p:nvSpPr>
            <p:cNvPr id="10" name="Freeform 10"/>
            <p:cNvSpPr/>
            <p:nvPr/>
          </p:nvSpPr>
          <p:spPr>
            <a:xfrm flipH="1">
              <a:off x="10718690" y="6436039"/>
              <a:ext cx="2058865" cy="3005642"/>
            </a:xfrm>
            <a:custGeom>
              <a:avLst/>
              <a:gdLst/>
              <a:ahLst/>
              <a:cxnLst/>
              <a:rect l="l" t="t" r="r" b="b"/>
              <a:pathLst>
                <a:path w="2058865" h="3005642">
                  <a:moveTo>
                    <a:pt x="2058865" y="0"/>
                  </a:moveTo>
                  <a:lnTo>
                    <a:pt x="0" y="0"/>
                  </a:lnTo>
                  <a:lnTo>
                    <a:pt x="0" y="3005643"/>
                  </a:lnTo>
                  <a:lnTo>
                    <a:pt x="2058865" y="3005643"/>
                  </a:lnTo>
                  <a:lnTo>
                    <a:pt x="2058865" y="0"/>
                  </a:lnTo>
                  <a:close/>
                </a:path>
              </a:pathLst>
            </a:custGeom>
            <a:blipFill>
              <a:blip r:embed="rId20">
                <a:extLst>
                  <a:ext uri="{96DAC541-7B7A-43D3-8B79-37D633B846F1}">
                    <asvg:svgBlip xmlns="" xmlns:asvg="http://schemas.microsoft.com/office/drawing/2016/SVG/main" r:embed="rId11"/>
                  </a:ext>
                </a:extLst>
              </a:blip>
              <a:stretch>
                <a:fillRect/>
              </a:stretch>
            </a:blipFill>
          </p:spPr>
        </p:sp>
        <p:sp>
          <p:nvSpPr>
            <p:cNvPr id="14" name="Freeform 14"/>
            <p:cNvSpPr/>
            <p:nvPr/>
          </p:nvSpPr>
          <p:spPr>
            <a:xfrm>
              <a:off x="6582249" y="6009398"/>
              <a:ext cx="2367899" cy="2664303"/>
            </a:xfrm>
            <a:custGeom>
              <a:avLst/>
              <a:gdLst/>
              <a:ahLst/>
              <a:cxnLst/>
              <a:rect l="l" t="t" r="r" b="b"/>
              <a:pathLst>
                <a:path w="2367899" h="2664303">
                  <a:moveTo>
                    <a:pt x="0" y="0"/>
                  </a:moveTo>
                  <a:lnTo>
                    <a:pt x="2367899" y="0"/>
                  </a:lnTo>
                  <a:lnTo>
                    <a:pt x="2367899" y="2664303"/>
                  </a:lnTo>
                  <a:lnTo>
                    <a:pt x="0" y="2664303"/>
                  </a:lnTo>
                  <a:lnTo>
                    <a:pt x="0" y="0"/>
                  </a:lnTo>
                  <a:close/>
                </a:path>
              </a:pathLst>
            </a:custGeom>
            <a:blipFill>
              <a:blip r:embed="rId21">
                <a:extLst>
                  <a:ext uri="{96DAC541-7B7A-43D3-8B79-37D633B846F1}">
                    <asvg:svgBlip xmlns="" xmlns:asvg="http://schemas.microsoft.com/office/drawing/2016/SVG/main" r:embed="rId22"/>
                  </a:ext>
                </a:extLst>
              </a:blip>
              <a:stretch>
                <a:fillRect/>
              </a:stretch>
            </a:blipFill>
          </p:spPr>
        </p:sp>
      </p:grpSp>
      <p:grpSp>
        <p:nvGrpSpPr>
          <p:cNvPr id="20" name="Group 19"/>
          <p:cNvGrpSpPr/>
          <p:nvPr/>
        </p:nvGrpSpPr>
        <p:grpSpPr>
          <a:xfrm>
            <a:off x="3378954" y="1854355"/>
            <a:ext cx="11142387" cy="2818328"/>
            <a:chOff x="3378954" y="1854355"/>
            <a:chExt cx="11142387" cy="2818328"/>
          </a:xfrm>
        </p:grpSpPr>
        <p:sp>
          <p:nvSpPr>
            <p:cNvPr id="18" name="Rounded Rectangle 17"/>
            <p:cNvSpPr/>
            <p:nvPr/>
          </p:nvSpPr>
          <p:spPr>
            <a:xfrm>
              <a:off x="3378954" y="1854355"/>
              <a:ext cx="11142387" cy="2818328"/>
            </a:xfrm>
            <a:prstGeom prst="roundRect">
              <a:avLst/>
            </a:prstGeom>
            <a:solidFill>
              <a:srgbClr val="FFC800"/>
            </a:solidFill>
            <a:ln>
              <a:solidFill>
                <a:srgbClr val="FFC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2"/>
            <p:cNvSpPr txBox="1"/>
            <p:nvPr/>
          </p:nvSpPr>
          <p:spPr>
            <a:xfrm>
              <a:off x="4077366" y="2331906"/>
              <a:ext cx="9456588" cy="2031325"/>
            </a:xfrm>
            <a:prstGeom prst="rect">
              <a:avLst/>
            </a:prstGeom>
          </p:spPr>
          <p:txBody>
            <a:bodyPr wrap="square" lIns="0" tIns="0" rIns="0" bIns="0" rtlCol="0" anchor="t">
              <a:spAutoFit/>
            </a:bodyPr>
            <a:lstStyle/>
            <a:p>
              <a:pPr algn="ctr">
                <a:spcBef>
                  <a:spcPct val="0"/>
                </a:spcBef>
              </a:pPr>
              <a:r>
                <a:rPr lang="en-US" sz="6600" dirty="0" err="1">
                  <a:solidFill>
                    <a:srgbClr val="000000"/>
                  </a:solidFill>
                  <a:latin typeface="Cambria"/>
                </a:rPr>
                <a:t>Nhắc</a:t>
              </a:r>
              <a:r>
                <a:rPr lang="en-US" sz="6600" dirty="0">
                  <a:solidFill>
                    <a:srgbClr val="000000"/>
                  </a:solidFill>
                  <a:latin typeface="Cambria"/>
                </a:rPr>
                <a:t> </a:t>
              </a:r>
              <a:r>
                <a:rPr lang="en-US" sz="6600" dirty="0" err="1">
                  <a:solidFill>
                    <a:srgbClr val="000000"/>
                  </a:solidFill>
                  <a:latin typeface="Cambria"/>
                </a:rPr>
                <a:t>lại</a:t>
              </a:r>
              <a:r>
                <a:rPr lang="en-US" sz="6600" dirty="0">
                  <a:solidFill>
                    <a:srgbClr val="000000"/>
                  </a:solidFill>
                  <a:latin typeface="Cambria"/>
                </a:rPr>
                <a:t> </a:t>
              </a:r>
              <a:r>
                <a:rPr lang="en-US" sz="6600" dirty="0" err="1">
                  <a:solidFill>
                    <a:srgbClr val="000000"/>
                  </a:solidFill>
                  <a:latin typeface="Cambria"/>
                </a:rPr>
                <a:t>các</a:t>
              </a:r>
              <a:r>
                <a:rPr lang="en-US" sz="6600" dirty="0">
                  <a:solidFill>
                    <a:srgbClr val="000000"/>
                  </a:solidFill>
                  <a:latin typeface="Cambria"/>
                </a:rPr>
                <a:t> </a:t>
              </a:r>
              <a:r>
                <a:rPr lang="en-US" sz="6600" dirty="0" err="1">
                  <a:solidFill>
                    <a:srgbClr val="000000"/>
                  </a:solidFill>
                  <a:latin typeface="Cambria"/>
                </a:rPr>
                <a:t>đơn</a:t>
              </a:r>
              <a:r>
                <a:rPr lang="en-US" sz="6600" dirty="0">
                  <a:solidFill>
                    <a:srgbClr val="000000"/>
                  </a:solidFill>
                  <a:latin typeface="Cambria"/>
                </a:rPr>
                <a:t> </a:t>
              </a:r>
              <a:r>
                <a:rPr lang="en-US" sz="6600" dirty="0" err="1">
                  <a:solidFill>
                    <a:srgbClr val="000000"/>
                  </a:solidFill>
                  <a:latin typeface="Cambria"/>
                </a:rPr>
                <a:t>vị</a:t>
              </a:r>
              <a:r>
                <a:rPr lang="en-US" sz="6600" dirty="0">
                  <a:solidFill>
                    <a:srgbClr val="000000"/>
                  </a:solidFill>
                  <a:latin typeface="Cambria"/>
                </a:rPr>
                <a:t> </a:t>
              </a:r>
              <a:r>
                <a:rPr lang="en-US" sz="6600" dirty="0" err="1">
                  <a:solidFill>
                    <a:srgbClr val="000000"/>
                  </a:solidFill>
                  <a:latin typeface="Cambria"/>
                </a:rPr>
                <a:t>đo</a:t>
              </a:r>
              <a:r>
                <a:rPr lang="en-US" sz="6600" dirty="0">
                  <a:solidFill>
                    <a:srgbClr val="000000"/>
                  </a:solidFill>
                  <a:latin typeface="Cambria"/>
                </a:rPr>
                <a:t> </a:t>
              </a:r>
              <a:endParaRPr lang="en-US" sz="6600" dirty="0" smtClean="0">
                <a:solidFill>
                  <a:srgbClr val="000000"/>
                </a:solidFill>
                <a:latin typeface="Cambria"/>
              </a:endParaRPr>
            </a:p>
            <a:p>
              <a:pPr algn="ctr">
                <a:spcBef>
                  <a:spcPct val="0"/>
                </a:spcBef>
              </a:pPr>
              <a:r>
                <a:rPr lang="en-US" sz="6600" dirty="0" err="1" smtClean="0">
                  <a:solidFill>
                    <a:srgbClr val="000000"/>
                  </a:solidFill>
                  <a:latin typeface="Cambria"/>
                </a:rPr>
                <a:t>đại</a:t>
              </a:r>
              <a:r>
                <a:rPr lang="en-US" sz="6600" dirty="0" smtClean="0">
                  <a:solidFill>
                    <a:srgbClr val="000000"/>
                  </a:solidFill>
                  <a:latin typeface="Cambria"/>
                </a:rPr>
                <a:t> </a:t>
              </a:r>
              <a:r>
                <a:rPr lang="en-US" sz="6600" dirty="0" err="1">
                  <a:solidFill>
                    <a:srgbClr val="000000"/>
                  </a:solidFill>
                  <a:latin typeface="Cambria"/>
                </a:rPr>
                <a:t>lượng</a:t>
              </a:r>
              <a:r>
                <a:rPr lang="en-US" sz="6600" dirty="0">
                  <a:solidFill>
                    <a:srgbClr val="000000"/>
                  </a:solidFill>
                  <a:latin typeface="Cambria"/>
                </a:rPr>
                <a:t> </a:t>
              </a:r>
              <a:r>
                <a:rPr lang="en-US" sz="6600" dirty="0" err="1">
                  <a:solidFill>
                    <a:srgbClr val="000000"/>
                  </a:solidFill>
                  <a:latin typeface="Cambria"/>
                </a:rPr>
                <a:t>đã</a:t>
              </a:r>
              <a:r>
                <a:rPr lang="en-US" sz="6600" dirty="0">
                  <a:solidFill>
                    <a:srgbClr val="000000"/>
                  </a:solidFill>
                  <a:latin typeface="Cambria"/>
                </a:rPr>
                <a:t> </a:t>
              </a:r>
              <a:r>
                <a:rPr lang="en-US" sz="6600" dirty="0" err="1">
                  <a:solidFill>
                    <a:srgbClr val="000000"/>
                  </a:solidFill>
                  <a:latin typeface="Cambria"/>
                </a:rPr>
                <a:t>học</a:t>
              </a:r>
              <a:r>
                <a:rPr lang="en-US" sz="6600" dirty="0">
                  <a:solidFill>
                    <a:srgbClr val="000000"/>
                  </a:solidFill>
                  <a:latin typeface="Cambria"/>
                </a:rPr>
                <a:t>.</a:t>
              </a:r>
            </a:p>
          </p:txBody>
        </p:sp>
      </p:grpSp>
    </p:spTree>
    <p:extLst>
      <p:ext uri="{BB962C8B-B14F-4D97-AF65-F5344CB8AC3E}">
        <p14:creationId xmlns:p14="http://schemas.microsoft.com/office/powerpoint/2010/main" val="404292697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inVertical)">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4F1CF"/>
        </a:solidFill>
        <a:effectLst/>
      </p:bgPr>
    </p:bg>
    <p:spTree>
      <p:nvGrpSpPr>
        <p:cNvPr id="1" name=""/>
        <p:cNvGrpSpPr/>
        <p:nvPr/>
      </p:nvGrpSpPr>
      <p:grpSpPr>
        <a:xfrm>
          <a:off x="0" y="0"/>
          <a:ext cx="0" cy="0"/>
          <a:chOff x="0" y="0"/>
          <a:chExt cx="0" cy="0"/>
        </a:xfrm>
      </p:grpSpPr>
      <p:sp>
        <p:nvSpPr>
          <p:cNvPr id="10" name="Rounded Rectangle 9"/>
          <p:cNvSpPr/>
          <p:nvPr/>
        </p:nvSpPr>
        <p:spPr>
          <a:xfrm>
            <a:off x="2288292" y="3229248"/>
            <a:ext cx="10972800" cy="3800095"/>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2"/>
          <p:cNvSpPr/>
          <p:nvPr/>
        </p:nvSpPr>
        <p:spPr>
          <a:xfrm rot="-350398">
            <a:off x="6871731" y="7653058"/>
            <a:ext cx="14158365" cy="4780156"/>
          </a:xfrm>
          <a:custGeom>
            <a:avLst/>
            <a:gdLst/>
            <a:ahLst/>
            <a:cxnLst/>
            <a:rect l="l" t="t" r="r" b="b"/>
            <a:pathLst>
              <a:path w="14158365" h="4780156">
                <a:moveTo>
                  <a:pt x="0" y="0"/>
                </a:moveTo>
                <a:lnTo>
                  <a:pt x="14158365" y="0"/>
                </a:lnTo>
                <a:lnTo>
                  <a:pt x="14158365" y="4780155"/>
                </a:lnTo>
                <a:lnTo>
                  <a:pt x="0" y="478015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4" name="Freeform 4"/>
          <p:cNvSpPr/>
          <p:nvPr/>
        </p:nvSpPr>
        <p:spPr>
          <a:xfrm>
            <a:off x="-2271035" y="-2486010"/>
            <a:ext cx="7992018" cy="5517923"/>
          </a:xfrm>
          <a:custGeom>
            <a:avLst/>
            <a:gdLst/>
            <a:ahLst/>
            <a:cxnLst/>
            <a:rect l="l" t="t" r="r" b="b"/>
            <a:pathLst>
              <a:path w="7992018" h="5517923">
                <a:moveTo>
                  <a:pt x="0" y="0"/>
                </a:moveTo>
                <a:lnTo>
                  <a:pt x="7992018" y="0"/>
                </a:lnTo>
                <a:lnTo>
                  <a:pt x="7992018" y="5517922"/>
                </a:lnTo>
                <a:lnTo>
                  <a:pt x="0" y="5517922"/>
                </a:lnTo>
                <a:lnTo>
                  <a:pt x="0" y="0"/>
                </a:lnTo>
                <a:close/>
              </a:path>
            </a:pathLst>
          </a:custGeom>
          <a:blipFill>
            <a:blip r:embed="rId4">
              <a:extLst>
                <a:ext uri="{96DAC541-7B7A-43D3-8B79-37D633B846F1}">
                  <asvg:svgBlip xmlns="" xmlns:asvg="http://schemas.microsoft.com/office/drawing/2016/SVG/main" r:embed="rId7"/>
                </a:ext>
              </a:extLst>
            </a:blip>
            <a:stretch>
              <a:fillRect l="-51184" b="-82202"/>
            </a:stretch>
          </a:blipFill>
        </p:spPr>
      </p:sp>
      <p:sp>
        <p:nvSpPr>
          <p:cNvPr id="6" name="TextBox 6"/>
          <p:cNvSpPr txBox="1"/>
          <p:nvPr/>
        </p:nvSpPr>
        <p:spPr>
          <a:xfrm>
            <a:off x="3330420" y="4058004"/>
            <a:ext cx="9069062" cy="1661993"/>
          </a:xfrm>
          <a:prstGeom prst="rect">
            <a:avLst/>
          </a:prstGeom>
        </p:spPr>
        <p:txBody>
          <a:bodyPr wrap="square" lIns="0" tIns="0" rIns="0" bIns="0" rtlCol="0" anchor="t">
            <a:spAutoFit/>
          </a:bodyPr>
          <a:lstStyle/>
          <a:p>
            <a:pPr marL="885192" lvl="1" indent="-442596" algn="just">
              <a:buFont typeface="Arial"/>
              <a:buChar char="•"/>
            </a:pPr>
            <a:r>
              <a:rPr lang="en-US" sz="5400" dirty="0" err="1" smtClean="0">
                <a:solidFill>
                  <a:srgbClr val="000000"/>
                </a:solidFill>
                <a:latin typeface="Cambria"/>
              </a:rPr>
              <a:t>Ôn</a:t>
            </a:r>
            <a:r>
              <a:rPr lang="en-US" sz="5400" dirty="0" smtClean="0">
                <a:solidFill>
                  <a:srgbClr val="000000"/>
                </a:solidFill>
                <a:latin typeface="Cambria"/>
              </a:rPr>
              <a:t> </a:t>
            </a:r>
            <a:r>
              <a:rPr lang="en-US" sz="5400" dirty="0" err="1" smtClean="0">
                <a:solidFill>
                  <a:srgbClr val="000000"/>
                </a:solidFill>
                <a:latin typeface="Cambria"/>
              </a:rPr>
              <a:t>lại</a:t>
            </a:r>
            <a:r>
              <a:rPr lang="en-US" sz="5400" dirty="0" smtClean="0">
                <a:solidFill>
                  <a:srgbClr val="000000"/>
                </a:solidFill>
                <a:latin typeface="Cambria"/>
              </a:rPr>
              <a:t> </a:t>
            </a:r>
            <a:r>
              <a:rPr lang="en-US" sz="5400" dirty="0" err="1" smtClean="0">
                <a:solidFill>
                  <a:srgbClr val="000000"/>
                </a:solidFill>
                <a:latin typeface="Cambria"/>
              </a:rPr>
              <a:t>các</a:t>
            </a:r>
            <a:r>
              <a:rPr lang="en-US" sz="5400" dirty="0" smtClean="0">
                <a:solidFill>
                  <a:srgbClr val="000000"/>
                </a:solidFill>
                <a:latin typeface="Cambria"/>
              </a:rPr>
              <a:t> </a:t>
            </a:r>
            <a:r>
              <a:rPr lang="en-US" sz="5400" dirty="0" err="1" smtClean="0">
                <a:solidFill>
                  <a:srgbClr val="000000"/>
                </a:solidFill>
                <a:latin typeface="Cambria"/>
              </a:rPr>
              <a:t>kiến</a:t>
            </a:r>
            <a:r>
              <a:rPr lang="en-US" sz="5400" dirty="0" smtClean="0">
                <a:solidFill>
                  <a:srgbClr val="000000"/>
                </a:solidFill>
                <a:latin typeface="Cambria"/>
              </a:rPr>
              <a:t> </a:t>
            </a:r>
            <a:r>
              <a:rPr lang="en-US" sz="5400" dirty="0" err="1" smtClean="0">
                <a:solidFill>
                  <a:srgbClr val="000000"/>
                </a:solidFill>
                <a:latin typeface="Cambria"/>
              </a:rPr>
              <a:t>thức</a:t>
            </a:r>
            <a:r>
              <a:rPr lang="en-US" sz="5400" dirty="0" smtClean="0">
                <a:solidFill>
                  <a:srgbClr val="000000"/>
                </a:solidFill>
                <a:latin typeface="Cambria"/>
              </a:rPr>
              <a:t> </a:t>
            </a:r>
            <a:r>
              <a:rPr lang="en-US" sz="5400" dirty="0" err="1" smtClean="0">
                <a:solidFill>
                  <a:srgbClr val="000000"/>
                </a:solidFill>
                <a:latin typeface="Cambria"/>
              </a:rPr>
              <a:t>đã</a:t>
            </a:r>
            <a:r>
              <a:rPr lang="en-US" sz="5400" dirty="0" smtClean="0">
                <a:solidFill>
                  <a:srgbClr val="000000"/>
                </a:solidFill>
                <a:latin typeface="Cambria"/>
              </a:rPr>
              <a:t> </a:t>
            </a:r>
            <a:r>
              <a:rPr lang="en-US" sz="5400" dirty="0" err="1" smtClean="0">
                <a:solidFill>
                  <a:srgbClr val="000000"/>
                </a:solidFill>
                <a:latin typeface="Cambria"/>
              </a:rPr>
              <a:t>học</a:t>
            </a:r>
            <a:r>
              <a:rPr lang="en-US" sz="5400" dirty="0" smtClean="0">
                <a:solidFill>
                  <a:srgbClr val="000000"/>
                </a:solidFill>
                <a:latin typeface="Cambria"/>
              </a:rPr>
              <a:t>.</a:t>
            </a:r>
          </a:p>
          <a:p>
            <a:pPr marL="885192" lvl="1" indent="-442596" algn="just">
              <a:buFont typeface="Arial"/>
              <a:buChar char="•"/>
            </a:pPr>
            <a:r>
              <a:rPr lang="en-US" sz="5400" dirty="0" err="1" smtClean="0">
                <a:solidFill>
                  <a:srgbClr val="000000"/>
                </a:solidFill>
                <a:latin typeface="Cambria"/>
              </a:rPr>
              <a:t>Chuẩn</a:t>
            </a:r>
            <a:r>
              <a:rPr lang="en-US" sz="5400" dirty="0" smtClean="0">
                <a:solidFill>
                  <a:srgbClr val="000000"/>
                </a:solidFill>
                <a:latin typeface="Cambria"/>
              </a:rPr>
              <a:t> </a:t>
            </a:r>
            <a:r>
              <a:rPr lang="en-US" sz="5400" dirty="0" err="1" smtClean="0">
                <a:solidFill>
                  <a:srgbClr val="000000"/>
                </a:solidFill>
                <a:latin typeface="Cambria"/>
              </a:rPr>
              <a:t>bị</a:t>
            </a:r>
            <a:r>
              <a:rPr lang="en-US" sz="5400" dirty="0" smtClean="0">
                <a:solidFill>
                  <a:srgbClr val="000000"/>
                </a:solidFill>
                <a:latin typeface="Cambria"/>
              </a:rPr>
              <a:t> </a:t>
            </a:r>
            <a:r>
              <a:rPr lang="en-US" sz="5400" dirty="0" err="1" smtClean="0">
                <a:solidFill>
                  <a:srgbClr val="000000"/>
                </a:solidFill>
                <a:latin typeface="Cambria"/>
              </a:rPr>
              <a:t>bài</a:t>
            </a:r>
            <a:r>
              <a:rPr lang="en-US" sz="5400" dirty="0" smtClean="0">
                <a:solidFill>
                  <a:srgbClr val="000000"/>
                </a:solidFill>
                <a:latin typeface="Cambria"/>
              </a:rPr>
              <a:t> </a:t>
            </a:r>
            <a:r>
              <a:rPr lang="en-US" sz="5400" dirty="0" err="1" smtClean="0">
                <a:solidFill>
                  <a:srgbClr val="000000"/>
                </a:solidFill>
                <a:latin typeface="Cambria"/>
              </a:rPr>
              <a:t>sau</a:t>
            </a:r>
            <a:r>
              <a:rPr lang="en-US" sz="5400" dirty="0" smtClean="0">
                <a:solidFill>
                  <a:srgbClr val="000000"/>
                </a:solidFill>
                <a:latin typeface="Cambria"/>
              </a:rPr>
              <a:t>.</a:t>
            </a:r>
            <a:endParaRPr lang="en-US" sz="5400" dirty="0">
              <a:solidFill>
                <a:srgbClr val="000000"/>
              </a:solidFill>
              <a:latin typeface="Cambria"/>
            </a:endParaRPr>
          </a:p>
        </p:txBody>
      </p:sp>
      <p:sp>
        <p:nvSpPr>
          <p:cNvPr id="8" name="Freeform 8"/>
          <p:cNvSpPr/>
          <p:nvPr/>
        </p:nvSpPr>
        <p:spPr>
          <a:xfrm rot="-1448817">
            <a:off x="13026543" y="-3188384"/>
            <a:ext cx="6460250" cy="8199858"/>
          </a:xfrm>
          <a:custGeom>
            <a:avLst/>
            <a:gdLst/>
            <a:ahLst/>
            <a:cxnLst/>
            <a:rect l="l" t="t" r="r" b="b"/>
            <a:pathLst>
              <a:path w="6460250" h="8199858">
                <a:moveTo>
                  <a:pt x="0" y="0"/>
                </a:moveTo>
                <a:lnTo>
                  <a:pt x="6460251" y="0"/>
                </a:lnTo>
                <a:lnTo>
                  <a:pt x="6460251" y="8199858"/>
                </a:lnTo>
                <a:lnTo>
                  <a:pt x="0" y="8199858"/>
                </a:lnTo>
                <a:lnTo>
                  <a:pt x="0" y="0"/>
                </a:lnTo>
                <a:close/>
              </a:path>
            </a:pathLst>
          </a:custGeom>
          <a:blipFill>
            <a:blip r:embed="rId8">
              <a:extLst>
                <a:ext uri="{96DAC541-7B7A-43D3-8B79-37D633B846F1}">
                  <asvg:svgBlip xmlns="" xmlns:asvg="http://schemas.microsoft.com/office/drawing/2016/SVG/main" r:embed="rId11"/>
                </a:ext>
              </a:extLst>
            </a:blip>
            <a:stretch>
              <a:fillRect t="-125" r="-83381" b="-29723"/>
            </a:stretch>
          </a:blipFill>
        </p:spPr>
      </p:sp>
      <p:sp>
        <p:nvSpPr>
          <p:cNvPr id="11" name="Freeform 2"/>
          <p:cNvSpPr/>
          <p:nvPr/>
        </p:nvSpPr>
        <p:spPr>
          <a:xfrm rot="7825203">
            <a:off x="-919410" y="6001033"/>
            <a:ext cx="5526926" cy="6315702"/>
          </a:xfrm>
          <a:custGeom>
            <a:avLst/>
            <a:gdLst/>
            <a:ahLst/>
            <a:cxnLst/>
            <a:rect l="l" t="t" r="r" b="b"/>
            <a:pathLst>
              <a:path w="5526926" h="7414546">
                <a:moveTo>
                  <a:pt x="0" y="7414546"/>
                </a:moveTo>
                <a:lnTo>
                  <a:pt x="5526926" y="7414546"/>
                </a:lnTo>
                <a:lnTo>
                  <a:pt x="5526926" y="0"/>
                </a:lnTo>
                <a:lnTo>
                  <a:pt x="0" y="0"/>
                </a:lnTo>
                <a:lnTo>
                  <a:pt x="0" y="7414546"/>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2" name="Freeform 8"/>
          <p:cNvSpPr/>
          <p:nvPr/>
        </p:nvSpPr>
        <p:spPr>
          <a:xfrm>
            <a:off x="12768265" y="4108219"/>
            <a:ext cx="5487651" cy="4835992"/>
          </a:xfrm>
          <a:custGeom>
            <a:avLst/>
            <a:gdLst/>
            <a:ahLst/>
            <a:cxnLst/>
            <a:rect l="l" t="t" r="r" b="b"/>
            <a:pathLst>
              <a:path w="5487651" h="4835992">
                <a:moveTo>
                  <a:pt x="0" y="0"/>
                </a:moveTo>
                <a:lnTo>
                  <a:pt x="5487651" y="0"/>
                </a:lnTo>
                <a:lnTo>
                  <a:pt x="5487651" y="4835993"/>
                </a:lnTo>
                <a:lnTo>
                  <a:pt x="0" y="4835993"/>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pic>
        <p:nvPicPr>
          <p:cNvPr id="3" name="Picture 2"/>
          <p:cNvPicPr>
            <a:picLocks noChangeAspect="1"/>
          </p:cNvPicPr>
          <p:nvPr/>
        </p:nvPicPr>
        <p:blipFill>
          <a:blip r:embed="rId16"/>
          <a:stretch>
            <a:fillRect/>
          </a:stretch>
        </p:blipFill>
        <p:spPr>
          <a:xfrm>
            <a:off x="5196216" y="564879"/>
            <a:ext cx="7584081" cy="3078747"/>
          </a:xfrm>
          <a:prstGeom prst="rect">
            <a:avLst/>
          </a:prstGeom>
        </p:spPr>
      </p:pic>
    </p:spTree>
    <p:extLst>
      <p:ext uri="{BB962C8B-B14F-4D97-AF65-F5344CB8AC3E}">
        <p14:creationId xmlns:p14="http://schemas.microsoft.com/office/powerpoint/2010/main" val="189344065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arn(inVertical)">
                                      <p:cBhvr>
                                        <p:cTn id="34" dur="500"/>
                                        <p:tgtEl>
                                          <p:spTgt spid="3"/>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arn(inVertical)">
                                      <p:cBhvr>
                                        <p:cTn id="37" dur="500"/>
                                        <p:tgtEl>
                                          <p:spTgt spid="6"/>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19323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eta.com - Bài hát If You're Happy _ Bài hát tiếng anh cho bé _ Bài hát thiếu nh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010" y="-14038"/>
            <a:ext cx="18312957" cy="10301038"/>
          </a:xfrm>
          <a:prstGeom prst="rect">
            <a:avLst/>
          </a:prstGeom>
        </p:spPr>
      </p:pic>
    </p:spTree>
    <p:extLst>
      <p:ext uri="{BB962C8B-B14F-4D97-AF65-F5344CB8AC3E}">
        <p14:creationId xmlns:p14="http://schemas.microsoft.com/office/powerpoint/2010/main" val="14167843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80A239"/>
        </a:solidFill>
        <a:effectLst/>
      </p:bgPr>
    </p:bg>
    <p:spTree>
      <p:nvGrpSpPr>
        <p:cNvPr id="1" name=""/>
        <p:cNvGrpSpPr/>
        <p:nvPr/>
      </p:nvGrpSpPr>
      <p:grpSpPr>
        <a:xfrm>
          <a:off x="0" y="0"/>
          <a:ext cx="0" cy="0"/>
          <a:chOff x="0" y="0"/>
          <a:chExt cx="0" cy="0"/>
        </a:xfrm>
      </p:grpSpPr>
      <p:sp>
        <p:nvSpPr>
          <p:cNvPr id="2" name="Freeform 2"/>
          <p:cNvSpPr/>
          <p:nvPr/>
        </p:nvSpPr>
        <p:spPr>
          <a:xfrm flipH="1">
            <a:off x="-1478236" y="6714118"/>
            <a:ext cx="7992018" cy="5088365"/>
          </a:xfrm>
          <a:custGeom>
            <a:avLst/>
            <a:gdLst/>
            <a:ahLst/>
            <a:cxnLst/>
            <a:rect l="l" t="t" r="r" b="b"/>
            <a:pathLst>
              <a:path w="7992018" h="5088365">
                <a:moveTo>
                  <a:pt x="7992018" y="0"/>
                </a:moveTo>
                <a:lnTo>
                  <a:pt x="0" y="0"/>
                </a:lnTo>
                <a:lnTo>
                  <a:pt x="0" y="5088364"/>
                </a:lnTo>
                <a:lnTo>
                  <a:pt x="7992018" y="5088364"/>
                </a:lnTo>
                <a:lnTo>
                  <a:pt x="7992018" y="0"/>
                </a:lnTo>
                <a:close/>
              </a:path>
            </a:pathLst>
          </a:custGeom>
          <a:blipFill>
            <a:blip r:embed="rId2">
              <a:extLst>
                <a:ext uri="{96DAC541-7B7A-43D3-8B79-37D633B846F1}">
                  <asvg:svgBlip xmlns="" xmlns:asvg="http://schemas.microsoft.com/office/drawing/2016/SVG/main" r:embed="rId3"/>
                </a:ext>
              </a:extLst>
            </a:blip>
            <a:stretch>
              <a:fillRect r="-51184" b="-97584"/>
            </a:stretch>
          </a:blipFill>
        </p:spPr>
      </p:sp>
      <p:sp>
        <p:nvSpPr>
          <p:cNvPr id="3" name="Freeform 3"/>
          <p:cNvSpPr/>
          <p:nvPr/>
        </p:nvSpPr>
        <p:spPr>
          <a:xfrm rot="-139838">
            <a:off x="13108914" y="6592431"/>
            <a:ext cx="6295478" cy="7990716"/>
          </a:xfrm>
          <a:custGeom>
            <a:avLst/>
            <a:gdLst/>
            <a:ahLst/>
            <a:cxnLst/>
            <a:rect l="l" t="t" r="r" b="b"/>
            <a:pathLst>
              <a:path w="6295478" h="7990716">
                <a:moveTo>
                  <a:pt x="0" y="0"/>
                </a:moveTo>
                <a:lnTo>
                  <a:pt x="6295478" y="0"/>
                </a:lnTo>
                <a:lnTo>
                  <a:pt x="6295478" y="7990717"/>
                </a:lnTo>
                <a:lnTo>
                  <a:pt x="0" y="7990717"/>
                </a:lnTo>
                <a:lnTo>
                  <a:pt x="0" y="0"/>
                </a:lnTo>
                <a:close/>
              </a:path>
            </a:pathLst>
          </a:custGeom>
          <a:blipFill>
            <a:blip r:embed="rId4">
              <a:extLst>
                <a:ext uri="{96DAC541-7B7A-43D3-8B79-37D633B846F1}">
                  <asvg:svgBlip xmlns="" xmlns:asvg="http://schemas.microsoft.com/office/drawing/2016/SVG/main" r:embed="rId5"/>
                </a:ext>
              </a:extLst>
            </a:blip>
            <a:stretch>
              <a:fillRect r="-95055" b="-38114"/>
            </a:stretch>
          </a:blipFill>
        </p:spPr>
      </p:sp>
      <p:sp>
        <p:nvSpPr>
          <p:cNvPr id="4" name="Freeform 4"/>
          <p:cNvSpPr/>
          <p:nvPr/>
        </p:nvSpPr>
        <p:spPr>
          <a:xfrm>
            <a:off x="14291991" y="-664932"/>
            <a:ext cx="7992018" cy="5517923"/>
          </a:xfrm>
          <a:custGeom>
            <a:avLst/>
            <a:gdLst/>
            <a:ahLst/>
            <a:cxnLst/>
            <a:rect l="l" t="t" r="r" b="b"/>
            <a:pathLst>
              <a:path w="7992018" h="5517923">
                <a:moveTo>
                  <a:pt x="0" y="0"/>
                </a:moveTo>
                <a:lnTo>
                  <a:pt x="7992018" y="0"/>
                </a:lnTo>
                <a:lnTo>
                  <a:pt x="7992018" y="5517923"/>
                </a:lnTo>
                <a:lnTo>
                  <a:pt x="0" y="5517923"/>
                </a:lnTo>
                <a:lnTo>
                  <a:pt x="0" y="0"/>
                </a:lnTo>
                <a:close/>
              </a:path>
            </a:pathLst>
          </a:custGeom>
          <a:blipFill>
            <a:blip r:embed="rId2">
              <a:extLst>
                <a:ext uri="{96DAC541-7B7A-43D3-8B79-37D633B846F1}">
                  <asvg:svgBlip xmlns="" xmlns:asvg="http://schemas.microsoft.com/office/drawing/2016/SVG/main" r:embed="rId3"/>
                </a:ext>
              </a:extLst>
            </a:blip>
            <a:stretch>
              <a:fillRect t="-38157" r="-51184" b="-44044"/>
            </a:stretch>
          </a:blipFill>
        </p:spPr>
      </p:sp>
      <p:sp>
        <p:nvSpPr>
          <p:cNvPr id="5" name="Freeform 5"/>
          <p:cNvSpPr/>
          <p:nvPr/>
        </p:nvSpPr>
        <p:spPr>
          <a:xfrm rot="266312">
            <a:off x="-2201425" y="-2610953"/>
            <a:ext cx="6460250" cy="8199858"/>
          </a:xfrm>
          <a:custGeom>
            <a:avLst/>
            <a:gdLst/>
            <a:ahLst/>
            <a:cxnLst/>
            <a:rect l="l" t="t" r="r" b="b"/>
            <a:pathLst>
              <a:path w="6460250" h="8199858">
                <a:moveTo>
                  <a:pt x="0" y="0"/>
                </a:moveTo>
                <a:lnTo>
                  <a:pt x="6460250" y="0"/>
                </a:lnTo>
                <a:lnTo>
                  <a:pt x="6460250" y="8199858"/>
                </a:lnTo>
                <a:lnTo>
                  <a:pt x="0" y="8199858"/>
                </a:lnTo>
                <a:lnTo>
                  <a:pt x="0" y="0"/>
                </a:lnTo>
                <a:close/>
              </a:path>
            </a:pathLst>
          </a:custGeom>
          <a:blipFill>
            <a:blip r:embed="rId4">
              <a:extLst>
                <a:ext uri="{96DAC541-7B7A-43D3-8B79-37D633B846F1}">
                  <asvg:svgBlip xmlns="" xmlns:asvg="http://schemas.microsoft.com/office/drawing/2016/SVG/main" r:embed="rId5"/>
                </a:ext>
              </a:extLst>
            </a:blip>
            <a:stretch>
              <a:fillRect l="-83381" b="-29848"/>
            </a:stretch>
          </a:blipFill>
        </p:spPr>
      </p:sp>
      <p:sp>
        <p:nvSpPr>
          <p:cNvPr id="8" name="TextBox 8"/>
          <p:cNvSpPr txBox="1"/>
          <p:nvPr/>
        </p:nvSpPr>
        <p:spPr>
          <a:xfrm>
            <a:off x="15008609" y="9004399"/>
            <a:ext cx="2804676" cy="1009650"/>
          </a:xfrm>
          <a:prstGeom prst="rect">
            <a:avLst/>
          </a:prstGeom>
        </p:spPr>
        <p:txBody>
          <a:bodyPr lIns="0" tIns="0" rIns="0" bIns="0" rtlCol="0" anchor="t">
            <a:spAutoFit/>
          </a:bodyPr>
          <a:lstStyle/>
          <a:p>
            <a:pPr algn="ctr">
              <a:lnSpc>
                <a:spcPts val="7500"/>
              </a:lnSpc>
            </a:pPr>
            <a:r>
              <a:rPr lang="en-US" sz="7500">
                <a:solidFill>
                  <a:srgbClr val="FFFFFF"/>
                </a:solidFill>
                <a:latin typeface="Noot"/>
              </a:rPr>
              <a:t>01</a:t>
            </a:r>
          </a:p>
        </p:txBody>
      </p:sp>
      <p:sp>
        <p:nvSpPr>
          <p:cNvPr id="10" name="Rounded Rectangle 9"/>
          <p:cNvSpPr/>
          <p:nvPr/>
        </p:nvSpPr>
        <p:spPr>
          <a:xfrm>
            <a:off x="1883946" y="2223355"/>
            <a:ext cx="15163800" cy="5259271"/>
          </a:xfrm>
          <a:prstGeom prst="roundRect">
            <a:avLst/>
          </a:prstGeom>
          <a:solidFill>
            <a:schemeClr val="bg1">
              <a:alpha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6"/>
          <a:stretch>
            <a:fillRect/>
          </a:stretch>
        </p:blipFill>
        <p:spPr>
          <a:xfrm>
            <a:off x="1840480" y="3199909"/>
            <a:ext cx="15113294" cy="3682303"/>
          </a:xfrm>
          <a:prstGeom prst="rect">
            <a:avLst/>
          </a:prstGeom>
        </p:spPr>
      </p:pic>
    </p:spTree>
    <p:extLst>
      <p:ext uri="{BB962C8B-B14F-4D97-AF65-F5344CB8AC3E}">
        <p14:creationId xmlns:p14="http://schemas.microsoft.com/office/powerpoint/2010/main" val="228699891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42912"/>
        </a:solidFill>
        <a:effectLst/>
      </p:bgPr>
    </p:bg>
    <p:spTree>
      <p:nvGrpSpPr>
        <p:cNvPr id="1" name=""/>
        <p:cNvGrpSpPr/>
        <p:nvPr/>
      </p:nvGrpSpPr>
      <p:grpSpPr>
        <a:xfrm>
          <a:off x="0" y="0"/>
          <a:ext cx="0" cy="0"/>
          <a:chOff x="0" y="0"/>
          <a:chExt cx="0" cy="0"/>
        </a:xfrm>
      </p:grpSpPr>
      <p:sp>
        <p:nvSpPr>
          <p:cNvPr id="11" name="Rounded Rectangle 10"/>
          <p:cNvSpPr/>
          <p:nvPr/>
        </p:nvSpPr>
        <p:spPr>
          <a:xfrm>
            <a:off x="613064" y="554772"/>
            <a:ext cx="17141536" cy="8932128"/>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3"/>
          <p:cNvSpPr/>
          <p:nvPr/>
        </p:nvSpPr>
        <p:spPr>
          <a:xfrm rot="7949750">
            <a:off x="14550128" y="-5137855"/>
            <a:ext cx="5719723" cy="9925766"/>
          </a:xfrm>
          <a:custGeom>
            <a:avLst/>
            <a:gdLst/>
            <a:ahLst/>
            <a:cxnLst/>
            <a:rect l="l" t="t" r="r" b="b"/>
            <a:pathLst>
              <a:path w="5719723" h="9925766">
                <a:moveTo>
                  <a:pt x="0" y="0"/>
                </a:moveTo>
                <a:lnTo>
                  <a:pt x="5719723" y="0"/>
                </a:lnTo>
                <a:lnTo>
                  <a:pt x="5719723" y="9925766"/>
                </a:lnTo>
                <a:lnTo>
                  <a:pt x="0" y="9925766"/>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4" name="Freeform 4"/>
          <p:cNvSpPr/>
          <p:nvPr/>
        </p:nvSpPr>
        <p:spPr>
          <a:xfrm rot="1303655">
            <a:off x="-1374176" y="7136690"/>
            <a:ext cx="5563152" cy="4758813"/>
          </a:xfrm>
          <a:custGeom>
            <a:avLst/>
            <a:gdLst/>
            <a:ahLst/>
            <a:cxnLst/>
            <a:rect l="l" t="t" r="r" b="b"/>
            <a:pathLst>
              <a:path w="5563152" h="4758813">
                <a:moveTo>
                  <a:pt x="0" y="0"/>
                </a:moveTo>
                <a:lnTo>
                  <a:pt x="5563152" y="0"/>
                </a:lnTo>
                <a:lnTo>
                  <a:pt x="5563152" y="4758812"/>
                </a:lnTo>
                <a:lnTo>
                  <a:pt x="0" y="4758812"/>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7" name="TextBox 7"/>
          <p:cNvSpPr txBox="1"/>
          <p:nvPr/>
        </p:nvSpPr>
        <p:spPr>
          <a:xfrm>
            <a:off x="3655408" y="3732113"/>
            <a:ext cx="3840089" cy="4926285"/>
          </a:xfrm>
          <a:prstGeom prst="rect">
            <a:avLst/>
          </a:prstGeom>
        </p:spPr>
        <p:txBody>
          <a:bodyPr wrap="square" lIns="0" tIns="0" rIns="0" bIns="0" rtlCol="0" anchor="t">
            <a:spAutoFit/>
          </a:bodyPr>
          <a:lstStyle/>
          <a:p>
            <a:pPr algn="just">
              <a:lnSpc>
                <a:spcPts val="3842"/>
              </a:lnSpc>
              <a:spcBef>
                <a:spcPct val="0"/>
              </a:spcBef>
            </a:pPr>
            <a:endParaRPr lang="en-US" sz="5400" dirty="0">
              <a:solidFill>
                <a:srgbClr val="000000"/>
              </a:solidFill>
              <a:latin typeface="Cambria"/>
            </a:endParaRPr>
          </a:p>
          <a:p>
            <a:pPr algn="just">
              <a:lnSpc>
                <a:spcPts val="3842"/>
              </a:lnSpc>
              <a:spcBef>
                <a:spcPct val="0"/>
              </a:spcBef>
            </a:pPr>
            <a:r>
              <a:rPr lang="en-US" sz="5400" dirty="0">
                <a:solidFill>
                  <a:srgbClr val="000000"/>
                </a:solidFill>
                <a:latin typeface="Cambria"/>
              </a:rPr>
              <a:t>A. 1 </a:t>
            </a:r>
            <a:r>
              <a:rPr lang="en-US" sz="5400" dirty="0" err="1">
                <a:solidFill>
                  <a:srgbClr val="000000"/>
                </a:solidFill>
                <a:latin typeface="Cambria"/>
              </a:rPr>
              <a:t>số</a:t>
            </a:r>
            <a:r>
              <a:rPr lang="en-US" sz="5400" dirty="0">
                <a:solidFill>
                  <a:srgbClr val="000000"/>
                </a:solidFill>
                <a:latin typeface="Cambria"/>
              </a:rPr>
              <a:t> </a:t>
            </a:r>
            <a:r>
              <a:rPr lang="en-US" sz="5400" dirty="0" err="1">
                <a:solidFill>
                  <a:srgbClr val="000000"/>
                </a:solidFill>
                <a:latin typeface="Cambria"/>
              </a:rPr>
              <a:t>chẵn</a:t>
            </a:r>
            <a:endParaRPr lang="en-US" sz="5400" dirty="0">
              <a:solidFill>
                <a:srgbClr val="000000"/>
              </a:solidFill>
              <a:latin typeface="Cambria"/>
            </a:endParaRPr>
          </a:p>
          <a:p>
            <a:pPr algn="just">
              <a:lnSpc>
                <a:spcPts val="3842"/>
              </a:lnSpc>
              <a:spcBef>
                <a:spcPct val="0"/>
              </a:spcBef>
            </a:pPr>
            <a:endParaRPr lang="en-US" sz="5400" dirty="0">
              <a:solidFill>
                <a:srgbClr val="000000"/>
              </a:solidFill>
              <a:latin typeface="Cambria"/>
            </a:endParaRPr>
          </a:p>
          <a:p>
            <a:pPr algn="just">
              <a:lnSpc>
                <a:spcPts val="3842"/>
              </a:lnSpc>
              <a:spcBef>
                <a:spcPct val="0"/>
              </a:spcBef>
            </a:pPr>
            <a:r>
              <a:rPr lang="en-US" sz="5400" dirty="0">
                <a:solidFill>
                  <a:srgbClr val="000000"/>
                </a:solidFill>
                <a:latin typeface="Cambria"/>
              </a:rPr>
              <a:t>B. 2 </a:t>
            </a:r>
            <a:r>
              <a:rPr lang="en-US" sz="5400" dirty="0" err="1">
                <a:solidFill>
                  <a:srgbClr val="000000"/>
                </a:solidFill>
                <a:latin typeface="Cambria"/>
              </a:rPr>
              <a:t>số</a:t>
            </a:r>
            <a:r>
              <a:rPr lang="en-US" sz="5400" dirty="0">
                <a:solidFill>
                  <a:srgbClr val="000000"/>
                </a:solidFill>
                <a:latin typeface="Cambria"/>
              </a:rPr>
              <a:t> </a:t>
            </a:r>
            <a:r>
              <a:rPr lang="en-US" sz="5400" dirty="0" err="1">
                <a:solidFill>
                  <a:srgbClr val="000000"/>
                </a:solidFill>
                <a:latin typeface="Cambria"/>
              </a:rPr>
              <a:t>chẵn</a:t>
            </a:r>
            <a:endParaRPr lang="en-US" sz="5400" dirty="0">
              <a:solidFill>
                <a:srgbClr val="000000"/>
              </a:solidFill>
              <a:latin typeface="Cambria"/>
            </a:endParaRPr>
          </a:p>
          <a:p>
            <a:pPr algn="just">
              <a:lnSpc>
                <a:spcPts val="3842"/>
              </a:lnSpc>
              <a:spcBef>
                <a:spcPct val="0"/>
              </a:spcBef>
            </a:pPr>
            <a:endParaRPr lang="en-US" sz="5400" dirty="0">
              <a:solidFill>
                <a:srgbClr val="000000"/>
              </a:solidFill>
              <a:latin typeface="Cambria"/>
            </a:endParaRPr>
          </a:p>
          <a:p>
            <a:pPr algn="just">
              <a:lnSpc>
                <a:spcPts val="3842"/>
              </a:lnSpc>
              <a:spcBef>
                <a:spcPct val="0"/>
              </a:spcBef>
            </a:pPr>
            <a:r>
              <a:rPr lang="en-US" sz="5400" dirty="0">
                <a:solidFill>
                  <a:srgbClr val="000000"/>
                </a:solidFill>
                <a:latin typeface="Cambria"/>
              </a:rPr>
              <a:t>C. 3 </a:t>
            </a:r>
            <a:r>
              <a:rPr lang="en-US" sz="5400" dirty="0" err="1">
                <a:solidFill>
                  <a:srgbClr val="000000"/>
                </a:solidFill>
                <a:latin typeface="Cambria"/>
              </a:rPr>
              <a:t>số</a:t>
            </a:r>
            <a:r>
              <a:rPr lang="en-US" sz="5400" dirty="0">
                <a:solidFill>
                  <a:srgbClr val="000000"/>
                </a:solidFill>
                <a:latin typeface="Cambria"/>
              </a:rPr>
              <a:t> </a:t>
            </a:r>
            <a:r>
              <a:rPr lang="en-US" sz="5400" dirty="0" err="1">
                <a:solidFill>
                  <a:srgbClr val="000000"/>
                </a:solidFill>
                <a:latin typeface="Cambria"/>
              </a:rPr>
              <a:t>chẵn</a:t>
            </a:r>
            <a:endParaRPr lang="en-US" sz="5400" dirty="0">
              <a:solidFill>
                <a:srgbClr val="000000"/>
              </a:solidFill>
              <a:latin typeface="Cambria"/>
            </a:endParaRPr>
          </a:p>
          <a:p>
            <a:pPr algn="just">
              <a:lnSpc>
                <a:spcPts val="3842"/>
              </a:lnSpc>
              <a:spcBef>
                <a:spcPct val="0"/>
              </a:spcBef>
            </a:pPr>
            <a:endParaRPr lang="en-US" sz="5400" dirty="0">
              <a:solidFill>
                <a:srgbClr val="000000"/>
              </a:solidFill>
              <a:latin typeface="Cambria"/>
            </a:endParaRPr>
          </a:p>
          <a:p>
            <a:pPr algn="just">
              <a:lnSpc>
                <a:spcPts val="3842"/>
              </a:lnSpc>
              <a:spcBef>
                <a:spcPct val="0"/>
              </a:spcBef>
            </a:pPr>
            <a:r>
              <a:rPr lang="en-US" sz="5400" dirty="0">
                <a:solidFill>
                  <a:srgbClr val="000000"/>
                </a:solidFill>
                <a:latin typeface="Cambria"/>
              </a:rPr>
              <a:t>D. 4 </a:t>
            </a:r>
            <a:r>
              <a:rPr lang="en-US" sz="5400" dirty="0" err="1">
                <a:solidFill>
                  <a:srgbClr val="000000"/>
                </a:solidFill>
                <a:latin typeface="Cambria"/>
              </a:rPr>
              <a:t>số</a:t>
            </a:r>
            <a:r>
              <a:rPr lang="en-US" sz="5400" dirty="0">
                <a:solidFill>
                  <a:srgbClr val="000000"/>
                </a:solidFill>
                <a:latin typeface="Cambria"/>
              </a:rPr>
              <a:t> </a:t>
            </a:r>
            <a:r>
              <a:rPr lang="en-US" sz="5400" dirty="0" err="1">
                <a:solidFill>
                  <a:srgbClr val="000000"/>
                </a:solidFill>
                <a:latin typeface="Cambria"/>
              </a:rPr>
              <a:t>chẵn</a:t>
            </a:r>
            <a:endParaRPr lang="en-US" sz="5400" dirty="0">
              <a:solidFill>
                <a:srgbClr val="000000"/>
              </a:solidFill>
              <a:latin typeface="Cambria"/>
            </a:endParaRPr>
          </a:p>
          <a:p>
            <a:pPr algn="just">
              <a:lnSpc>
                <a:spcPts val="3842"/>
              </a:lnSpc>
              <a:spcBef>
                <a:spcPct val="0"/>
              </a:spcBef>
            </a:pPr>
            <a:endParaRPr lang="en-US" sz="5400" dirty="0">
              <a:solidFill>
                <a:srgbClr val="000000"/>
              </a:solidFill>
              <a:latin typeface="Cambria"/>
            </a:endParaRPr>
          </a:p>
          <a:p>
            <a:pPr algn="just">
              <a:lnSpc>
                <a:spcPts val="3842"/>
              </a:lnSpc>
              <a:spcBef>
                <a:spcPct val="0"/>
              </a:spcBef>
            </a:pPr>
            <a:endParaRPr lang="en-US" sz="5400" dirty="0">
              <a:solidFill>
                <a:srgbClr val="000000"/>
              </a:solidFill>
              <a:latin typeface="Cambria"/>
            </a:endParaRPr>
          </a:p>
        </p:txBody>
      </p:sp>
      <p:sp>
        <p:nvSpPr>
          <p:cNvPr id="8" name="Freeform 8"/>
          <p:cNvSpPr/>
          <p:nvPr/>
        </p:nvSpPr>
        <p:spPr>
          <a:xfrm>
            <a:off x="7538653" y="3534738"/>
            <a:ext cx="8758538" cy="4041904"/>
          </a:xfrm>
          <a:custGeom>
            <a:avLst/>
            <a:gdLst/>
            <a:ahLst/>
            <a:cxnLst/>
            <a:rect l="l" t="t" r="r" b="b"/>
            <a:pathLst>
              <a:path w="7452813" h="2012175">
                <a:moveTo>
                  <a:pt x="0" y="0"/>
                </a:moveTo>
                <a:lnTo>
                  <a:pt x="7452813" y="0"/>
                </a:lnTo>
                <a:lnTo>
                  <a:pt x="7452813" y="2012175"/>
                </a:lnTo>
                <a:lnTo>
                  <a:pt x="0" y="2012175"/>
                </a:lnTo>
                <a:lnTo>
                  <a:pt x="0" y="0"/>
                </a:lnTo>
                <a:close/>
              </a:path>
            </a:pathLst>
          </a:custGeom>
          <a:blipFill>
            <a:blip r:embed="rId8"/>
            <a:stretch>
              <a:fillRect l="-435"/>
            </a:stretch>
          </a:blipFill>
        </p:spPr>
      </p:sp>
      <p:sp>
        <p:nvSpPr>
          <p:cNvPr id="9" name="Freeform 9"/>
          <p:cNvSpPr/>
          <p:nvPr/>
        </p:nvSpPr>
        <p:spPr>
          <a:xfrm>
            <a:off x="1035274" y="624253"/>
            <a:ext cx="1517130" cy="2374516"/>
          </a:xfrm>
          <a:custGeom>
            <a:avLst/>
            <a:gdLst/>
            <a:ahLst/>
            <a:cxnLst/>
            <a:rect l="l" t="t" r="r" b="b"/>
            <a:pathLst>
              <a:path w="773260" h="1341884">
                <a:moveTo>
                  <a:pt x="0" y="0"/>
                </a:moveTo>
                <a:lnTo>
                  <a:pt x="773260" y="0"/>
                </a:lnTo>
                <a:lnTo>
                  <a:pt x="773260" y="1341884"/>
                </a:lnTo>
                <a:lnTo>
                  <a:pt x="0" y="1341884"/>
                </a:lnTo>
                <a:lnTo>
                  <a:pt x="0" y="0"/>
                </a:lnTo>
                <a:close/>
              </a:path>
            </a:pathLst>
          </a:custGeom>
          <a:blipFill>
            <a:blip r:embed="rId9">
              <a:extLst>
                <a:ext uri="{96DAC541-7B7A-43D3-8B79-37D633B846F1}">
                  <asvg:svgBlip xmlns="" xmlns:asvg="http://schemas.microsoft.com/office/drawing/2016/SVG/main" r:embed="rId14"/>
                </a:ext>
              </a:extLst>
            </a:blip>
            <a:stretch>
              <a:fillRect/>
            </a:stretch>
          </a:blipFill>
        </p:spPr>
      </p:sp>
      <p:sp>
        <p:nvSpPr>
          <p:cNvPr id="12" name="Rectangle 11"/>
          <p:cNvSpPr/>
          <p:nvPr/>
        </p:nvSpPr>
        <p:spPr>
          <a:xfrm>
            <a:off x="2673883" y="1240818"/>
            <a:ext cx="6364691" cy="597792"/>
          </a:xfrm>
          <a:prstGeom prst="rect">
            <a:avLst/>
          </a:prstGeom>
        </p:spPr>
        <p:txBody>
          <a:bodyPr wrap="none">
            <a:spAutoFit/>
          </a:bodyPr>
          <a:lstStyle/>
          <a:p>
            <a:pPr lvl="0" algn="just">
              <a:lnSpc>
                <a:spcPts val="3842"/>
              </a:lnSpc>
              <a:spcBef>
                <a:spcPct val="0"/>
              </a:spcBef>
            </a:pPr>
            <a:r>
              <a:rPr lang="en-US" sz="4800" b="1" dirty="0" err="1">
                <a:solidFill>
                  <a:srgbClr val="000000"/>
                </a:solidFill>
                <a:latin typeface="Cambria"/>
              </a:rPr>
              <a:t>Chọn</a:t>
            </a:r>
            <a:r>
              <a:rPr lang="en-US" sz="4800" b="1" dirty="0">
                <a:solidFill>
                  <a:srgbClr val="000000"/>
                </a:solidFill>
                <a:latin typeface="Cambria"/>
              </a:rPr>
              <a:t> </a:t>
            </a:r>
            <a:r>
              <a:rPr lang="en-US" sz="4800" b="1" dirty="0" err="1">
                <a:solidFill>
                  <a:srgbClr val="000000"/>
                </a:solidFill>
                <a:latin typeface="Cambria"/>
              </a:rPr>
              <a:t>câu</a:t>
            </a:r>
            <a:r>
              <a:rPr lang="en-US" sz="4800" b="1" dirty="0">
                <a:solidFill>
                  <a:srgbClr val="000000"/>
                </a:solidFill>
                <a:latin typeface="Cambria"/>
              </a:rPr>
              <a:t> </a:t>
            </a:r>
            <a:r>
              <a:rPr lang="en-US" sz="4800" b="1" dirty="0" err="1">
                <a:solidFill>
                  <a:srgbClr val="000000"/>
                </a:solidFill>
                <a:latin typeface="Cambria"/>
              </a:rPr>
              <a:t>trả</a:t>
            </a:r>
            <a:r>
              <a:rPr lang="en-US" sz="4800" b="1" dirty="0">
                <a:solidFill>
                  <a:srgbClr val="000000"/>
                </a:solidFill>
                <a:latin typeface="Cambria"/>
              </a:rPr>
              <a:t> </a:t>
            </a:r>
            <a:r>
              <a:rPr lang="en-US" sz="4800" b="1" dirty="0" err="1">
                <a:solidFill>
                  <a:srgbClr val="000000"/>
                </a:solidFill>
                <a:latin typeface="Cambria"/>
              </a:rPr>
              <a:t>lời</a:t>
            </a:r>
            <a:r>
              <a:rPr lang="en-US" sz="4800" b="1" dirty="0">
                <a:solidFill>
                  <a:srgbClr val="000000"/>
                </a:solidFill>
                <a:latin typeface="Cambria"/>
              </a:rPr>
              <a:t> </a:t>
            </a:r>
            <a:r>
              <a:rPr lang="en-US" sz="4800" b="1" dirty="0" err="1">
                <a:solidFill>
                  <a:srgbClr val="000000"/>
                </a:solidFill>
                <a:latin typeface="Cambria"/>
              </a:rPr>
              <a:t>đúng</a:t>
            </a:r>
            <a:r>
              <a:rPr lang="en-US" sz="4800" b="1" dirty="0">
                <a:solidFill>
                  <a:srgbClr val="000000"/>
                </a:solidFill>
                <a:latin typeface="Cambria"/>
              </a:rPr>
              <a:t>.</a:t>
            </a:r>
          </a:p>
        </p:txBody>
      </p:sp>
      <p:sp>
        <p:nvSpPr>
          <p:cNvPr id="13" name="Rectangle 12"/>
          <p:cNvSpPr/>
          <p:nvPr/>
        </p:nvSpPr>
        <p:spPr>
          <a:xfrm>
            <a:off x="2697036" y="2044665"/>
            <a:ext cx="13963364" cy="830997"/>
          </a:xfrm>
          <a:prstGeom prst="rect">
            <a:avLst/>
          </a:prstGeom>
        </p:spPr>
        <p:txBody>
          <a:bodyPr wrap="square">
            <a:spAutoFit/>
          </a:bodyPr>
          <a:lstStyle/>
          <a:p>
            <a:pPr lvl="0" algn="just"/>
            <a:r>
              <a:rPr lang="en-US" sz="4800" dirty="0" err="1" smtClean="0">
                <a:solidFill>
                  <a:srgbClr val="000000"/>
                </a:solidFill>
                <a:latin typeface="Cambria"/>
              </a:rPr>
              <a:t>Trên</a:t>
            </a:r>
            <a:r>
              <a:rPr lang="en-US" sz="4800" dirty="0" smtClean="0">
                <a:solidFill>
                  <a:srgbClr val="000000"/>
                </a:solidFill>
                <a:latin typeface="Cambria"/>
              </a:rPr>
              <a:t> </a:t>
            </a:r>
            <a:r>
              <a:rPr lang="en-US" sz="4800" dirty="0" err="1">
                <a:solidFill>
                  <a:srgbClr val="000000"/>
                </a:solidFill>
                <a:latin typeface="Cambria"/>
              </a:rPr>
              <a:t>băng</a:t>
            </a:r>
            <a:r>
              <a:rPr lang="en-US" sz="4800" dirty="0">
                <a:solidFill>
                  <a:srgbClr val="000000"/>
                </a:solidFill>
                <a:latin typeface="Cambria"/>
              </a:rPr>
              <a:t> </a:t>
            </a:r>
            <a:r>
              <a:rPr lang="en-US" sz="4800" dirty="0" err="1">
                <a:solidFill>
                  <a:srgbClr val="000000"/>
                </a:solidFill>
                <a:latin typeface="Cambria"/>
              </a:rPr>
              <a:t>giấy</a:t>
            </a:r>
            <a:r>
              <a:rPr lang="en-US" sz="4800" dirty="0">
                <a:solidFill>
                  <a:srgbClr val="000000"/>
                </a:solidFill>
                <a:latin typeface="Cambria"/>
              </a:rPr>
              <a:t> </a:t>
            </a:r>
            <a:r>
              <a:rPr lang="en-US" sz="4800" dirty="0" err="1">
                <a:solidFill>
                  <a:srgbClr val="000000"/>
                </a:solidFill>
                <a:latin typeface="Cambria"/>
              </a:rPr>
              <a:t>có</a:t>
            </a:r>
            <a:r>
              <a:rPr lang="en-US" sz="4800" dirty="0">
                <a:solidFill>
                  <a:srgbClr val="000000"/>
                </a:solidFill>
                <a:latin typeface="Cambria"/>
              </a:rPr>
              <a:t> 6 ô </a:t>
            </a:r>
            <a:r>
              <a:rPr lang="en-US" sz="4800" dirty="0" err="1">
                <a:solidFill>
                  <a:srgbClr val="000000"/>
                </a:solidFill>
                <a:latin typeface="Cambria"/>
              </a:rPr>
              <a:t>có</a:t>
            </a:r>
            <a:r>
              <a:rPr lang="en-US" sz="4800" dirty="0">
                <a:solidFill>
                  <a:srgbClr val="000000"/>
                </a:solidFill>
                <a:latin typeface="Cambria"/>
              </a:rPr>
              <a:t> </a:t>
            </a:r>
            <a:r>
              <a:rPr lang="en-US" sz="4800" dirty="0" err="1">
                <a:solidFill>
                  <a:srgbClr val="000000"/>
                </a:solidFill>
                <a:latin typeface="Cambria"/>
              </a:rPr>
              <a:t>dấu</a:t>
            </a:r>
            <a:r>
              <a:rPr lang="en-US" sz="4800" dirty="0">
                <a:solidFill>
                  <a:srgbClr val="000000"/>
                </a:solidFill>
                <a:latin typeface="Cambria"/>
              </a:rPr>
              <a:t> "?". </a:t>
            </a:r>
            <a:r>
              <a:rPr lang="en-US" sz="4800" dirty="0" err="1">
                <a:solidFill>
                  <a:srgbClr val="000000"/>
                </a:solidFill>
                <a:latin typeface="Cambria"/>
              </a:rPr>
              <a:t>Trong</a:t>
            </a:r>
            <a:r>
              <a:rPr lang="en-US" sz="4800" dirty="0">
                <a:solidFill>
                  <a:srgbClr val="000000"/>
                </a:solidFill>
                <a:latin typeface="Cambria"/>
              </a:rPr>
              <a:t> </a:t>
            </a:r>
            <a:r>
              <a:rPr lang="en-US" sz="4800" dirty="0" err="1">
                <a:solidFill>
                  <a:srgbClr val="000000"/>
                </a:solidFill>
                <a:latin typeface="Cambria"/>
              </a:rPr>
              <a:t>các</a:t>
            </a:r>
            <a:r>
              <a:rPr lang="en-US" sz="4800" dirty="0">
                <a:solidFill>
                  <a:srgbClr val="000000"/>
                </a:solidFill>
                <a:latin typeface="Cambria"/>
              </a:rPr>
              <a:t> ô </a:t>
            </a:r>
            <a:r>
              <a:rPr lang="en-US" sz="4800" dirty="0" err="1">
                <a:solidFill>
                  <a:srgbClr val="000000"/>
                </a:solidFill>
                <a:latin typeface="Cambria"/>
              </a:rPr>
              <a:t>đó</a:t>
            </a:r>
            <a:r>
              <a:rPr lang="en-US" sz="4800" dirty="0">
                <a:solidFill>
                  <a:srgbClr val="000000"/>
                </a:solidFill>
                <a:latin typeface="Cambria"/>
              </a:rPr>
              <a:t> </a:t>
            </a:r>
            <a:r>
              <a:rPr lang="en-US" sz="4800" dirty="0" err="1">
                <a:solidFill>
                  <a:srgbClr val="000000"/>
                </a:solidFill>
                <a:latin typeface="Cambria"/>
              </a:rPr>
              <a:t>có</a:t>
            </a:r>
            <a:r>
              <a:rPr lang="en-US" sz="4800" dirty="0">
                <a:solidFill>
                  <a:srgbClr val="000000"/>
                </a:solidFill>
                <a:latin typeface="Cambria"/>
              </a:rPr>
              <a:t>:</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1CF"/>
        </a:solidFill>
        <a:effectLst/>
      </p:bgPr>
    </p:bg>
    <p:spTree>
      <p:nvGrpSpPr>
        <p:cNvPr id="1" name=""/>
        <p:cNvGrpSpPr/>
        <p:nvPr/>
      </p:nvGrpSpPr>
      <p:grpSpPr>
        <a:xfrm>
          <a:off x="0" y="0"/>
          <a:ext cx="0" cy="0"/>
          <a:chOff x="0" y="0"/>
          <a:chExt cx="0" cy="0"/>
        </a:xfrm>
      </p:grpSpPr>
      <p:sp>
        <p:nvSpPr>
          <p:cNvPr id="10" name="Rounded Rectangle 9"/>
          <p:cNvSpPr/>
          <p:nvPr/>
        </p:nvSpPr>
        <p:spPr>
          <a:xfrm>
            <a:off x="3200400" y="3400805"/>
            <a:ext cx="10972800" cy="3800095"/>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2"/>
          <p:cNvSpPr/>
          <p:nvPr/>
        </p:nvSpPr>
        <p:spPr>
          <a:xfrm rot="-350398">
            <a:off x="6871731" y="7653058"/>
            <a:ext cx="14158365" cy="4780156"/>
          </a:xfrm>
          <a:custGeom>
            <a:avLst/>
            <a:gdLst/>
            <a:ahLst/>
            <a:cxnLst/>
            <a:rect l="l" t="t" r="r" b="b"/>
            <a:pathLst>
              <a:path w="14158365" h="4780156">
                <a:moveTo>
                  <a:pt x="0" y="0"/>
                </a:moveTo>
                <a:lnTo>
                  <a:pt x="14158365" y="0"/>
                </a:lnTo>
                <a:lnTo>
                  <a:pt x="14158365" y="4780155"/>
                </a:lnTo>
                <a:lnTo>
                  <a:pt x="0" y="478015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4" name="Freeform 4"/>
          <p:cNvSpPr/>
          <p:nvPr/>
        </p:nvSpPr>
        <p:spPr>
          <a:xfrm>
            <a:off x="-2271035" y="-2486010"/>
            <a:ext cx="7992018" cy="5517923"/>
          </a:xfrm>
          <a:custGeom>
            <a:avLst/>
            <a:gdLst/>
            <a:ahLst/>
            <a:cxnLst/>
            <a:rect l="l" t="t" r="r" b="b"/>
            <a:pathLst>
              <a:path w="7992018" h="5517923">
                <a:moveTo>
                  <a:pt x="0" y="0"/>
                </a:moveTo>
                <a:lnTo>
                  <a:pt x="7992018" y="0"/>
                </a:lnTo>
                <a:lnTo>
                  <a:pt x="7992018" y="5517922"/>
                </a:lnTo>
                <a:lnTo>
                  <a:pt x="0" y="5517922"/>
                </a:lnTo>
                <a:lnTo>
                  <a:pt x="0" y="0"/>
                </a:lnTo>
                <a:close/>
              </a:path>
            </a:pathLst>
          </a:custGeom>
          <a:blipFill>
            <a:blip r:embed="rId4">
              <a:extLst>
                <a:ext uri="{96DAC541-7B7A-43D3-8B79-37D633B846F1}">
                  <asvg:svgBlip xmlns="" xmlns:asvg="http://schemas.microsoft.com/office/drawing/2016/SVG/main" r:embed="rId7"/>
                </a:ext>
              </a:extLst>
            </a:blip>
            <a:stretch>
              <a:fillRect l="-51184" b="-82202"/>
            </a:stretch>
          </a:blipFill>
        </p:spPr>
      </p:sp>
      <p:sp>
        <p:nvSpPr>
          <p:cNvPr id="6" name="TextBox 6"/>
          <p:cNvSpPr txBox="1"/>
          <p:nvPr/>
        </p:nvSpPr>
        <p:spPr>
          <a:xfrm>
            <a:off x="3724838" y="4121371"/>
            <a:ext cx="9069062" cy="2492990"/>
          </a:xfrm>
          <a:prstGeom prst="rect">
            <a:avLst/>
          </a:prstGeom>
        </p:spPr>
        <p:txBody>
          <a:bodyPr wrap="square" lIns="0" tIns="0" rIns="0" bIns="0" rtlCol="0" anchor="t">
            <a:spAutoFit/>
          </a:bodyPr>
          <a:lstStyle/>
          <a:p>
            <a:pPr marL="885192" lvl="1" indent="-442596" algn="just">
              <a:buFont typeface="Arial"/>
              <a:buChar char="•"/>
            </a:pPr>
            <a:r>
              <a:rPr lang="en-US" sz="5400" dirty="0" err="1">
                <a:solidFill>
                  <a:srgbClr val="000000"/>
                </a:solidFill>
                <a:latin typeface="Cambria"/>
              </a:rPr>
              <a:t>Thảo</a:t>
            </a:r>
            <a:r>
              <a:rPr lang="en-US" sz="5400" dirty="0">
                <a:solidFill>
                  <a:srgbClr val="000000"/>
                </a:solidFill>
                <a:latin typeface="Cambria"/>
              </a:rPr>
              <a:t> </a:t>
            </a:r>
            <a:r>
              <a:rPr lang="en-US" sz="5400" dirty="0" err="1">
                <a:solidFill>
                  <a:srgbClr val="000000"/>
                </a:solidFill>
                <a:latin typeface="Cambria"/>
              </a:rPr>
              <a:t>luận</a:t>
            </a:r>
            <a:r>
              <a:rPr lang="en-US" sz="5400" dirty="0">
                <a:solidFill>
                  <a:srgbClr val="000000"/>
                </a:solidFill>
                <a:latin typeface="Cambria"/>
              </a:rPr>
              <a:t> </a:t>
            </a:r>
            <a:r>
              <a:rPr lang="en-US" sz="5400" dirty="0" err="1">
                <a:solidFill>
                  <a:srgbClr val="000000"/>
                </a:solidFill>
                <a:latin typeface="Cambria"/>
              </a:rPr>
              <a:t>nhóm</a:t>
            </a:r>
            <a:r>
              <a:rPr lang="en-US" sz="5400" dirty="0">
                <a:solidFill>
                  <a:srgbClr val="000000"/>
                </a:solidFill>
                <a:latin typeface="Cambria"/>
              </a:rPr>
              <a:t> </a:t>
            </a:r>
            <a:r>
              <a:rPr lang="en-US" sz="5400" dirty="0" err="1">
                <a:solidFill>
                  <a:srgbClr val="000000"/>
                </a:solidFill>
                <a:latin typeface="Cambria"/>
              </a:rPr>
              <a:t>đôi</a:t>
            </a:r>
            <a:endParaRPr lang="en-US" sz="5400" dirty="0">
              <a:solidFill>
                <a:srgbClr val="000000"/>
              </a:solidFill>
              <a:latin typeface="Cambria"/>
            </a:endParaRPr>
          </a:p>
          <a:p>
            <a:pPr marL="885192" lvl="1" indent="-442596" algn="just">
              <a:spcBef>
                <a:spcPct val="0"/>
              </a:spcBef>
              <a:buFont typeface="Arial"/>
              <a:buChar char="•"/>
            </a:pPr>
            <a:r>
              <a:rPr lang="en-US" sz="5400" dirty="0" err="1">
                <a:solidFill>
                  <a:srgbClr val="000000"/>
                </a:solidFill>
                <a:latin typeface="Cambria"/>
              </a:rPr>
              <a:t>Tìm</a:t>
            </a:r>
            <a:r>
              <a:rPr lang="en-US" sz="5400" dirty="0">
                <a:solidFill>
                  <a:srgbClr val="000000"/>
                </a:solidFill>
                <a:latin typeface="Cambria"/>
              </a:rPr>
              <a:t> </a:t>
            </a:r>
            <a:r>
              <a:rPr lang="en-US" sz="5400" dirty="0" err="1">
                <a:solidFill>
                  <a:srgbClr val="000000"/>
                </a:solidFill>
                <a:latin typeface="Cambria"/>
              </a:rPr>
              <a:t>câu</a:t>
            </a:r>
            <a:r>
              <a:rPr lang="en-US" sz="5400" dirty="0">
                <a:solidFill>
                  <a:srgbClr val="000000"/>
                </a:solidFill>
                <a:latin typeface="Cambria"/>
              </a:rPr>
              <a:t> </a:t>
            </a:r>
            <a:r>
              <a:rPr lang="en-US" sz="5400" dirty="0" err="1">
                <a:solidFill>
                  <a:srgbClr val="000000"/>
                </a:solidFill>
                <a:latin typeface="Cambria"/>
              </a:rPr>
              <a:t>trả</a:t>
            </a:r>
            <a:r>
              <a:rPr lang="en-US" sz="5400" dirty="0">
                <a:solidFill>
                  <a:srgbClr val="000000"/>
                </a:solidFill>
                <a:latin typeface="Cambria"/>
              </a:rPr>
              <a:t> </a:t>
            </a:r>
            <a:r>
              <a:rPr lang="en-US" sz="5400" dirty="0" err="1">
                <a:solidFill>
                  <a:srgbClr val="000000"/>
                </a:solidFill>
                <a:latin typeface="Cambria"/>
              </a:rPr>
              <a:t>lời</a:t>
            </a:r>
            <a:r>
              <a:rPr lang="en-US" sz="5400" dirty="0">
                <a:solidFill>
                  <a:srgbClr val="000000"/>
                </a:solidFill>
                <a:latin typeface="Cambria"/>
              </a:rPr>
              <a:t> </a:t>
            </a:r>
            <a:r>
              <a:rPr lang="en-US" sz="5400" dirty="0" err="1">
                <a:solidFill>
                  <a:srgbClr val="000000"/>
                </a:solidFill>
                <a:latin typeface="Cambria"/>
              </a:rPr>
              <a:t>và</a:t>
            </a:r>
            <a:r>
              <a:rPr lang="en-US" sz="5400" dirty="0">
                <a:solidFill>
                  <a:srgbClr val="000000"/>
                </a:solidFill>
                <a:latin typeface="Cambria"/>
              </a:rPr>
              <a:t> </a:t>
            </a:r>
            <a:r>
              <a:rPr lang="en-US" sz="5400" dirty="0" err="1">
                <a:solidFill>
                  <a:srgbClr val="000000"/>
                </a:solidFill>
                <a:latin typeface="Cambria"/>
              </a:rPr>
              <a:t>giải</a:t>
            </a:r>
            <a:r>
              <a:rPr lang="en-US" sz="5400" dirty="0">
                <a:solidFill>
                  <a:srgbClr val="000000"/>
                </a:solidFill>
                <a:latin typeface="Cambria"/>
              </a:rPr>
              <a:t> </a:t>
            </a:r>
            <a:r>
              <a:rPr lang="en-US" sz="5400" dirty="0" err="1">
                <a:solidFill>
                  <a:srgbClr val="000000"/>
                </a:solidFill>
                <a:latin typeface="Cambria"/>
              </a:rPr>
              <a:t>thích</a:t>
            </a:r>
            <a:r>
              <a:rPr lang="en-US" sz="5400" dirty="0">
                <a:solidFill>
                  <a:srgbClr val="000000"/>
                </a:solidFill>
                <a:latin typeface="Cambria"/>
              </a:rPr>
              <a:t> </a:t>
            </a:r>
            <a:r>
              <a:rPr lang="en-US" sz="5400" dirty="0" err="1">
                <a:solidFill>
                  <a:srgbClr val="000000"/>
                </a:solidFill>
                <a:latin typeface="Cambria"/>
              </a:rPr>
              <a:t>cách</a:t>
            </a:r>
            <a:r>
              <a:rPr lang="en-US" sz="5400" dirty="0">
                <a:solidFill>
                  <a:srgbClr val="000000"/>
                </a:solidFill>
                <a:latin typeface="Cambria"/>
              </a:rPr>
              <a:t> </a:t>
            </a:r>
            <a:r>
              <a:rPr lang="en-US" sz="5400" dirty="0" err="1">
                <a:solidFill>
                  <a:srgbClr val="000000"/>
                </a:solidFill>
                <a:latin typeface="Cambria"/>
              </a:rPr>
              <a:t>tìm</a:t>
            </a:r>
            <a:r>
              <a:rPr lang="en-US" sz="5400" dirty="0">
                <a:solidFill>
                  <a:srgbClr val="000000"/>
                </a:solidFill>
                <a:latin typeface="Cambria"/>
              </a:rPr>
              <a:t>.</a:t>
            </a:r>
          </a:p>
        </p:txBody>
      </p:sp>
      <p:sp>
        <p:nvSpPr>
          <p:cNvPr id="8" name="Freeform 8"/>
          <p:cNvSpPr/>
          <p:nvPr/>
        </p:nvSpPr>
        <p:spPr>
          <a:xfrm rot="-1448817">
            <a:off x="13026543" y="-3188384"/>
            <a:ext cx="6460250" cy="8199858"/>
          </a:xfrm>
          <a:custGeom>
            <a:avLst/>
            <a:gdLst/>
            <a:ahLst/>
            <a:cxnLst/>
            <a:rect l="l" t="t" r="r" b="b"/>
            <a:pathLst>
              <a:path w="6460250" h="8199858">
                <a:moveTo>
                  <a:pt x="0" y="0"/>
                </a:moveTo>
                <a:lnTo>
                  <a:pt x="6460251" y="0"/>
                </a:lnTo>
                <a:lnTo>
                  <a:pt x="6460251" y="8199858"/>
                </a:lnTo>
                <a:lnTo>
                  <a:pt x="0" y="8199858"/>
                </a:lnTo>
                <a:lnTo>
                  <a:pt x="0" y="0"/>
                </a:lnTo>
                <a:close/>
              </a:path>
            </a:pathLst>
          </a:custGeom>
          <a:blipFill>
            <a:blip r:embed="rId8">
              <a:extLst>
                <a:ext uri="{96DAC541-7B7A-43D3-8B79-37D633B846F1}">
                  <asvg:svgBlip xmlns="" xmlns:asvg="http://schemas.microsoft.com/office/drawing/2016/SVG/main" r:embed="rId11"/>
                </a:ext>
              </a:extLst>
            </a:blip>
            <a:stretch>
              <a:fillRect t="-125" r="-83381" b="-29723"/>
            </a:stretch>
          </a:blipFill>
        </p:spPr>
      </p:sp>
      <p:sp>
        <p:nvSpPr>
          <p:cNvPr id="9" name="Freeform 9"/>
          <p:cNvSpPr/>
          <p:nvPr/>
        </p:nvSpPr>
        <p:spPr>
          <a:xfrm>
            <a:off x="13027164" y="3311588"/>
            <a:ext cx="3086388" cy="6208995"/>
          </a:xfrm>
          <a:custGeom>
            <a:avLst/>
            <a:gdLst/>
            <a:ahLst/>
            <a:cxnLst/>
            <a:rect l="l" t="t" r="r" b="b"/>
            <a:pathLst>
              <a:path w="3086388" h="6208995">
                <a:moveTo>
                  <a:pt x="0" y="0"/>
                </a:moveTo>
                <a:lnTo>
                  <a:pt x="3086388" y="0"/>
                </a:lnTo>
                <a:lnTo>
                  <a:pt x="3086388" y="6208996"/>
                </a:lnTo>
                <a:lnTo>
                  <a:pt x="0" y="6208996"/>
                </a:lnTo>
                <a:lnTo>
                  <a:pt x="0" y="0"/>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1" name="Freeform 2"/>
          <p:cNvSpPr/>
          <p:nvPr/>
        </p:nvSpPr>
        <p:spPr>
          <a:xfrm rot="7825203">
            <a:off x="-919410" y="6001033"/>
            <a:ext cx="5526926" cy="6315702"/>
          </a:xfrm>
          <a:custGeom>
            <a:avLst/>
            <a:gdLst/>
            <a:ahLst/>
            <a:cxnLst/>
            <a:rect l="l" t="t" r="r" b="b"/>
            <a:pathLst>
              <a:path w="5526926" h="7414546">
                <a:moveTo>
                  <a:pt x="0" y="7414546"/>
                </a:moveTo>
                <a:lnTo>
                  <a:pt x="5526926" y="7414546"/>
                </a:lnTo>
                <a:lnTo>
                  <a:pt x="5526926" y="0"/>
                </a:lnTo>
                <a:lnTo>
                  <a:pt x="0" y="0"/>
                </a:lnTo>
                <a:lnTo>
                  <a:pt x="0" y="7414546"/>
                </a:lnTo>
                <a:close/>
              </a:path>
            </a:pathLst>
          </a:custGeom>
          <a:blipFill>
            <a:blip r:embed="rId14">
              <a:extLst>
                <a:ext uri="{96DAC541-7B7A-43D3-8B79-37D633B846F1}">
                  <asvg:svgBlip xmlns="" xmlns:asvg="http://schemas.microsoft.com/office/drawing/2016/SVG/main" r:embed="rId15"/>
                </a:ext>
              </a:extLst>
            </a:blip>
            <a:stretch>
              <a:fillRect/>
            </a:stretch>
          </a:blipFill>
        </p:spPr>
      </p:sp>
      <p:pic>
        <p:nvPicPr>
          <p:cNvPr id="12" name="Picture 11"/>
          <p:cNvPicPr>
            <a:picLocks noChangeAspect="1"/>
          </p:cNvPicPr>
          <p:nvPr/>
        </p:nvPicPr>
        <p:blipFill>
          <a:blip r:embed="rId16"/>
          <a:stretch>
            <a:fillRect/>
          </a:stretch>
        </p:blipFill>
        <p:spPr>
          <a:xfrm>
            <a:off x="4394412" y="711832"/>
            <a:ext cx="9504488" cy="307874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arn(inVertical)">
                                      <p:cBhvr>
                                        <p:cTn id="37" dur="500"/>
                                        <p:tgtEl>
                                          <p:spTgt spid="6"/>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barn(inVertical)">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42912"/>
        </a:solidFill>
        <a:effectLst/>
      </p:bgPr>
    </p:bg>
    <p:spTree>
      <p:nvGrpSpPr>
        <p:cNvPr id="1" name=""/>
        <p:cNvGrpSpPr/>
        <p:nvPr/>
      </p:nvGrpSpPr>
      <p:grpSpPr>
        <a:xfrm>
          <a:off x="0" y="0"/>
          <a:ext cx="0" cy="0"/>
          <a:chOff x="0" y="0"/>
          <a:chExt cx="0" cy="0"/>
        </a:xfrm>
      </p:grpSpPr>
      <p:sp>
        <p:nvSpPr>
          <p:cNvPr id="11" name="Rounded Rectangle 10"/>
          <p:cNvSpPr/>
          <p:nvPr/>
        </p:nvSpPr>
        <p:spPr>
          <a:xfrm>
            <a:off x="608119" y="622068"/>
            <a:ext cx="17141536" cy="8932128"/>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reeform 3"/>
          <p:cNvSpPr/>
          <p:nvPr/>
        </p:nvSpPr>
        <p:spPr>
          <a:xfrm rot="7949750">
            <a:off x="14550128" y="-5137855"/>
            <a:ext cx="5719723" cy="9925766"/>
          </a:xfrm>
          <a:custGeom>
            <a:avLst/>
            <a:gdLst/>
            <a:ahLst/>
            <a:cxnLst/>
            <a:rect l="l" t="t" r="r" b="b"/>
            <a:pathLst>
              <a:path w="5719723" h="9925766">
                <a:moveTo>
                  <a:pt x="0" y="0"/>
                </a:moveTo>
                <a:lnTo>
                  <a:pt x="5719723" y="0"/>
                </a:lnTo>
                <a:lnTo>
                  <a:pt x="5719723" y="9925766"/>
                </a:lnTo>
                <a:lnTo>
                  <a:pt x="0" y="9925766"/>
                </a:lnTo>
                <a:lnTo>
                  <a:pt x="0" y="0"/>
                </a:lnTo>
                <a:close/>
              </a:path>
            </a:pathLst>
          </a:custGeom>
          <a:blipFill>
            <a:blip r:embed="rId2">
              <a:extLst>
                <a:ext uri="{96DAC541-7B7A-43D3-8B79-37D633B846F1}">
                  <asvg:svgBlip xmlns="" xmlns:asvg="http://schemas.microsoft.com/office/drawing/2016/SVG/main" r:embed="rId5"/>
                </a:ext>
              </a:extLst>
            </a:blip>
            <a:stretch>
              <a:fillRect/>
            </a:stretch>
          </a:blipFill>
        </p:spPr>
      </p:sp>
      <p:sp>
        <p:nvSpPr>
          <p:cNvPr id="4" name="Freeform 4"/>
          <p:cNvSpPr/>
          <p:nvPr/>
        </p:nvSpPr>
        <p:spPr>
          <a:xfrm rot="1303655">
            <a:off x="-1374176" y="7136690"/>
            <a:ext cx="5563152" cy="4758813"/>
          </a:xfrm>
          <a:custGeom>
            <a:avLst/>
            <a:gdLst/>
            <a:ahLst/>
            <a:cxnLst/>
            <a:rect l="l" t="t" r="r" b="b"/>
            <a:pathLst>
              <a:path w="5563152" h="4758813">
                <a:moveTo>
                  <a:pt x="0" y="0"/>
                </a:moveTo>
                <a:lnTo>
                  <a:pt x="5563152" y="0"/>
                </a:lnTo>
                <a:lnTo>
                  <a:pt x="5563152" y="4758812"/>
                </a:lnTo>
                <a:lnTo>
                  <a:pt x="0" y="4758812"/>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8" name="Freeform 8"/>
          <p:cNvSpPr/>
          <p:nvPr/>
        </p:nvSpPr>
        <p:spPr>
          <a:xfrm>
            <a:off x="8157722" y="3858280"/>
            <a:ext cx="8758538" cy="4041904"/>
          </a:xfrm>
          <a:custGeom>
            <a:avLst/>
            <a:gdLst/>
            <a:ahLst/>
            <a:cxnLst/>
            <a:rect l="l" t="t" r="r" b="b"/>
            <a:pathLst>
              <a:path w="7452813" h="2012175">
                <a:moveTo>
                  <a:pt x="0" y="0"/>
                </a:moveTo>
                <a:lnTo>
                  <a:pt x="7452813" y="0"/>
                </a:lnTo>
                <a:lnTo>
                  <a:pt x="7452813" y="2012175"/>
                </a:lnTo>
                <a:lnTo>
                  <a:pt x="0" y="2012175"/>
                </a:lnTo>
                <a:lnTo>
                  <a:pt x="0" y="0"/>
                </a:lnTo>
                <a:close/>
              </a:path>
            </a:pathLst>
          </a:custGeom>
          <a:blipFill>
            <a:blip r:embed="rId8"/>
            <a:stretch>
              <a:fillRect l="-435"/>
            </a:stretch>
          </a:blipFill>
        </p:spPr>
      </p:sp>
      <p:sp>
        <p:nvSpPr>
          <p:cNvPr id="10" name="TextBox 11"/>
          <p:cNvSpPr txBox="1"/>
          <p:nvPr/>
        </p:nvSpPr>
        <p:spPr>
          <a:xfrm>
            <a:off x="1379326" y="3083472"/>
            <a:ext cx="14227498" cy="4985980"/>
          </a:xfrm>
          <a:prstGeom prst="rect">
            <a:avLst/>
          </a:prstGeom>
        </p:spPr>
        <p:txBody>
          <a:bodyPr wrap="square" lIns="0" tIns="0" rIns="0" bIns="0" rtlCol="0" anchor="t">
            <a:spAutoFit/>
          </a:bodyPr>
          <a:lstStyle/>
          <a:p>
            <a:pPr algn="just">
              <a:spcBef>
                <a:spcPct val="0"/>
              </a:spcBef>
            </a:pPr>
            <a:r>
              <a:rPr lang="en-US" sz="5400" dirty="0" err="1" smtClean="0">
                <a:solidFill>
                  <a:srgbClr val="000000"/>
                </a:solidFill>
                <a:latin typeface="Cambria"/>
              </a:rPr>
              <a:t>Vì</a:t>
            </a:r>
            <a:r>
              <a:rPr lang="en-US" sz="5400" dirty="0" smtClean="0">
                <a:solidFill>
                  <a:srgbClr val="000000"/>
                </a:solidFill>
                <a:latin typeface="Cambria"/>
              </a:rPr>
              <a:t>: </a:t>
            </a:r>
            <a:r>
              <a:rPr lang="en-US" sz="5400" dirty="0" err="1" smtClean="0">
                <a:solidFill>
                  <a:srgbClr val="000000"/>
                </a:solidFill>
                <a:latin typeface="Cambria"/>
              </a:rPr>
              <a:t>Các</a:t>
            </a:r>
            <a:r>
              <a:rPr lang="en-US" sz="5400" dirty="0" smtClean="0">
                <a:solidFill>
                  <a:srgbClr val="000000"/>
                </a:solidFill>
                <a:latin typeface="Cambria"/>
              </a:rPr>
              <a:t> </a:t>
            </a:r>
            <a:r>
              <a:rPr lang="en-US" sz="5400" dirty="0" err="1">
                <a:solidFill>
                  <a:srgbClr val="000000"/>
                </a:solidFill>
                <a:latin typeface="Cambria"/>
              </a:rPr>
              <a:t>số</a:t>
            </a:r>
            <a:r>
              <a:rPr lang="en-US" sz="5400" dirty="0">
                <a:solidFill>
                  <a:srgbClr val="000000"/>
                </a:solidFill>
                <a:latin typeface="Cambria"/>
              </a:rPr>
              <a:t> </a:t>
            </a:r>
            <a:r>
              <a:rPr lang="en-US" sz="5400" dirty="0" err="1">
                <a:solidFill>
                  <a:srgbClr val="000000"/>
                </a:solidFill>
                <a:latin typeface="Cambria"/>
              </a:rPr>
              <a:t>đặt</a:t>
            </a:r>
            <a:r>
              <a:rPr lang="en-US" sz="5400" dirty="0">
                <a:solidFill>
                  <a:srgbClr val="000000"/>
                </a:solidFill>
                <a:latin typeface="Cambria"/>
              </a:rPr>
              <a:t> </a:t>
            </a:r>
            <a:r>
              <a:rPr lang="en-US" sz="5400" dirty="0" err="1">
                <a:solidFill>
                  <a:srgbClr val="000000"/>
                </a:solidFill>
                <a:latin typeface="Cambria"/>
              </a:rPr>
              <a:t>vào</a:t>
            </a:r>
            <a:r>
              <a:rPr lang="en-US" sz="5400" dirty="0">
                <a:solidFill>
                  <a:srgbClr val="000000"/>
                </a:solidFill>
                <a:latin typeface="Cambria"/>
              </a:rPr>
              <a:t> </a:t>
            </a:r>
            <a:r>
              <a:rPr lang="en-US" sz="5400" dirty="0" err="1">
                <a:solidFill>
                  <a:srgbClr val="000000"/>
                </a:solidFill>
                <a:latin typeface="Cambria"/>
              </a:rPr>
              <a:t>dấu</a:t>
            </a:r>
            <a:r>
              <a:rPr lang="en-US" sz="5400" dirty="0">
                <a:solidFill>
                  <a:srgbClr val="000000"/>
                </a:solidFill>
                <a:latin typeface="Cambria"/>
              </a:rPr>
              <a:t> “?” </a:t>
            </a:r>
            <a:r>
              <a:rPr lang="en-US" sz="5400" dirty="0" err="1">
                <a:solidFill>
                  <a:srgbClr val="000000"/>
                </a:solidFill>
                <a:latin typeface="Cambria"/>
              </a:rPr>
              <a:t>trên</a:t>
            </a:r>
            <a:r>
              <a:rPr lang="en-US" sz="5400" dirty="0">
                <a:solidFill>
                  <a:srgbClr val="000000"/>
                </a:solidFill>
                <a:latin typeface="Cambria"/>
              </a:rPr>
              <a:t> </a:t>
            </a:r>
            <a:r>
              <a:rPr lang="en-US" sz="5400" dirty="0" err="1">
                <a:solidFill>
                  <a:srgbClr val="000000"/>
                </a:solidFill>
                <a:latin typeface="Cambria"/>
              </a:rPr>
              <a:t>băng</a:t>
            </a:r>
            <a:r>
              <a:rPr lang="en-US" sz="5400" dirty="0">
                <a:solidFill>
                  <a:srgbClr val="000000"/>
                </a:solidFill>
                <a:latin typeface="Cambria"/>
              </a:rPr>
              <a:t> </a:t>
            </a:r>
            <a:r>
              <a:rPr lang="en-US" sz="5400" dirty="0" err="1">
                <a:solidFill>
                  <a:srgbClr val="000000"/>
                </a:solidFill>
                <a:latin typeface="Cambria"/>
              </a:rPr>
              <a:t>giấy</a:t>
            </a:r>
            <a:r>
              <a:rPr lang="en-US" sz="5400" dirty="0">
                <a:solidFill>
                  <a:srgbClr val="000000"/>
                </a:solidFill>
                <a:latin typeface="Cambria"/>
              </a:rPr>
              <a:t> </a:t>
            </a:r>
            <a:r>
              <a:rPr lang="en-US" sz="5400" dirty="0" err="1">
                <a:solidFill>
                  <a:srgbClr val="000000"/>
                </a:solidFill>
                <a:latin typeface="Cambria"/>
              </a:rPr>
              <a:t>lần</a:t>
            </a:r>
            <a:r>
              <a:rPr lang="en-US" sz="5400" dirty="0">
                <a:solidFill>
                  <a:srgbClr val="000000"/>
                </a:solidFill>
                <a:latin typeface="Cambria"/>
              </a:rPr>
              <a:t> </a:t>
            </a:r>
            <a:r>
              <a:rPr lang="en-US" sz="5400" dirty="0" err="1">
                <a:solidFill>
                  <a:srgbClr val="000000"/>
                </a:solidFill>
                <a:latin typeface="Cambria"/>
              </a:rPr>
              <a:t>lượt</a:t>
            </a:r>
            <a:r>
              <a:rPr lang="en-US" sz="5400" dirty="0">
                <a:solidFill>
                  <a:srgbClr val="000000"/>
                </a:solidFill>
                <a:latin typeface="Cambria"/>
              </a:rPr>
              <a:t> </a:t>
            </a:r>
            <a:r>
              <a:rPr lang="en-US" sz="5400" dirty="0" err="1">
                <a:solidFill>
                  <a:srgbClr val="000000"/>
                </a:solidFill>
                <a:latin typeface="Cambria"/>
              </a:rPr>
              <a:t>là</a:t>
            </a:r>
            <a:r>
              <a:rPr lang="en-US" sz="5400" dirty="0">
                <a:solidFill>
                  <a:srgbClr val="000000"/>
                </a:solidFill>
                <a:latin typeface="Cambria"/>
              </a:rPr>
              <a:t>: 13; 14; 21; 1 001; 1 002 ; 1 003</a:t>
            </a:r>
          </a:p>
          <a:p>
            <a:pPr algn="just">
              <a:spcBef>
                <a:spcPct val="0"/>
              </a:spcBef>
            </a:pPr>
            <a:endParaRPr lang="en-US" sz="5400" dirty="0">
              <a:solidFill>
                <a:srgbClr val="000000"/>
              </a:solidFill>
              <a:latin typeface="Cambria"/>
            </a:endParaRPr>
          </a:p>
          <a:p>
            <a:pPr algn="just">
              <a:spcBef>
                <a:spcPct val="0"/>
              </a:spcBef>
            </a:pPr>
            <a:r>
              <a:rPr lang="en-US" sz="5400" dirty="0" err="1">
                <a:solidFill>
                  <a:srgbClr val="000000"/>
                </a:solidFill>
                <a:latin typeface="Cambria"/>
              </a:rPr>
              <a:t>Vậy</a:t>
            </a:r>
            <a:r>
              <a:rPr lang="en-US" sz="5400" dirty="0">
                <a:solidFill>
                  <a:srgbClr val="000000"/>
                </a:solidFill>
                <a:latin typeface="Cambria"/>
              </a:rPr>
              <a:t> </a:t>
            </a:r>
            <a:r>
              <a:rPr lang="en-US" sz="5400" dirty="0" err="1">
                <a:solidFill>
                  <a:srgbClr val="000000"/>
                </a:solidFill>
                <a:latin typeface="Cambria"/>
              </a:rPr>
              <a:t>có</a:t>
            </a:r>
            <a:r>
              <a:rPr lang="en-US" sz="5400" dirty="0">
                <a:solidFill>
                  <a:srgbClr val="000000"/>
                </a:solidFill>
                <a:latin typeface="Cambria"/>
              </a:rPr>
              <a:t> 2 </a:t>
            </a:r>
            <a:r>
              <a:rPr lang="en-US" sz="5400" dirty="0" err="1">
                <a:solidFill>
                  <a:srgbClr val="000000"/>
                </a:solidFill>
                <a:latin typeface="Cambria"/>
              </a:rPr>
              <a:t>số</a:t>
            </a:r>
            <a:r>
              <a:rPr lang="en-US" sz="5400" dirty="0">
                <a:solidFill>
                  <a:srgbClr val="000000"/>
                </a:solidFill>
                <a:latin typeface="Cambria"/>
              </a:rPr>
              <a:t> </a:t>
            </a:r>
            <a:r>
              <a:rPr lang="en-US" sz="5400" dirty="0" err="1">
                <a:solidFill>
                  <a:srgbClr val="000000"/>
                </a:solidFill>
                <a:latin typeface="Cambria"/>
              </a:rPr>
              <a:t>chẵn</a:t>
            </a:r>
            <a:r>
              <a:rPr lang="en-US" sz="5400" dirty="0">
                <a:solidFill>
                  <a:srgbClr val="000000"/>
                </a:solidFill>
                <a:latin typeface="Cambria"/>
              </a:rPr>
              <a:t>.</a:t>
            </a:r>
          </a:p>
          <a:p>
            <a:pPr algn="just">
              <a:spcBef>
                <a:spcPct val="0"/>
              </a:spcBef>
            </a:pPr>
            <a:endParaRPr lang="en-US" sz="5400" dirty="0">
              <a:solidFill>
                <a:srgbClr val="000000"/>
              </a:solidFill>
              <a:latin typeface="Cambria"/>
            </a:endParaRPr>
          </a:p>
          <a:p>
            <a:pPr algn="just">
              <a:spcBef>
                <a:spcPct val="0"/>
              </a:spcBef>
            </a:pPr>
            <a:endParaRPr lang="en-US" sz="5400" dirty="0">
              <a:solidFill>
                <a:srgbClr val="000000"/>
              </a:solidFill>
              <a:latin typeface="Cambria"/>
            </a:endParaRPr>
          </a:p>
        </p:txBody>
      </p:sp>
      <p:grpSp>
        <p:nvGrpSpPr>
          <p:cNvPr id="14" name="Group 13"/>
          <p:cNvGrpSpPr/>
          <p:nvPr/>
        </p:nvGrpSpPr>
        <p:grpSpPr>
          <a:xfrm>
            <a:off x="6452980" y="1032239"/>
            <a:ext cx="5558721" cy="1377252"/>
            <a:chOff x="6775969" y="598605"/>
            <a:chExt cx="5558721" cy="1377252"/>
          </a:xfrm>
        </p:grpSpPr>
        <p:sp>
          <p:nvSpPr>
            <p:cNvPr id="15" name="Rounded Rectangle 14"/>
            <p:cNvSpPr/>
            <p:nvPr/>
          </p:nvSpPr>
          <p:spPr>
            <a:xfrm>
              <a:off x="6775969" y="598605"/>
              <a:ext cx="5423236" cy="1377252"/>
            </a:xfrm>
            <a:prstGeom prst="roundRect">
              <a:avLst/>
            </a:prstGeom>
            <a:solidFill>
              <a:srgbClr val="CF7549"/>
            </a:solidFill>
            <a:ln>
              <a:solidFill>
                <a:srgbClr val="CF75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mbria" panose="02040503050406030204" pitchFamily="18" charset="0"/>
                <a:ea typeface="Cambria" panose="02040503050406030204" pitchFamily="18" charset="0"/>
              </a:endParaRPr>
            </a:p>
          </p:txBody>
        </p:sp>
        <p:sp>
          <p:nvSpPr>
            <p:cNvPr id="16" name="TextBox 18"/>
            <p:cNvSpPr txBox="1"/>
            <p:nvPr/>
          </p:nvSpPr>
          <p:spPr>
            <a:xfrm>
              <a:off x="6775969" y="671678"/>
              <a:ext cx="5558721" cy="1231106"/>
            </a:xfrm>
            <a:prstGeom prst="rect">
              <a:avLst/>
            </a:prstGeom>
          </p:spPr>
          <p:txBody>
            <a:bodyPr wrap="square" lIns="0" tIns="0" rIns="0" bIns="0" rtlCol="0" anchor="t">
              <a:spAutoFit/>
            </a:bodyPr>
            <a:lstStyle/>
            <a:p>
              <a:pPr algn="ctr"/>
              <a:r>
                <a:rPr lang="en-US" sz="8000" dirty="0" err="1" smtClean="0">
                  <a:solidFill>
                    <a:srgbClr val="FFFFFF"/>
                  </a:solidFill>
                  <a:latin typeface="Cambria" panose="02040503050406030204" pitchFamily="18" charset="0"/>
                  <a:ea typeface="Cambria" panose="02040503050406030204" pitchFamily="18" charset="0"/>
                </a:rPr>
                <a:t>Chọn</a:t>
              </a:r>
              <a:r>
                <a:rPr lang="en-US" sz="8000" dirty="0" smtClean="0">
                  <a:solidFill>
                    <a:srgbClr val="FFFFFF"/>
                  </a:solidFill>
                  <a:latin typeface="Cambria" panose="02040503050406030204" pitchFamily="18" charset="0"/>
                  <a:ea typeface="Cambria" panose="02040503050406030204" pitchFamily="18" charset="0"/>
                </a:rPr>
                <a:t> B</a:t>
              </a:r>
              <a:endParaRPr lang="en-US" sz="8000" dirty="0">
                <a:solidFill>
                  <a:srgbClr val="FFFFFF"/>
                </a:solidFill>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94853683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41A1A"/>
        </a:solidFill>
        <a:effectLst/>
      </p:bgPr>
    </p:bg>
    <p:spTree>
      <p:nvGrpSpPr>
        <p:cNvPr id="1" name=""/>
        <p:cNvGrpSpPr/>
        <p:nvPr/>
      </p:nvGrpSpPr>
      <p:grpSpPr>
        <a:xfrm>
          <a:off x="0" y="0"/>
          <a:ext cx="0" cy="0"/>
          <a:chOff x="0" y="0"/>
          <a:chExt cx="0" cy="0"/>
        </a:xfrm>
      </p:grpSpPr>
      <p:sp>
        <p:nvSpPr>
          <p:cNvPr id="11" name="Rounded Rectangle 10"/>
          <p:cNvSpPr/>
          <p:nvPr/>
        </p:nvSpPr>
        <p:spPr>
          <a:xfrm>
            <a:off x="609600" y="584946"/>
            <a:ext cx="17141536" cy="8932128"/>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8" name="TextBox 8"/>
              <p:cNvSpPr txBox="1"/>
              <p:nvPr/>
            </p:nvSpPr>
            <p:spPr>
              <a:xfrm>
                <a:off x="1911756" y="2418033"/>
                <a:ext cx="11082204" cy="6698244"/>
              </a:xfrm>
              <a:prstGeom prst="rect">
                <a:avLst/>
              </a:prstGeom>
            </p:spPr>
            <p:txBody>
              <a:bodyPr wrap="square" lIns="0" tIns="0" rIns="0" bIns="0" rtlCol="0" anchor="t">
                <a:spAutoFit/>
              </a:bodyPr>
              <a:lstStyle/>
              <a:p>
                <a:pPr algn="just">
                  <a:lnSpc>
                    <a:spcPct val="150000"/>
                  </a:lnSpc>
                  <a:spcBef>
                    <a:spcPct val="0"/>
                  </a:spcBef>
                </a:pPr>
                <a:endParaRPr lang="en-US" sz="4800" b="1" dirty="0" smtClean="0">
                  <a:solidFill>
                    <a:srgbClr val="64331A"/>
                  </a:solidFill>
                  <a:latin typeface="Cambria"/>
                </a:endParaRPr>
              </a:p>
              <a:p>
                <a:pPr algn="just">
                  <a:lnSpc>
                    <a:spcPct val="150000"/>
                  </a:lnSpc>
                  <a:spcBef>
                    <a:spcPct val="0"/>
                  </a:spcBef>
                </a:pPr>
                <a:r>
                  <a:rPr lang="en-US" sz="4800" b="1" dirty="0">
                    <a:solidFill>
                      <a:srgbClr val="64331A"/>
                    </a:solidFill>
                    <a:latin typeface="Cambria"/>
                  </a:rPr>
                  <a:t>1</a:t>
                </a:r>
                <a14:m>
                  <m:oMath xmlns:m="http://schemas.openxmlformats.org/officeDocument/2006/math">
                    <m:sSup>
                      <m:sSupPr>
                        <m:ctrlPr>
                          <a:rPr lang="en-US" sz="4800" b="1" i="1" dirty="0">
                            <a:solidFill>
                              <a:srgbClr val="64331A"/>
                            </a:solidFill>
                            <a:latin typeface="Cambria Math" panose="02040503050406030204" pitchFamily="18" charset="0"/>
                          </a:rPr>
                        </m:ctrlPr>
                      </m:sSupPr>
                      <m:e>
                        <m:r>
                          <a:rPr lang="en-GB" sz="4800" b="1" i="1" dirty="0" smtClean="0">
                            <a:solidFill>
                              <a:srgbClr val="64331A"/>
                            </a:solidFill>
                            <a:latin typeface="Cambria Math" panose="02040503050406030204" pitchFamily="18" charset="0"/>
                          </a:rPr>
                          <m:t> </m:t>
                        </m:r>
                        <m:r>
                          <a:rPr lang="en-GB" sz="4800" b="1" i="1" dirty="0">
                            <a:solidFill>
                              <a:srgbClr val="64331A"/>
                            </a:solidFill>
                            <a:latin typeface="Cambria Math" panose="02040503050406030204" pitchFamily="18" charset="0"/>
                          </a:rPr>
                          <m:t>𝒎</m:t>
                        </m:r>
                      </m:e>
                      <m:sup>
                        <m:r>
                          <a:rPr lang="en-GB" sz="4800" b="1" i="1" dirty="0">
                            <a:solidFill>
                              <a:srgbClr val="64331A"/>
                            </a:solidFill>
                            <a:latin typeface="Cambria Math" panose="02040503050406030204" pitchFamily="18" charset="0"/>
                          </a:rPr>
                          <m:t>𝟐</m:t>
                        </m:r>
                      </m:sup>
                    </m:sSup>
                  </m:oMath>
                </a14:m>
                <a:r>
                  <a:rPr lang="en-US" sz="4800" b="1" dirty="0">
                    <a:solidFill>
                      <a:srgbClr val="64331A"/>
                    </a:solidFill>
                    <a:latin typeface="Cambria"/>
                  </a:rPr>
                  <a:t> </a:t>
                </a:r>
                <a:r>
                  <a:rPr lang="en-US" sz="4800" b="1" dirty="0" smtClean="0">
                    <a:solidFill>
                      <a:srgbClr val="64331A"/>
                    </a:solidFill>
                    <a:latin typeface="Cambria"/>
                  </a:rPr>
                  <a:t>56</a:t>
                </a:r>
                <a14:m>
                  <m:oMath xmlns:m="http://schemas.openxmlformats.org/officeDocument/2006/math">
                    <m:sSup>
                      <m:sSupPr>
                        <m:ctrlPr>
                          <a:rPr lang="en-US" sz="4800" b="1" i="1" dirty="0" smtClean="0">
                            <a:solidFill>
                              <a:srgbClr val="64331A"/>
                            </a:solidFill>
                            <a:latin typeface="Cambria Math" panose="02040503050406030204" pitchFamily="18" charset="0"/>
                          </a:rPr>
                        </m:ctrlPr>
                      </m:sSupPr>
                      <m:e>
                        <m:r>
                          <a:rPr lang="en-GB" sz="4800" b="1" i="1" dirty="0" smtClean="0">
                            <a:solidFill>
                              <a:srgbClr val="64331A"/>
                            </a:solidFill>
                            <a:latin typeface="Cambria Math" panose="02040503050406030204" pitchFamily="18" charset="0"/>
                          </a:rPr>
                          <m:t> </m:t>
                        </m:r>
                        <m:r>
                          <a:rPr lang="en-GB" sz="4800" b="1" i="1" dirty="0" smtClean="0">
                            <a:solidFill>
                              <a:srgbClr val="64331A"/>
                            </a:solidFill>
                            <a:latin typeface="Cambria Math" panose="02040503050406030204" pitchFamily="18" charset="0"/>
                          </a:rPr>
                          <m:t>𝒅𝒎</m:t>
                        </m:r>
                      </m:e>
                      <m:sup>
                        <m:r>
                          <a:rPr lang="en-GB" sz="4800" b="1" i="1" dirty="0" smtClean="0">
                            <a:solidFill>
                              <a:srgbClr val="64331A"/>
                            </a:solidFill>
                            <a:latin typeface="Cambria Math" panose="02040503050406030204" pitchFamily="18" charset="0"/>
                          </a:rPr>
                          <m:t>𝟐</m:t>
                        </m:r>
                      </m:sup>
                    </m:sSup>
                  </m:oMath>
                </a14:m>
                <a:r>
                  <a:rPr lang="en-US" sz="4800" b="1" dirty="0" smtClean="0">
                    <a:solidFill>
                      <a:srgbClr val="64331A"/>
                    </a:solidFill>
                    <a:latin typeface="Cambria"/>
                  </a:rPr>
                  <a:t>…… </a:t>
                </a:r>
                <a:r>
                  <a:rPr lang="en-US" sz="4800" b="1" dirty="0">
                    <a:solidFill>
                      <a:srgbClr val="64331A"/>
                    </a:solidFill>
                    <a:latin typeface="Cambria"/>
                  </a:rPr>
                  <a:t>27 </a:t>
                </a:r>
                <a14:m>
                  <m:oMath xmlns:m="http://schemas.openxmlformats.org/officeDocument/2006/math">
                    <m:sSup>
                      <m:sSupPr>
                        <m:ctrlPr>
                          <a:rPr lang="en-US" sz="4800" b="1" i="1" dirty="0">
                            <a:solidFill>
                              <a:srgbClr val="64331A"/>
                            </a:solidFill>
                            <a:latin typeface="Cambria Math" panose="02040503050406030204" pitchFamily="18" charset="0"/>
                          </a:rPr>
                        </m:ctrlPr>
                      </m:sSupPr>
                      <m:e>
                        <m:r>
                          <a:rPr lang="en-GB" sz="4800" b="1" i="1" dirty="0">
                            <a:solidFill>
                              <a:srgbClr val="64331A"/>
                            </a:solidFill>
                            <a:latin typeface="Cambria Math" panose="02040503050406030204" pitchFamily="18" charset="0"/>
                          </a:rPr>
                          <m:t>𝒅𝒎</m:t>
                        </m:r>
                      </m:e>
                      <m:sup>
                        <m:r>
                          <a:rPr lang="en-GB" sz="4800" b="1" i="1" dirty="0">
                            <a:solidFill>
                              <a:srgbClr val="64331A"/>
                            </a:solidFill>
                            <a:latin typeface="Cambria Math" panose="02040503050406030204" pitchFamily="18" charset="0"/>
                          </a:rPr>
                          <m:t>𝟐</m:t>
                        </m:r>
                      </m:sup>
                    </m:sSup>
                  </m:oMath>
                </a14:m>
                <a:r>
                  <a:rPr lang="en-US" sz="4800" b="1" dirty="0">
                    <a:solidFill>
                      <a:srgbClr val="64331A"/>
                    </a:solidFill>
                    <a:latin typeface="Cambria"/>
                  </a:rPr>
                  <a:t> + </a:t>
                </a:r>
                <a:r>
                  <a:rPr lang="en-US" sz="4800" b="1" dirty="0" smtClean="0">
                    <a:solidFill>
                      <a:srgbClr val="64331A"/>
                    </a:solidFill>
                    <a:latin typeface="Cambria"/>
                  </a:rPr>
                  <a:t>89 </a:t>
                </a:r>
                <a14:m>
                  <m:oMath xmlns:m="http://schemas.openxmlformats.org/officeDocument/2006/math">
                    <m:sSup>
                      <m:sSupPr>
                        <m:ctrlPr>
                          <a:rPr lang="en-US" sz="4800" b="1" i="1" dirty="0">
                            <a:solidFill>
                              <a:srgbClr val="64331A"/>
                            </a:solidFill>
                            <a:latin typeface="Cambria Math" panose="02040503050406030204" pitchFamily="18" charset="0"/>
                          </a:rPr>
                        </m:ctrlPr>
                      </m:sSupPr>
                      <m:e>
                        <m:r>
                          <a:rPr lang="en-GB" sz="4800" b="1" i="1" dirty="0">
                            <a:solidFill>
                              <a:srgbClr val="64331A"/>
                            </a:solidFill>
                            <a:latin typeface="Cambria Math" panose="02040503050406030204" pitchFamily="18" charset="0"/>
                          </a:rPr>
                          <m:t>𝒅𝒎</m:t>
                        </m:r>
                      </m:e>
                      <m:sup>
                        <m:r>
                          <a:rPr lang="en-GB" sz="4800" b="1" i="1" dirty="0">
                            <a:solidFill>
                              <a:srgbClr val="64331A"/>
                            </a:solidFill>
                            <a:latin typeface="Cambria Math" panose="02040503050406030204" pitchFamily="18" charset="0"/>
                          </a:rPr>
                          <m:t>𝟐</m:t>
                        </m:r>
                      </m:sup>
                    </m:sSup>
                  </m:oMath>
                </a14:m>
                <a:endParaRPr lang="en-US" sz="4800" b="1" dirty="0" smtClean="0">
                  <a:solidFill>
                    <a:srgbClr val="64331A"/>
                  </a:solidFill>
                  <a:latin typeface="Cambria"/>
                </a:endParaRPr>
              </a:p>
              <a:p>
                <a:pPr algn="just">
                  <a:lnSpc>
                    <a:spcPct val="150000"/>
                  </a:lnSpc>
                  <a:spcBef>
                    <a:spcPct val="0"/>
                  </a:spcBef>
                </a:pPr>
                <a:r>
                  <a:rPr lang="en-US" sz="4800" b="1" dirty="0" smtClean="0">
                    <a:solidFill>
                      <a:srgbClr val="64331A"/>
                    </a:solidFill>
                    <a:latin typeface="Cambria"/>
                  </a:rPr>
                  <a:t>150 </a:t>
                </a:r>
                <a14:m>
                  <m:oMath xmlns:m="http://schemas.openxmlformats.org/officeDocument/2006/math">
                    <m:sSup>
                      <m:sSupPr>
                        <m:ctrlPr>
                          <a:rPr lang="en-US" sz="4800" b="1" i="1" dirty="0">
                            <a:solidFill>
                              <a:srgbClr val="64331A"/>
                            </a:solidFill>
                            <a:latin typeface="Cambria Math" panose="02040503050406030204" pitchFamily="18" charset="0"/>
                          </a:rPr>
                        </m:ctrlPr>
                      </m:sSupPr>
                      <m:e>
                        <m:r>
                          <a:rPr lang="en-GB" sz="4800" b="1" i="1" dirty="0" smtClean="0">
                            <a:solidFill>
                              <a:srgbClr val="64331A"/>
                            </a:solidFill>
                            <a:latin typeface="Cambria Math" panose="02040503050406030204" pitchFamily="18" charset="0"/>
                          </a:rPr>
                          <m:t>𝒎</m:t>
                        </m:r>
                        <m:r>
                          <a:rPr lang="en-GB" sz="4800" b="1" i="1" dirty="0">
                            <a:solidFill>
                              <a:srgbClr val="64331A"/>
                            </a:solidFill>
                            <a:latin typeface="Cambria Math" panose="02040503050406030204" pitchFamily="18" charset="0"/>
                          </a:rPr>
                          <m:t>𝒎</m:t>
                        </m:r>
                      </m:e>
                      <m:sup>
                        <m:r>
                          <a:rPr lang="en-GB" sz="4800" b="1" i="1" dirty="0">
                            <a:solidFill>
                              <a:srgbClr val="64331A"/>
                            </a:solidFill>
                            <a:latin typeface="Cambria Math" panose="02040503050406030204" pitchFamily="18" charset="0"/>
                          </a:rPr>
                          <m:t>𝟐</m:t>
                        </m:r>
                      </m:sup>
                    </m:sSup>
                  </m:oMath>
                </a14:m>
                <a:r>
                  <a:rPr lang="en-US" sz="4800" b="1" dirty="0">
                    <a:solidFill>
                      <a:srgbClr val="64331A"/>
                    </a:solidFill>
                    <a:latin typeface="Cambria"/>
                  </a:rPr>
                  <a:t> </a:t>
                </a:r>
                <a14:m>
                  <m:oMath xmlns:m="http://schemas.openxmlformats.org/officeDocument/2006/math">
                    <m:r>
                      <a:rPr lang="en-US" sz="4800" b="1" i="1" dirty="0" smtClean="0">
                        <a:solidFill>
                          <a:srgbClr val="64331A"/>
                        </a:solidFill>
                        <a:latin typeface="Cambria Math" panose="02040503050406030204" pitchFamily="18" charset="0"/>
                        <a:ea typeface="Cambria Math" panose="02040503050406030204" pitchFamily="18" charset="0"/>
                      </a:rPr>
                      <m:t>×</m:t>
                    </m:r>
                  </m:oMath>
                </a14:m>
                <a:r>
                  <a:rPr lang="en-US" sz="4800" b="1" dirty="0">
                    <a:solidFill>
                      <a:srgbClr val="64331A"/>
                    </a:solidFill>
                    <a:latin typeface="Cambria"/>
                  </a:rPr>
                  <a:t> 2 …… 3 </a:t>
                </a:r>
                <a14:m>
                  <m:oMath xmlns:m="http://schemas.openxmlformats.org/officeDocument/2006/math">
                    <m:sSup>
                      <m:sSupPr>
                        <m:ctrlPr>
                          <a:rPr lang="en-US" sz="4800" b="1" i="1" dirty="0">
                            <a:solidFill>
                              <a:srgbClr val="64331A"/>
                            </a:solidFill>
                            <a:latin typeface="Cambria Math" panose="02040503050406030204" pitchFamily="18" charset="0"/>
                          </a:rPr>
                        </m:ctrlPr>
                      </m:sSupPr>
                      <m:e>
                        <m:r>
                          <a:rPr lang="en-GB" sz="4800" b="1" i="1" dirty="0" smtClean="0">
                            <a:solidFill>
                              <a:srgbClr val="64331A"/>
                            </a:solidFill>
                            <a:latin typeface="Cambria Math" panose="02040503050406030204" pitchFamily="18" charset="0"/>
                          </a:rPr>
                          <m:t>𝒄</m:t>
                        </m:r>
                        <m:r>
                          <a:rPr lang="en-GB" sz="4800" b="1" i="1" dirty="0">
                            <a:solidFill>
                              <a:srgbClr val="64331A"/>
                            </a:solidFill>
                            <a:latin typeface="Cambria Math" panose="02040503050406030204" pitchFamily="18" charset="0"/>
                          </a:rPr>
                          <m:t>𝒎</m:t>
                        </m:r>
                      </m:e>
                      <m:sup>
                        <m:r>
                          <a:rPr lang="en-GB" sz="4800" b="1" i="1" dirty="0">
                            <a:solidFill>
                              <a:srgbClr val="64331A"/>
                            </a:solidFill>
                            <a:latin typeface="Cambria Math" panose="02040503050406030204" pitchFamily="18" charset="0"/>
                          </a:rPr>
                          <m:t>𝟐</m:t>
                        </m:r>
                      </m:sup>
                    </m:sSup>
                  </m:oMath>
                </a14:m>
                <a:endParaRPr lang="en-US" sz="4800" b="1" dirty="0">
                  <a:solidFill>
                    <a:srgbClr val="64331A"/>
                  </a:solidFill>
                  <a:latin typeface="Cambria"/>
                </a:endParaRPr>
              </a:p>
              <a:p>
                <a:pPr algn="just">
                  <a:lnSpc>
                    <a:spcPct val="150000"/>
                  </a:lnSpc>
                  <a:spcBef>
                    <a:spcPct val="0"/>
                  </a:spcBef>
                </a:pPr>
                <a:r>
                  <a:rPr lang="en-US" sz="4800" b="1" dirty="0">
                    <a:solidFill>
                      <a:srgbClr val="64331A"/>
                    </a:solidFill>
                    <a:latin typeface="Cambria"/>
                  </a:rPr>
                  <a:t>6 </a:t>
                </a:r>
                <a:r>
                  <a:rPr lang="en-US" sz="4800" b="1" dirty="0" err="1">
                    <a:solidFill>
                      <a:srgbClr val="64331A"/>
                    </a:solidFill>
                    <a:latin typeface="Cambria"/>
                  </a:rPr>
                  <a:t>tạ</a:t>
                </a:r>
                <a:r>
                  <a:rPr lang="en-US" sz="4800" b="1" dirty="0">
                    <a:solidFill>
                      <a:srgbClr val="64331A"/>
                    </a:solidFill>
                    <a:latin typeface="Cambria"/>
                  </a:rPr>
                  <a:t> + 2 </a:t>
                </a:r>
                <a:r>
                  <a:rPr lang="en-US" sz="4800" b="1" dirty="0" err="1">
                    <a:solidFill>
                      <a:srgbClr val="64331A"/>
                    </a:solidFill>
                    <a:latin typeface="Cambria"/>
                  </a:rPr>
                  <a:t>tạ</a:t>
                </a:r>
                <a:r>
                  <a:rPr lang="en-US" sz="4800" b="1" dirty="0">
                    <a:solidFill>
                      <a:srgbClr val="64331A"/>
                    </a:solidFill>
                    <a:latin typeface="Cambria"/>
                  </a:rPr>
                  <a:t> …….. 75 </a:t>
                </a:r>
                <a:r>
                  <a:rPr lang="en-US" sz="4800" b="1" dirty="0" err="1" smtClean="0">
                    <a:solidFill>
                      <a:srgbClr val="64331A"/>
                    </a:solidFill>
                    <a:latin typeface="Cambria"/>
                  </a:rPr>
                  <a:t>yến</a:t>
                </a:r>
                <a:endParaRPr lang="en-US" sz="4800" b="1" dirty="0">
                  <a:solidFill>
                    <a:srgbClr val="64331A"/>
                  </a:solidFill>
                  <a:latin typeface="Cambria"/>
                </a:endParaRPr>
              </a:p>
              <a:p>
                <a:pPr algn="just">
                  <a:lnSpc>
                    <a:spcPct val="150000"/>
                  </a:lnSpc>
                  <a:spcBef>
                    <a:spcPct val="0"/>
                  </a:spcBef>
                </a:pPr>
                <a:r>
                  <a:rPr lang="en-US" sz="4800" b="1" dirty="0">
                    <a:solidFill>
                      <a:srgbClr val="64331A"/>
                    </a:solidFill>
                    <a:latin typeface="Cambria"/>
                  </a:rPr>
                  <a:t>4 </a:t>
                </a:r>
                <a:r>
                  <a:rPr lang="en-US" sz="4800" b="1" dirty="0" err="1">
                    <a:solidFill>
                      <a:srgbClr val="64331A"/>
                    </a:solidFill>
                    <a:latin typeface="Cambria"/>
                  </a:rPr>
                  <a:t>tấn</a:t>
                </a:r>
                <a:r>
                  <a:rPr lang="en-US" sz="4800" b="1" dirty="0">
                    <a:solidFill>
                      <a:srgbClr val="64331A"/>
                    </a:solidFill>
                    <a:latin typeface="Cambria"/>
                  </a:rPr>
                  <a:t> 500 kg ……. 9 000 kg : 2</a:t>
                </a:r>
              </a:p>
              <a:p>
                <a:pPr algn="just">
                  <a:lnSpc>
                    <a:spcPct val="150000"/>
                  </a:lnSpc>
                  <a:spcBef>
                    <a:spcPct val="0"/>
                  </a:spcBef>
                </a:pPr>
                <a:endParaRPr lang="en-US" sz="4800" b="1" dirty="0">
                  <a:solidFill>
                    <a:srgbClr val="64331A"/>
                  </a:solidFill>
                  <a:latin typeface="Cambria"/>
                </a:endParaRPr>
              </a:p>
            </p:txBody>
          </p:sp>
        </mc:Choice>
        <mc:Fallback xmlns="">
          <p:sp>
            <p:nvSpPr>
              <p:cNvPr id="8" name="TextBox 8"/>
              <p:cNvSpPr txBox="1">
                <a:spLocks noRot="1" noChangeAspect="1" noMove="1" noResize="1" noEditPoints="1" noAdjustHandles="1" noChangeArrowheads="1" noChangeShapeType="1" noTextEdit="1"/>
              </p:cNvSpPr>
              <p:nvPr/>
            </p:nvSpPr>
            <p:spPr>
              <a:xfrm>
                <a:off x="1911756" y="2418033"/>
                <a:ext cx="11082204" cy="6698244"/>
              </a:xfrm>
              <a:prstGeom prst="rect">
                <a:avLst/>
              </a:prstGeom>
              <a:blipFill>
                <a:blip r:embed="rId2"/>
                <a:stretch>
                  <a:fillRect l="-3355"/>
                </a:stretch>
              </a:blipFill>
            </p:spPr>
            <p:txBody>
              <a:bodyPr/>
              <a:lstStyle/>
              <a:p>
                <a:r>
                  <a:rPr lang="en-GB">
                    <a:noFill/>
                  </a:rPr>
                  <a:t> </a:t>
                </a:r>
              </a:p>
            </p:txBody>
          </p:sp>
        </mc:Fallback>
      </mc:AlternateContent>
      <p:sp>
        <p:nvSpPr>
          <p:cNvPr id="9" name="Freeform 9"/>
          <p:cNvSpPr/>
          <p:nvPr/>
        </p:nvSpPr>
        <p:spPr>
          <a:xfrm>
            <a:off x="853283" y="1052209"/>
            <a:ext cx="1605780" cy="2355499"/>
          </a:xfrm>
          <a:custGeom>
            <a:avLst/>
            <a:gdLst/>
            <a:ahLst/>
            <a:cxnLst/>
            <a:rect l="l" t="t" r="r" b="b"/>
            <a:pathLst>
              <a:path w="1096831" h="1594424">
                <a:moveTo>
                  <a:pt x="0" y="0"/>
                </a:moveTo>
                <a:lnTo>
                  <a:pt x="1096831" y="0"/>
                </a:lnTo>
                <a:lnTo>
                  <a:pt x="1096831" y="1594424"/>
                </a:lnTo>
                <a:lnTo>
                  <a:pt x="0" y="1594424"/>
                </a:lnTo>
                <a:lnTo>
                  <a:pt x="0" y="0"/>
                </a:lnTo>
                <a:close/>
              </a:path>
            </a:pathLst>
          </a:custGeom>
          <a:blipFill>
            <a:blip r:embed="rId3">
              <a:extLst>
                <a:ext uri="{96DAC541-7B7A-43D3-8B79-37D633B846F1}">
                  <asvg:svgBlip xmlns="" xmlns:asvg="http://schemas.microsoft.com/office/drawing/2016/SVG/main" r:embed="rId15"/>
                </a:ext>
              </a:extLst>
            </a:blip>
            <a:stretch>
              <a:fillRect/>
            </a:stretch>
          </a:blipFill>
        </p:spPr>
      </p:sp>
      <p:grpSp>
        <p:nvGrpSpPr>
          <p:cNvPr id="12" name="Group 11"/>
          <p:cNvGrpSpPr/>
          <p:nvPr/>
        </p:nvGrpSpPr>
        <p:grpSpPr>
          <a:xfrm>
            <a:off x="3110141" y="1731731"/>
            <a:ext cx="7499894" cy="1384849"/>
            <a:chOff x="6775969" y="598605"/>
            <a:chExt cx="7499894" cy="1384849"/>
          </a:xfrm>
        </p:grpSpPr>
        <p:sp>
          <p:nvSpPr>
            <p:cNvPr id="13" name="Rounded Rectangle 12"/>
            <p:cNvSpPr/>
            <p:nvPr/>
          </p:nvSpPr>
          <p:spPr>
            <a:xfrm>
              <a:off x="6775969" y="598605"/>
              <a:ext cx="3606175" cy="1377252"/>
            </a:xfrm>
            <a:prstGeom prst="roundRect">
              <a:avLst/>
            </a:prstGeom>
            <a:solidFill>
              <a:srgbClr val="CF7549"/>
            </a:solidFill>
            <a:ln>
              <a:solidFill>
                <a:srgbClr val="CF75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mbria" panose="02040503050406030204" pitchFamily="18" charset="0"/>
                <a:ea typeface="Cambria" panose="02040503050406030204" pitchFamily="18" charset="0"/>
              </a:endParaRPr>
            </a:p>
          </p:txBody>
        </p:sp>
        <p:sp>
          <p:nvSpPr>
            <p:cNvPr id="14" name="TextBox 18"/>
            <p:cNvSpPr txBox="1"/>
            <p:nvPr/>
          </p:nvSpPr>
          <p:spPr>
            <a:xfrm>
              <a:off x="6775969" y="671678"/>
              <a:ext cx="3606175" cy="1231106"/>
            </a:xfrm>
            <a:prstGeom prst="rect">
              <a:avLst/>
            </a:prstGeom>
          </p:spPr>
          <p:txBody>
            <a:bodyPr wrap="square" lIns="0" tIns="0" rIns="0" bIns="0" rtlCol="0" anchor="t">
              <a:spAutoFit/>
            </a:bodyPr>
            <a:lstStyle/>
            <a:p>
              <a:pPr algn="ctr"/>
              <a:r>
                <a:rPr lang="en-US" sz="8000" dirty="0">
                  <a:solidFill>
                    <a:srgbClr val="FFFFFF"/>
                  </a:solidFill>
                  <a:latin typeface="Cambria" panose="02040503050406030204" pitchFamily="18" charset="0"/>
                  <a:ea typeface="Cambria" panose="02040503050406030204" pitchFamily="18" charset="0"/>
                </a:rPr>
                <a:t>&gt;, &lt;, = </a:t>
              </a:r>
            </a:p>
          </p:txBody>
        </p:sp>
        <p:sp>
          <p:nvSpPr>
            <p:cNvPr id="15" name="TextBox 18"/>
            <p:cNvSpPr txBox="1"/>
            <p:nvPr/>
          </p:nvSpPr>
          <p:spPr>
            <a:xfrm>
              <a:off x="10669688" y="752348"/>
              <a:ext cx="3606175" cy="1231106"/>
            </a:xfrm>
            <a:prstGeom prst="rect">
              <a:avLst/>
            </a:prstGeom>
          </p:spPr>
          <p:txBody>
            <a:bodyPr wrap="square" lIns="0" tIns="0" rIns="0" bIns="0" rtlCol="0" anchor="t">
              <a:spAutoFit/>
            </a:bodyPr>
            <a:lstStyle/>
            <a:p>
              <a:r>
                <a:rPr lang="en-US" sz="8000" dirty="0" smtClean="0">
                  <a:solidFill>
                    <a:srgbClr val="64331A"/>
                  </a:solidFill>
                  <a:latin typeface="Cambria" panose="02040503050406030204" pitchFamily="18" charset="0"/>
                  <a:ea typeface="Cambria" panose="02040503050406030204" pitchFamily="18" charset="0"/>
                </a:rPr>
                <a:t>?</a:t>
              </a:r>
              <a:endParaRPr lang="en-US" sz="8000" dirty="0">
                <a:solidFill>
                  <a:srgbClr val="64331A"/>
                </a:solidFill>
                <a:latin typeface="Cambria" panose="02040503050406030204" pitchFamily="18" charset="0"/>
                <a:ea typeface="Cambria" panose="02040503050406030204" pitchFamily="18" charset="0"/>
              </a:endParaRPr>
            </a:p>
          </p:txBody>
        </p:sp>
      </p:grpSp>
      <p:pic>
        <p:nvPicPr>
          <p:cNvPr id="16" name="Picture 15"/>
          <p:cNvPicPr>
            <a:picLocks noChangeAspect="1"/>
          </p:cNvPicPr>
          <p:nvPr/>
        </p:nvPicPr>
        <p:blipFill>
          <a:blip r:embed="rId16"/>
          <a:stretch>
            <a:fillRect/>
          </a:stretch>
        </p:blipFill>
        <p:spPr>
          <a:xfrm>
            <a:off x="11101614" y="1714500"/>
            <a:ext cx="6310405" cy="700097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1CF"/>
        </a:solidFill>
        <a:effectLst/>
      </p:bgPr>
    </p:bg>
    <p:spTree>
      <p:nvGrpSpPr>
        <p:cNvPr id="1" name=""/>
        <p:cNvGrpSpPr/>
        <p:nvPr/>
      </p:nvGrpSpPr>
      <p:grpSpPr>
        <a:xfrm>
          <a:off x="0" y="0"/>
          <a:ext cx="0" cy="0"/>
          <a:chOff x="0" y="0"/>
          <a:chExt cx="0" cy="0"/>
        </a:xfrm>
      </p:grpSpPr>
      <p:sp>
        <p:nvSpPr>
          <p:cNvPr id="10" name="Rounded Rectangle 9"/>
          <p:cNvSpPr/>
          <p:nvPr/>
        </p:nvSpPr>
        <p:spPr>
          <a:xfrm>
            <a:off x="2288292" y="3229248"/>
            <a:ext cx="10972800" cy="3800095"/>
          </a:xfrm>
          <a:prstGeom prst="roundRect">
            <a:avLst>
              <a:gd name="adj" fmla="val 633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Freeform 2"/>
          <p:cNvSpPr/>
          <p:nvPr/>
        </p:nvSpPr>
        <p:spPr>
          <a:xfrm rot="-350398">
            <a:off x="6871731" y="7653058"/>
            <a:ext cx="14158365" cy="4780156"/>
          </a:xfrm>
          <a:custGeom>
            <a:avLst/>
            <a:gdLst/>
            <a:ahLst/>
            <a:cxnLst/>
            <a:rect l="l" t="t" r="r" b="b"/>
            <a:pathLst>
              <a:path w="14158365" h="4780156">
                <a:moveTo>
                  <a:pt x="0" y="0"/>
                </a:moveTo>
                <a:lnTo>
                  <a:pt x="14158365" y="0"/>
                </a:lnTo>
                <a:lnTo>
                  <a:pt x="14158365" y="4780155"/>
                </a:lnTo>
                <a:lnTo>
                  <a:pt x="0" y="478015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4" name="Freeform 4"/>
          <p:cNvSpPr/>
          <p:nvPr/>
        </p:nvSpPr>
        <p:spPr>
          <a:xfrm>
            <a:off x="-2271035" y="-2486010"/>
            <a:ext cx="7992018" cy="5517923"/>
          </a:xfrm>
          <a:custGeom>
            <a:avLst/>
            <a:gdLst/>
            <a:ahLst/>
            <a:cxnLst/>
            <a:rect l="l" t="t" r="r" b="b"/>
            <a:pathLst>
              <a:path w="7992018" h="5517923">
                <a:moveTo>
                  <a:pt x="0" y="0"/>
                </a:moveTo>
                <a:lnTo>
                  <a:pt x="7992018" y="0"/>
                </a:lnTo>
                <a:lnTo>
                  <a:pt x="7992018" y="5517922"/>
                </a:lnTo>
                <a:lnTo>
                  <a:pt x="0" y="5517922"/>
                </a:lnTo>
                <a:lnTo>
                  <a:pt x="0" y="0"/>
                </a:lnTo>
                <a:close/>
              </a:path>
            </a:pathLst>
          </a:custGeom>
          <a:blipFill>
            <a:blip r:embed="rId4">
              <a:extLst>
                <a:ext uri="{96DAC541-7B7A-43D3-8B79-37D633B846F1}">
                  <asvg:svgBlip xmlns="" xmlns:asvg="http://schemas.microsoft.com/office/drawing/2016/SVG/main" r:embed="rId7"/>
                </a:ext>
              </a:extLst>
            </a:blip>
            <a:stretch>
              <a:fillRect l="-51184" b="-82202"/>
            </a:stretch>
          </a:blipFill>
        </p:spPr>
      </p:sp>
      <p:sp>
        <p:nvSpPr>
          <p:cNvPr id="6" name="TextBox 6"/>
          <p:cNvSpPr txBox="1"/>
          <p:nvPr/>
        </p:nvSpPr>
        <p:spPr>
          <a:xfrm>
            <a:off x="3186977" y="4459876"/>
            <a:ext cx="9069062" cy="1461939"/>
          </a:xfrm>
          <a:prstGeom prst="rect">
            <a:avLst/>
          </a:prstGeom>
        </p:spPr>
        <p:txBody>
          <a:bodyPr wrap="square" lIns="0" tIns="0" rIns="0" bIns="0" rtlCol="0" anchor="t">
            <a:spAutoFit/>
          </a:bodyPr>
          <a:lstStyle/>
          <a:p>
            <a:pPr marL="885192" lvl="1" indent="-442596" algn="just">
              <a:lnSpc>
                <a:spcPts val="5740"/>
              </a:lnSpc>
              <a:spcBef>
                <a:spcPct val="0"/>
              </a:spcBef>
              <a:buFont typeface="Arial"/>
              <a:buChar char="•"/>
            </a:pPr>
            <a:r>
              <a:rPr lang="en-US" sz="5400" dirty="0" err="1">
                <a:solidFill>
                  <a:srgbClr val="000000"/>
                </a:solidFill>
                <a:latin typeface="Cambria"/>
              </a:rPr>
              <a:t>Làm</a:t>
            </a:r>
            <a:r>
              <a:rPr lang="en-US" sz="5400" dirty="0">
                <a:solidFill>
                  <a:srgbClr val="000000"/>
                </a:solidFill>
                <a:latin typeface="Cambria"/>
              </a:rPr>
              <a:t> </a:t>
            </a:r>
            <a:r>
              <a:rPr lang="en-US" sz="5400" dirty="0" err="1">
                <a:solidFill>
                  <a:srgbClr val="000000"/>
                </a:solidFill>
                <a:latin typeface="Cambria"/>
              </a:rPr>
              <a:t>việc</a:t>
            </a:r>
            <a:r>
              <a:rPr lang="en-US" sz="5400" dirty="0">
                <a:solidFill>
                  <a:srgbClr val="000000"/>
                </a:solidFill>
                <a:latin typeface="Cambria"/>
              </a:rPr>
              <a:t> </a:t>
            </a:r>
            <a:r>
              <a:rPr lang="en-US" sz="5400" dirty="0" err="1">
                <a:solidFill>
                  <a:srgbClr val="000000"/>
                </a:solidFill>
                <a:latin typeface="Cambria"/>
              </a:rPr>
              <a:t>cá</a:t>
            </a:r>
            <a:r>
              <a:rPr lang="en-US" sz="5400" dirty="0">
                <a:solidFill>
                  <a:srgbClr val="000000"/>
                </a:solidFill>
                <a:latin typeface="Cambria"/>
              </a:rPr>
              <a:t> </a:t>
            </a:r>
            <a:r>
              <a:rPr lang="en-US" sz="5400" dirty="0" err="1">
                <a:solidFill>
                  <a:srgbClr val="000000"/>
                </a:solidFill>
                <a:latin typeface="Cambria"/>
              </a:rPr>
              <a:t>nhân</a:t>
            </a:r>
            <a:r>
              <a:rPr lang="en-US" sz="5400" dirty="0">
                <a:solidFill>
                  <a:srgbClr val="000000"/>
                </a:solidFill>
                <a:latin typeface="Cambria"/>
              </a:rPr>
              <a:t>, </a:t>
            </a:r>
            <a:r>
              <a:rPr lang="en-US" sz="5400" dirty="0" err="1">
                <a:solidFill>
                  <a:srgbClr val="000000"/>
                </a:solidFill>
                <a:latin typeface="Cambria"/>
              </a:rPr>
              <a:t>làm</a:t>
            </a:r>
            <a:r>
              <a:rPr lang="en-US" sz="5400" dirty="0">
                <a:solidFill>
                  <a:srgbClr val="000000"/>
                </a:solidFill>
                <a:latin typeface="Cambria"/>
              </a:rPr>
              <a:t> </a:t>
            </a:r>
            <a:r>
              <a:rPr lang="en-US" sz="5400" dirty="0" err="1">
                <a:solidFill>
                  <a:srgbClr val="000000"/>
                </a:solidFill>
                <a:latin typeface="Cambria"/>
              </a:rPr>
              <a:t>bài</a:t>
            </a:r>
            <a:r>
              <a:rPr lang="en-US" sz="5400" dirty="0">
                <a:solidFill>
                  <a:srgbClr val="000000"/>
                </a:solidFill>
                <a:latin typeface="Cambria"/>
              </a:rPr>
              <a:t> </a:t>
            </a:r>
            <a:r>
              <a:rPr lang="en-US" sz="5400" dirty="0" err="1">
                <a:solidFill>
                  <a:srgbClr val="000000"/>
                </a:solidFill>
                <a:latin typeface="Cambria"/>
              </a:rPr>
              <a:t>vào</a:t>
            </a:r>
            <a:r>
              <a:rPr lang="en-US" sz="5400" dirty="0">
                <a:solidFill>
                  <a:srgbClr val="000000"/>
                </a:solidFill>
                <a:latin typeface="Cambria"/>
              </a:rPr>
              <a:t> </a:t>
            </a:r>
            <a:r>
              <a:rPr lang="en-US" sz="5400" dirty="0" err="1">
                <a:solidFill>
                  <a:srgbClr val="000000"/>
                </a:solidFill>
                <a:latin typeface="Cambria"/>
              </a:rPr>
              <a:t>vở</a:t>
            </a:r>
            <a:r>
              <a:rPr lang="en-US" sz="5400" dirty="0">
                <a:solidFill>
                  <a:srgbClr val="000000"/>
                </a:solidFill>
                <a:latin typeface="Cambria"/>
              </a:rPr>
              <a:t> </a:t>
            </a:r>
            <a:r>
              <a:rPr lang="en-US" sz="5400" dirty="0" err="1">
                <a:solidFill>
                  <a:srgbClr val="000000"/>
                </a:solidFill>
                <a:latin typeface="Cambria"/>
              </a:rPr>
              <a:t>và</a:t>
            </a:r>
            <a:r>
              <a:rPr lang="en-US" sz="5400" dirty="0">
                <a:solidFill>
                  <a:srgbClr val="000000"/>
                </a:solidFill>
                <a:latin typeface="Cambria"/>
              </a:rPr>
              <a:t> chia </a:t>
            </a:r>
            <a:r>
              <a:rPr lang="en-US" sz="5400" dirty="0" err="1">
                <a:solidFill>
                  <a:srgbClr val="000000"/>
                </a:solidFill>
                <a:latin typeface="Cambria"/>
              </a:rPr>
              <a:t>sẻ</a:t>
            </a:r>
            <a:r>
              <a:rPr lang="en-US" sz="5400" dirty="0">
                <a:solidFill>
                  <a:srgbClr val="000000"/>
                </a:solidFill>
                <a:latin typeface="Cambria"/>
              </a:rPr>
              <a:t> </a:t>
            </a:r>
            <a:r>
              <a:rPr lang="en-US" sz="5400" dirty="0" err="1">
                <a:solidFill>
                  <a:srgbClr val="000000"/>
                </a:solidFill>
                <a:latin typeface="Cambria"/>
              </a:rPr>
              <a:t>cách</a:t>
            </a:r>
            <a:r>
              <a:rPr lang="en-US" sz="5400" dirty="0">
                <a:solidFill>
                  <a:srgbClr val="000000"/>
                </a:solidFill>
                <a:latin typeface="Cambria"/>
              </a:rPr>
              <a:t> </a:t>
            </a:r>
            <a:r>
              <a:rPr lang="en-US" sz="5400" dirty="0" err="1">
                <a:solidFill>
                  <a:srgbClr val="000000"/>
                </a:solidFill>
                <a:latin typeface="Cambria"/>
              </a:rPr>
              <a:t>làm</a:t>
            </a:r>
            <a:r>
              <a:rPr lang="en-US" sz="5400" dirty="0">
                <a:solidFill>
                  <a:srgbClr val="000000"/>
                </a:solidFill>
                <a:latin typeface="Cambria"/>
              </a:rPr>
              <a:t>.</a:t>
            </a:r>
          </a:p>
        </p:txBody>
      </p:sp>
      <p:sp>
        <p:nvSpPr>
          <p:cNvPr id="8" name="Freeform 8"/>
          <p:cNvSpPr/>
          <p:nvPr/>
        </p:nvSpPr>
        <p:spPr>
          <a:xfrm rot="-1448817">
            <a:off x="13026543" y="-3188384"/>
            <a:ext cx="6460250" cy="8199858"/>
          </a:xfrm>
          <a:custGeom>
            <a:avLst/>
            <a:gdLst/>
            <a:ahLst/>
            <a:cxnLst/>
            <a:rect l="l" t="t" r="r" b="b"/>
            <a:pathLst>
              <a:path w="6460250" h="8199858">
                <a:moveTo>
                  <a:pt x="0" y="0"/>
                </a:moveTo>
                <a:lnTo>
                  <a:pt x="6460251" y="0"/>
                </a:lnTo>
                <a:lnTo>
                  <a:pt x="6460251" y="8199858"/>
                </a:lnTo>
                <a:lnTo>
                  <a:pt x="0" y="8199858"/>
                </a:lnTo>
                <a:lnTo>
                  <a:pt x="0" y="0"/>
                </a:lnTo>
                <a:close/>
              </a:path>
            </a:pathLst>
          </a:custGeom>
          <a:blipFill>
            <a:blip r:embed="rId8">
              <a:extLst>
                <a:ext uri="{96DAC541-7B7A-43D3-8B79-37D633B846F1}">
                  <asvg:svgBlip xmlns="" xmlns:asvg="http://schemas.microsoft.com/office/drawing/2016/SVG/main" r:embed="rId11"/>
                </a:ext>
              </a:extLst>
            </a:blip>
            <a:stretch>
              <a:fillRect t="-125" r="-83381" b="-29723"/>
            </a:stretch>
          </a:blipFill>
        </p:spPr>
      </p:sp>
      <p:sp>
        <p:nvSpPr>
          <p:cNvPr id="11" name="Freeform 2"/>
          <p:cNvSpPr/>
          <p:nvPr/>
        </p:nvSpPr>
        <p:spPr>
          <a:xfrm rot="7825203">
            <a:off x="-919410" y="6001033"/>
            <a:ext cx="5526926" cy="6315702"/>
          </a:xfrm>
          <a:custGeom>
            <a:avLst/>
            <a:gdLst/>
            <a:ahLst/>
            <a:cxnLst/>
            <a:rect l="l" t="t" r="r" b="b"/>
            <a:pathLst>
              <a:path w="5526926" h="7414546">
                <a:moveTo>
                  <a:pt x="0" y="7414546"/>
                </a:moveTo>
                <a:lnTo>
                  <a:pt x="5526926" y="7414546"/>
                </a:lnTo>
                <a:lnTo>
                  <a:pt x="5526926" y="0"/>
                </a:lnTo>
                <a:lnTo>
                  <a:pt x="0" y="0"/>
                </a:lnTo>
                <a:lnTo>
                  <a:pt x="0" y="7414546"/>
                </a:lnTo>
                <a:close/>
              </a:path>
            </a:pathLst>
          </a:custGeom>
          <a:blipFill>
            <a:blip r:embed="rId12">
              <a:extLst>
                <a:ext uri="{96DAC541-7B7A-43D3-8B79-37D633B846F1}">
                  <asvg:svgBlip xmlns="" xmlns:asvg="http://schemas.microsoft.com/office/drawing/2016/SVG/main" r:embed="rId13"/>
                </a:ext>
              </a:extLst>
            </a:blip>
            <a:stretch>
              <a:fillRect/>
            </a:stretch>
          </a:blipFill>
        </p:spPr>
      </p:sp>
      <p:sp>
        <p:nvSpPr>
          <p:cNvPr id="12" name="Freeform 8"/>
          <p:cNvSpPr/>
          <p:nvPr/>
        </p:nvSpPr>
        <p:spPr>
          <a:xfrm>
            <a:off x="12768265" y="4108219"/>
            <a:ext cx="5487651" cy="4835992"/>
          </a:xfrm>
          <a:custGeom>
            <a:avLst/>
            <a:gdLst/>
            <a:ahLst/>
            <a:cxnLst/>
            <a:rect l="l" t="t" r="r" b="b"/>
            <a:pathLst>
              <a:path w="5487651" h="4835992">
                <a:moveTo>
                  <a:pt x="0" y="0"/>
                </a:moveTo>
                <a:lnTo>
                  <a:pt x="5487651" y="0"/>
                </a:lnTo>
                <a:lnTo>
                  <a:pt x="5487651" y="4835993"/>
                </a:lnTo>
                <a:lnTo>
                  <a:pt x="0" y="4835993"/>
                </a:lnTo>
                <a:lnTo>
                  <a:pt x="0" y="0"/>
                </a:lnTo>
                <a:close/>
              </a:path>
            </a:pathLst>
          </a:custGeom>
          <a:blipFill>
            <a:blip r:embed="rId14">
              <a:extLst>
                <a:ext uri="{96DAC541-7B7A-43D3-8B79-37D633B846F1}">
                  <asvg:svgBlip xmlns="" xmlns:asvg="http://schemas.microsoft.com/office/drawing/2016/SVG/main" r:embed="rId15"/>
                </a:ext>
              </a:extLst>
            </a:blip>
            <a:stretch>
              <a:fillRect/>
            </a:stretch>
          </a:blipFill>
        </p:spPr>
      </p:sp>
      <p:pic>
        <p:nvPicPr>
          <p:cNvPr id="13" name="Picture 12"/>
          <p:cNvPicPr>
            <a:picLocks noChangeAspect="1"/>
          </p:cNvPicPr>
          <p:nvPr/>
        </p:nvPicPr>
        <p:blipFill>
          <a:blip r:embed="rId16"/>
          <a:stretch>
            <a:fillRect/>
          </a:stretch>
        </p:blipFill>
        <p:spPr>
          <a:xfrm>
            <a:off x="4394412" y="711832"/>
            <a:ext cx="9504488" cy="3078747"/>
          </a:xfrm>
          <a:prstGeom prst="rect">
            <a:avLst/>
          </a:prstGeom>
        </p:spPr>
      </p:pic>
    </p:spTree>
    <p:extLst>
      <p:ext uri="{BB962C8B-B14F-4D97-AF65-F5344CB8AC3E}">
        <p14:creationId xmlns:p14="http://schemas.microsoft.com/office/powerpoint/2010/main" val="38543562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barn(inVertical)">
                                      <p:cBhvr>
                                        <p:cTn id="39" dur="500"/>
                                        <p:tgtEl>
                                          <p:spTgt spid="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TotalTime>
  <Words>594</Words>
  <Application>Microsoft Office PowerPoint</Application>
  <PresentationFormat>Custom</PresentationFormat>
  <Paragraphs>105</Paragraphs>
  <Slides>24</Slides>
  <Notes>0</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24</vt:i4>
      </vt:variant>
    </vt:vector>
  </HeadingPairs>
  <TitlesOfParts>
    <vt:vector size="34" baseType="lpstr">
      <vt:lpstr>Noot</vt:lpstr>
      <vt:lpstr>Cambria Math</vt:lpstr>
      <vt:lpstr>SVN-Newton</vt:lpstr>
      <vt:lpstr>Arial</vt:lpstr>
      <vt:lpstr>Times New Roman</vt:lpstr>
      <vt:lpstr>Calibri</vt:lpstr>
      <vt:lpstr>#9Slide07 HoneyCream</vt:lpstr>
      <vt:lpstr>Cambria</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KHỞI ĐỘNG</dc:title>
  <cp:lastModifiedBy>Laptop T&amp;T</cp:lastModifiedBy>
  <cp:revision>20</cp:revision>
  <dcterms:created xsi:type="dcterms:W3CDTF">2006-08-16T00:00:00Z</dcterms:created>
  <dcterms:modified xsi:type="dcterms:W3CDTF">2023-11-26T12:14:22Z</dcterms:modified>
  <dc:identifier>DAF1KnCcdUs</dc:identifier>
</cp:coreProperties>
</file>