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313" r:id="rId3"/>
    <p:sldId id="257" r:id="rId4"/>
    <p:sldId id="259" r:id="rId5"/>
    <p:sldId id="301" r:id="rId6"/>
    <p:sldId id="300" r:id="rId7"/>
    <p:sldId id="302" r:id="rId8"/>
    <p:sldId id="303" r:id="rId9"/>
    <p:sldId id="314" r:id="rId10"/>
    <p:sldId id="304" r:id="rId11"/>
    <p:sldId id="305" r:id="rId12"/>
    <p:sldId id="306" r:id="rId13"/>
    <p:sldId id="289" r:id="rId14"/>
    <p:sldId id="270" r:id="rId15"/>
    <p:sldId id="271" r:id="rId16"/>
    <p:sldId id="307" r:id="rId17"/>
    <p:sldId id="290" r:id="rId18"/>
    <p:sldId id="309" r:id="rId19"/>
    <p:sldId id="310" r:id="rId20"/>
    <p:sldId id="277" r:id="rId21"/>
    <p:sldId id="311" r:id="rId22"/>
    <p:sldId id="312" r:id="rId23"/>
    <p:sldId id="286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452B-0226-433E-9EB0-7530B5EB8AAC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46EC5-305A-4968-AE3F-16CFD5C62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6768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50906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2151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99981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95251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61926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78929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84052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62101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2797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6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3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5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7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4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1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56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43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3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9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28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3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4490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5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4.mp3"/><Relationship Id="rId7" Type="http://schemas.openxmlformats.org/officeDocument/2006/relationships/image" Target="../media/image3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mp3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6.png"/><Relationship Id="rId5" Type="http://schemas.openxmlformats.org/officeDocument/2006/relationships/image" Target="../media/image37.jp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4.png"/><Relationship Id="rId5" Type="http://schemas.openxmlformats.org/officeDocument/2006/relationships/image" Target="../media/image53.gif"/><Relationship Id="rId4" Type="http://schemas.openxmlformats.org/officeDocument/2006/relationships/image" Target="../media/image5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3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4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8114" y="52141"/>
            <a:ext cx="2111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Dạy từng câu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49962" y="-7097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2" y="627502"/>
            <a:ext cx="12078818" cy="1892674"/>
          </a:xfrm>
          <a:prstGeom prst="rect">
            <a:avLst/>
          </a:prstGeom>
        </p:spPr>
      </p:pic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3851" y="3252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8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93347" y="-1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" y="646330"/>
            <a:ext cx="12155263" cy="1862694"/>
          </a:xfrm>
          <a:prstGeom prst="rect">
            <a:avLst/>
          </a:prstGeom>
        </p:spPr>
      </p:pic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27225" y="35704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2854" y="3611473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1+2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3278460"/>
          </a:xfrm>
          <a:prstGeom prst="rect">
            <a:avLst/>
          </a:prstGeom>
        </p:spPr>
      </p:pic>
      <p:pic>
        <p:nvPicPr>
          <p:cNvPr id="6" name="C1+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8616" y="43523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44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1154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3" y="0"/>
            <a:ext cx="12141967" cy="3260035"/>
          </a:xfrm>
          <a:prstGeom prst="rect">
            <a:avLst/>
          </a:prstGeom>
        </p:spPr>
      </p:pic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99364" y="4522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6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61827" y="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6" y="742122"/>
            <a:ext cx="1622403" cy="1683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29" y="861391"/>
            <a:ext cx="10472247" cy="1563757"/>
          </a:xfrm>
          <a:prstGeom prst="rect">
            <a:avLst/>
          </a:prstGeom>
        </p:spPr>
      </p:pic>
      <p:pic>
        <p:nvPicPr>
          <p:cNvPr id="1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9529" y="3835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8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5" y="28303"/>
            <a:ext cx="12099235" cy="3723862"/>
          </a:xfrm>
          <a:prstGeom prst="rect">
            <a:avLst/>
          </a:prstGeom>
        </p:spPr>
      </p:pic>
      <p:pic>
        <p:nvPicPr>
          <p:cNvPr id="15" name="C3+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24721" y="4376530"/>
            <a:ext cx="609600" cy="609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561827" y="0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3+4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706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139338" y="371061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10" y="0"/>
            <a:ext cx="6908340" cy="6983896"/>
          </a:xfrm>
          <a:prstGeom prst="rect">
            <a:avLst/>
          </a:prstGeom>
        </p:spPr>
      </p:pic>
      <p:pic>
        <p:nvPicPr>
          <p:cNvPr id="4" name="PIANO 1 L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11321" y="17814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60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139338" y="371061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95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32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46" y="0"/>
            <a:ext cx="4910254" cy="6857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81746" cy="6857999"/>
          </a:xfrm>
          <a:prstGeom prst="rect">
            <a:avLst/>
          </a:prstGeom>
        </p:spPr>
      </p:pic>
      <p:pic>
        <p:nvPicPr>
          <p:cNvPr id="5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61867" y="2483822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40548" y="400110"/>
            <a:ext cx="27061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Cả bài các 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65917" y="0"/>
            <a:ext cx="3592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ANO CA BAI 2 L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61867" y="12618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6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99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5406" y="153581"/>
            <a:ext cx="5582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Slide bổ sung GV cho HS hát với hình thức Karaoke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224" y="4231405"/>
            <a:ext cx="2847776" cy="28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6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9677" y="-120031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3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0412"/>
            <a:ext cx="5034771" cy="156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0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5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660835" cy="3336323"/>
          </a:xfrm>
          <a:prstGeom prst="rect">
            <a:avLst/>
          </a:prstGeom>
        </p:spPr>
      </p:pic>
      <p:pic>
        <p:nvPicPr>
          <p:cNvPr id="8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46306" y="4334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57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87484" cy="3477176"/>
          </a:xfrm>
          <a:prstGeom prst="rect">
            <a:avLst/>
          </a:prstGeom>
        </p:spPr>
      </p:pic>
      <p:pic>
        <p:nvPicPr>
          <p:cNvPr id="8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23360" y="10007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2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6126" y="3245915"/>
            <a:ext cx="3389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 hỏi song câu hỏi mới nêu giáo dục</a:t>
            </a:r>
            <a:endParaRPr lang="en-US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278" y="1523830"/>
            <a:ext cx="4556488" cy="11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8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9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2356" y="48344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2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46" y="163925"/>
            <a:ext cx="4270917" cy="257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5" y="976853"/>
            <a:ext cx="1472397" cy="2067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20" y="591015"/>
            <a:ext cx="1897568" cy="18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96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487" y="0"/>
            <a:ext cx="6175513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8887"/>
            <a:ext cx="6016487" cy="44991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7387" y="106017"/>
            <a:ext cx="26388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</a:t>
            </a:r>
            <a:endParaRPr lang="en-US" sz="2400" dirty="0"/>
          </a:p>
        </p:txBody>
      </p:sp>
      <p:pic>
        <p:nvPicPr>
          <p:cNvPr id="6" name="tro choi nhip dieu am tha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77" y="1569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1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21853" y="1286895"/>
            <a:ext cx="603095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800" b="1" dirty="0" smtClean="0">
                <a:solidFill>
                  <a:srgbClr val="FF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HỌC HÁT BÀI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ĐẸP MÃI TUỔI THƠ</a:t>
            </a:r>
            <a:endParaRPr lang="en-US" sz="2800" dirty="0" smtClean="0">
              <a:solidFill>
                <a:srgbClr val="FF000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1959" y="39597"/>
            <a:ext cx="1734770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23 </a:t>
            </a:r>
            <a:endParaRPr lang="en-US" sz="3200" b="1" dirty="0">
              <a:solidFill>
                <a:srgbClr val="FF000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348" y="1518"/>
            <a:ext cx="1518421" cy="8304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396" y="664127"/>
            <a:ext cx="566215" cy="479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0412"/>
            <a:ext cx="3907965" cy="12124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42452" y="2152928"/>
            <a:ext cx="279025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 và Lời: Bùi Anh Tôn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38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1378226"/>
            <a:ext cx="5735444" cy="54797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8226"/>
            <a:ext cx="6456556" cy="547977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2764" y="-29765"/>
            <a:ext cx="5061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effectLst/>
                <a:latin typeface="#9Slide05 Dancing Script" panose="03080800040507000D00" pitchFamily="66" charset="0"/>
                <a:ea typeface="Calibri" panose="020F0502020204030204" pitchFamily="34" charset="0"/>
              </a:rPr>
              <a:t>H</a:t>
            </a:r>
            <a:r>
              <a:rPr lang="vi-VN" sz="2800" b="1" dirty="0" smtClean="0">
                <a:effectLst/>
                <a:latin typeface="#9Slide05 Dancing Script" panose="03080800040507000D00" pitchFamily="66" charset="0"/>
                <a:ea typeface="Calibri" panose="020F0502020204030204" pitchFamily="34" charset="0"/>
              </a:rPr>
              <a:t>oạt động hình thành kiến thức mới </a:t>
            </a:r>
            <a:endParaRPr lang="en-US" sz="3600" dirty="0">
              <a:latin typeface="#9Slide05 Dancing Script" panose="03080800040507000D00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15337" y="101185"/>
            <a:ext cx="35894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 thiệu tác giả, tác phẩm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180278" y="771576"/>
            <a:ext cx="12011722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Nhạc sĩ Bùi Anh Tôn sinh năm 1962 tại Sơn Tây – Hà Nội, quê quán Thành Phố Thái Bình, hiện là chuyên viên phụ trách Bộ môn Âm nhạc thuộc Sở Giáo dục và Đào tạo Thành phố Hồ Chí Minh.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 descr="https://hopamviet.vn/assets/images/composers/bui_anh_to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644" y="1543390"/>
            <a:ext cx="2141634" cy="251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164382" y="1674108"/>
            <a:ext cx="6096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hát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 mãi tuổi thơ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bài hát có sắc thái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 tươi thể hiện thiên nhiên hòa chung vui với các bạn nhỏ đang có 1 tuổi thơ đẹp trong đó có tình bạn thiết tha được sự yêu thương của thầy cô</a:t>
            </a:r>
          </a:p>
        </p:txBody>
      </p:sp>
    </p:spTree>
    <p:extLst>
      <p:ext uri="{BB962C8B-B14F-4D97-AF65-F5344CB8AC3E}">
        <p14:creationId xmlns:p14="http://schemas.microsoft.com/office/powerpoint/2010/main" val="340229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46" y="0"/>
            <a:ext cx="4910254" cy="68579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097644" y="100361"/>
            <a:ext cx="1409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Hát mẫu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81746" cy="6857999"/>
          </a:xfrm>
          <a:prstGeom prst="rect">
            <a:avLst/>
          </a:prstGeom>
        </p:spPr>
      </p:pic>
      <p:pic>
        <p:nvPicPr>
          <p:cNvPr id="5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5763" y="2005283"/>
            <a:ext cx="609600" cy="609600"/>
          </a:xfrm>
          <a:prstGeom prst="rect">
            <a:avLst/>
          </a:prstGeom>
        </p:spPr>
      </p:pic>
      <p:pic>
        <p:nvPicPr>
          <p:cNvPr id="3" name="Đẹp mãi tuổi thơ (Tập hát theo lời bài hát mẫu lớp 3 SGK CTPT 2018 - NXBGD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7524" y="7239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3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893" y="140329"/>
            <a:ext cx="5854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Slide bổ sung GV cho HS hát nghe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hát mẫu bằng video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Đẹp mãi tuổi thơ (Tập hát theo lời bài hát mẫu lớp 3 SGK CTPT 2018 - NXBGD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1872" y="861391"/>
            <a:ext cx="9764424" cy="5141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114" y="4191648"/>
            <a:ext cx="2847776" cy="28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0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39253" y="-1"/>
            <a:ext cx="1883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lời ca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880" y="741083"/>
            <a:ext cx="6004932" cy="298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hát 1: Nắng lên rồi ... môi </a:t>
            </a: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xinh.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2: Gió rung cây ... điệu </a:t>
            </a: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múa.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3: Tuổi thơ ơi ... muôn khúc ca.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4: Còn mãi mãi ... thiết tha.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 câu lời 2 như lời 1.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1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290</Words>
  <Application>Microsoft Office PowerPoint</Application>
  <PresentationFormat>Widescreen</PresentationFormat>
  <Paragraphs>34</Paragraphs>
  <Slides>23</Slides>
  <Notes>10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#9Slide05 Dancing Script</vt:lpstr>
      <vt:lpstr>Arial</vt:lpstr>
      <vt:lpstr>Calibri</vt:lpstr>
      <vt:lpstr>Times New Roman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93</cp:revision>
  <dcterms:created xsi:type="dcterms:W3CDTF">2022-04-03T11:00:56Z</dcterms:created>
  <dcterms:modified xsi:type="dcterms:W3CDTF">2022-07-22T02:38:33Z</dcterms:modified>
</cp:coreProperties>
</file>