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62" r:id="rId2"/>
    <p:sldId id="269" r:id="rId3"/>
    <p:sldId id="267" r:id="rId4"/>
    <p:sldId id="259" r:id="rId5"/>
    <p:sldId id="272" r:id="rId6"/>
    <p:sldId id="292" r:id="rId7"/>
    <p:sldId id="273" r:id="rId8"/>
    <p:sldId id="274" r:id="rId9"/>
    <p:sldId id="275" r:id="rId10"/>
    <p:sldId id="264" r:id="rId11"/>
    <p:sldId id="278" r:id="rId12"/>
    <p:sldId id="279" r:id="rId13"/>
    <p:sldId id="280" r:id="rId14"/>
    <p:sldId id="281" r:id="rId15"/>
    <p:sldId id="265" r:id="rId16"/>
    <p:sldId id="270" r:id="rId17"/>
    <p:sldId id="260" r:id="rId18"/>
    <p:sldId id="283" r:id="rId19"/>
    <p:sldId id="284" r:id="rId20"/>
    <p:sldId id="286" r:id="rId21"/>
    <p:sldId id="268" r:id="rId22"/>
    <p:sldId id="287" r:id="rId23"/>
    <p:sldId id="288" r:id="rId24"/>
    <p:sldId id="289" r:id="rId25"/>
    <p:sldId id="290" r:id="rId26"/>
    <p:sldId id="291" r:id="rId27"/>
    <p:sldId id="294" r:id="rId28"/>
    <p:sldId id="293" r:id="rId29"/>
    <p:sldId id="271" r:id="rId3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2771"/>
    <a:srgbClr val="C52E05"/>
    <a:srgbClr val="157D29"/>
    <a:srgbClr val="F9DD50"/>
    <a:srgbClr val="99FF99"/>
    <a:srgbClr val="90EBC0"/>
    <a:srgbClr val="CBF7FC"/>
    <a:srgbClr val="FF6600"/>
    <a:srgbClr val="F87D00"/>
    <a:srgbClr val="3984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13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DECEE-A410-41BD-A407-7DA40027B638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EB4BDB-835A-47B0-8230-C905277D7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967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mũi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xanh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xuất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4AB91-A8C2-45A2-A8DC-9C24C78B8DE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881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mũi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đến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khám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phá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4AB91-A8C2-45A2-A8DC-9C24C78B8DE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064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4AB91-A8C2-45A2-A8DC-9C24C78B8DE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8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Kích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người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quay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 slide 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EB4BDB-835A-47B0-8230-C905277D72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98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EB4BDB-835A-47B0-8230-C905277D72B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585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mũi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đến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khám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phá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4AB91-A8C2-45A2-A8DC-9C24C78B8DE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0962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altLang="zh-CN" dirty="0" smtClean="0"/>
              <a:t>GV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HS </a:t>
            </a:r>
            <a:r>
              <a:rPr lang="en-US" altLang="zh-CN" baseline="0" dirty="0" err="1" smtClean="0"/>
              <a:t>chọn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số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của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viên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kẹo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yêu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thích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bất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kỳ</a:t>
            </a:r>
            <a:r>
              <a:rPr lang="en-US" altLang="zh-CN" baseline="0" dirty="0" smtClean="0"/>
              <a:t>.</a:t>
            </a:r>
          </a:p>
          <a:p>
            <a:pPr marL="0" indent="0">
              <a:buNone/>
            </a:pPr>
            <a:r>
              <a:rPr lang="en-US" altLang="zh-CN" baseline="0" dirty="0" err="1" smtClean="0"/>
              <a:t>Bấm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Mỗi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viên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kẹo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sẽ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xuất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hiện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ra</a:t>
            </a:r>
            <a:r>
              <a:rPr lang="en-US" altLang="zh-CN" baseline="0" dirty="0" smtClean="0"/>
              <a:t> 1 </a:t>
            </a:r>
            <a:r>
              <a:rPr lang="en-US" altLang="zh-CN" baseline="0" dirty="0" err="1" smtClean="0"/>
              <a:t>câu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hỏi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</a:t>
            </a:r>
            <a:r>
              <a:rPr lang="en-US" altLang="zh-CN" baseline="0" dirty="0" smtClean="0"/>
              <a:t> HS </a:t>
            </a:r>
            <a:r>
              <a:rPr lang="en-US" altLang="zh-CN" baseline="0" dirty="0" err="1" smtClean="0"/>
              <a:t>trả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lời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nhanh</a:t>
            </a:r>
            <a:r>
              <a:rPr lang="en-US" altLang="zh-CN" baseline="0" dirty="0" smtClean="0"/>
              <a:t>, </a:t>
            </a:r>
          </a:p>
          <a:p>
            <a:pPr marL="0" indent="0">
              <a:buNone/>
            </a:pPr>
            <a:r>
              <a:rPr lang="en-US" altLang="zh-CN" baseline="0" dirty="0" err="1" smtClean="0"/>
              <a:t>Trả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lời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xong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giáo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viên</a:t>
            </a:r>
            <a:r>
              <a:rPr lang="en-US" altLang="zh-CN" baseline="0" dirty="0" smtClean="0"/>
              <a:t> BẤM VÀO CÂU HỎI </a:t>
            </a:r>
            <a:r>
              <a:rPr lang="en-US" altLang="zh-CN" baseline="0" dirty="0" err="1" smtClean="0"/>
              <a:t>đó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sẽ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xuất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hiện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quả</a:t>
            </a:r>
            <a:endParaRPr lang="en-US" altLang="zh-CN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07F3B4-76E9-4CEE-A376-997F51F980C7}" type="slidenum">
              <a:rPr lang="zh-CN" altLang="en-US" smtClean="0"/>
              <a:pPr/>
              <a:t>28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42663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231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987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736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两栏内容">
    <p:bg>
      <p:bgPr>
        <a:solidFill>
          <a:srgbClr val="D9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05F2641-ED2D-44BF-8D69-8EA793CDE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2022/1/15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7F5F253-81BC-4F9F-AA6A-5F9BFDAF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984BAD-3F23-4E8C-8D55-8272F392A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09F039D0-6FA3-4BFF-8132-9465F88BC870}"/>
              </a:ext>
            </a:extLst>
          </p:cNvPr>
          <p:cNvGrpSpPr/>
          <p:nvPr userDrawn="1"/>
        </p:nvGrpSpPr>
        <p:grpSpPr>
          <a:xfrm>
            <a:off x="-88901" y="6161635"/>
            <a:ext cx="12280901" cy="2955925"/>
            <a:chOff x="-7938" y="4144963"/>
            <a:chExt cx="12280901" cy="2955925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E991E0F-F379-42FC-807F-38402ACCE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0" name="AutoShape 11">
              <a:extLst>
                <a:ext uri="{FF2B5EF4-FFF2-40B4-BE49-F238E27FC236}">
                  <a16:creationId xmlns:a16="http://schemas.microsoft.com/office/drawing/2014/main" id="{6CC12EB5-44CF-488D-88A6-0443461B0DF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1" name="AutoShape 15">
              <a:extLst>
                <a:ext uri="{FF2B5EF4-FFF2-40B4-BE49-F238E27FC236}">
                  <a16:creationId xmlns:a16="http://schemas.microsoft.com/office/drawing/2014/main" id="{BF7F0FD9-BE50-4EB2-80A0-A73AA92BA3B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2" name="AutoShape 19">
              <a:extLst>
                <a:ext uri="{FF2B5EF4-FFF2-40B4-BE49-F238E27FC236}">
                  <a16:creationId xmlns:a16="http://schemas.microsoft.com/office/drawing/2014/main" id="{8A8C74F6-8670-41E9-9666-62036CE8F6D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4B794641-93B5-426F-820E-FF98E1A35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4316789D-6B22-4A5F-B33F-57BB8180B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18084F94-052C-41E5-9EE9-13C602336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6478163E-2A5E-435F-9447-CAC05053247F}"/>
              </a:ext>
            </a:extLst>
          </p:cNvPr>
          <p:cNvSpPr/>
          <p:nvPr userDrawn="1"/>
        </p:nvSpPr>
        <p:spPr>
          <a:xfrm>
            <a:off x="-972820" y="6858000"/>
            <a:ext cx="13385800" cy="1275837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E69052AA-BDE0-40CB-A26F-F82BBFDB1B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8950" b="-1"/>
          <a:stretch/>
        </p:blipFill>
        <p:spPr>
          <a:xfrm>
            <a:off x="-2378703" y="0"/>
            <a:ext cx="14570703" cy="1409891"/>
          </a:xfrm>
          <a:prstGeom prst="rect">
            <a:avLst/>
          </a:prstGeom>
          <a:effectLst/>
        </p:spPr>
      </p:pic>
      <p:sp>
        <p:nvSpPr>
          <p:cNvPr id="21" name="Freeform 34">
            <a:extLst>
              <a:ext uri="{FF2B5EF4-FFF2-40B4-BE49-F238E27FC236}">
                <a16:creationId xmlns:a16="http://schemas.microsoft.com/office/drawing/2014/main" id="{BE078CCE-5211-4EFA-BE3F-1B44CFFEF5A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214032" y="6319773"/>
            <a:ext cx="703252" cy="367714"/>
          </a:xfrm>
          <a:custGeom>
            <a:avLst/>
            <a:gdLst>
              <a:gd name="T0" fmla="*/ 93 w 112"/>
              <a:gd name="T1" fmla="*/ 32 h 58"/>
              <a:gd name="T2" fmla="*/ 94 w 112"/>
              <a:gd name="T3" fmla="*/ 37 h 58"/>
              <a:gd name="T4" fmla="*/ 94 w 112"/>
              <a:gd name="T5" fmla="*/ 37 h 58"/>
              <a:gd name="T6" fmla="*/ 93 w 112"/>
              <a:gd name="T7" fmla="*/ 32 h 58"/>
              <a:gd name="T8" fmla="*/ 93 w 112"/>
              <a:gd name="T9" fmla="*/ 31 h 58"/>
              <a:gd name="T10" fmla="*/ 93 w 112"/>
              <a:gd name="T11" fmla="*/ 31 h 58"/>
              <a:gd name="T12" fmla="*/ 98 w 112"/>
              <a:gd name="T13" fmla="*/ 30 h 58"/>
              <a:gd name="T14" fmla="*/ 98 w 112"/>
              <a:gd name="T15" fmla="*/ 30 h 58"/>
              <a:gd name="T16" fmla="*/ 95 w 112"/>
              <a:gd name="T17" fmla="*/ 30 h 58"/>
              <a:gd name="T18" fmla="*/ 94 w 112"/>
              <a:gd name="T19" fmla="*/ 32 h 58"/>
              <a:gd name="T20" fmla="*/ 94 w 112"/>
              <a:gd name="T21" fmla="*/ 32 h 58"/>
              <a:gd name="T22" fmla="*/ 110 w 112"/>
              <a:gd name="T23" fmla="*/ 33 h 58"/>
              <a:gd name="T24" fmla="*/ 110 w 112"/>
              <a:gd name="T25" fmla="*/ 33 h 58"/>
              <a:gd name="T26" fmla="*/ 110 w 112"/>
              <a:gd name="T27" fmla="*/ 34 h 58"/>
              <a:gd name="T28" fmla="*/ 96 w 112"/>
              <a:gd name="T29" fmla="*/ 8 h 58"/>
              <a:gd name="T30" fmla="*/ 54 w 112"/>
              <a:gd name="T31" fmla="*/ 7 h 58"/>
              <a:gd name="T32" fmla="*/ 16 w 112"/>
              <a:gd name="T33" fmla="*/ 32 h 58"/>
              <a:gd name="T34" fmla="*/ 11 w 112"/>
              <a:gd name="T35" fmla="*/ 23 h 58"/>
              <a:gd name="T36" fmla="*/ 0 w 112"/>
              <a:gd name="T37" fmla="*/ 24 h 58"/>
              <a:gd name="T38" fmla="*/ 3 w 112"/>
              <a:gd name="T39" fmla="*/ 28 h 58"/>
              <a:gd name="T40" fmla="*/ 6 w 112"/>
              <a:gd name="T41" fmla="*/ 33 h 58"/>
              <a:gd name="T42" fmla="*/ 12 w 112"/>
              <a:gd name="T43" fmla="*/ 37 h 58"/>
              <a:gd name="T44" fmla="*/ 7 w 112"/>
              <a:gd name="T45" fmla="*/ 42 h 58"/>
              <a:gd name="T46" fmla="*/ 6 w 112"/>
              <a:gd name="T47" fmla="*/ 48 h 58"/>
              <a:gd name="T48" fmla="*/ 3 w 112"/>
              <a:gd name="T49" fmla="*/ 53 h 58"/>
              <a:gd name="T50" fmla="*/ 14 w 112"/>
              <a:gd name="T51" fmla="*/ 51 h 58"/>
              <a:gd name="T52" fmla="*/ 17 w 112"/>
              <a:gd name="T53" fmla="*/ 41 h 58"/>
              <a:gd name="T54" fmla="*/ 64 w 112"/>
              <a:gd name="T55" fmla="*/ 55 h 58"/>
              <a:gd name="T56" fmla="*/ 109 w 112"/>
              <a:gd name="T57" fmla="*/ 36 h 58"/>
              <a:gd name="T58" fmla="*/ 93 w 112"/>
              <a:gd name="T59" fmla="*/ 32 h 58"/>
              <a:gd name="T60" fmla="*/ 87 w 112"/>
              <a:gd name="T61" fmla="*/ 41 h 58"/>
              <a:gd name="T62" fmla="*/ 82 w 112"/>
              <a:gd name="T63" fmla="*/ 30 h 58"/>
              <a:gd name="T64" fmla="*/ 81 w 112"/>
              <a:gd name="T65" fmla="*/ 21 h 58"/>
              <a:gd name="T66" fmla="*/ 87 w 112"/>
              <a:gd name="T67" fmla="*/ 7 h 58"/>
              <a:gd name="T68" fmla="*/ 87 w 112"/>
              <a:gd name="T69" fmla="*/ 7 h 58"/>
              <a:gd name="T70" fmla="*/ 83 w 112"/>
              <a:gd name="T71" fmla="*/ 22 h 58"/>
              <a:gd name="T72" fmla="*/ 84 w 112"/>
              <a:gd name="T73" fmla="*/ 32 h 58"/>
              <a:gd name="T74" fmla="*/ 88 w 112"/>
              <a:gd name="T75" fmla="*/ 41 h 58"/>
              <a:gd name="T76" fmla="*/ 87 w 112"/>
              <a:gd name="T77" fmla="*/ 41 h 58"/>
              <a:gd name="T78" fmla="*/ 89 w 112"/>
              <a:gd name="T79" fmla="*/ 21 h 58"/>
              <a:gd name="T80" fmla="*/ 91 w 112"/>
              <a:gd name="T81" fmla="*/ 17 h 58"/>
              <a:gd name="T82" fmla="*/ 95 w 112"/>
              <a:gd name="T83" fmla="*/ 20 h 58"/>
              <a:gd name="T84" fmla="*/ 92 w 112"/>
              <a:gd name="T85" fmla="*/ 23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2"/>
                </a:moveTo>
                <a:cubicBezTo>
                  <a:pt x="93" y="34"/>
                  <a:pt x="93" y="36"/>
                  <a:pt x="94" y="37"/>
                </a:cubicBezTo>
                <a:cubicBezTo>
                  <a:pt x="94" y="37"/>
                  <a:pt x="94" y="37"/>
                  <a:pt x="94" y="37"/>
                </a:cubicBezTo>
                <a:cubicBezTo>
                  <a:pt x="93" y="36"/>
                  <a:pt x="92" y="33"/>
                  <a:pt x="93" y="32"/>
                </a:cubicBezTo>
                <a:cubicBezTo>
                  <a:pt x="93" y="32"/>
                  <a:pt x="93" y="31"/>
                  <a:pt x="93" y="31"/>
                </a:cubicBezTo>
                <a:cubicBezTo>
                  <a:pt x="93" y="31"/>
                  <a:pt x="93" y="31"/>
                  <a:pt x="93" y="31"/>
                </a:cubicBezTo>
                <a:cubicBezTo>
                  <a:pt x="94" y="29"/>
                  <a:pt x="97" y="28"/>
                  <a:pt x="98" y="30"/>
                </a:cubicBezTo>
                <a:cubicBezTo>
                  <a:pt x="98" y="30"/>
                  <a:pt x="98" y="30"/>
                  <a:pt x="98" y="30"/>
                </a:cubicBezTo>
                <a:cubicBezTo>
                  <a:pt x="97" y="30"/>
                  <a:pt x="96" y="30"/>
                  <a:pt x="95" y="30"/>
                </a:cubicBezTo>
                <a:cubicBezTo>
                  <a:pt x="94" y="30"/>
                  <a:pt x="94" y="31"/>
                  <a:pt x="94" y="32"/>
                </a:cubicBezTo>
                <a:cubicBezTo>
                  <a:pt x="94" y="32"/>
                  <a:pt x="94" y="32"/>
                  <a:pt x="94" y="32"/>
                </a:cubicBezTo>
                <a:cubicBezTo>
                  <a:pt x="98" y="36"/>
                  <a:pt x="106" y="39"/>
                  <a:pt x="110" y="33"/>
                </a:cubicBezTo>
                <a:cubicBezTo>
                  <a:pt x="110" y="33"/>
                  <a:pt x="110" y="33"/>
                  <a:pt x="110" y="33"/>
                </a:cubicBezTo>
                <a:cubicBezTo>
                  <a:pt x="110" y="34"/>
                  <a:pt x="110" y="34"/>
                  <a:pt x="110" y="34"/>
                </a:cubicBezTo>
                <a:cubicBezTo>
                  <a:pt x="112" y="28"/>
                  <a:pt x="106" y="15"/>
                  <a:pt x="96" y="8"/>
                </a:cubicBezTo>
                <a:cubicBezTo>
                  <a:pt x="87" y="0"/>
                  <a:pt x="74" y="0"/>
                  <a:pt x="54" y="7"/>
                </a:cubicBezTo>
                <a:cubicBezTo>
                  <a:pt x="39" y="12"/>
                  <a:pt x="22" y="24"/>
                  <a:pt x="16" y="32"/>
                </a:cubicBezTo>
                <a:cubicBezTo>
                  <a:pt x="15" y="28"/>
                  <a:pt x="15" y="25"/>
                  <a:pt x="11" y="23"/>
                </a:cubicBezTo>
                <a:cubicBezTo>
                  <a:pt x="7" y="21"/>
                  <a:pt x="4" y="23"/>
                  <a:pt x="0" y="24"/>
                </a:cubicBezTo>
                <a:cubicBezTo>
                  <a:pt x="0" y="25"/>
                  <a:pt x="2" y="26"/>
                  <a:pt x="3" y="28"/>
                </a:cubicBezTo>
                <a:cubicBezTo>
                  <a:pt x="4" y="29"/>
                  <a:pt x="5" y="31"/>
                  <a:pt x="6" y="33"/>
                </a:cubicBezTo>
                <a:cubicBezTo>
                  <a:pt x="8" y="35"/>
                  <a:pt x="9" y="36"/>
                  <a:pt x="12" y="37"/>
                </a:cubicBezTo>
                <a:cubicBezTo>
                  <a:pt x="10" y="39"/>
                  <a:pt x="8" y="40"/>
                  <a:pt x="7" y="42"/>
                </a:cubicBezTo>
                <a:cubicBezTo>
                  <a:pt x="7" y="44"/>
                  <a:pt x="7" y="46"/>
                  <a:pt x="6" y="48"/>
                </a:cubicBezTo>
                <a:cubicBezTo>
                  <a:pt x="5" y="50"/>
                  <a:pt x="4" y="52"/>
                  <a:pt x="3" y="53"/>
                </a:cubicBezTo>
                <a:cubicBezTo>
                  <a:pt x="7" y="52"/>
                  <a:pt x="11" y="54"/>
                  <a:pt x="14" y="51"/>
                </a:cubicBezTo>
                <a:cubicBezTo>
                  <a:pt x="17" y="48"/>
                  <a:pt x="17" y="45"/>
                  <a:pt x="17" y="41"/>
                </a:cubicBezTo>
                <a:cubicBezTo>
                  <a:pt x="23" y="46"/>
                  <a:pt x="37" y="51"/>
                  <a:pt x="64" y="55"/>
                </a:cubicBezTo>
                <a:cubicBezTo>
                  <a:pt x="89" y="58"/>
                  <a:pt x="103" y="45"/>
                  <a:pt x="109" y="36"/>
                </a:cubicBezTo>
                <a:cubicBezTo>
                  <a:pt x="105" y="40"/>
                  <a:pt x="96" y="36"/>
                  <a:pt x="93" y="32"/>
                </a:cubicBezTo>
                <a:close/>
                <a:moveTo>
                  <a:pt x="87" y="41"/>
                </a:moveTo>
                <a:cubicBezTo>
                  <a:pt x="85" y="38"/>
                  <a:pt x="84" y="34"/>
                  <a:pt x="82" y="30"/>
                </a:cubicBezTo>
                <a:cubicBezTo>
                  <a:pt x="81" y="27"/>
                  <a:pt x="80" y="24"/>
                  <a:pt x="81" y="21"/>
                </a:cubicBezTo>
                <a:cubicBezTo>
                  <a:pt x="81" y="16"/>
                  <a:pt x="84" y="11"/>
                  <a:pt x="87" y="7"/>
                </a:cubicBezTo>
                <a:cubicBezTo>
                  <a:pt x="87" y="7"/>
                  <a:pt x="87" y="7"/>
                  <a:pt x="87" y="7"/>
                </a:cubicBezTo>
                <a:cubicBezTo>
                  <a:pt x="85" y="12"/>
                  <a:pt x="83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7" y="38"/>
                  <a:pt x="88" y="41"/>
                </a:cubicBezTo>
                <a:cubicBezTo>
                  <a:pt x="88" y="41"/>
                  <a:pt x="88" y="41"/>
                  <a:pt x="87" y="41"/>
                </a:cubicBezTo>
                <a:close/>
                <a:moveTo>
                  <a:pt x="89" y="21"/>
                </a:moveTo>
                <a:cubicBezTo>
                  <a:pt x="88" y="19"/>
                  <a:pt x="90" y="17"/>
                  <a:pt x="91" y="17"/>
                </a:cubicBezTo>
                <a:cubicBezTo>
                  <a:pt x="93" y="17"/>
                  <a:pt x="95" y="18"/>
                  <a:pt x="95" y="20"/>
                </a:cubicBezTo>
                <a:cubicBezTo>
                  <a:pt x="95" y="22"/>
                  <a:pt x="94" y="23"/>
                  <a:pt x="92" y="23"/>
                </a:cubicBezTo>
                <a:cubicBezTo>
                  <a:pt x="91" y="24"/>
                  <a:pt x="89" y="22"/>
                  <a:pt x="89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2" name="Freeform 35">
            <a:extLst>
              <a:ext uri="{FF2B5EF4-FFF2-40B4-BE49-F238E27FC236}">
                <a16:creationId xmlns:a16="http://schemas.microsoft.com/office/drawing/2014/main" id="{CB831C65-A144-4037-9701-BD539CE5B6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721312" y="6416477"/>
            <a:ext cx="707848" cy="372310"/>
          </a:xfrm>
          <a:custGeom>
            <a:avLst/>
            <a:gdLst>
              <a:gd name="T0" fmla="*/ 94 w 113"/>
              <a:gd name="T1" fmla="*/ 34 h 59"/>
              <a:gd name="T2" fmla="*/ 95 w 113"/>
              <a:gd name="T3" fmla="*/ 38 h 59"/>
              <a:gd name="T4" fmla="*/ 94 w 113"/>
              <a:gd name="T5" fmla="*/ 38 h 59"/>
              <a:gd name="T6" fmla="*/ 93 w 113"/>
              <a:gd name="T7" fmla="*/ 33 h 59"/>
              <a:gd name="T8" fmla="*/ 93 w 113"/>
              <a:gd name="T9" fmla="*/ 33 h 59"/>
              <a:gd name="T10" fmla="*/ 93 w 113"/>
              <a:gd name="T11" fmla="*/ 32 h 59"/>
              <a:gd name="T12" fmla="*/ 98 w 113"/>
              <a:gd name="T13" fmla="*/ 31 h 59"/>
              <a:gd name="T14" fmla="*/ 98 w 113"/>
              <a:gd name="T15" fmla="*/ 32 h 59"/>
              <a:gd name="T16" fmla="*/ 96 w 113"/>
              <a:gd name="T17" fmla="*/ 31 h 59"/>
              <a:gd name="T18" fmla="*/ 94 w 113"/>
              <a:gd name="T19" fmla="*/ 33 h 59"/>
              <a:gd name="T20" fmla="*/ 94 w 113"/>
              <a:gd name="T21" fmla="*/ 33 h 59"/>
              <a:gd name="T22" fmla="*/ 110 w 113"/>
              <a:gd name="T23" fmla="*/ 35 h 59"/>
              <a:gd name="T24" fmla="*/ 110 w 113"/>
              <a:gd name="T25" fmla="*/ 35 h 59"/>
              <a:gd name="T26" fmla="*/ 110 w 113"/>
              <a:gd name="T27" fmla="*/ 36 h 59"/>
              <a:gd name="T28" fmla="*/ 98 w 113"/>
              <a:gd name="T29" fmla="*/ 10 h 59"/>
              <a:gd name="T30" fmla="*/ 55 w 113"/>
              <a:gd name="T31" fmla="*/ 6 h 59"/>
              <a:gd name="T32" fmla="*/ 16 w 113"/>
              <a:gd name="T33" fmla="*/ 30 h 59"/>
              <a:gd name="T34" fmla="*/ 11 w 113"/>
              <a:gd name="T35" fmla="*/ 21 h 59"/>
              <a:gd name="T36" fmla="*/ 0 w 113"/>
              <a:gd name="T37" fmla="*/ 21 h 59"/>
              <a:gd name="T38" fmla="*/ 4 w 113"/>
              <a:gd name="T39" fmla="*/ 25 h 59"/>
              <a:gd name="T40" fmla="*/ 7 w 113"/>
              <a:gd name="T41" fmla="*/ 31 h 59"/>
              <a:gd name="T42" fmla="*/ 12 w 113"/>
              <a:gd name="T43" fmla="*/ 35 h 59"/>
              <a:gd name="T44" fmla="*/ 7 w 113"/>
              <a:gd name="T45" fmla="*/ 40 h 59"/>
              <a:gd name="T46" fmla="*/ 5 w 113"/>
              <a:gd name="T47" fmla="*/ 46 h 59"/>
              <a:gd name="T48" fmla="*/ 3 w 113"/>
              <a:gd name="T49" fmla="*/ 51 h 59"/>
              <a:gd name="T50" fmla="*/ 14 w 113"/>
              <a:gd name="T51" fmla="*/ 49 h 59"/>
              <a:gd name="T52" fmla="*/ 17 w 113"/>
              <a:gd name="T53" fmla="*/ 40 h 59"/>
              <a:gd name="T54" fmla="*/ 63 w 113"/>
              <a:gd name="T55" fmla="*/ 55 h 59"/>
              <a:gd name="T56" fmla="*/ 109 w 113"/>
              <a:gd name="T57" fmla="*/ 38 h 59"/>
              <a:gd name="T58" fmla="*/ 94 w 113"/>
              <a:gd name="T59" fmla="*/ 34 h 59"/>
              <a:gd name="T60" fmla="*/ 87 w 113"/>
              <a:gd name="T61" fmla="*/ 42 h 59"/>
              <a:gd name="T62" fmla="*/ 83 w 113"/>
              <a:gd name="T63" fmla="*/ 31 h 59"/>
              <a:gd name="T64" fmla="*/ 82 w 113"/>
              <a:gd name="T65" fmla="*/ 22 h 59"/>
              <a:gd name="T66" fmla="*/ 89 w 113"/>
              <a:gd name="T67" fmla="*/ 8 h 59"/>
              <a:gd name="T68" fmla="*/ 89 w 113"/>
              <a:gd name="T69" fmla="*/ 8 h 59"/>
              <a:gd name="T70" fmla="*/ 84 w 113"/>
              <a:gd name="T71" fmla="*/ 22 h 59"/>
              <a:gd name="T72" fmla="*/ 84 w 113"/>
              <a:gd name="T73" fmla="*/ 33 h 59"/>
              <a:gd name="T74" fmla="*/ 88 w 113"/>
              <a:gd name="T75" fmla="*/ 42 h 59"/>
              <a:gd name="T76" fmla="*/ 87 w 113"/>
              <a:gd name="T77" fmla="*/ 42 h 59"/>
              <a:gd name="T78" fmla="*/ 90 w 113"/>
              <a:gd name="T79" fmla="*/ 22 h 59"/>
              <a:gd name="T80" fmla="*/ 92 w 113"/>
              <a:gd name="T81" fmla="*/ 18 h 59"/>
              <a:gd name="T82" fmla="*/ 96 w 113"/>
              <a:gd name="T83" fmla="*/ 21 h 59"/>
              <a:gd name="T84" fmla="*/ 93 w 113"/>
              <a:gd name="T85" fmla="*/ 25 h 59"/>
              <a:gd name="T86" fmla="*/ 90 w 113"/>
              <a:gd name="T87" fmla="*/ 2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" h="59">
                <a:moveTo>
                  <a:pt x="94" y="34"/>
                </a:moveTo>
                <a:cubicBezTo>
                  <a:pt x="93" y="35"/>
                  <a:pt x="93" y="37"/>
                  <a:pt x="95" y="38"/>
                </a:cubicBezTo>
                <a:cubicBezTo>
                  <a:pt x="95" y="38"/>
                  <a:pt x="94" y="38"/>
                  <a:pt x="94" y="38"/>
                </a:cubicBezTo>
                <a:cubicBezTo>
                  <a:pt x="93" y="37"/>
                  <a:pt x="93" y="35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7" y="29"/>
                  <a:pt x="98" y="31"/>
                </a:cubicBezTo>
                <a:cubicBezTo>
                  <a:pt x="98" y="32"/>
                  <a:pt x="98" y="32"/>
                  <a:pt x="98" y="32"/>
                </a:cubicBezTo>
                <a:cubicBezTo>
                  <a:pt x="97" y="32"/>
                  <a:pt x="97" y="31"/>
                  <a:pt x="96" y="31"/>
                </a:cubicBezTo>
                <a:cubicBezTo>
                  <a:pt x="95" y="32"/>
                  <a:pt x="94" y="32"/>
                  <a:pt x="94" y="33"/>
                </a:cubicBezTo>
                <a:cubicBezTo>
                  <a:pt x="94" y="33"/>
                  <a:pt x="94" y="33"/>
                  <a:pt x="94" y="33"/>
                </a:cubicBezTo>
                <a:cubicBezTo>
                  <a:pt x="98" y="37"/>
                  <a:pt x="106" y="40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6"/>
                  <a:pt x="110" y="36"/>
                </a:cubicBezTo>
                <a:cubicBezTo>
                  <a:pt x="113" y="30"/>
                  <a:pt x="107" y="17"/>
                  <a:pt x="98" y="10"/>
                </a:cubicBezTo>
                <a:cubicBezTo>
                  <a:pt x="88" y="1"/>
                  <a:pt x="76" y="0"/>
                  <a:pt x="55" y="6"/>
                </a:cubicBezTo>
                <a:cubicBezTo>
                  <a:pt x="40" y="11"/>
                  <a:pt x="23" y="22"/>
                  <a:pt x="16" y="30"/>
                </a:cubicBezTo>
                <a:cubicBezTo>
                  <a:pt x="16" y="26"/>
                  <a:pt x="15" y="23"/>
                  <a:pt x="11" y="21"/>
                </a:cubicBezTo>
                <a:cubicBezTo>
                  <a:pt x="7" y="18"/>
                  <a:pt x="4" y="21"/>
                  <a:pt x="0" y="21"/>
                </a:cubicBezTo>
                <a:cubicBezTo>
                  <a:pt x="1" y="23"/>
                  <a:pt x="3" y="24"/>
                  <a:pt x="4" y="25"/>
                </a:cubicBezTo>
                <a:cubicBezTo>
                  <a:pt x="5" y="27"/>
                  <a:pt x="5" y="29"/>
                  <a:pt x="7" y="31"/>
                </a:cubicBezTo>
                <a:cubicBezTo>
                  <a:pt x="8" y="33"/>
                  <a:pt x="10" y="34"/>
                  <a:pt x="12" y="35"/>
                </a:cubicBezTo>
                <a:cubicBezTo>
                  <a:pt x="10" y="36"/>
                  <a:pt x="8" y="38"/>
                  <a:pt x="7" y="40"/>
                </a:cubicBezTo>
                <a:cubicBezTo>
                  <a:pt x="7" y="42"/>
                  <a:pt x="6" y="44"/>
                  <a:pt x="5" y="46"/>
                </a:cubicBezTo>
                <a:cubicBezTo>
                  <a:pt x="5" y="48"/>
                  <a:pt x="3" y="49"/>
                  <a:pt x="3" y="51"/>
                </a:cubicBezTo>
                <a:cubicBezTo>
                  <a:pt x="7" y="50"/>
                  <a:pt x="10" y="52"/>
                  <a:pt x="14" y="49"/>
                </a:cubicBezTo>
                <a:cubicBezTo>
                  <a:pt x="17" y="46"/>
                  <a:pt x="17" y="43"/>
                  <a:pt x="17" y="40"/>
                </a:cubicBezTo>
                <a:cubicBezTo>
                  <a:pt x="23" y="44"/>
                  <a:pt x="36" y="50"/>
                  <a:pt x="63" y="55"/>
                </a:cubicBezTo>
                <a:cubicBezTo>
                  <a:pt x="88" y="59"/>
                  <a:pt x="102" y="47"/>
                  <a:pt x="109" y="38"/>
                </a:cubicBezTo>
                <a:cubicBezTo>
                  <a:pt x="105" y="41"/>
                  <a:pt x="97" y="38"/>
                  <a:pt x="94" y="34"/>
                </a:cubicBezTo>
                <a:close/>
                <a:moveTo>
                  <a:pt x="87" y="42"/>
                </a:moveTo>
                <a:cubicBezTo>
                  <a:pt x="85" y="39"/>
                  <a:pt x="84" y="35"/>
                  <a:pt x="83" y="31"/>
                </a:cubicBezTo>
                <a:cubicBezTo>
                  <a:pt x="82" y="28"/>
                  <a:pt x="81" y="25"/>
                  <a:pt x="82" y="22"/>
                </a:cubicBezTo>
                <a:cubicBezTo>
                  <a:pt x="82" y="17"/>
                  <a:pt x="85" y="12"/>
                  <a:pt x="89" y="8"/>
                </a:cubicBezTo>
                <a:cubicBezTo>
                  <a:pt x="89" y="8"/>
                  <a:pt x="89" y="8"/>
                  <a:pt x="89" y="8"/>
                </a:cubicBezTo>
                <a:cubicBezTo>
                  <a:pt x="86" y="13"/>
                  <a:pt x="84" y="17"/>
                  <a:pt x="84" y="22"/>
                </a:cubicBezTo>
                <a:cubicBezTo>
                  <a:pt x="83" y="26"/>
                  <a:pt x="83" y="29"/>
                  <a:pt x="84" y="33"/>
                </a:cubicBezTo>
                <a:cubicBezTo>
                  <a:pt x="85" y="36"/>
                  <a:pt x="87" y="39"/>
                  <a:pt x="88" y="42"/>
                </a:cubicBezTo>
                <a:cubicBezTo>
                  <a:pt x="88" y="42"/>
                  <a:pt x="88" y="42"/>
                  <a:pt x="87" y="42"/>
                </a:cubicBezTo>
                <a:close/>
                <a:moveTo>
                  <a:pt x="90" y="22"/>
                </a:moveTo>
                <a:cubicBezTo>
                  <a:pt x="89" y="20"/>
                  <a:pt x="91" y="18"/>
                  <a:pt x="92" y="18"/>
                </a:cubicBezTo>
                <a:cubicBezTo>
                  <a:pt x="94" y="18"/>
                  <a:pt x="96" y="19"/>
                  <a:pt x="96" y="21"/>
                </a:cubicBezTo>
                <a:cubicBezTo>
                  <a:pt x="96" y="23"/>
                  <a:pt x="95" y="24"/>
                  <a:pt x="93" y="25"/>
                </a:cubicBezTo>
                <a:cubicBezTo>
                  <a:pt x="91" y="25"/>
                  <a:pt x="90" y="23"/>
                  <a:pt x="90" y="22"/>
                </a:cubicBezTo>
                <a:close/>
              </a:path>
            </a:pathLst>
          </a:custGeom>
          <a:solidFill>
            <a:srgbClr val="B9DC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3" name="Freeform 37">
            <a:extLst>
              <a:ext uri="{FF2B5EF4-FFF2-40B4-BE49-F238E27FC236}">
                <a16:creationId xmlns:a16="http://schemas.microsoft.com/office/drawing/2014/main" id="{A79489D7-8C04-42E1-8BAF-32BDA2E7BB6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63349" y="6434684"/>
            <a:ext cx="703252" cy="367714"/>
          </a:xfrm>
          <a:custGeom>
            <a:avLst/>
            <a:gdLst>
              <a:gd name="T0" fmla="*/ 93 w 112"/>
              <a:gd name="T1" fmla="*/ 33 h 58"/>
              <a:gd name="T2" fmla="*/ 94 w 112"/>
              <a:gd name="T3" fmla="*/ 38 h 58"/>
              <a:gd name="T4" fmla="*/ 94 w 112"/>
              <a:gd name="T5" fmla="*/ 38 h 58"/>
              <a:gd name="T6" fmla="*/ 93 w 112"/>
              <a:gd name="T7" fmla="*/ 32 h 58"/>
              <a:gd name="T8" fmla="*/ 93 w 112"/>
              <a:gd name="T9" fmla="*/ 32 h 58"/>
              <a:gd name="T10" fmla="*/ 93 w 112"/>
              <a:gd name="T11" fmla="*/ 32 h 58"/>
              <a:gd name="T12" fmla="*/ 98 w 112"/>
              <a:gd name="T13" fmla="*/ 31 h 58"/>
              <a:gd name="T14" fmla="*/ 97 w 112"/>
              <a:gd name="T15" fmla="*/ 31 h 58"/>
              <a:gd name="T16" fmla="*/ 95 w 112"/>
              <a:gd name="T17" fmla="*/ 31 h 58"/>
              <a:gd name="T18" fmla="*/ 93 w 112"/>
              <a:gd name="T19" fmla="*/ 33 h 58"/>
              <a:gd name="T20" fmla="*/ 93 w 112"/>
              <a:gd name="T21" fmla="*/ 33 h 58"/>
              <a:gd name="T22" fmla="*/ 109 w 112"/>
              <a:gd name="T23" fmla="*/ 35 h 58"/>
              <a:gd name="T24" fmla="*/ 110 w 112"/>
              <a:gd name="T25" fmla="*/ 35 h 58"/>
              <a:gd name="T26" fmla="*/ 110 w 112"/>
              <a:gd name="T27" fmla="*/ 35 h 58"/>
              <a:gd name="T28" fmla="*/ 97 w 112"/>
              <a:gd name="T29" fmla="*/ 9 h 58"/>
              <a:gd name="T30" fmla="*/ 54 w 112"/>
              <a:gd name="T31" fmla="*/ 6 h 58"/>
              <a:gd name="T32" fmla="*/ 15 w 112"/>
              <a:gd name="T33" fmla="*/ 30 h 58"/>
              <a:gd name="T34" fmla="*/ 11 w 112"/>
              <a:gd name="T35" fmla="*/ 20 h 58"/>
              <a:gd name="T36" fmla="*/ 0 w 112"/>
              <a:gd name="T37" fmla="*/ 21 h 58"/>
              <a:gd name="T38" fmla="*/ 3 w 112"/>
              <a:gd name="T39" fmla="*/ 25 h 58"/>
              <a:gd name="T40" fmla="*/ 6 w 112"/>
              <a:gd name="T41" fmla="*/ 30 h 58"/>
              <a:gd name="T42" fmla="*/ 11 w 112"/>
              <a:gd name="T43" fmla="*/ 35 h 58"/>
              <a:gd name="T44" fmla="*/ 7 w 112"/>
              <a:gd name="T45" fmla="*/ 40 h 58"/>
              <a:gd name="T46" fmla="*/ 5 w 112"/>
              <a:gd name="T47" fmla="*/ 46 h 58"/>
              <a:gd name="T48" fmla="*/ 2 w 112"/>
              <a:gd name="T49" fmla="*/ 51 h 58"/>
              <a:gd name="T50" fmla="*/ 13 w 112"/>
              <a:gd name="T51" fmla="*/ 49 h 58"/>
              <a:gd name="T52" fmla="*/ 16 w 112"/>
              <a:gd name="T53" fmla="*/ 39 h 58"/>
              <a:gd name="T54" fmla="*/ 63 w 112"/>
              <a:gd name="T55" fmla="*/ 54 h 58"/>
              <a:gd name="T56" fmla="*/ 108 w 112"/>
              <a:gd name="T57" fmla="*/ 38 h 58"/>
              <a:gd name="T58" fmla="*/ 93 w 112"/>
              <a:gd name="T59" fmla="*/ 33 h 58"/>
              <a:gd name="T60" fmla="*/ 87 w 112"/>
              <a:gd name="T61" fmla="*/ 42 h 58"/>
              <a:gd name="T62" fmla="*/ 82 w 112"/>
              <a:gd name="T63" fmla="*/ 30 h 58"/>
              <a:gd name="T64" fmla="*/ 81 w 112"/>
              <a:gd name="T65" fmla="*/ 22 h 58"/>
              <a:gd name="T66" fmla="*/ 88 w 112"/>
              <a:gd name="T67" fmla="*/ 8 h 58"/>
              <a:gd name="T68" fmla="*/ 88 w 112"/>
              <a:gd name="T69" fmla="*/ 8 h 58"/>
              <a:gd name="T70" fmla="*/ 83 w 112"/>
              <a:gd name="T71" fmla="*/ 22 h 58"/>
              <a:gd name="T72" fmla="*/ 84 w 112"/>
              <a:gd name="T73" fmla="*/ 32 h 58"/>
              <a:gd name="T74" fmla="*/ 87 w 112"/>
              <a:gd name="T75" fmla="*/ 41 h 58"/>
              <a:gd name="T76" fmla="*/ 87 w 112"/>
              <a:gd name="T77" fmla="*/ 42 h 58"/>
              <a:gd name="T78" fmla="*/ 89 w 112"/>
              <a:gd name="T79" fmla="*/ 21 h 58"/>
              <a:gd name="T80" fmla="*/ 92 w 112"/>
              <a:gd name="T81" fmla="*/ 18 h 58"/>
              <a:gd name="T82" fmla="*/ 95 w 112"/>
              <a:gd name="T83" fmla="*/ 21 h 58"/>
              <a:gd name="T84" fmla="*/ 92 w 112"/>
              <a:gd name="T85" fmla="*/ 24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3"/>
                </a:moveTo>
                <a:cubicBezTo>
                  <a:pt x="93" y="35"/>
                  <a:pt x="93" y="37"/>
                  <a:pt x="94" y="38"/>
                </a:cubicBezTo>
                <a:cubicBezTo>
                  <a:pt x="94" y="38"/>
                  <a:pt x="94" y="38"/>
                  <a:pt x="94" y="38"/>
                </a:cubicBezTo>
                <a:cubicBezTo>
                  <a:pt x="92" y="37"/>
                  <a:pt x="92" y="34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6" y="29"/>
                  <a:pt x="98" y="31"/>
                </a:cubicBezTo>
                <a:cubicBezTo>
                  <a:pt x="98" y="31"/>
                  <a:pt x="98" y="31"/>
                  <a:pt x="97" y="31"/>
                </a:cubicBezTo>
                <a:cubicBezTo>
                  <a:pt x="97" y="31"/>
                  <a:pt x="96" y="31"/>
                  <a:pt x="95" y="31"/>
                </a:cubicBezTo>
                <a:cubicBezTo>
                  <a:pt x="94" y="31"/>
                  <a:pt x="94" y="32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7" y="37"/>
                  <a:pt x="105" y="40"/>
                  <a:pt x="109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2" y="30"/>
                  <a:pt x="106" y="17"/>
                  <a:pt x="97" y="9"/>
                </a:cubicBezTo>
                <a:cubicBezTo>
                  <a:pt x="88" y="1"/>
                  <a:pt x="75" y="0"/>
                  <a:pt x="54" y="6"/>
                </a:cubicBezTo>
                <a:cubicBezTo>
                  <a:pt x="40" y="10"/>
                  <a:pt x="22" y="22"/>
                  <a:pt x="15" y="30"/>
                </a:cubicBezTo>
                <a:cubicBezTo>
                  <a:pt x="15" y="26"/>
                  <a:pt x="15" y="23"/>
                  <a:pt x="11" y="20"/>
                </a:cubicBezTo>
                <a:cubicBezTo>
                  <a:pt x="7" y="18"/>
                  <a:pt x="4" y="21"/>
                  <a:pt x="0" y="21"/>
                </a:cubicBezTo>
                <a:cubicBezTo>
                  <a:pt x="0" y="22"/>
                  <a:pt x="2" y="24"/>
                  <a:pt x="3" y="25"/>
                </a:cubicBezTo>
                <a:cubicBezTo>
                  <a:pt x="4" y="27"/>
                  <a:pt x="5" y="29"/>
                  <a:pt x="6" y="30"/>
                </a:cubicBezTo>
                <a:cubicBezTo>
                  <a:pt x="7" y="32"/>
                  <a:pt x="9" y="34"/>
                  <a:pt x="11" y="35"/>
                </a:cubicBezTo>
                <a:cubicBezTo>
                  <a:pt x="9" y="36"/>
                  <a:pt x="8" y="38"/>
                  <a:pt x="7" y="40"/>
                </a:cubicBezTo>
                <a:cubicBezTo>
                  <a:pt x="6" y="42"/>
                  <a:pt x="6" y="44"/>
                  <a:pt x="5" y="46"/>
                </a:cubicBezTo>
                <a:cubicBezTo>
                  <a:pt x="4" y="47"/>
                  <a:pt x="3" y="49"/>
                  <a:pt x="2" y="51"/>
                </a:cubicBezTo>
                <a:cubicBezTo>
                  <a:pt x="6" y="50"/>
                  <a:pt x="10" y="52"/>
                  <a:pt x="13" y="49"/>
                </a:cubicBezTo>
                <a:cubicBezTo>
                  <a:pt x="17" y="46"/>
                  <a:pt x="17" y="43"/>
                  <a:pt x="16" y="39"/>
                </a:cubicBezTo>
                <a:cubicBezTo>
                  <a:pt x="22" y="44"/>
                  <a:pt x="36" y="50"/>
                  <a:pt x="63" y="54"/>
                </a:cubicBezTo>
                <a:cubicBezTo>
                  <a:pt x="87" y="58"/>
                  <a:pt x="102" y="47"/>
                  <a:pt x="108" y="38"/>
                </a:cubicBezTo>
                <a:cubicBezTo>
                  <a:pt x="104" y="41"/>
                  <a:pt x="96" y="37"/>
                  <a:pt x="93" y="33"/>
                </a:cubicBezTo>
                <a:close/>
                <a:moveTo>
                  <a:pt x="87" y="42"/>
                </a:moveTo>
                <a:cubicBezTo>
                  <a:pt x="84" y="38"/>
                  <a:pt x="83" y="34"/>
                  <a:pt x="82" y="30"/>
                </a:cubicBezTo>
                <a:cubicBezTo>
                  <a:pt x="81" y="28"/>
                  <a:pt x="80" y="25"/>
                  <a:pt x="81" y="22"/>
                </a:cubicBezTo>
                <a:cubicBezTo>
                  <a:pt x="82" y="16"/>
                  <a:pt x="84" y="12"/>
                  <a:pt x="88" y="8"/>
                </a:cubicBezTo>
                <a:cubicBezTo>
                  <a:pt x="88" y="8"/>
                  <a:pt x="88" y="8"/>
                  <a:pt x="88" y="8"/>
                </a:cubicBezTo>
                <a:cubicBezTo>
                  <a:pt x="86" y="12"/>
                  <a:pt x="84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6" y="38"/>
                  <a:pt x="87" y="41"/>
                </a:cubicBezTo>
                <a:cubicBezTo>
                  <a:pt x="87" y="42"/>
                  <a:pt x="87" y="42"/>
                  <a:pt x="87" y="42"/>
                </a:cubicBezTo>
                <a:close/>
                <a:moveTo>
                  <a:pt x="89" y="21"/>
                </a:moveTo>
                <a:cubicBezTo>
                  <a:pt x="89" y="20"/>
                  <a:pt x="90" y="18"/>
                  <a:pt x="92" y="18"/>
                </a:cubicBezTo>
                <a:cubicBezTo>
                  <a:pt x="93" y="18"/>
                  <a:pt x="95" y="19"/>
                  <a:pt x="95" y="21"/>
                </a:cubicBezTo>
                <a:cubicBezTo>
                  <a:pt x="95" y="22"/>
                  <a:pt x="94" y="24"/>
                  <a:pt x="92" y="24"/>
                </a:cubicBezTo>
                <a:cubicBezTo>
                  <a:pt x="91" y="24"/>
                  <a:pt x="89" y="23"/>
                  <a:pt x="89" y="21"/>
                </a:cubicBezTo>
                <a:close/>
              </a:path>
            </a:pathLst>
          </a:custGeom>
          <a:solidFill>
            <a:srgbClr val="8F2E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4" name="Freeform 38">
            <a:extLst>
              <a:ext uri="{FF2B5EF4-FFF2-40B4-BE49-F238E27FC236}">
                <a16:creationId xmlns:a16="http://schemas.microsoft.com/office/drawing/2014/main" id="{3B10762D-3985-4EBD-B820-4A1550B26A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424031" y="6413516"/>
            <a:ext cx="560763" cy="307960"/>
          </a:xfrm>
          <a:custGeom>
            <a:avLst/>
            <a:gdLst>
              <a:gd name="T0" fmla="*/ 74 w 89"/>
              <a:gd name="T1" fmla="*/ 25 h 48"/>
              <a:gd name="T2" fmla="*/ 75 w 89"/>
              <a:gd name="T3" fmla="*/ 28 h 48"/>
              <a:gd name="T4" fmla="*/ 75 w 89"/>
              <a:gd name="T5" fmla="*/ 28 h 48"/>
              <a:gd name="T6" fmla="*/ 74 w 89"/>
              <a:gd name="T7" fmla="*/ 24 h 48"/>
              <a:gd name="T8" fmla="*/ 74 w 89"/>
              <a:gd name="T9" fmla="*/ 24 h 48"/>
              <a:gd name="T10" fmla="*/ 74 w 89"/>
              <a:gd name="T11" fmla="*/ 24 h 48"/>
              <a:gd name="T12" fmla="*/ 78 w 89"/>
              <a:gd name="T13" fmla="*/ 22 h 48"/>
              <a:gd name="T14" fmla="*/ 78 w 89"/>
              <a:gd name="T15" fmla="*/ 23 h 48"/>
              <a:gd name="T16" fmla="*/ 76 w 89"/>
              <a:gd name="T17" fmla="*/ 23 h 48"/>
              <a:gd name="T18" fmla="*/ 75 w 89"/>
              <a:gd name="T19" fmla="*/ 24 h 48"/>
              <a:gd name="T20" fmla="*/ 75 w 89"/>
              <a:gd name="T21" fmla="*/ 24 h 48"/>
              <a:gd name="T22" fmla="*/ 87 w 89"/>
              <a:gd name="T23" fmla="*/ 24 h 48"/>
              <a:gd name="T24" fmla="*/ 88 w 89"/>
              <a:gd name="T25" fmla="*/ 24 h 48"/>
              <a:gd name="T26" fmla="*/ 88 w 89"/>
              <a:gd name="T27" fmla="*/ 25 h 48"/>
              <a:gd name="T28" fmla="*/ 75 w 89"/>
              <a:gd name="T29" fmla="*/ 5 h 48"/>
              <a:gd name="T30" fmla="*/ 41 w 89"/>
              <a:gd name="T31" fmla="*/ 7 h 48"/>
              <a:gd name="T32" fmla="*/ 13 w 89"/>
              <a:gd name="T33" fmla="*/ 30 h 48"/>
              <a:gd name="T34" fmla="*/ 8 w 89"/>
              <a:gd name="T35" fmla="*/ 23 h 48"/>
              <a:gd name="T36" fmla="*/ 0 w 89"/>
              <a:gd name="T37" fmla="*/ 25 h 48"/>
              <a:gd name="T38" fmla="*/ 3 w 89"/>
              <a:gd name="T39" fmla="*/ 28 h 48"/>
              <a:gd name="T40" fmla="*/ 6 w 89"/>
              <a:gd name="T41" fmla="*/ 32 h 48"/>
              <a:gd name="T42" fmla="*/ 10 w 89"/>
              <a:gd name="T43" fmla="*/ 34 h 48"/>
              <a:gd name="T44" fmla="*/ 7 w 89"/>
              <a:gd name="T45" fmla="*/ 39 h 48"/>
              <a:gd name="T46" fmla="*/ 6 w 89"/>
              <a:gd name="T47" fmla="*/ 44 h 48"/>
              <a:gd name="T48" fmla="*/ 5 w 89"/>
              <a:gd name="T49" fmla="*/ 48 h 48"/>
              <a:gd name="T50" fmla="*/ 13 w 89"/>
              <a:gd name="T51" fmla="*/ 45 h 48"/>
              <a:gd name="T52" fmla="*/ 15 w 89"/>
              <a:gd name="T53" fmla="*/ 37 h 48"/>
              <a:gd name="T54" fmla="*/ 53 w 89"/>
              <a:gd name="T55" fmla="*/ 44 h 48"/>
              <a:gd name="T56" fmla="*/ 87 w 89"/>
              <a:gd name="T57" fmla="*/ 27 h 48"/>
              <a:gd name="T58" fmla="*/ 74 w 89"/>
              <a:gd name="T59" fmla="*/ 25 h 48"/>
              <a:gd name="T60" fmla="*/ 70 w 89"/>
              <a:gd name="T61" fmla="*/ 32 h 48"/>
              <a:gd name="T62" fmla="*/ 65 w 89"/>
              <a:gd name="T63" fmla="*/ 24 h 48"/>
              <a:gd name="T64" fmla="*/ 64 w 89"/>
              <a:gd name="T65" fmla="*/ 17 h 48"/>
              <a:gd name="T66" fmla="*/ 68 w 89"/>
              <a:gd name="T67" fmla="*/ 5 h 48"/>
              <a:gd name="T68" fmla="*/ 68 w 89"/>
              <a:gd name="T69" fmla="*/ 5 h 48"/>
              <a:gd name="T70" fmla="*/ 65 w 89"/>
              <a:gd name="T71" fmla="*/ 17 h 48"/>
              <a:gd name="T72" fmla="*/ 67 w 89"/>
              <a:gd name="T73" fmla="*/ 25 h 48"/>
              <a:gd name="T74" fmla="*/ 71 w 89"/>
              <a:gd name="T75" fmla="*/ 32 h 48"/>
              <a:gd name="T76" fmla="*/ 70 w 89"/>
              <a:gd name="T77" fmla="*/ 32 h 48"/>
              <a:gd name="T78" fmla="*/ 70 w 89"/>
              <a:gd name="T79" fmla="*/ 16 h 48"/>
              <a:gd name="T80" fmla="*/ 72 w 89"/>
              <a:gd name="T81" fmla="*/ 13 h 48"/>
              <a:gd name="T82" fmla="*/ 75 w 89"/>
              <a:gd name="T83" fmla="*/ 15 h 48"/>
              <a:gd name="T84" fmla="*/ 73 w 89"/>
              <a:gd name="T85" fmla="*/ 18 h 48"/>
              <a:gd name="T86" fmla="*/ 70 w 89"/>
              <a:gd name="T87" fmla="*/ 1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" h="48">
                <a:moveTo>
                  <a:pt x="74" y="25"/>
                </a:moveTo>
                <a:cubicBezTo>
                  <a:pt x="74" y="26"/>
                  <a:pt x="74" y="27"/>
                  <a:pt x="75" y="28"/>
                </a:cubicBezTo>
                <a:cubicBezTo>
                  <a:pt x="76" y="28"/>
                  <a:pt x="75" y="28"/>
                  <a:pt x="75" y="28"/>
                </a:cubicBezTo>
                <a:cubicBezTo>
                  <a:pt x="74" y="27"/>
                  <a:pt x="74" y="26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5" y="22"/>
                  <a:pt x="77" y="21"/>
                  <a:pt x="78" y="22"/>
                </a:cubicBezTo>
                <a:cubicBezTo>
                  <a:pt x="78" y="23"/>
                  <a:pt x="78" y="23"/>
                  <a:pt x="78" y="23"/>
                </a:cubicBezTo>
                <a:cubicBezTo>
                  <a:pt x="77" y="23"/>
                  <a:pt x="76" y="22"/>
                  <a:pt x="76" y="23"/>
                </a:cubicBezTo>
                <a:cubicBezTo>
                  <a:pt x="75" y="23"/>
                  <a:pt x="75" y="23"/>
                  <a:pt x="75" y="24"/>
                </a:cubicBezTo>
                <a:cubicBezTo>
                  <a:pt x="75" y="24"/>
                  <a:pt x="75" y="24"/>
                  <a:pt x="75" y="24"/>
                </a:cubicBezTo>
                <a:cubicBezTo>
                  <a:pt x="78" y="27"/>
                  <a:pt x="85" y="29"/>
                  <a:pt x="87" y="24"/>
                </a:cubicBezTo>
                <a:cubicBezTo>
                  <a:pt x="88" y="24"/>
                  <a:pt x="88" y="24"/>
                  <a:pt x="88" y="24"/>
                </a:cubicBezTo>
                <a:cubicBezTo>
                  <a:pt x="88" y="24"/>
                  <a:pt x="88" y="24"/>
                  <a:pt x="88" y="25"/>
                </a:cubicBezTo>
                <a:cubicBezTo>
                  <a:pt x="89" y="20"/>
                  <a:pt x="83" y="10"/>
                  <a:pt x="75" y="5"/>
                </a:cubicBezTo>
                <a:cubicBezTo>
                  <a:pt x="67" y="0"/>
                  <a:pt x="57" y="0"/>
                  <a:pt x="41" y="7"/>
                </a:cubicBezTo>
                <a:cubicBezTo>
                  <a:pt x="30" y="12"/>
                  <a:pt x="17" y="23"/>
                  <a:pt x="13" y="30"/>
                </a:cubicBezTo>
                <a:cubicBezTo>
                  <a:pt x="12" y="27"/>
                  <a:pt x="12" y="25"/>
                  <a:pt x="8" y="23"/>
                </a:cubicBezTo>
                <a:cubicBezTo>
                  <a:pt x="5" y="22"/>
                  <a:pt x="3" y="24"/>
                  <a:pt x="0" y="25"/>
                </a:cubicBezTo>
                <a:cubicBezTo>
                  <a:pt x="0" y="26"/>
                  <a:pt x="2" y="27"/>
                  <a:pt x="3" y="28"/>
                </a:cubicBezTo>
                <a:cubicBezTo>
                  <a:pt x="4" y="29"/>
                  <a:pt x="4" y="30"/>
                  <a:pt x="6" y="32"/>
                </a:cubicBezTo>
                <a:cubicBezTo>
                  <a:pt x="7" y="33"/>
                  <a:pt x="8" y="34"/>
                  <a:pt x="10" y="34"/>
                </a:cubicBezTo>
                <a:cubicBezTo>
                  <a:pt x="9" y="36"/>
                  <a:pt x="8" y="37"/>
                  <a:pt x="7" y="39"/>
                </a:cubicBezTo>
                <a:cubicBezTo>
                  <a:pt x="7" y="40"/>
                  <a:pt x="7" y="42"/>
                  <a:pt x="6" y="44"/>
                </a:cubicBezTo>
                <a:cubicBezTo>
                  <a:pt x="6" y="45"/>
                  <a:pt x="5" y="46"/>
                  <a:pt x="5" y="48"/>
                </a:cubicBezTo>
                <a:cubicBezTo>
                  <a:pt x="8" y="47"/>
                  <a:pt x="11" y="48"/>
                  <a:pt x="13" y="45"/>
                </a:cubicBezTo>
                <a:cubicBezTo>
                  <a:pt x="16" y="43"/>
                  <a:pt x="15" y="40"/>
                  <a:pt x="15" y="37"/>
                </a:cubicBezTo>
                <a:cubicBezTo>
                  <a:pt x="20" y="40"/>
                  <a:pt x="31" y="44"/>
                  <a:pt x="53" y="44"/>
                </a:cubicBezTo>
                <a:cubicBezTo>
                  <a:pt x="72" y="45"/>
                  <a:pt x="83" y="34"/>
                  <a:pt x="87" y="27"/>
                </a:cubicBezTo>
                <a:cubicBezTo>
                  <a:pt x="84" y="30"/>
                  <a:pt x="77" y="27"/>
                  <a:pt x="74" y="25"/>
                </a:cubicBezTo>
                <a:close/>
                <a:moveTo>
                  <a:pt x="70" y="32"/>
                </a:moveTo>
                <a:cubicBezTo>
                  <a:pt x="68" y="30"/>
                  <a:pt x="67" y="26"/>
                  <a:pt x="65" y="24"/>
                </a:cubicBezTo>
                <a:cubicBezTo>
                  <a:pt x="64" y="21"/>
                  <a:pt x="64" y="19"/>
                  <a:pt x="64" y="17"/>
                </a:cubicBezTo>
                <a:cubicBezTo>
                  <a:pt x="64" y="12"/>
                  <a:pt x="65" y="9"/>
                  <a:pt x="68" y="5"/>
                </a:cubicBezTo>
                <a:cubicBezTo>
                  <a:pt x="68" y="5"/>
                  <a:pt x="68" y="5"/>
                  <a:pt x="68" y="5"/>
                </a:cubicBezTo>
                <a:cubicBezTo>
                  <a:pt x="66" y="9"/>
                  <a:pt x="65" y="13"/>
                  <a:pt x="65" y="17"/>
                </a:cubicBezTo>
                <a:cubicBezTo>
                  <a:pt x="65" y="19"/>
                  <a:pt x="66" y="23"/>
                  <a:pt x="67" y="25"/>
                </a:cubicBezTo>
                <a:cubicBezTo>
                  <a:pt x="68" y="27"/>
                  <a:pt x="69" y="29"/>
                  <a:pt x="71" y="32"/>
                </a:cubicBezTo>
                <a:cubicBezTo>
                  <a:pt x="71" y="32"/>
                  <a:pt x="70" y="32"/>
                  <a:pt x="70" y="32"/>
                </a:cubicBezTo>
                <a:close/>
                <a:moveTo>
                  <a:pt x="70" y="16"/>
                </a:moveTo>
                <a:cubicBezTo>
                  <a:pt x="70" y="14"/>
                  <a:pt x="70" y="13"/>
                  <a:pt x="72" y="13"/>
                </a:cubicBezTo>
                <a:cubicBezTo>
                  <a:pt x="73" y="12"/>
                  <a:pt x="74" y="13"/>
                  <a:pt x="75" y="15"/>
                </a:cubicBezTo>
                <a:cubicBezTo>
                  <a:pt x="75" y="16"/>
                  <a:pt x="74" y="17"/>
                  <a:pt x="73" y="18"/>
                </a:cubicBezTo>
                <a:cubicBezTo>
                  <a:pt x="71" y="18"/>
                  <a:pt x="70" y="17"/>
                  <a:pt x="70" y="16"/>
                </a:cubicBezTo>
                <a:close/>
              </a:path>
            </a:pathLst>
          </a:custGeom>
          <a:solidFill>
            <a:srgbClr val="C2C8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5" name="Freeform 39">
            <a:extLst>
              <a:ext uri="{FF2B5EF4-FFF2-40B4-BE49-F238E27FC236}">
                <a16:creationId xmlns:a16="http://schemas.microsoft.com/office/drawing/2014/main" id="{2AD8F7B0-EA70-4139-9AAC-1523444274CF}"/>
              </a:ext>
            </a:extLst>
          </p:cNvPr>
          <p:cNvSpPr>
            <a:spLocks/>
          </p:cNvSpPr>
          <p:nvPr userDrawn="1"/>
        </p:nvSpPr>
        <p:spPr bwMode="auto">
          <a:xfrm>
            <a:off x="5653227" y="6516909"/>
            <a:ext cx="565359" cy="289574"/>
          </a:xfrm>
          <a:custGeom>
            <a:avLst/>
            <a:gdLst>
              <a:gd name="T0" fmla="*/ 75 w 90"/>
              <a:gd name="T1" fmla="*/ 26 h 46"/>
              <a:gd name="T2" fmla="*/ 76 w 90"/>
              <a:gd name="T3" fmla="*/ 30 h 46"/>
              <a:gd name="T4" fmla="*/ 76 w 90"/>
              <a:gd name="T5" fmla="*/ 30 h 46"/>
              <a:gd name="T6" fmla="*/ 74 w 90"/>
              <a:gd name="T7" fmla="*/ 25 h 46"/>
              <a:gd name="T8" fmla="*/ 74 w 90"/>
              <a:gd name="T9" fmla="*/ 25 h 46"/>
              <a:gd name="T10" fmla="*/ 75 w 90"/>
              <a:gd name="T11" fmla="*/ 25 h 46"/>
              <a:gd name="T12" fmla="*/ 78 w 90"/>
              <a:gd name="T13" fmla="*/ 24 h 46"/>
              <a:gd name="T14" fmla="*/ 78 w 90"/>
              <a:gd name="T15" fmla="*/ 24 h 46"/>
              <a:gd name="T16" fmla="*/ 76 w 90"/>
              <a:gd name="T17" fmla="*/ 24 h 46"/>
              <a:gd name="T18" fmla="*/ 75 w 90"/>
              <a:gd name="T19" fmla="*/ 25 h 46"/>
              <a:gd name="T20" fmla="*/ 75 w 90"/>
              <a:gd name="T21" fmla="*/ 26 h 46"/>
              <a:gd name="T22" fmla="*/ 88 w 90"/>
              <a:gd name="T23" fmla="*/ 27 h 46"/>
              <a:gd name="T24" fmla="*/ 88 w 90"/>
              <a:gd name="T25" fmla="*/ 27 h 46"/>
              <a:gd name="T26" fmla="*/ 88 w 90"/>
              <a:gd name="T27" fmla="*/ 27 h 46"/>
              <a:gd name="T28" fmla="*/ 77 w 90"/>
              <a:gd name="T29" fmla="*/ 7 h 46"/>
              <a:gd name="T30" fmla="*/ 43 w 90"/>
              <a:gd name="T31" fmla="*/ 6 h 46"/>
              <a:gd name="T32" fmla="*/ 13 w 90"/>
              <a:gd name="T33" fmla="*/ 26 h 46"/>
              <a:gd name="T34" fmla="*/ 9 w 90"/>
              <a:gd name="T35" fmla="*/ 19 h 46"/>
              <a:gd name="T36" fmla="*/ 0 w 90"/>
              <a:gd name="T37" fmla="*/ 20 h 46"/>
              <a:gd name="T38" fmla="*/ 3 w 90"/>
              <a:gd name="T39" fmla="*/ 23 h 46"/>
              <a:gd name="T40" fmla="*/ 6 w 90"/>
              <a:gd name="T41" fmla="*/ 27 h 46"/>
              <a:gd name="T42" fmla="*/ 10 w 90"/>
              <a:gd name="T43" fmla="*/ 31 h 46"/>
              <a:gd name="T44" fmla="*/ 7 w 90"/>
              <a:gd name="T45" fmla="*/ 35 h 46"/>
              <a:gd name="T46" fmla="*/ 5 w 90"/>
              <a:gd name="T47" fmla="*/ 40 h 46"/>
              <a:gd name="T48" fmla="*/ 4 w 90"/>
              <a:gd name="T49" fmla="*/ 43 h 46"/>
              <a:gd name="T50" fmla="*/ 12 w 90"/>
              <a:gd name="T51" fmla="*/ 42 h 46"/>
              <a:gd name="T52" fmla="*/ 14 w 90"/>
              <a:gd name="T53" fmla="*/ 34 h 46"/>
              <a:gd name="T54" fmla="*/ 52 w 90"/>
              <a:gd name="T55" fmla="*/ 44 h 46"/>
              <a:gd name="T56" fmla="*/ 87 w 90"/>
              <a:gd name="T57" fmla="*/ 29 h 46"/>
              <a:gd name="T58" fmla="*/ 75 w 90"/>
              <a:gd name="T59" fmla="*/ 2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0" h="46">
                <a:moveTo>
                  <a:pt x="75" y="26"/>
                </a:moveTo>
                <a:cubicBezTo>
                  <a:pt x="75" y="27"/>
                  <a:pt x="75" y="29"/>
                  <a:pt x="76" y="30"/>
                </a:cubicBezTo>
                <a:cubicBezTo>
                  <a:pt x="76" y="30"/>
                  <a:pt x="76" y="30"/>
                  <a:pt x="76" y="30"/>
                </a:cubicBezTo>
                <a:cubicBezTo>
                  <a:pt x="74" y="29"/>
                  <a:pt x="74" y="27"/>
                  <a:pt x="74" y="25"/>
                </a:cubicBezTo>
                <a:cubicBezTo>
                  <a:pt x="74" y="25"/>
                  <a:pt x="74" y="25"/>
                  <a:pt x="74" y="25"/>
                </a:cubicBezTo>
                <a:cubicBezTo>
                  <a:pt x="74" y="25"/>
                  <a:pt x="75" y="25"/>
                  <a:pt x="75" y="25"/>
                </a:cubicBezTo>
                <a:cubicBezTo>
                  <a:pt x="75" y="23"/>
                  <a:pt x="77" y="22"/>
                  <a:pt x="78" y="24"/>
                </a:cubicBezTo>
                <a:cubicBezTo>
                  <a:pt x="78" y="24"/>
                  <a:pt x="78" y="24"/>
                  <a:pt x="78" y="24"/>
                </a:cubicBezTo>
                <a:cubicBezTo>
                  <a:pt x="78" y="24"/>
                  <a:pt x="77" y="24"/>
                  <a:pt x="76" y="24"/>
                </a:cubicBezTo>
                <a:cubicBezTo>
                  <a:pt x="76" y="24"/>
                  <a:pt x="75" y="25"/>
                  <a:pt x="75" y="25"/>
                </a:cubicBezTo>
                <a:cubicBezTo>
                  <a:pt x="75" y="26"/>
                  <a:pt x="75" y="26"/>
                  <a:pt x="75" y="26"/>
                </a:cubicBezTo>
                <a:cubicBezTo>
                  <a:pt x="78" y="29"/>
                  <a:pt x="85" y="31"/>
                  <a:pt x="88" y="27"/>
                </a:cubicBezTo>
                <a:cubicBezTo>
                  <a:pt x="88" y="26"/>
                  <a:pt x="88" y="27"/>
                  <a:pt x="88" y="27"/>
                </a:cubicBezTo>
                <a:cubicBezTo>
                  <a:pt x="88" y="27"/>
                  <a:pt x="88" y="27"/>
                  <a:pt x="88" y="27"/>
                </a:cubicBezTo>
                <a:cubicBezTo>
                  <a:pt x="90" y="22"/>
                  <a:pt x="84" y="13"/>
                  <a:pt x="77" y="7"/>
                </a:cubicBezTo>
                <a:cubicBezTo>
                  <a:pt x="69" y="1"/>
                  <a:pt x="59" y="0"/>
                  <a:pt x="43" y="6"/>
                </a:cubicBezTo>
                <a:cubicBezTo>
                  <a:pt x="31" y="10"/>
                  <a:pt x="18" y="20"/>
                  <a:pt x="13" y="26"/>
                </a:cubicBezTo>
                <a:cubicBezTo>
                  <a:pt x="13" y="24"/>
                  <a:pt x="12" y="21"/>
                  <a:pt x="9" y="19"/>
                </a:cubicBezTo>
                <a:cubicBezTo>
                  <a:pt x="6" y="18"/>
                  <a:pt x="4" y="20"/>
                  <a:pt x="0" y="20"/>
                </a:cubicBezTo>
                <a:cubicBezTo>
                  <a:pt x="1" y="21"/>
                  <a:pt x="2" y="22"/>
                  <a:pt x="3" y="23"/>
                </a:cubicBezTo>
                <a:cubicBezTo>
                  <a:pt x="4" y="25"/>
                  <a:pt x="5" y="26"/>
                  <a:pt x="6" y="27"/>
                </a:cubicBezTo>
                <a:cubicBezTo>
                  <a:pt x="7" y="29"/>
                  <a:pt x="8" y="30"/>
                  <a:pt x="10" y="31"/>
                </a:cubicBezTo>
                <a:cubicBezTo>
                  <a:pt x="9" y="32"/>
                  <a:pt x="7" y="33"/>
                  <a:pt x="7" y="35"/>
                </a:cubicBezTo>
                <a:cubicBezTo>
                  <a:pt x="6" y="36"/>
                  <a:pt x="6" y="38"/>
                  <a:pt x="5" y="40"/>
                </a:cubicBezTo>
                <a:cubicBezTo>
                  <a:pt x="5" y="41"/>
                  <a:pt x="4" y="42"/>
                  <a:pt x="4" y="43"/>
                </a:cubicBezTo>
                <a:cubicBezTo>
                  <a:pt x="7" y="43"/>
                  <a:pt x="10" y="44"/>
                  <a:pt x="12" y="42"/>
                </a:cubicBezTo>
                <a:cubicBezTo>
                  <a:pt x="15" y="39"/>
                  <a:pt x="15" y="37"/>
                  <a:pt x="14" y="34"/>
                </a:cubicBezTo>
                <a:cubicBezTo>
                  <a:pt x="19" y="37"/>
                  <a:pt x="30" y="42"/>
                  <a:pt x="52" y="44"/>
                </a:cubicBezTo>
                <a:cubicBezTo>
                  <a:pt x="71" y="46"/>
                  <a:pt x="82" y="36"/>
                  <a:pt x="87" y="29"/>
                </a:cubicBezTo>
                <a:cubicBezTo>
                  <a:pt x="84" y="32"/>
                  <a:pt x="77" y="29"/>
                  <a:pt x="75" y="26"/>
                </a:cubicBezTo>
                <a:close/>
              </a:path>
            </a:pathLst>
          </a:custGeom>
          <a:solidFill>
            <a:srgbClr val="D434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11142991" y="-6350"/>
            <a:ext cx="1049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FF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Ph.Uyen</a:t>
            </a:r>
            <a:endParaRPr lang="en-US" dirty="0" smtClean="0">
              <a:solidFill>
                <a:srgbClr val="FFFF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solidFill>
                  <a:srgbClr val="FFFF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02.10.98</a:t>
            </a:r>
            <a:endParaRPr lang="en-US" dirty="0">
              <a:solidFill>
                <a:srgbClr val="FFFF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33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4DB1BD0-9154-45A6-BE1B-F3511BC16D8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780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7" r:id="rId2"/>
    <p:sldLayoutId id="2147483659" r:id="rId3"/>
    <p:sldLayoutId id="2147483660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audio" Target="../media/media1.mp3"/><Relationship Id="rId16" Type="http://schemas.openxmlformats.org/officeDocument/2006/relationships/image" Target="../media/image15.png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jp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10" Type="http://schemas.openxmlformats.org/officeDocument/2006/relationships/image" Target="../media/image41.png"/><Relationship Id="rId4" Type="http://schemas.openxmlformats.org/officeDocument/2006/relationships/slide" Target="slide8.xml"/><Relationship Id="rId9" Type="http://schemas.openxmlformats.org/officeDocument/2006/relationships/slide" Target="slide10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6.png"/><Relationship Id="rId3" Type="http://schemas.openxmlformats.org/officeDocument/2006/relationships/slideLayout" Target="../slideLayouts/slideLayout4.xml"/><Relationship Id="rId7" Type="http://schemas.microsoft.com/office/2007/relationships/hdphoto" Target="../media/hdphoto2.wdp"/><Relationship Id="rId12" Type="http://schemas.openxmlformats.org/officeDocument/2006/relationships/image" Target="../media/image1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3.png"/><Relationship Id="rId11" Type="http://schemas.microsoft.com/office/2007/relationships/hdphoto" Target="../media/hdphoto4.wdp"/><Relationship Id="rId5" Type="http://schemas.openxmlformats.org/officeDocument/2006/relationships/image" Target="../media/image42.png"/><Relationship Id="rId10" Type="http://schemas.openxmlformats.org/officeDocument/2006/relationships/image" Target="../media/image45.png"/><Relationship Id="rId4" Type="http://schemas.openxmlformats.org/officeDocument/2006/relationships/notesSlide" Target="../notesSlides/notesSlide7.xml"/><Relationship Id="rId9" Type="http://schemas.microsoft.com/office/2007/relationships/hdphoto" Target="../media/hdphoto3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jp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10" Type="http://schemas.openxmlformats.org/officeDocument/2006/relationships/slide" Target="slide7.xml"/><Relationship Id="rId4" Type="http://schemas.openxmlformats.org/officeDocument/2006/relationships/slide" Target="slide8.xml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jp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10" Type="http://schemas.openxmlformats.org/officeDocument/2006/relationships/slide" Target="slide10.xml"/><Relationship Id="rId4" Type="http://schemas.openxmlformats.org/officeDocument/2006/relationships/slide" Target="slide8.xml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1.wav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audio" Target="../media/audio1.wav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>
            <a:extLst>
              <a:ext uri="{FF2B5EF4-FFF2-40B4-BE49-F238E27FC236}">
                <a16:creationId xmlns:a16="http://schemas.microsoft.com/office/drawing/2014/main" id="{58031344-F0E3-47BA-BF76-2A75161A7F63}"/>
              </a:ext>
            </a:extLst>
          </p:cNvPr>
          <p:cNvGrpSpPr/>
          <p:nvPr/>
        </p:nvGrpSpPr>
        <p:grpSpPr>
          <a:xfrm>
            <a:off x="2179801" y="0"/>
            <a:ext cx="10012199" cy="6858000"/>
            <a:chOff x="3446310" y="0"/>
            <a:chExt cx="8745690" cy="68580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04AF4418-F885-40BF-8E37-952884393A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67"/>
            <a:stretch/>
          </p:blipFill>
          <p:spPr>
            <a:xfrm>
              <a:off x="4233069" y="0"/>
              <a:ext cx="7958931" cy="6858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6A5F9765-BA61-4550-849E-E21E4EED55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937" y="5648325"/>
              <a:ext cx="695325" cy="733425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0FF684D6-58E3-437E-913D-707CEB8D84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633" y="430187"/>
              <a:ext cx="455560" cy="607413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F85E080C-FAAD-403A-9F84-E609AC6B6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6586" y="2025821"/>
              <a:ext cx="896088" cy="1006134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4B5C21D8-3D61-4482-8829-2A01E3BE4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9292" y="4142968"/>
              <a:ext cx="783488" cy="554038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60C01AFC-0EEE-4175-805C-1C06CC65F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310" y="1528960"/>
              <a:ext cx="851499" cy="654050"/>
            </a:xfrm>
            <a:prstGeom prst="rect">
              <a:avLst/>
            </a:prstGeom>
          </p:spPr>
        </p:pic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BEFFC758-22F3-49EF-88CB-6C8127B3075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141" y="3199882"/>
            <a:ext cx="866773" cy="104012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B8B3C73-F707-42DA-9D95-7A06294364E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260" y="4794496"/>
            <a:ext cx="1271590" cy="122054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E308C632-5208-4268-996E-2BED8ADDE66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02" y="369690"/>
            <a:ext cx="1447379" cy="181332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2DEE20E8-F4E9-4D0B-9150-275E3F973E1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114" y="440382"/>
            <a:ext cx="1043328" cy="1453929"/>
          </a:xfrm>
          <a:prstGeom prst="rect">
            <a:avLst/>
          </a:prstGeom>
        </p:spPr>
      </p:pic>
      <p:grpSp>
        <p:nvGrpSpPr>
          <p:cNvPr id="37" name="组合 36">
            <a:extLst>
              <a:ext uri="{FF2B5EF4-FFF2-40B4-BE49-F238E27FC236}">
                <a16:creationId xmlns:a16="http://schemas.microsoft.com/office/drawing/2014/main" id="{7380857B-0CE1-4338-A7D3-C8EC1208D88E}"/>
              </a:ext>
            </a:extLst>
          </p:cNvPr>
          <p:cNvGrpSpPr/>
          <p:nvPr/>
        </p:nvGrpSpPr>
        <p:grpSpPr>
          <a:xfrm>
            <a:off x="103169" y="2180968"/>
            <a:ext cx="3666335" cy="4478038"/>
            <a:chOff x="600467" y="2146176"/>
            <a:chExt cx="3666335" cy="4478038"/>
          </a:xfrm>
        </p:grpSpPr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13477240-0098-49CF-9399-16F78F4CE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2760" y="2146176"/>
              <a:ext cx="2569761" cy="4226173"/>
            </a:xfrm>
            <a:prstGeom prst="rect">
              <a:avLst/>
            </a:prstGeom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A9FD814A-B356-40A9-94D9-DC111DC7B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467" y="5192837"/>
              <a:ext cx="3666335" cy="1431377"/>
            </a:xfrm>
            <a:prstGeom prst="rect">
              <a:avLst/>
            </a:prstGeom>
          </p:spPr>
        </p:pic>
      </p:grpSp>
      <p:pic>
        <p:nvPicPr>
          <p:cNvPr id="27" name="图片 26">
            <a:extLst>
              <a:ext uri="{FF2B5EF4-FFF2-40B4-BE49-F238E27FC236}">
                <a16:creationId xmlns:a16="http://schemas.microsoft.com/office/drawing/2014/main" id="{579C9203-581A-46BB-9587-F64910FCF06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203" y="4959050"/>
            <a:ext cx="1302246" cy="86399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38CCF5A1-3D8A-4D1E-9689-4383A7E03FC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93179" y="5330587"/>
            <a:ext cx="1112208" cy="984907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17D527EA-6B0F-4FB0-ABBD-B3B8DCBB4282}"/>
              </a:ext>
            </a:extLst>
          </p:cNvPr>
          <p:cNvSpPr txBox="1"/>
          <p:nvPr/>
        </p:nvSpPr>
        <p:spPr>
          <a:xfrm>
            <a:off x="4557112" y="2389377"/>
            <a:ext cx="78820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spc="-300" normalizeH="0" baseline="0" noProof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Thể</a:t>
            </a:r>
            <a:r>
              <a:rPr kumimoji="0" lang="en-US" altLang="zh-CN" sz="6000" b="1" i="0" u="none" strike="noStrike" kern="1200" spc="-300" normalizeH="0" noProof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 </a:t>
            </a:r>
            <a:r>
              <a:rPr kumimoji="0" lang="en-US" altLang="zh-CN" sz="6000" b="1" i="0" u="none" strike="noStrike" kern="1200" spc="-300" normalizeH="0" noProof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tích</a:t>
            </a:r>
            <a:r>
              <a:rPr kumimoji="0" lang="en-US" altLang="zh-CN" sz="6000" b="1" i="0" u="none" strike="noStrike" kern="1200" spc="-300" normalizeH="0" noProof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 </a:t>
            </a:r>
            <a:r>
              <a:rPr kumimoji="0" lang="en-US" altLang="zh-CN" sz="6000" b="1" i="0" u="none" strike="noStrike" kern="1200" spc="-300" normalizeH="0" noProof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của</a:t>
            </a:r>
            <a:r>
              <a:rPr kumimoji="0" lang="en-US" altLang="zh-CN" sz="6000" b="1" i="0" u="none" strike="noStrike" kern="1200" spc="-300" normalizeH="0" noProof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 </a:t>
            </a:r>
            <a:r>
              <a:rPr kumimoji="0" lang="en-US" altLang="zh-CN" sz="6000" b="1" i="0" u="none" strike="noStrike" kern="1200" spc="-300" normalizeH="0" noProof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hình</a:t>
            </a:r>
            <a:r>
              <a:rPr kumimoji="0" lang="en-US" altLang="zh-CN" sz="6000" b="1" i="0" u="none" strike="noStrike" kern="1200" spc="-300" normalizeH="0" noProof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 </a:t>
            </a:r>
            <a:r>
              <a:rPr kumimoji="0" lang="en-US" altLang="zh-CN" sz="6000" b="1" i="0" u="none" strike="noStrike" kern="1200" spc="-300" normalizeH="0" noProof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hộp</a:t>
            </a:r>
            <a:r>
              <a:rPr kumimoji="0" lang="en-US" altLang="zh-CN" sz="6000" b="1" i="0" u="none" strike="noStrike" kern="1200" spc="-300" normalizeH="0" noProof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 </a:t>
            </a:r>
            <a:r>
              <a:rPr kumimoji="0" lang="en-US" altLang="zh-CN" sz="6000" b="1" i="0" u="none" strike="noStrike" kern="1200" spc="-300" normalizeH="0" noProof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chữ</a:t>
            </a:r>
            <a:r>
              <a:rPr kumimoji="0" lang="en-US" altLang="zh-CN" sz="6000" b="1" i="0" u="none" strike="noStrike" kern="1200" spc="-300" normalizeH="0" noProof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 </a:t>
            </a:r>
            <a:r>
              <a:rPr kumimoji="0" lang="en-US" altLang="zh-CN" sz="6000" b="1" i="0" u="none" strike="noStrike" kern="1200" spc="-300" normalizeH="0" noProof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nhật</a:t>
            </a:r>
            <a:endParaRPr kumimoji="0" lang="zh-CN" altLang="en-US" sz="6000" b="1" i="0" u="none" strike="noStrike" kern="1200" spc="-300" normalizeH="0" baseline="0" noProof="0" dirty="0">
              <a:ln w="13462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dist="38100" dir="2700000" algn="bl" rotWithShape="0">
                  <a:schemeClr val="accent5"/>
                </a:outerShdw>
              </a:effectLst>
              <a:uLnTx/>
              <a:uFillTx/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  <p:pic>
        <p:nvPicPr>
          <p:cNvPr id="35" name="5cc586f401239">
            <a:hlinkClick r:id="" action="ppaction://media"/>
            <a:extLst>
              <a:ext uri="{FF2B5EF4-FFF2-40B4-BE49-F238E27FC236}">
                <a16:creationId xmlns:a16="http://schemas.microsoft.com/office/drawing/2014/main" id="{57B5437A-04AB-4BFB-A31A-374389CC4F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867390" y="-609600"/>
            <a:ext cx="609600" cy="6096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2B6CF12-8C5D-43B0-8793-7594F652AD9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808536" y="220238"/>
            <a:ext cx="7631064" cy="235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07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3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6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3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2A21158-6EFB-41CE-A474-DFE70E219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907676"/>
            <a:ext cx="12282716" cy="6141357"/>
          </a:xfrm>
          <a:custGeom>
            <a:avLst/>
            <a:gdLst>
              <a:gd name="connsiteX0" fmla="*/ 0 w 12068630"/>
              <a:gd name="connsiteY0" fmla="*/ 0 h 6034314"/>
              <a:gd name="connsiteX1" fmla="*/ 10191654 w 12068630"/>
              <a:gd name="connsiteY1" fmla="*/ 0 h 6034314"/>
              <a:gd name="connsiteX2" fmla="*/ 10205996 w 12068630"/>
              <a:gd name="connsiteY2" fmla="*/ 98440 h 6034314"/>
              <a:gd name="connsiteX3" fmla="*/ 10243458 w 12068630"/>
              <a:gd name="connsiteY3" fmla="*/ 391886 h 6034314"/>
              <a:gd name="connsiteX4" fmla="*/ 10243458 w 12068630"/>
              <a:gd name="connsiteY4" fmla="*/ 870857 h 6034314"/>
              <a:gd name="connsiteX5" fmla="*/ 10141858 w 12068630"/>
              <a:gd name="connsiteY5" fmla="*/ 1335314 h 6034314"/>
              <a:gd name="connsiteX6" fmla="*/ 10156372 w 12068630"/>
              <a:gd name="connsiteY6" fmla="*/ 1654628 h 6034314"/>
              <a:gd name="connsiteX7" fmla="*/ 10301515 w 12068630"/>
              <a:gd name="connsiteY7" fmla="*/ 1785257 h 6034314"/>
              <a:gd name="connsiteX8" fmla="*/ 10577286 w 12068630"/>
              <a:gd name="connsiteY8" fmla="*/ 1654628 h 6034314"/>
              <a:gd name="connsiteX9" fmla="*/ 10940144 w 12068630"/>
              <a:gd name="connsiteY9" fmla="*/ 1378857 h 6034314"/>
              <a:gd name="connsiteX10" fmla="*/ 11273972 w 12068630"/>
              <a:gd name="connsiteY10" fmla="*/ 1320800 h 6034314"/>
              <a:gd name="connsiteX11" fmla="*/ 11883572 w 12068630"/>
              <a:gd name="connsiteY11" fmla="*/ 1045028 h 6034314"/>
              <a:gd name="connsiteX12" fmla="*/ 11941629 w 12068630"/>
              <a:gd name="connsiteY12" fmla="*/ 29028 h 6034314"/>
              <a:gd name="connsiteX13" fmla="*/ 11913004 w 12068630"/>
              <a:gd name="connsiteY13" fmla="*/ 0 h 6034314"/>
              <a:gd name="connsiteX14" fmla="*/ 12068630 w 12068630"/>
              <a:gd name="connsiteY14" fmla="*/ 0 h 6034314"/>
              <a:gd name="connsiteX15" fmla="*/ 12068630 w 12068630"/>
              <a:gd name="connsiteY15" fmla="*/ 6034314 h 6034314"/>
              <a:gd name="connsiteX16" fmla="*/ 0 w 12068630"/>
              <a:gd name="connsiteY16" fmla="*/ 6034314 h 603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068630" h="6034314">
                <a:moveTo>
                  <a:pt x="0" y="0"/>
                </a:moveTo>
                <a:lnTo>
                  <a:pt x="10191654" y="0"/>
                </a:lnTo>
                <a:lnTo>
                  <a:pt x="10205996" y="98440"/>
                </a:lnTo>
                <a:cubicBezTo>
                  <a:pt x="10223161" y="208417"/>
                  <a:pt x="10241644" y="314779"/>
                  <a:pt x="10243458" y="391886"/>
                </a:cubicBezTo>
                <a:cubicBezTo>
                  <a:pt x="10248296" y="597505"/>
                  <a:pt x="10260391" y="713619"/>
                  <a:pt x="10243458" y="870857"/>
                </a:cubicBezTo>
                <a:cubicBezTo>
                  <a:pt x="10226525" y="1028095"/>
                  <a:pt x="10156372" y="1204686"/>
                  <a:pt x="10141858" y="1335314"/>
                </a:cubicBezTo>
                <a:cubicBezTo>
                  <a:pt x="10127344" y="1465943"/>
                  <a:pt x="10129762" y="1579638"/>
                  <a:pt x="10156372" y="1654628"/>
                </a:cubicBezTo>
                <a:cubicBezTo>
                  <a:pt x="10182981" y="1729619"/>
                  <a:pt x="10231363" y="1785257"/>
                  <a:pt x="10301515" y="1785257"/>
                </a:cubicBezTo>
                <a:cubicBezTo>
                  <a:pt x="10371667" y="1785257"/>
                  <a:pt x="10470848" y="1722361"/>
                  <a:pt x="10577286" y="1654628"/>
                </a:cubicBezTo>
                <a:cubicBezTo>
                  <a:pt x="10683724" y="1586895"/>
                  <a:pt x="10824030" y="1434495"/>
                  <a:pt x="10940144" y="1378857"/>
                </a:cubicBezTo>
                <a:cubicBezTo>
                  <a:pt x="11056258" y="1323219"/>
                  <a:pt x="11116734" y="1376438"/>
                  <a:pt x="11273972" y="1320800"/>
                </a:cubicBezTo>
                <a:cubicBezTo>
                  <a:pt x="11431210" y="1265162"/>
                  <a:pt x="11772296" y="1260323"/>
                  <a:pt x="11883572" y="1045028"/>
                </a:cubicBezTo>
                <a:cubicBezTo>
                  <a:pt x="11994848" y="829733"/>
                  <a:pt x="12115800" y="273352"/>
                  <a:pt x="11941629" y="29028"/>
                </a:cubicBezTo>
                <a:lnTo>
                  <a:pt x="11913004" y="0"/>
                </a:lnTo>
                <a:lnTo>
                  <a:pt x="12068630" y="0"/>
                </a:lnTo>
                <a:lnTo>
                  <a:pt x="12068630" y="6034314"/>
                </a:lnTo>
                <a:lnTo>
                  <a:pt x="0" y="6034314"/>
                </a:lnTo>
                <a:close/>
              </a:path>
            </a:pathLst>
          </a:cu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B8B5267-F68D-48B8-B8C2-99AAADA354BB}"/>
              </a:ext>
            </a:extLst>
          </p:cNvPr>
          <p:cNvSpPr txBox="1"/>
          <p:nvPr/>
        </p:nvSpPr>
        <p:spPr>
          <a:xfrm>
            <a:off x="2796410" y="2690303"/>
            <a:ext cx="7130106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8800" dirty="0" err="1" smtClean="0"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Khám</a:t>
            </a:r>
            <a:r>
              <a:rPr lang="en-US" altLang="zh-CN" sz="8800" dirty="0" smtClean="0"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8800" dirty="0" err="1" smtClean="0"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phá</a:t>
            </a:r>
            <a:endParaRPr lang="zh-CN" altLang="en-US" sz="8800" dirty="0"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99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AutoShape 5"/>
          <p:cNvCxnSpPr>
            <a:cxnSpLocks noChangeShapeType="1"/>
          </p:cNvCxnSpPr>
          <p:nvPr/>
        </p:nvCxnSpPr>
        <p:spPr bwMode="auto">
          <a:xfrm flipH="1">
            <a:off x="5572693" y="3351413"/>
            <a:ext cx="1274920" cy="977688"/>
          </a:xfrm>
          <a:prstGeom prst="straightConnector1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" name="AutoShape 2"/>
          <p:cNvCxnSpPr>
            <a:cxnSpLocks noChangeShapeType="1"/>
          </p:cNvCxnSpPr>
          <p:nvPr/>
        </p:nvCxnSpPr>
        <p:spPr bwMode="auto">
          <a:xfrm>
            <a:off x="2145073" y="3392078"/>
            <a:ext cx="4648200" cy="0"/>
          </a:xfrm>
          <a:prstGeom prst="straightConnector1">
            <a:avLst/>
          </a:prstGeom>
          <a:noFill/>
          <a:ln w="38100">
            <a:solidFill>
              <a:srgbClr val="FF9900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" name="AutoShape 3"/>
          <p:cNvCxnSpPr>
            <a:cxnSpLocks noChangeShapeType="1"/>
          </p:cNvCxnSpPr>
          <p:nvPr/>
        </p:nvCxnSpPr>
        <p:spPr bwMode="auto">
          <a:xfrm>
            <a:off x="899833" y="4331994"/>
            <a:ext cx="4686300" cy="8334"/>
          </a:xfrm>
          <a:prstGeom prst="straightConnector1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AutoShape 4"/>
          <p:cNvCxnSpPr>
            <a:cxnSpLocks noChangeShapeType="1"/>
          </p:cNvCxnSpPr>
          <p:nvPr/>
        </p:nvCxnSpPr>
        <p:spPr bwMode="auto">
          <a:xfrm flipH="1">
            <a:off x="918883" y="3392078"/>
            <a:ext cx="1219200" cy="914400"/>
          </a:xfrm>
          <a:prstGeom prst="straightConnector1">
            <a:avLst/>
          </a:prstGeom>
          <a:noFill/>
          <a:ln w="38100">
            <a:solidFill>
              <a:srgbClr val="FF9900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AutoShape 6"/>
          <p:cNvCxnSpPr>
            <a:cxnSpLocks noChangeShapeType="1"/>
          </p:cNvCxnSpPr>
          <p:nvPr/>
        </p:nvCxnSpPr>
        <p:spPr bwMode="auto">
          <a:xfrm>
            <a:off x="2124558" y="1613834"/>
            <a:ext cx="20515" cy="1778244"/>
          </a:xfrm>
          <a:prstGeom prst="straightConnector1">
            <a:avLst/>
          </a:prstGeom>
          <a:noFill/>
          <a:ln w="38100">
            <a:solidFill>
              <a:srgbClr val="FF9900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AutoShape 7"/>
          <p:cNvCxnSpPr>
            <a:cxnSpLocks noChangeShapeType="1"/>
          </p:cNvCxnSpPr>
          <p:nvPr/>
        </p:nvCxnSpPr>
        <p:spPr bwMode="auto">
          <a:xfrm>
            <a:off x="6819649" y="1563278"/>
            <a:ext cx="1588" cy="1828800"/>
          </a:xfrm>
          <a:prstGeom prst="straightConnector1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20688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>
            <a:off x="22974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>
            <a:off x="25260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AutoShape 11"/>
          <p:cNvSpPr>
            <a:spLocks noChangeArrowheads="1"/>
          </p:cNvSpPr>
          <p:nvPr/>
        </p:nvSpPr>
        <p:spPr bwMode="auto">
          <a:xfrm>
            <a:off x="27546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AutoShape 12"/>
          <p:cNvSpPr>
            <a:spLocks noChangeArrowheads="1"/>
          </p:cNvSpPr>
          <p:nvPr/>
        </p:nvSpPr>
        <p:spPr bwMode="auto">
          <a:xfrm>
            <a:off x="29832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AutoShape 13"/>
          <p:cNvSpPr>
            <a:spLocks noChangeArrowheads="1"/>
          </p:cNvSpPr>
          <p:nvPr/>
        </p:nvSpPr>
        <p:spPr bwMode="auto">
          <a:xfrm>
            <a:off x="32118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AutoShape 14"/>
          <p:cNvSpPr>
            <a:spLocks noChangeArrowheads="1"/>
          </p:cNvSpPr>
          <p:nvPr/>
        </p:nvSpPr>
        <p:spPr bwMode="auto">
          <a:xfrm>
            <a:off x="34404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auto">
          <a:xfrm>
            <a:off x="36690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AutoShape 16"/>
          <p:cNvSpPr>
            <a:spLocks noChangeArrowheads="1"/>
          </p:cNvSpPr>
          <p:nvPr/>
        </p:nvSpPr>
        <p:spPr bwMode="auto">
          <a:xfrm>
            <a:off x="38976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AutoShape 17"/>
          <p:cNvSpPr>
            <a:spLocks noChangeArrowheads="1"/>
          </p:cNvSpPr>
          <p:nvPr/>
        </p:nvSpPr>
        <p:spPr bwMode="auto">
          <a:xfrm>
            <a:off x="41262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AutoShape 18"/>
          <p:cNvSpPr>
            <a:spLocks noChangeArrowheads="1"/>
          </p:cNvSpPr>
          <p:nvPr/>
        </p:nvSpPr>
        <p:spPr bwMode="auto">
          <a:xfrm>
            <a:off x="43548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" name="AutoShape 19"/>
          <p:cNvSpPr>
            <a:spLocks noChangeArrowheads="1"/>
          </p:cNvSpPr>
          <p:nvPr/>
        </p:nvSpPr>
        <p:spPr bwMode="auto">
          <a:xfrm>
            <a:off x="45834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AutoShape 20"/>
          <p:cNvSpPr>
            <a:spLocks noChangeArrowheads="1"/>
          </p:cNvSpPr>
          <p:nvPr/>
        </p:nvSpPr>
        <p:spPr bwMode="auto">
          <a:xfrm>
            <a:off x="48120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" name="AutoShape 21"/>
          <p:cNvSpPr>
            <a:spLocks noChangeArrowheads="1"/>
          </p:cNvSpPr>
          <p:nvPr/>
        </p:nvSpPr>
        <p:spPr bwMode="auto">
          <a:xfrm>
            <a:off x="50406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" name="AutoShape 22"/>
          <p:cNvSpPr>
            <a:spLocks noChangeArrowheads="1"/>
          </p:cNvSpPr>
          <p:nvPr/>
        </p:nvSpPr>
        <p:spPr bwMode="auto">
          <a:xfrm>
            <a:off x="52692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" name="AutoShape 23"/>
          <p:cNvSpPr>
            <a:spLocks noChangeArrowheads="1"/>
          </p:cNvSpPr>
          <p:nvPr/>
        </p:nvSpPr>
        <p:spPr bwMode="auto">
          <a:xfrm>
            <a:off x="54978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AutoShape 24"/>
          <p:cNvSpPr>
            <a:spLocks noChangeArrowheads="1"/>
          </p:cNvSpPr>
          <p:nvPr/>
        </p:nvSpPr>
        <p:spPr bwMode="auto">
          <a:xfrm>
            <a:off x="57264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5" name="AutoShape 25"/>
          <p:cNvSpPr>
            <a:spLocks noChangeArrowheads="1"/>
          </p:cNvSpPr>
          <p:nvPr/>
        </p:nvSpPr>
        <p:spPr bwMode="auto">
          <a:xfrm>
            <a:off x="59550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6" name="AutoShape 26"/>
          <p:cNvSpPr>
            <a:spLocks noChangeArrowheads="1"/>
          </p:cNvSpPr>
          <p:nvPr/>
        </p:nvSpPr>
        <p:spPr bwMode="auto">
          <a:xfrm>
            <a:off x="61836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7" name="AutoShape 27"/>
          <p:cNvSpPr>
            <a:spLocks noChangeArrowheads="1"/>
          </p:cNvSpPr>
          <p:nvPr/>
        </p:nvSpPr>
        <p:spPr bwMode="auto">
          <a:xfrm>
            <a:off x="64122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28" name="Group 28"/>
          <p:cNvGrpSpPr>
            <a:grpSpLocks/>
          </p:cNvGrpSpPr>
          <p:nvPr/>
        </p:nvGrpSpPr>
        <p:grpSpPr bwMode="auto">
          <a:xfrm>
            <a:off x="1992673" y="3220628"/>
            <a:ext cx="4724400" cy="285750"/>
            <a:chOff x="1296" y="1152"/>
            <a:chExt cx="2976" cy="240"/>
          </a:xfrm>
        </p:grpSpPr>
        <p:sp>
          <p:nvSpPr>
            <p:cNvPr id="29" name="AutoShape 29"/>
            <p:cNvSpPr>
              <a:spLocks noChangeArrowheads="1"/>
            </p:cNvSpPr>
            <p:nvPr/>
          </p:nvSpPr>
          <p:spPr bwMode="auto">
            <a:xfrm>
              <a:off x="1296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" name="AutoShape 30"/>
            <p:cNvSpPr>
              <a:spLocks noChangeArrowheads="1"/>
            </p:cNvSpPr>
            <p:nvPr/>
          </p:nvSpPr>
          <p:spPr bwMode="auto">
            <a:xfrm>
              <a:off x="1440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" name="AutoShape 31"/>
            <p:cNvSpPr>
              <a:spLocks noChangeArrowheads="1"/>
            </p:cNvSpPr>
            <p:nvPr/>
          </p:nvSpPr>
          <p:spPr bwMode="auto">
            <a:xfrm>
              <a:off x="1584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" name="AutoShape 32"/>
            <p:cNvSpPr>
              <a:spLocks noChangeArrowheads="1"/>
            </p:cNvSpPr>
            <p:nvPr/>
          </p:nvSpPr>
          <p:spPr bwMode="auto">
            <a:xfrm>
              <a:off x="1728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" name="AutoShape 33"/>
            <p:cNvSpPr>
              <a:spLocks noChangeArrowheads="1"/>
            </p:cNvSpPr>
            <p:nvPr/>
          </p:nvSpPr>
          <p:spPr bwMode="auto">
            <a:xfrm>
              <a:off x="1872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4" name="AutoShape 34"/>
            <p:cNvSpPr>
              <a:spLocks noChangeArrowheads="1"/>
            </p:cNvSpPr>
            <p:nvPr/>
          </p:nvSpPr>
          <p:spPr bwMode="auto">
            <a:xfrm>
              <a:off x="2016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" name="AutoShape 35"/>
            <p:cNvSpPr>
              <a:spLocks noChangeArrowheads="1"/>
            </p:cNvSpPr>
            <p:nvPr/>
          </p:nvSpPr>
          <p:spPr bwMode="auto">
            <a:xfrm>
              <a:off x="2160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6" name="AutoShape 36"/>
            <p:cNvSpPr>
              <a:spLocks noChangeArrowheads="1"/>
            </p:cNvSpPr>
            <p:nvPr/>
          </p:nvSpPr>
          <p:spPr bwMode="auto">
            <a:xfrm>
              <a:off x="2304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7" name="AutoShape 37"/>
            <p:cNvSpPr>
              <a:spLocks noChangeArrowheads="1"/>
            </p:cNvSpPr>
            <p:nvPr/>
          </p:nvSpPr>
          <p:spPr bwMode="auto">
            <a:xfrm>
              <a:off x="2448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8" name="AutoShape 38"/>
            <p:cNvSpPr>
              <a:spLocks noChangeArrowheads="1"/>
            </p:cNvSpPr>
            <p:nvPr/>
          </p:nvSpPr>
          <p:spPr bwMode="auto">
            <a:xfrm>
              <a:off x="2592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9" name="AutoShape 39"/>
            <p:cNvSpPr>
              <a:spLocks noChangeArrowheads="1"/>
            </p:cNvSpPr>
            <p:nvPr/>
          </p:nvSpPr>
          <p:spPr bwMode="auto">
            <a:xfrm>
              <a:off x="2736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0" name="AutoShape 40"/>
            <p:cNvSpPr>
              <a:spLocks noChangeArrowheads="1"/>
            </p:cNvSpPr>
            <p:nvPr/>
          </p:nvSpPr>
          <p:spPr bwMode="auto">
            <a:xfrm>
              <a:off x="2880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1" name="AutoShape 41"/>
            <p:cNvSpPr>
              <a:spLocks noChangeArrowheads="1"/>
            </p:cNvSpPr>
            <p:nvPr/>
          </p:nvSpPr>
          <p:spPr bwMode="auto">
            <a:xfrm>
              <a:off x="3024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2" name="AutoShape 42"/>
            <p:cNvSpPr>
              <a:spLocks noChangeArrowheads="1"/>
            </p:cNvSpPr>
            <p:nvPr/>
          </p:nvSpPr>
          <p:spPr bwMode="auto">
            <a:xfrm>
              <a:off x="3168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3" name="AutoShape 43"/>
            <p:cNvSpPr>
              <a:spLocks noChangeArrowheads="1"/>
            </p:cNvSpPr>
            <p:nvPr/>
          </p:nvSpPr>
          <p:spPr bwMode="auto">
            <a:xfrm>
              <a:off x="3312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" name="AutoShape 44"/>
            <p:cNvSpPr>
              <a:spLocks noChangeArrowheads="1"/>
            </p:cNvSpPr>
            <p:nvPr/>
          </p:nvSpPr>
          <p:spPr bwMode="auto">
            <a:xfrm>
              <a:off x="3456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" name="AutoShape 45"/>
            <p:cNvSpPr>
              <a:spLocks noChangeArrowheads="1"/>
            </p:cNvSpPr>
            <p:nvPr/>
          </p:nvSpPr>
          <p:spPr bwMode="auto">
            <a:xfrm>
              <a:off x="3600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6" name="AutoShape 46"/>
            <p:cNvSpPr>
              <a:spLocks noChangeArrowheads="1"/>
            </p:cNvSpPr>
            <p:nvPr/>
          </p:nvSpPr>
          <p:spPr bwMode="auto">
            <a:xfrm>
              <a:off x="3744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7" name="AutoShape 47"/>
            <p:cNvSpPr>
              <a:spLocks noChangeArrowheads="1"/>
            </p:cNvSpPr>
            <p:nvPr/>
          </p:nvSpPr>
          <p:spPr bwMode="auto">
            <a:xfrm>
              <a:off x="3888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8" name="AutoShape 48"/>
            <p:cNvSpPr>
              <a:spLocks noChangeArrowheads="1"/>
            </p:cNvSpPr>
            <p:nvPr/>
          </p:nvSpPr>
          <p:spPr bwMode="auto">
            <a:xfrm>
              <a:off x="4032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49" name="Group 49"/>
          <p:cNvGrpSpPr>
            <a:grpSpLocks/>
          </p:cNvGrpSpPr>
          <p:nvPr/>
        </p:nvGrpSpPr>
        <p:grpSpPr bwMode="auto">
          <a:xfrm>
            <a:off x="1909483" y="3277778"/>
            <a:ext cx="4724400" cy="285750"/>
            <a:chOff x="1248" y="1392"/>
            <a:chExt cx="2976" cy="240"/>
          </a:xfrm>
        </p:grpSpPr>
        <p:sp>
          <p:nvSpPr>
            <p:cNvPr id="50" name="AutoShape 50"/>
            <p:cNvSpPr>
              <a:spLocks noChangeArrowheads="1"/>
            </p:cNvSpPr>
            <p:nvPr/>
          </p:nvSpPr>
          <p:spPr bwMode="auto">
            <a:xfrm>
              <a:off x="1248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1" name="AutoShape 51"/>
            <p:cNvSpPr>
              <a:spLocks noChangeArrowheads="1"/>
            </p:cNvSpPr>
            <p:nvPr/>
          </p:nvSpPr>
          <p:spPr bwMode="auto">
            <a:xfrm>
              <a:off x="1392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2" name="AutoShape 52"/>
            <p:cNvSpPr>
              <a:spLocks noChangeArrowheads="1"/>
            </p:cNvSpPr>
            <p:nvPr/>
          </p:nvSpPr>
          <p:spPr bwMode="auto">
            <a:xfrm>
              <a:off x="1536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3" name="AutoShape 53"/>
            <p:cNvSpPr>
              <a:spLocks noChangeArrowheads="1"/>
            </p:cNvSpPr>
            <p:nvPr/>
          </p:nvSpPr>
          <p:spPr bwMode="auto">
            <a:xfrm>
              <a:off x="1680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4" name="AutoShape 54"/>
            <p:cNvSpPr>
              <a:spLocks noChangeArrowheads="1"/>
            </p:cNvSpPr>
            <p:nvPr/>
          </p:nvSpPr>
          <p:spPr bwMode="auto">
            <a:xfrm>
              <a:off x="1824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5" name="AutoShape 55"/>
            <p:cNvSpPr>
              <a:spLocks noChangeArrowheads="1"/>
            </p:cNvSpPr>
            <p:nvPr/>
          </p:nvSpPr>
          <p:spPr bwMode="auto">
            <a:xfrm>
              <a:off x="1968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6" name="AutoShape 56"/>
            <p:cNvSpPr>
              <a:spLocks noChangeArrowheads="1"/>
            </p:cNvSpPr>
            <p:nvPr/>
          </p:nvSpPr>
          <p:spPr bwMode="auto">
            <a:xfrm>
              <a:off x="2112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7" name="AutoShape 57"/>
            <p:cNvSpPr>
              <a:spLocks noChangeArrowheads="1"/>
            </p:cNvSpPr>
            <p:nvPr/>
          </p:nvSpPr>
          <p:spPr bwMode="auto">
            <a:xfrm>
              <a:off x="2256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8" name="AutoShape 58"/>
            <p:cNvSpPr>
              <a:spLocks noChangeArrowheads="1"/>
            </p:cNvSpPr>
            <p:nvPr/>
          </p:nvSpPr>
          <p:spPr bwMode="auto">
            <a:xfrm>
              <a:off x="2400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9" name="AutoShape 59"/>
            <p:cNvSpPr>
              <a:spLocks noChangeArrowheads="1"/>
            </p:cNvSpPr>
            <p:nvPr/>
          </p:nvSpPr>
          <p:spPr bwMode="auto">
            <a:xfrm>
              <a:off x="2544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0" name="AutoShape 60"/>
            <p:cNvSpPr>
              <a:spLocks noChangeArrowheads="1"/>
            </p:cNvSpPr>
            <p:nvPr/>
          </p:nvSpPr>
          <p:spPr bwMode="auto">
            <a:xfrm>
              <a:off x="2688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1" name="AutoShape 61"/>
            <p:cNvSpPr>
              <a:spLocks noChangeArrowheads="1"/>
            </p:cNvSpPr>
            <p:nvPr/>
          </p:nvSpPr>
          <p:spPr bwMode="auto">
            <a:xfrm>
              <a:off x="2832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2" name="AutoShape 62"/>
            <p:cNvSpPr>
              <a:spLocks noChangeArrowheads="1"/>
            </p:cNvSpPr>
            <p:nvPr/>
          </p:nvSpPr>
          <p:spPr bwMode="auto">
            <a:xfrm>
              <a:off x="2976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3" name="AutoShape 63"/>
            <p:cNvSpPr>
              <a:spLocks noChangeArrowheads="1"/>
            </p:cNvSpPr>
            <p:nvPr/>
          </p:nvSpPr>
          <p:spPr bwMode="auto">
            <a:xfrm>
              <a:off x="3120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4" name="AutoShape 64"/>
            <p:cNvSpPr>
              <a:spLocks noChangeArrowheads="1"/>
            </p:cNvSpPr>
            <p:nvPr/>
          </p:nvSpPr>
          <p:spPr bwMode="auto">
            <a:xfrm>
              <a:off x="3264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5" name="AutoShape 65"/>
            <p:cNvSpPr>
              <a:spLocks noChangeArrowheads="1"/>
            </p:cNvSpPr>
            <p:nvPr/>
          </p:nvSpPr>
          <p:spPr bwMode="auto">
            <a:xfrm>
              <a:off x="3408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6" name="AutoShape 66"/>
            <p:cNvSpPr>
              <a:spLocks noChangeArrowheads="1"/>
            </p:cNvSpPr>
            <p:nvPr/>
          </p:nvSpPr>
          <p:spPr bwMode="auto">
            <a:xfrm>
              <a:off x="3552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7" name="AutoShape 67"/>
            <p:cNvSpPr>
              <a:spLocks noChangeArrowheads="1"/>
            </p:cNvSpPr>
            <p:nvPr/>
          </p:nvSpPr>
          <p:spPr bwMode="auto">
            <a:xfrm>
              <a:off x="3696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" name="AutoShape 68"/>
            <p:cNvSpPr>
              <a:spLocks noChangeArrowheads="1"/>
            </p:cNvSpPr>
            <p:nvPr/>
          </p:nvSpPr>
          <p:spPr bwMode="auto">
            <a:xfrm>
              <a:off x="3840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" name="AutoShape 69"/>
            <p:cNvSpPr>
              <a:spLocks noChangeArrowheads="1"/>
            </p:cNvSpPr>
            <p:nvPr/>
          </p:nvSpPr>
          <p:spPr bwMode="auto">
            <a:xfrm>
              <a:off x="3984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70" name="Group 70"/>
          <p:cNvGrpSpPr>
            <a:grpSpLocks/>
          </p:cNvGrpSpPr>
          <p:nvPr/>
        </p:nvGrpSpPr>
        <p:grpSpPr bwMode="auto">
          <a:xfrm>
            <a:off x="1833283" y="3334928"/>
            <a:ext cx="4724400" cy="285750"/>
            <a:chOff x="672" y="3216"/>
            <a:chExt cx="2976" cy="240"/>
          </a:xfrm>
        </p:grpSpPr>
        <p:sp>
          <p:nvSpPr>
            <p:cNvPr id="71" name="AutoShape 71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2" name="AutoShape 72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3" name="AutoShape 73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4" name="AutoShape 74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5" name="AutoShape 75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6" name="AutoShape 76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7" name="AutoShape 77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8" name="AutoShape 78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9" name="AutoShape 79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0" name="AutoShape 80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1" name="AutoShape 81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2" name="AutoShape 82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3" name="AutoShape 83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4" name="AutoShape 84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5" name="AutoShape 85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6" name="AutoShape 86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7" name="AutoShape 87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8" name="AutoShape 88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9" name="AutoShape 89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0" name="AutoShape 90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91" name="Group 91"/>
          <p:cNvGrpSpPr>
            <a:grpSpLocks/>
          </p:cNvGrpSpPr>
          <p:nvPr/>
        </p:nvGrpSpPr>
        <p:grpSpPr bwMode="auto">
          <a:xfrm>
            <a:off x="1757083" y="3392078"/>
            <a:ext cx="4724400" cy="285750"/>
            <a:chOff x="672" y="3216"/>
            <a:chExt cx="2976" cy="240"/>
          </a:xfrm>
        </p:grpSpPr>
        <p:sp>
          <p:nvSpPr>
            <p:cNvPr id="92" name="AutoShape 92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3" name="AutoShape 93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4" name="AutoShape 94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5" name="AutoShape 95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6" name="AutoShape 96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7" name="AutoShape 97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8" name="AutoShape 98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9" name="AutoShape 99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0" name="AutoShape 100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1" name="AutoShape 101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2" name="AutoShape 102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" name="AutoShape 103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4" name="AutoShape 104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5" name="AutoShape 105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6" name="AutoShape 106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7" name="AutoShape 107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8" name="AutoShape 108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9" name="AutoShape 109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0" name="AutoShape 110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1" name="AutoShape 111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12" name="Group 112"/>
          <p:cNvGrpSpPr>
            <a:grpSpLocks/>
          </p:cNvGrpSpPr>
          <p:nvPr/>
        </p:nvGrpSpPr>
        <p:grpSpPr bwMode="auto">
          <a:xfrm>
            <a:off x="1680883" y="3449228"/>
            <a:ext cx="4724400" cy="285750"/>
            <a:chOff x="672" y="3216"/>
            <a:chExt cx="2976" cy="240"/>
          </a:xfrm>
        </p:grpSpPr>
        <p:sp>
          <p:nvSpPr>
            <p:cNvPr id="113" name="AutoShape 113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4" name="AutoShape 114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5" name="AutoShape 115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6" name="AutoShape 116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7" name="AutoShape 117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8" name="AutoShape 118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9" name="AutoShape 119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0" name="AutoShape 120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1" name="AutoShape 121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2" name="AutoShape 122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3" name="AutoShape 123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4" name="AutoShape 124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5" name="AutoShape 125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6" name="AutoShape 126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7" name="AutoShape 127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8" name="AutoShape 128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9" name="AutoShape 129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0" name="AutoShape 130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1" name="AutoShape 131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2" name="AutoShape 132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33" name="Group 133"/>
          <p:cNvGrpSpPr>
            <a:grpSpLocks/>
          </p:cNvGrpSpPr>
          <p:nvPr/>
        </p:nvGrpSpPr>
        <p:grpSpPr bwMode="auto">
          <a:xfrm>
            <a:off x="1604683" y="3506378"/>
            <a:ext cx="4724400" cy="285750"/>
            <a:chOff x="672" y="3216"/>
            <a:chExt cx="2976" cy="240"/>
          </a:xfrm>
        </p:grpSpPr>
        <p:sp>
          <p:nvSpPr>
            <p:cNvPr id="134" name="AutoShape 134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5" name="AutoShape 135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6" name="AutoShape 136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7" name="AutoShape 137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8" name="AutoShape 138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9" name="AutoShape 139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0" name="AutoShape 140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1" name="AutoShape 141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2" name="AutoShape 142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3" name="AutoShape 143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4" name="AutoShape 144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5" name="AutoShape 145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6" name="AutoShape 146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7" name="AutoShape 147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8" name="AutoShape 148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9" name="AutoShape 149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0" name="AutoShape 150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1" name="AutoShape 151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2" name="AutoShape 152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3" name="AutoShape 153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54" name="Group 154"/>
          <p:cNvGrpSpPr>
            <a:grpSpLocks/>
          </p:cNvGrpSpPr>
          <p:nvPr/>
        </p:nvGrpSpPr>
        <p:grpSpPr bwMode="auto">
          <a:xfrm>
            <a:off x="1528483" y="3563528"/>
            <a:ext cx="4724400" cy="285750"/>
            <a:chOff x="672" y="3216"/>
            <a:chExt cx="2976" cy="240"/>
          </a:xfrm>
        </p:grpSpPr>
        <p:sp>
          <p:nvSpPr>
            <p:cNvPr id="155" name="AutoShape 155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6" name="AutoShape 156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7" name="AutoShape 157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8" name="AutoShape 158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9" name="AutoShape 159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0" name="AutoShape 160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1" name="AutoShape 161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2" name="AutoShape 162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3" name="AutoShape 163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4" name="AutoShape 164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165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6" name="AutoShape 166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7" name="AutoShape 167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8" name="AutoShape 168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9" name="AutoShape 169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0" name="AutoShape 170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1" name="AutoShape 171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2" name="AutoShape 172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" name="AutoShape 173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" name="AutoShape 174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75" name="Group 175"/>
          <p:cNvGrpSpPr>
            <a:grpSpLocks/>
          </p:cNvGrpSpPr>
          <p:nvPr/>
        </p:nvGrpSpPr>
        <p:grpSpPr bwMode="auto">
          <a:xfrm>
            <a:off x="1452283" y="3620678"/>
            <a:ext cx="4724400" cy="285750"/>
            <a:chOff x="672" y="3216"/>
            <a:chExt cx="2976" cy="240"/>
          </a:xfrm>
        </p:grpSpPr>
        <p:sp>
          <p:nvSpPr>
            <p:cNvPr id="176" name="AutoShape 176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7" name="AutoShape 177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8" name="AutoShape 178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9" name="AutoShape 179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0" name="AutoShape 180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1" name="AutoShape 181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2" name="AutoShape 182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3" name="AutoShape 183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4" name="AutoShape 184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5" name="AutoShape 185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6" name="AutoShape 186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7" name="AutoShape 187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8" name="AutoShape 188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9" name="AutoShape 189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0" name="AutoShape 190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1" name="AutoShape 191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2" name="AutoShape 192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3" name="AutoShape 193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4" name="AutoShape 194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5" name="AutoShape 195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96" name="Group 196"/>
          <p:cNvGrpSpPr>
            <a:grpSpLocks/>
          </p:cNvGrpSpPr>
          <p:nvPr/>
        </p:nvGrpSpPr>
        <p:grpSpPr bwMode="auto">
          <a:xfrm>
            <a:off x="1376083" y="3677828"/>
            <a:ext cx="4724400" cy="285750"/>
            <a:chOff x="672" y="3216"/>
            <a:chExt cx="2976" cy="240"/>
          </a:xfrm>
        </p:grpSpPr>
        <p:sp>
          <p:nvSpPr>
            <p:cNvPr id="197" name="AutoShape 197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8" name="AutoShape 198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9" name="AutoShape 199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0" name="AutoShape 200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1" name="AutoShape 201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2" name="AutoShape 202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3" name="AutoShape 203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4" name="AutoShape 204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5" name="AutoShape 205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6" name="AutoShape 206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7" name="AutoShape 207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8" name="AutoShape 208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9" name="AutoShape 209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0" name="AutoShape 210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1" name="AutoShape 211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2" name="AutoShape 212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3" name="AutoShape 213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4" name="AutoShape 214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5" name="AutoShape 215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6" name="AutoShape 216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17" name="Group 217"/>
          <p:cNvGrpSpPr>
            <a:grpSpLocks/>
          </p:cNvGrpSpPr>
          <p:nvPr/>
        </p:nvGrpSpPr>
        <p:grpSpPr bwMode="auto">
          <a:xfrm>
            <a:off x="1299883" y="3734978"/>
            <a:ext cx="4724400" cy="285750"/>
            <a:chOff x="672" y="3216"/>
            <a:chExt cx="2976" cy="240"/>
          </a:xfrm>
        </p:grpSpPr>
        <p:sp>
          <p:nvSpPr>
            <p:cNvPr id="218" name="AutoShape 218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9" name="AutoShape 219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0" name="AutoShape 220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1" name="AutoShape 221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2" name="AutoShape 222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3" name="AutoShape 223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4" name="AutoShape 224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5" name="AutoShape 225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6" name="AutoShape 226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7" name="AutoShape 227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8" name="AutoShape 228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9" name="AutoShape 229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0" name="AutoShape 230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1" name="AutoShape 231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2" name="AutoShape 232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3" name="AutoShape 233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4" name="AutoShape 234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5" name="AutoShape 235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6" name="AutoShape 236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7" name="AutoShape 237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38" name="Group 238"/>
          <p:cNvGrpSpPr>
            <a:grpSpLocks/>
          </p:cNvGrpSpPr>
          <p:nvPr/>
        </p:nvGrpSpPr>
        <p:grpSpPr bwMode="auto">
          <a:xfrm>
            <a:off x="1223683" y="3792128"/>
            <a:ext cx="4724400" cy="285750"/>
            <a:chOff x="672" y="3216"/>
            <a:chExt cx="2976" cy="240"/>
          </a:xfrm>
        </p:grpSpPr>
        <p:sp>
          <p:nvSpPr>
            <p:cNvPr id="239" name="AutoShape 239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0" name="AutoShape 240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1" name="AutoShape 241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2" name="AutoShape 242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3" name="AutoShape 243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4" name="AutoShape 244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5" name="AutoShape 245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6" name="AutoShape 246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7" name="AutoShape 247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8" name="AutoShape 248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9" name="AutoShape 249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0" name="AutoShape 250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1" name="AutoShape 251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2" name="AutoShape 252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3" name="AutoShape 253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4" name="AutoShape 254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5" name="AutoShape 255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6" name="AutoShape 256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7" name="AutoShape 257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8" name="AutoShape 258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59" name="Group 259"/>
          <p:cNvGrpSpPr>
            <a:grpSpLocks/>
          </p:cNvGrpSpPr>
          <p:nvPr/>
        </p:nvGrpSpPr>
        <p:grpSpPr bwMode="auto">
          <a:xfrm>
            <a:off x="1147483" y="3849278"/>
            <a:ext cx="4724400" cy="285750"/>
            <a:chOff x="672" y="3216"/>
            <a:chExt cx="2976" cy="240"/>
          </a:xfrm>
        </p:grpSpPr>
        <p:sp>
          <p:nvSpPr>
            <p:cNvPr id="260" name="AutoShape 260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1" name="AutoShape 261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2" name="AutoShape 262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3" name="AutoShape 263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4" name="AutoShape 264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5" name="AutoShape 265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6" name="AutoShape 266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7" name="AutoShape 267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8" name="AutoShape 268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9" name="AutoShape 269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0" name="AutoShape 270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1" name="AutoShape 271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2" name="AutoShape 272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3" name="AutoShape 273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4" name="AutoShape 274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5" name="AutoShape 275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6" name="AutoShape 276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7" name="AutoShape 277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8" name="AutoShape 278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9" name="AutoShape 279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80" name="Group 280"/>
          <p:cNvGrpSpPr>
            <a:grpSpLocks/>
          </p:cNvGrpSpPr>
          <p:nvPr/>
        </p:nvGrpSpPr>
        <p:grpSpPr bwMode="auto">
          <a:xfrm>
            <a:off x="1071283" y="3906428"/>
            <a:ext cx="4724400" cy="285750"/>
            <a:chOff x="672" y="3216"/>
            <a:chExt cx="2976" cy="240"/>
          </a:xfrm>
        </p:grpSpPr>
        <p:sp>
          <p:nvSpPr>
            <p:cNvPr id="281" name="AutoShape 281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82" name="AutoShape 282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83" name="AutoShape 283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84" name="AutoShape 284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85" name="AutoShape 285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86" name="AutoShape 286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87" name="AutoShape 287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88" name="AutoShape 288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89" name="AutoShape 289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0" name="AutoShape 290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1" name="AutoShape 291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2" name="AutoShape 292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3" name="AutoShape 293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4" name="AutoShape 294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5" name="AutoShape 295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6" name="AutoShape 296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7" name="AutoShape 297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8" name="AutoShape 298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9" name="AutoShape 299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0" name="AutoShape 300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01" name="Group 301"/>
          <p:cNvGrpSpPr>
            <a:grpSpLocks/>
          </p:cNvGrpSpPr>
          <p:nvPr/>
        </p:nvGrpSpPr>
        <p:grpSpPr bwMode="auto">
          <a:xfrm>
            <a:off x="995083" y="3963578"/>
            <a:ext cx="4724400" cy="285750"/>
            <a:chOff x="672" y="3216"/>
            <a:chExt cx="2976" cy="240"/>
          </a:xfrm>
        </p:grpSpPr>
        <p:sp>
          <p:nvSpPr>
            <p:cNvPr id="302" name="AutoShape 302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3" name="AutoShape 303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4" name="AutoShape 304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5" name="AutoShape 305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6" name="AutoShape 306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7" name="AutoShape 307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8" name="AutoShape 308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9" name="AutoShape 309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0" name="AutoShape 310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1" name="AutoShape 311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2" name="AutoShape 312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3" name="AutoShape 313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4" name="AutoShape 314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5" name="AutoShape 315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6" name="AutoShape 316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7" name="AutoShape 317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8" name="AutoShape 318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9" name="AutoShape 319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0" name="AutoShape 320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1" name="AutoShape 321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22" name="Group 322"/>
          <p:cNvGrpSpPr>
            <a:grpSpLocks/>
          </p:cNvGrpSpPr>
          <p:nvPr/>
        </p:nvGrpSpPr>
        <p:grpSpPr bwMode="auto">
          <a:xfrm>
            <a:off x="918883" y="4020728"/>
            <a:ext cx="4724400" cy="285750"/>
            <a:chOff x="672" y="3216"/>
            <a:chExt cx="2976" cy="240"/>
          </a:xfrm>
        </p:grpSpPr>
        <p:sp>
          <p:nvSpPr>
            <p:cNvPr id="323" name="AutoShape 323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4" name="AutoShape 324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5" name="AutoShape 325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6" name="AutoShape 326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7" name="AutoShape 327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8" name="AutoShape 328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9" name="AutoShape 329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0" name="AutoShape 330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1" name="AutoShape 331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2" name="AutoShape 332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3" name="AutoShape 333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4" name="AutoShape 334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5" name="AutoShape 335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6" name="AutoShape 336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7" name="AutoShape 337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8" name="AutoShape 338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9" name="AutoShape 339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40" name="AutoShape 340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41" name="AutoShape 341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42" name="AutoShape 342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43" name="Group 343"/>
          <p:cNvGrpSpPr>
            <a:grpSpLocks/>
          </p:cNvGrpSpPr>
          <p:nvPr/>
        </p:nvGrpSpPr>
        <p:grpSpPr bwMode="auto">
          <a:xfrm>
            <a:off x="918883" y="2992028"/>
            <a:ext cx="5867400" cy="1143000"/>
            <a:chOff x="624" y="960"/>
            <a:chExt cx="3696" cy="960"/>
          </a:xfrm>
        </p:grpSpPr>
        <p:sp>
          <p:nvSpPr>
            <p:cNvPr id="344" name="AutoShape 344"/>
            <p:cNvSpPr>
              <a:spLocks noChangeArrowheads="1"/>
            </p:cNvSpPr>
            <p:nvPr/>
          </p:nvSpPr>
          <p:spPr bwMode="auto">
            <a:xfrm>
              <a:off x="134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45" name="AutoShape 345"/>
            <p:cNvSpPr>
              <a:spLocks noChangeArrowheads="1"/>
            </p:cNvSpPr>
            <p:nvPr/>
          </p:nvSpPr>
          <p:spPr bwMode="auto">
            <a:xfrm>
              <a:off x="148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46" name="AutoShape 346"/>
            <p:cNvSpPr>
              <a:spLocks noChangeArrowheads="1"/>
            </p:cNvSpPr>
            <p:nvPr/>
          </p:nvSpPr>
          <p:spPr bwMode="auto">
            <a:xfrm>
              <a:off x="163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47" name="AutoShape 347"/>
            <p:cNvSpPr>
              <a:spLocks noChangeArrowheads="1"/>
            </p:cNvSpPr>
            <p:nvPr/>
          </p:nvSpPr>
          <p:spPr bwMode="auto">
            <a:xfrm>
              <a:off x="177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48" name="AutoShape 348"/>
            <p:cNvSpPr>
              <a:spLocks noChangeArrowheads="1"/>
            </p:cNvSpPr>
            <p:nvPr/>
          </p:nvSpPr>
          <p:spPr bwMode="auto">
            <a:xfrm>
              <a:off x="192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49" name="AutoShape 349"/>
            <p:cNvSpPr>
              <a:spLocks noChangeArrowheads="1"/>
            </p:cNvSpPr>
            <p:nvPr/>
          </p:nvSpPr>
          <p:spPr bwMode="auto">
            <a:xfrm>
              <a:off x="206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0" name="AutoShape 350"/>
            <p:cNvSpPr>
              <a:spLocks noChangeArrowheads="1"/>
            </p:cNvSpPr>
            <p:nvPr/>
          </p:nvSpPr>
          <p:spPr bwMode="auto">
            <a:xfrm>
              <a:off x="220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1" name="AutoShape 351"/>
            <p:cNvSpPr>
              <a:spLocks noChangeArrowheads="1"/>
            </p:cNvSpPr>
            <p:nvPr/>
          </p:nvSpPr>
          <p:spPr bwMode="auto">
            <a:xfrm>
              <a:off x="235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2" name="AutoShape 352"/>
            <p:cNvSpPr>
              <a:spLocks noChangeArrowheads="1"/>
            </p:cNvSpPr>
            <p:nvPr/>
          </p:nvSpPr>
          <p:spPr bwMode="auto">
            <a:xfrm>
              <a:off x="249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3" name="AutoShape 353"/>
            <p:cNvSpPr>
              <a:spLocks noChangeArrowheads="1"/>
            </p:cNvSpPr>
            <p:nvPr/>
          </p:nvSpPr>
          <p:spPr bwMode="auto">
            <a:xfrm>
              <a:off x="264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4" name="AutoShape 354"/>
            <p:cNvSpPr>
              <a:spLocks noChangeArrowheads="1"/>
            </p:cNvSpPr>
            <p:nvPr/>
          </p:nvSpPr>
          <p:spPr bwMode="auto">
            <a:xfrm>
              <a:off x="278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5" name="AutoShape 355"/>
            <p:cNvSpPr>
              <a:spLocks noChangeArrowheads="1"/>
            </p:cNvSpPr>
            <p:nvPr/>
          </p:nvSpPr>
          <p:spPr bwMode="auto">
            <a:xfrm>
              <a:off x="292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6" name="AutoShape 356"/>
            <p:cNvSpPr>
              <a:spLocks noChangeArrowheads="1"/>
            </p:cNvSpPr>
            <p:nvPr/>
          </p:nvSpPr>
          <p:spPr bwMode="auto">
            <a:xfrm>
              <a:off x="307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7" name="AutoShape 357"/>
            <p:cNvSpPr>
              <a:spLocks noChangeArrowheads="1"/>
            </p:cNvSpPr>
            <p:nvPr/>
          </p:nvSpPr>
          <p:spPr bwMode="auto">
            <a:xfrm>
              <a:off x="321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8" name="AutoShape 358"/>
            <p:cNvSpPr>
              <a:spLocks noChangeArrowheads="1"/>
            </p:cNvSpPr>
            <p:nvPr/>
          </p:nvSpPr>
          <p:spPr bwMode="auto">
            <a:xfrm>
              <a:off x="336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9" name="AutoShape 359"/>
            <p:cNvSpPr>
              <a:spLocks noChangeArrowheads="1"/>
            </p:cNvSpPr>
            <p:nvPr/>
          </p:nvSpPr>
          <p:spPr bwMode="auto">
            <a:xfrm>
              <a:off x="350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60" name="AutoShape 360"/>
            <p:cNvSpPr>
              <a:spLocks noChangeArrowheads="1"/>
            </p:cNvSpPr>
            <p:nvPr/>
          </p:nvSpPr>
          <p:spPr bwMode="auto">
            <a:xfrm>
              <a:off x="364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61" name="AutoShape 361"/>
            <p:cNvSpPr>
              <a:spLocks noChangeArrowheads="1"/>
            </p:cNvSpPr>
            <p:nvPr/>
          </p:nvSpPr>
          <p:spPr bwMode="auto">
            <a:xfrm>
              <a:off x="379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62" name="AutoShape 362"/>
            <p:cNvSpPr>
              <a:spLocks noChangeArrowheads="1"/>
            </p:cNvSpPr>
            <p:nvPr/>
          </p:nvSpPr>
          <p:spPr bwMode="auto">
            <a:xfrm>
              <a:off x="393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63" name="AutoShape 363"/>
            <p:cNvSpPr>
              <a:spLocks noChangeArrowheads="1"/>
            </p:cNvSpPr>
            <p:nvPr/>
          </p:nvSpPr>
          <p:spPr bwMode="auto">
            <a:xfrm>
              <a:off x="408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364" name="Group 364"/>
            <p:cNvGrpSpPr>
              <a:grpSpLocks/>
            </p:cNvGrpSpPr>
            <p:nvPr/>
          </p:nvGrpSpPr>
          <p:grpSpPr bwMode="auto">
            <a:xfrm>
              <a:off x="1296" y="1008"/>
              <a:ext cx="2976" cy="240"/>
              <a:chOff x="1296" y="1152"/>
              <a:chExt cx="2976" cy="240"/>
            </a:xfrm>
          </p:grpSpPr>
          <p:sp>
            <p:nvSpPr>
              <p:cNvPr id="659" name="AutoShape 365"/>
              <p:cNvSpPr>
                <a:spLocks noChangeArrowheads="1"/>
              </p:cNvSpPr>
              <p:nvPr/>
            </p:nvSpPr>
            <p:spPr bwMode="auto">
              <a:xfrm>
                <a:off x="129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0" name="AutoShape 366"/>
              <p:cNvSpPr>
                <a:spLocks noChangeArrowheads="1"/>
              </p:cNvSpPr>
              <p:nvPr/>
            </p:nvSpPr>
            <p:spPr bwMode="auto">
              <a:xfrm>
                <a:off x="144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1" name="AutoShape 367"/>
              <p:cNvSpPr>
                <a:spLocks noChangeArrowheads="1"/>
              </p:cNvSpPr>
              <p:nvPr/>
            </p:nvSpPr>
            <p:spPr bwMode="auto">
              <a:xfrm>
                <a:off x="158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2" name="AutoShape 368"/>
              <p:cNvSpPr>
                <a:spLocks noChangeArrowheads="1"/>
              </p:cNvSpPr>
              <p:nvPr/>
            </p:nvSpPr>
            <p:spPr bwMode="auto">
              <a:xfrm>
                <a:off x="172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3" name="AutoShape 369"/>
              <p:cNvSpPr>
                <a:spLocks noChangeArrowheads="1"/>
              </p:cNvSpPr>
              <p:nvPr/>
            </p:nvSpPr>
            <p:spPr bwMode="auto">
              <a:xfrm>
                <a:off x="187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4" name="AutoShape 370"/>
              <p:cNvSpPr>
                <a:spLocks noChangeArrowheads="1"/>
              </p:cNvSpPr>
              <p:nvPr/>
            </p:nvSpPr>
            <p:spPr bwMode="auto">
              <a:xfrm>
                <a:off x="201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5" name="AutoShape 371"/>
              <p:cNvSpPr>
                <a:spLocks noChangeArrowheads="1"/>
              </p:cNvSpPr>
              <p:nvPr/>
            </p:nvSpPr>
            <p:spPr bwMode="auto">
              <a:xfrm>
                <a:off x="216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6" name="AutoShape 372"/>
              <p:cNvSpPr>
                <a:spLocks noChangeArrowheads="1"/>
              </p:cNvSpPr>
              <p:nvPr/>
            </p:nvSpPr>
            <p:spPr bwMode="auto">
              <a:xfrm>
                <a:off x="230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7" name="AutoShape 373"/>
              <p:cNvSpPr>
                <a:spLocks noChangeArrowheads="1"/>
              </p:cNvSpPr>
              <p:nvPr/>
            </p:nvSpPr>
            <p:spPr bwMode="auto">
              <a:xfrm>
                <a:off x="244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8" name="AutoShape 374"/>
              <p:cNvSpPr>
                <a:spLocks noChangeArrowheads="1"/>
              </p:cNvSpPr>
              <p:nvPr/>
            </p:nvSpPr>
            <p:spPr bwMode="auto">
              <a:xfrm>
                <a:off x="259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9" name="AutoShape 375"/>
              <p:cNvSpPr>
                <a:spLocks noChangeArrowheads="1"/>
              </p:cNvSpPr>
              <p:nvPr/>
            </p:nvSpPr>
            <p:spPr bwMode="auto">
              <a:xfrm>
                <a:off x="273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70" name="AutoShape 376"/>
              <p:cNvSpPr>
                <a:spLocks noChangeArrowheads="1"/>
              </p:cNvSpPr>
              <p:nvPr/>
            </p:nvSpPr>
            <p:spPr bwMode="auto">
              <a:xfrm>
                <a:off x="288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71" name="AutoShape 377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72" name="AutoShape 378"/>
              <p:cNvSpPr>
                <a:spLocks noChangeArrowheads="1"/>
              </p:cNvSpPr>
              <p:nvPr/>
            </p:nvSpPr>
            <p:spPr bwMode="auto">
              <a:xfrm>
                <a:off x="316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73" name="AutoShape 379"/>
              <p:cNvSpPr>
                <a:spLocks noChangeArrowheads="1"/>
              </p:cNvSpPr>
              <p:nvPr/>
            </p:nvSpPr>
            <p:spPr bwMode="auto">
              <a:xfrm>
                <a:off x="331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74" name="AutoShape 380"/>
              <p:cNvSpPr>
                <a:spLocks noChangeArrowheads="1"/>
              </p:cNvSpPr>
              <p:nvPr/>
            </p:nvSpPr>
            <p:spPr bwMode="auto">
              <a:xfrm>
                <a:off x="345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75" name="AutoShape 381"/>
              <p:cNvSpPr>
                <a:spLocks noChangeArrowheads="1"/>
              </p:cNvSpPr>
              <p:nvPr/>
            </p:nvSpPr>
            <p:spPr bwMode="auto">
              <a:xfrm>
                <a:off x="360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76" name="AutoShape 382"/>
              <p:cNvSpPr>
                <a:spLocks noChangeArrowheads="1"/>
              </p:cNvSpPr>
              <p:nvPr/>
            </p:nvSpPr>
            <p:spPr bwMode="auto">
              <a:xfrm>
                <a:off x="374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77" name="AutoShape 383"/>
              <p:cNvSpPr>
                <a:spLocks noChangeArrowheads="1"/>
              </p:cNvSpPr>
              <p:nvPr/>
            </p:nvSpPr>
            <p:spPr bwMode="auto">
              <a:xfrm>
                <a:off x="388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78" name="AutoShape 384"/>
              <p:cNvSpPr>
                <a:spLocks noChangeArrowheads="1"/>
              </p:cNvSpPr>
              <p:nvPr/>
            </p:nvSpPr>
            <p:spPr bwMode="auto">
              <a:xfrm>
                <a:off x="403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65" name="Group 385"/>
            <p:cNvGrpSpPr>
              <a:grpSpLocks/>
            </p:cNvGrpSpPr>
            <p:nvPr/>
          </p:nvGrpSpPr>
          <p:grpSpPr bwMode="auto">
            <a:xfrm>
              <a:off x="1248" y="1056"/>
              <a:ext cx="2976" cy="240"/>
              <a:chOff x="1248" y="1392"/>
              <a:chExt cx="2976" cy="240"/>
            </a:xfrm>
          </p:grpSpPr>
          <p:sp>
            <p:nvSpPr>
              <p:cNvPr id="639" name="AutoShape 386"/>
              <p:cNvSpPr>
                <a:spLocks noChangeArrowheads="1"/>
              </p:cNvSpPr>
              <p:nvPr/>
            </p:nvSpPr>
            <p:spPr bwMode="auto">
              <a:xfrm>
                <a:off x="124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40" name="AutoShape 387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41" name="AutoShape 388"/>
              <p:cNvSpPr>
                <a:spLocks noChangeArrowheads="1"/>
              </p:cNvSpPr>
              <p:nvPr/>
            </p:nvSpPr>
            <p:spPr bwMode="auto">
              <a:xfrm>
                <a:off x="153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42" name="AutoShape 389"/>
              <p:cNvSpPr>
                <a:spLocks noChangeArrowheads="1"/>
              </p:cNvSpPr>
              <p:nvPr/>
            </p:nvSpPr>
            <p:spPr bwMode="auto">
              <a:xfrm>
                <a:off x="168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43" name="AutoShape 390"/>
              <p:cNvSpPr>
                <a:spLocks noChangeArrowheads="1"/>
              </p:cNvSpPr>
              <p:nvPr/>
            </p:nvSpPr>
            <p:spPr bwMode="auto">
              <a:xfrm>
                <a:off x="182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44" name="AutoShape 391"/>
              <p:cNvSpPr>
                <a:spLocks noChangeArrowheads="1"/>
              </p:cNvSpPr>
              <p:nvPr/>
            </p:nvSpPr>
            <p:spPr bwMode="auto">
              <a:xfrm>
                <a:off x="196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45" name="AutoShape 392"/>
              <p:cNvSpPr>
                <a:spLocks noChangeArrowheads="1"/>
              </p:cNvSpPr>
              <p:nvPr/>
            </p:nvSpPr>
            <p:spPr bwMode="auto">
              <a:xfrm>
                <a:off x="211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46" name="AutoShape 393"/>
              <p:cNvSpPr>
                <a:spLocks noChangeArrowheads="1"/>
              </p:cNvSpPr>
              <p:nvPr/>
            </p:nvSpPr>
            <p:spPr bwMode="auto">
              <a:xfrm>
                <a:off x="225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47" name="AutoShape 394"/>
              <p:cNvSpPr>
                <a:spLocks noChangeArrowheads="1"/>
              </p:cNvSpPr>
              <p:nvPr/>
            </p:nvSpPr>
            <p:spPr bwMode="auto">
              <a:xfrm>
                <a:off x="240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48" name="AutoShape 395"/>
              <p:cNvSpPr>
                <a:spLocks noChangeArrowheads="1"/>
              </p:cNvSpPr>
              <p:nvPr/>
            </p:nvSpPr>
            <p:spPr bwMode="auto">
              <a:xfrm>
                <a:off x="254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49" name="AutoShape 396"/>
              <p:cNvSpPr>
                <a:spLocks noChangeArrowheads="1"/>
              </p:cNvSpPr>
              <p:nvPr/>
            </p:nvSpPr>
            <p:spPr bwMode="auto">
              <a:xfrm>
                <a:off x="268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0" name="AutoShape 397"/>
              <p:cNvSpPr>
                <a:spLocks noChangeArrowheads="1"/>
              </p:cNvSpPr>
              <p:nvPr/>
            </p:nvSpPr>
            <p:spPr bwMode="auto">
              <a:xfrm>
                <a:off x="283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1" name="AutoShape 398"/>
              <p:cNvSpPr>
                <a:spLocks noChangeArrowheads="1"/>
              </p:cNvSpPr>
              <p:nvPr/>
            </p:nvSpPr>
            <p:spPr bwMode="auto">
              <a:xfrm>
                <a:off x="297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2" name="AutoShape 399"/>
              <p:cNvSpPr>
                <a:spLocks noChangeArrowheads="1"/>
              </p:cNvSpPr>
              <p:nvPr/>
            </p:nvSpPr>
            <p:spPr bwMode="auto">
              <a:xfrm>
                <a:off x="312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3" name="AutoShape 400"/>
              <p:cNvSpPr>
                <a:spLocks noChangeArrowheads="1"/>
              </p:cNvSpPr>
              <p:nvPr/>
            </p:nvSpPr>
            <p:spPr bwMode="auto">
              <a:xfrm>
                <a:off x="326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4" name="AutoShape 401"/>
              <p:cNvSpPr>
                <a:spLocks noChangeArrowheads="1"/>
              </p:cNvSpPr>
              <p:nvPr/>
            </p:nvSpPr>
            <p:spPr bwMode="auto">
              <a:xfrm>
                <a:off x="340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5" name="AutoShape 402"/>
              <p:cNvSpPr>
                <a:spLocks noChangeArrowheads="1"/>
              </p:cNvSpPr>
              <p:nvPr/>
            </p:nvSpPr>
            <p:spPr bwMode="auto">
              <a:xfrm>
                <a:off x="355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6" name="AutoShape 403"/>
              <p:cNvSpPr>
                <a:spLocks noChangeArrowheads="1"/>
              </p:cNvSpPr>
              <p:nvPr/>
            </p:nvSpPr>
            <p:spPr bwMode="auto">
              <a:xfrm>
                <a:off x="369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7" name="AutoShape 404"/>
              <p:cNvSpPr>
                <a:spLocks noChangeArrowheads="1"/>
              </p:cNvSpPr>
              <p:nvPr/>
            </p:nvSpPr>
            <p:spPr bwMode="auto">
              <a:xfrm>
                <a:off x="384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8" name="AutoShape 405"/>
              <p:cNvSpPr>
                <a:spLocks noChangeArrowheads="1"/>
              </p:cNvSpPr>
              <p:nvPr/>
            </p:nvSpPr>
            <p:spPr bwMode="auto">
              <a:xfrm>
                <a:off x="398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66" name="Group 406"/>
            <p:cNvGrpSpPr>
              <a:grpSpLocks/>
            </p:cNvGrpSpPr>
            <p:nvPr/>
          </p:nvGrpSpPr>
          <p:grpSpPr bwMode="auto">
            <a:xfrm>
              <a:off x="1200" y="1104"/>
              <a:ext cx="2976" cy="240"/>
              <a:chOff x="672" y="3216"/>
              <a:chExt cx="2976" cy="240"/>
            </a:xfrm>
          </p:grpSpPr>
          <p:sp>
            <p:nvSpPr>
              <p:cNvPr id="619" name="AutoShape 40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20" name="AutoShape 40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21" name="AutoShape 40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22" name="AutoShape 41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23" name="AutoShape 41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24" name="AutoShape 41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25" name="AutoShape 41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26" name="AutoShape 41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27" name="AutoShape 41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28" name="AutoShape 41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29" name="AutoShape 41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30" name="AutoShape 41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31" name="AutoShape 41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32" name="AutoShape 42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33" name="AutoShape 42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34" name="AutoShape 42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35" name="AutoShape 42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36" name="AutoShape 42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37" name="AutoShape 42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38" name="AutoShape 42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67" name="Group 427"/>
            <p:cNvGrpSpPr>
              <a:grpSpLocks/>
            </p:cNvGrpSpPr>
            <p:nvPr/>
          </p:nvGrpSpPr>
          <p:grpSpPr bwMode="auto">
            <a:xfrm>
              <a:off x="1152" y="1152"/>
              <a:ext cx="2976" cy="240"/>
              <a:chOff x="672" y="3216"/>
              <a:chExt cx="2976" cy="240"/>
            </a:xfrm>
          </p:grpSpPr>
          <p:sp>
            <p:nvSpPr>
              <p:cNvPr id="599" name="AutoShape 428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0" name="AutoShape 429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1" name="AutoShape 430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2" name="AutoShape 431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3" name="AutoShape 432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4" name="AutoShape 433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5" name="AutoShape 434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6" name="AutoShape 435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7" name="AutoShape 436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8" name="AutoShape 437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9" name="AutoShape 438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0" name="AutoShape 439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1" name="AutoShape 440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2" name="AutoShape 441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3" name="AutoShape 442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4" name="AutoShape 443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5" name="AutoShape 444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6" name="AutoShape 445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7" name="AutoShape 446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8" name="AutoShape 447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68" name="Group 448"/>
            <p:cNvGrpSpPr>
              <a:grpSpLocks/>
            </p:cNvGrpSpPr>
            <p:nvPr/>
          </p:nvGrpSpPr>
          <p:grpSpPr bwMode="auto">
            <a:xfrm>
              <a:off x="1104" y="1200"/>
              <a:ext cx="2976" cy="240"/>
              <a:chOff x="672" y="3216"/>
              <a:chExt cx="2976" cy="240"/>
            </a:xfrm>
          </p:grpSpPr>
          <p:sp>
            <p:nvSpPr>
              <p:cNvPr id="579" name="AutoShape 44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80" name="AutoShape 45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81" name="AutoShape 45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82" name="AutoShape 45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83" name="AutoShape 45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84" name="AutoShape 45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85" name="AutoShape 45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86" name="AutoShape 45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87" name="AutoShape 45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88" name="AutoShape 45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89" name="AutoShape 45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90" name="AutoShape 46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91" name="AutoShape 46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92" name="AutoShape 46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93" name="AutoShape 46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94" name="AutoShape 46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95" name="AutoShape 46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96" name="AutoShape 46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97" name="AutoShape 46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98" name="AutoShape 46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69" name="Group 469"/>
            <p:cNvGrpSpPr>
              <a:grpSpLocks/>
            </p:cNvGrpSpPr>
            <p:nvPr/>
          </p:nvGrpSpPr>
          <p:grpSpPr bwMode="auto">
            <a:xfrm>
              <a:off x="1056" y="1248"/>
              <a:ext cx="2976" cy="240"/>
              <a:chOff x="672" y="3216"/>
              <a:chExt cx="2976" cy="240"/>
            </a:xfrm>
          </p:grpSpPr>
          <p:sp>
            <p:nvSpPr>
              <p:cNvPr id="559" name="AutoShape 470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60" name="AutoShape 471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61" name="AutoShape 472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62" name="AutoShape 473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63" name="AutoShape 474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64" name="AutoShape 475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65" name="AutoShape 476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66" name="AutoShape 477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67" name="AutoShape 478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68" name="AutoShape 479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69" name="AutoShape 480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0" name="AutoShape 481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1" name="AutoShape 482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2" name="AutoShape 483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3" name="AutoShape 484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4" name="AutoShape 485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5" name="AutoShape 486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6" name="AutoShape 487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7" name="AutoShape 488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8" name="AutoShape 489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70" name="Group 490"/>
            <p:cNvGrpSpPr>
              <a:grpSpLocks/>
            </p:cNvGrpSpPr>
            <p:nvPr/>
          </p:nvGrpSpPr>
          <p:grpSpPr bwMode="auto">
            <a:xfrm>
              <a:off x="1008" y="1296"/>
              <a:ext cx="2976" cy="240"/>
              <a:chOff x="672" y="3216"/>
              <a:chExt cx="2976" cy="240"/>
            </a:xfrm>
          </p:grpSpPr>
          <p:sp>
            <p:nvSpPr>
              <p:cNvPr id="539" name="AutoShape 49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40" name="AutoShape 49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41" name="AutoShape 49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42" name="AutoShape 49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43" name="AutoShape 49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44" name="AutoShape 49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45" name="AutoShape 49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46" name="AutoShape 49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47" name="AutoShape 49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48" name="AutoShape 50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49" name="AutoShape 50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0" name="AutoShape 50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1" name="AutoShape 50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2" name="AutoShape 50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3" name="AutoShape 50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4" name="AutoShape 50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5" name="AutoShape 50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6" name="AutoShape 50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7" name="AutoShape 50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8" name="AutoShape 51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71" name="Group 511"/>
            <p:cNvGrpSpPr>
              <a:grpSpLocks/>
            </p:cNvGrpSpPr>
            <p:nvPr/>
          </p:nvGrpSpPr>
          <p:grpSpPr bwMode="auto">
            <a:xfrm>
              <a:off x="960" y="1344"/>
              <a:ext cx="2976" cy="240"/>
              <a:chOff x="672" y="3216"/>
              <a:chExt cx="2976" cy="240"/>
            </a:xfrm>
          </p:grpSpPr>
          <p:sp>
            <p:nvSpPr>
              <p:cNvPr id="519" name="AutoShape 512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20" name="AutoShape 513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21" name="AutoShape 514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22" name="AutoShape 515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23" name="AutoShape 516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24" name="AutoShape 517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25" name="AutoShape 518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26" name="AutoShape 519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27" name="AutoShape 520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28" name="AutoShape 521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29" name="AutoShape 522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30" name="AutoShape 523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31" name="AutoShape 524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32" name="AutoShape 525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33" name="AutoShape 526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34" name="AutoShape 527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35" name="AutoShape 528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36" name="AutoShape 529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37" name="AutoShape 530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38" name="AutoShape 531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72" name="Group 532"/>
            <p:cNvGrpSpPr>
              <a:grpSpLocks/>
            </p:cNvGrpSpPr>
            <p:nvPr/>
          </p:nvGrpSpPr>
          <p:grpSpPr bwMode="auto">
            <a:xfrm>
              <a:off x="912" y="1392"/>
              <a:ext cx="2976" cy="240"/>
              <a:chOff x="672" y="3216"/>
              <a:chExt cx="2976" cy="240"/>
            </a:xfrm>
          </p:grpSpPr>
          <p:sp>
            <p:nvSpPr>
              <p:cNvPr id="499" name="AutoShape 53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00" name="AutoShape 53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01" name="AutoShape 53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02" name="AutoShape 53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03" name="AutoShape 53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04" name="AutoShape 53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05" name="AutoShape 53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06" name="AutoShape 54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07" name="AutoShape 54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08" name="AutoShape 54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09" name="AutoShape 54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10" name="AutoShape 54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11" name="AutoShape 54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12" name="AutoShape 54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13" name="AutoShape 54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14" name="AutoShape 54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15" name="AutoShape 54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16" name="AutoShape 55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17" name="AutoShape 55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18" name="AutoShape 55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73" name="Group 553"/>
            <p:cNvGrpSpPr>
              <a:grpSpLocks/>
            </p:cNvGrpSpPr>
            <p:nvPr/>
          </p:nvGrpSpPr>
          <p:grpSpPr bwMode="auto">
            <a:xfrm>
              <a:off x="864" y="1440"/>
              <a:ext cx="2976" cy="240"/>
              <a:chOff x="672" y="3216"/>
              <a:chExt cx="2976" cy="240"/>
            </a:xfrm>
          </p:grpSpPr>
          <p:sp>
            <p:nvSpPr>
              <p:cNvPr id="479" name="AutoShape 554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80" name="AutoShape 555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81" name="AutoShape 556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82" name="AutoShape 557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83" name="AutoShape 558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84" name="AutoShape 559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85" name="AutoShape 560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86" name="AutoShape 561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87" name="AutoShape 562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88" name="AutoShape 563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89" name="AutoShape 564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90" name="AutoShape 565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91" name="AutoShape 566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92" name="AutoShape 567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93" name="AutoShape 568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94" name="AutoShape 569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95" name="AutoShape 570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96" name="AutoShape 571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97" name="AutoShape 572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98" name="AutoShape 573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74" name="Group 574"/>
            <p:cNvGrpSpPr>
              <a:grpSpLocks/>
            </p:cNvGrpSpPr>
            <p:nvPr/>
          </p:nvGrpSpPr>
          <p:grpSpPr bwMode="auto">
            <a:xfrm>
              <a:off x="816" y="1488"/>
              <a:ext cx="2976" cy="240"/>
              <a:chOff x="672" y="3216"/>
              <a:chExt cx="2976" cy="240"/>
            </a:xfrm>
          </p:grpSpPr>
          <p:sp>
            <p:nvSpPr>
              <p:cNvPr id="459" name="AutoShape 57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60" name="AutoShape 57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61" name="AutoShape 57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62" name="AutoShape 57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63" name="AutoShape 57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64" name="AutoShape 58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65" name="AutoShape 58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66" name="AutoShape 58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67" name="AutoShape 58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68" name="AutoShape 58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69" name="AutoShape 58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70" name="AutoShape 58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71" name="AutoShape 58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72" name="AutoShape 58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73" name="AutoShape 58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74" name="AutoShape 59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75" name="AutoShape 59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76" name="AutoShape 59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77" name="AutoShape 59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78" name="AutoShape 59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75" name="Group 595"/>
            <p:cNvGrpSpPr>
              <a:grpSpLocks/>
            </p:cNvGrpSpPr>
            <p:nvPr/>
          </p:nvGrpSpPr>
          <p:grpSpPr bwMode="auto">
            <a:xfrm>
              <a:off x="768" y="1536"/>
              <a:ext cx="2976" cy="240"/>
              <a:chOff x="672" y="3216"/>
              <a:chExt cx="2976" cy="240"/>
            </a:xfrm>
          </p:grpSpPr>
          <p:sp>
            <p:nvSpPr>
              <p:cNvPr id="439" name="AutoShape 596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0" name="AutoShape 59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1" name="AutoShape 598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2" name="AutoShape 599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3" name="AutoShape 600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4" name="AutoShape 601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5" name="AutoShape 602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6" name="AutoShape 603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7" name="AutoShape 604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8" name="AutoShape 605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9" name="AutoShape 606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0" name="AutoShape 607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1" name="AutoShape 608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2" name="AutoShape 609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3" name="AutoShape 610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4" name="AutoShape 611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5" name="AutoShape 612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6" name="AutoShape 613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7" name="AutoShape 614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8" name="AutoShape 615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76" name="Group 616"/>
            <p:cNvGrpSpPr>
              <a:grpSpLocks/>
            </p:cNvGrpSpPr>
            <p:nvPr/>
          </p:nvGrpSpPr>
          <p:grpSpPr bwMode="auto">
            <a:xfrm>
              <a:off x="720" y="1584"/>
              <a:ext cx="2976" cy="240"/>
              <a:chOff x="672" y="3216"/>
              <a:chExt cx="2976" cy="240"/>
            </a:xfrm>
          </p:grpSpPr>
          <p:sp>
            <p:nvSpPr>
              <p:cNvPr id="419" name="AutoShape 61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0" name="AutoShape 61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1" name="AutoShape 61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2" name="AutoShape 62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3" name="AutoShape 62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4" name="AutoShape 62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5" name="AutoShape 62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6" name="AutoShape 62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7" name="AutoShape 62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8" name="AutoShape 62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9" name="AutoShape 62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0" name="AutoShape 62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1" name="AutoShape 62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2" name="AutoShape 63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3" name="AutoShape 63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4" name="AutoShape 63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5" name="AutoShape 63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6" name="AutoShape 63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7" name="AutoShape 63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8" name="AutoShape 63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77" name="Group 637"/>
            <p:cNvGrpSpPr>
              <a:grpSpLocks/>
            </p:cNvGrpSpPr>
            <p:nvPr/>
          </p:nvGrpSpPr>
          <p:grpSpPr bwMode="auto">
            <a:xfrm>
              <a:off x="672" y="1632"/>
              <a:ext cx="2976" cy="240"/>
              <a:chOff x="672" y="3216"/>
              <a:chExt cx="2976" cy="240"/>
            </a:xfrm>
          </p:grpSpPr>
          <p:sp>
            <p:nvSpPr>
              <p:cNvPr id="399" name="AutoShape 638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0" name="AutoShape 639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1" name="AutoShape 640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2" name="AutoShape 641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3" name="AutoShape 642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4" name="AutoShape 643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5" name="AutoShape 644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6" name="AutoShape 645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7" name="AutoShape 646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8" name="AutoShape 647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9" name="AutoShape 648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0" name="AutoShape 649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1" name="AutoShape 650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2" name="AutoShape 651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3" name="AutoShape 652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4" name="AutoShape 653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5" name="AutoShape 654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6" name="AutoShape 655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7" name="AutoShape 656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8" name="AutoShape 657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78" name="Group 658"/>
            <p:cNvGrpSpPr>
              <a:grpSpLocks/>
            </p:cNvGrpSpPr>
            <p:nvPr/>
          </p:nvGrpSpPr>
          <p:grpSpPr bwMode="auto">
            <a:xfrm>
              <a:off x="624" y="1680"/>
              <a:ext cx="2976" cy="240"/>
              <a:chOff x="672" y="3216"/>
              <a:chExt cx="2976" cy="240"/>
            </a:xfrm>
          </p:grpSpPr>
          <p:sp>
            <p:nvSpPr>
              <p:cNvPr id="379" name="AutoShape 65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0" name="AutoShape 66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1" name="AutoShape 66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2" name="AutoShape 66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3" name="AutoShape 66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4" name="AutoShape 66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5" name="AutoShape 66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6" name="AutoShape 66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7" name="AutoShape 66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8" name="AutoShape 66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9" name="AutoShape 66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90" name="AutoShape 67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91" name="AutoShape 67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92" name="AutoShape 67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93" name="AutoShape 67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94" name="AutoShape 67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95" name="AutoShape 67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96" name="AutoShape 67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97" name="AutoShape 67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98" name="AutoShape 67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679" name="Group 679"/>
          <p:cNvGrpSpPr>
            <a:grpSpLocks/>
          </p:cNvGrpSpPr>
          <p:nvPr/>
        </p:nvGrpSpPr>
        <p:grpSpPr bwMode="auto">
          <a:xfrm>
            <a:off x="918883" y="2820578"/>
            <a:ext cx="5867400" cy="1143000"/>
            <a:chOff x="624" y="960"/>
            <a:chExt cx="3696" cy="960"/>
          </a:xfrm>
        </p:grpSpPr>
        <p:sp>
          <p:nvSpPr>
            <p:cNvPr id="680" name="AutoShape 680"/>
            <p:cNvSpPr>
              <a:spLocks noChangeArrowheads="1"/>
            </p:cNvSpPr>
            <p:nvPr/>
          </p:nvSpPr>
          <p:spPr bwMode="auto">
            <a:xfrm>
              <a:off x="134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1" name="AutoShape 681"/>
            <p:cNvSpPr>
              <a:spLocks noChangeArrowheads="1"/>
            </p:cNvSpPr>
            <p:nvPr/>
          </p:nvSpPr>
          <p:spPr bwMode="auto">
            <a:xfrm>
              <a:off x="148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2" name="AutoShape 682"/>
            <p:cNvSpPr>
              <a:spLocks noChangeArrowheads="1"/>
            </p:cNvSpPr>
            <p:nvPr/>
          </p:nvSpPr>
          <p:spPr bwMode="auto">
            <a:xfrm>
              <a:off x="163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3" name="AutoShape 683"/>
            <p:cNvSpPr>
              <a:spLocks noChangeArrowheads="1"/>
            </p:cNvSpPr>
            <p:nvPr/>
          </p:nvSpPr>
          <p:spPr bwMode="auto">
            <a:xfrm>
              <a:off x="177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4" name="AutoShape 684"/>
            <p:cNvSpPr>
              <a:spLocks noChangeArrowheads="1"/>
            </p:cNvSpPr>
            <p:nvPr/>
          </p:nvSpPr>
          <p:spPr bwMode="auto">
            <a:xfrm>
              <a:off x="192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5" name="AutoShape 685"/>
            <p:cNvSpPr>
              <a:spLocks noChangeArrowheads="1"/>
            </p:cNvSpPr>
            <p:nvPr/>
          </p:nvSpPr>
          <p:spPr bwMode="auto">
            <a:xfrm>
              <a:off x="206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6" name="AutoShape 686"/>
            <p:cNvSpPr>
              <a:spLocks noChangeArrowheads="1"/>
            </p:cNvSpPr>
            <p:nvPr/>
          </p:nvSpPr>
          <p:spPr bwMode="auto">
            <a:xfrm>
              <a:off x="220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7" name="AutoShape 687"/>
            <p:cNvSpPr>
              <a:spLocks noChangeArrowheads="1"/>
            </p:cNvSpPr>
            <p:nvPr/>
          </p:nvSpPr>
          <p:spPr bwMode="auto">
            <a:xfrm>
              <a:off x="235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8" name="AutoShape 688"/>
            <p:cNvSpPr>
              <a:spLocks noChangeArrowheads="1"/>
            </p:cNvSpPr>
            <p:nvPr/>
          </p:nvSpPr>
          <p:spPr bwMode="auto">
            <a:xfrm>
              <a:off x="249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9" name="AutoShape 689"/>
            <p:cNvSpPr>
              <a:spLocks noChangeArrowheads="1"/>
            </p:cNvSpPr>
            <p:nvPr/>
          </p:nvSpPr>
          <p:spPr bwMode="auto">
            <a:xfrm>
              <a:off x="264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0" name="AutoShape 690"/>
            <p:cNvSpPr>
              <a:spLocks noChangeArrowheads="1"/>
            </p:cNvSpPr>
            <p:nvPr/>
          </p:nvSpPr>
          <p:spPr bwMode="auto">
            <a:xfrm>
              <a:off x="278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1" name="AutoShape 691"/>
            <p:cNvSpPr>
              <a:spLocks noChangeArrowheads="1"/>
            </p:cNvSpPr>
            <p:nvPr/>
          </p:nvSpPr>
          <p:spPr bwMode="auto">
            <a:xfrm>
              <a:off x="292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2" name="AutoShape 692"/>
            <p:cNvSpPr>
              <a:spLocks noChangeArrowheads="1"/>
            </p:cNvSpPr>
            <p:nvPr/>
          </p:nvSpPr>
          <p:spPr bwMode="auto">
            <a:xfrm>
              <a:off x="307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3" name="AutoShape 693"/>
            <p:cNvSpPr>
              <a:spLocks noChangeArrowheads="1"/>
            </p:cNvSpPr>
            <p:nvPr/>
          </p:nvSpPr>
          <p:spPr bwMode="auto">
            <a:xfrm>
              <a:off x="321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4" name="AutoShape 694"/>
            <p:cNvSpPr>
              <a:spLocks noChangeArrowheads="1"/>
            </p:cNvSpPr>
            <p:nvPr/>
          </p:nvSpPr>
          <p:spPr bwMode="auto">
            <a:xfrm>
              <a:off x="336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5" name="AutoShape 695"/>
            <p:cNvSpPr>
              <a:spLocks noChangeArrowheads="1"/>
            </p:cNvSpPr>
            <p:nvPr/>
          </p:nvSpPr>
          <p:spPr bwMode="auto">
            <a:xfrm>
              <a:off x="350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6" name="AutoShape 696"/>
            <p:cNvSpPr>
              <a:spLocks noChangeArrowheads="1"/>
            </p:cNvSpPr>
            <p:nvPr/>
          </p:nvSpPr>
          <p:spPr bwMode="auto">
            <a:xfrm>
              <a:off x="364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7" name="AutoShape 697"/>
            <p:cNvSpPr>
              <a:spLocks noChangeArrowheads="1"/>
            </p:cNvSpPr>
            <p:nvPr/>
          </p:nvSpPr>
          <p:spPr bwMode="auto">
            <a:xfrm>
              <a:off x="379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8" name="AutoShape 698"/>
            <p:cNvSpPr>
              <a:spLocks noChangeArrowheads="1"/>
            </p:cNvSpPr>
            <p:nvPr/>
          </p:nvSpPr>
          <p:spPr bwMode="auto">
            <a:xfrm>
              <a:off x="393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9" name="AutoShape 699"/>
            <p:cNvSpPr>
              <a:spLocks noChangeArrowheads="1"/>
            </p:cNvSpPr>
            <p:nvPr/>
          </p:nvSpPr>
          <p:spPr bwMode="auto">
            <a:xfrm>
              <a:off x="408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700" name="Group 700"/>
            <p:cNvGrpSpPr>
              <a:grpSpLocks/>
            </p:cNvGrpSpPr>
            <p:nvPr/>
          </p:nvGrpSpPr>
          <p:grpSpPr bwMode="auto">
            <a:xfrm>
              <a:off x="1296" y="1008"/>
              <a:ext cx="2976" cy="240"/>
              <a:chOff x="1296" y="1152"/>
              <a:chExt cx="2976" cy="240"/>
            </a:xfrm>
          </p:grpSpPr>
          <p:sp>
            <p:nvSpPr>
              <p:cNvPr id="995" name="AutoShape 701"/>
              <p:cNvSpPr>
                <a:spLocks noChangeArrowheads="1"/>
              </p:cNvSpPr>
              <p:nvPr/>
            </p:nvSpPr>
            <p:spPr bwMode="auto">
              <a:xfrm>
                <a:off x="129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96" name="AutoShape 702"/>
              <p:cNvSpPr>
                <a:spLocks noChangeArrowheads="1"/>
              </p:cNvSpPr>
              <p:nvPr/>
            </p:nvSpPr>
            <p:spPr bwMode="auto">
              <a:xfrm>
                <a:off x="144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97" name="AutoShape 703"/>
              <p:cNvSpPr>
                <a:spLocks noChangeArrowheads="1"/>
              </p:cNvSpPr>
              <p:nvPr/>
            </p:nvSpPr>
            <p:spPr bwMode="auto">
              <a:xfrm>
                <a:off x="158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98" name="AutoShape 704"/>
              <p:cNvSpPr>
                <a:spLocks noChangeArrowheads="1"/>
              </p:cNvSpPr>
              <p:nvPr/>
            </p:nvSpPr>
            <p:spPr bwMode="auto">
              <a:xfrm>
                <a:off x="172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99" name="AutoShape 705"/>
              <p:cNvSpPr>
                <a:spLocks noChangeArrowheads="1"/>
              </p:cNvSpPr>
              <p:nvPr/>
            </p:nvSpPr>
            <p:spPr bwMode="auto">
              <a:xfrm>
                <a:off x="187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0" name="AutoShape 706"/>
              <p:cNvSpPr>
                <a:spLocks noChangeArrowheads="1"/>
              </p:cNvSpPr>
              <p:nvPr/>
            </p:nvSpPr>
            <p:spPr bwMode="auto">
              <a:xfrm>
                <a:off x="201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1" name="AutoShape 707"/>
              <p:cNvSpPr>
                <a:spLocks noChangeArrowheads="1"/>
              </p:cNvSpPr>
              <p:nvPr/>
            </p:nvSpPr>
            <p:spPr bwMode="auto">
              <a:xfrm>
                <a:off x="216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2" name="AutoShape 708"/>
              <p:cNvSpPr>
                <a:spLocks noChangeArrowheads="1"/>
              </p:cNvSpPr>
              <p:nvPr/>
            </p:nvSpPr>
            <p:spPr bwMode="auto">
              <a:xfrm>
                <a:off x="230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3" name="AutoShape 709"/>
              <p:cNvSpPr>
                <a:spLocks noChangeArrowheads="1"/>
              </p:cNvSpPr>
              <p:nvPr/>
            </p:nvSpPr>
            <p:spPr bwMode="auto">
              <a:xfrm>
                <a:off x="244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4" name="AutoShape 710"/>
              <p:cNvSpPr>
                <a:spLocks noChangeArrowheads="1"/>
              </p:cNvSpPr>
              <p:nvPr/>
            </p:nvSpPr>
            <p:spPr bwMode="auto">
              <a:xfrm>
                <a:off x="259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5" name="AutoShape 711"/>
              <p:cNvSpPr>
                <a:spLocks noChangeArrowheads="1"/>
              </p:cNvSpPr>
              <p:nvPr/>
            </p:nvSpPr>
            <p:spPr bwMode="auto">
              <a:xfrm>
                <a:off x="273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6" name="AutoShape 712"/>
              <p:cNvSpPr>
                <a:spLocks noChangeArrowheads="1"/>
              </p:cNvSpPr>
              <p:nvPr/>
            </p:nvSpPr>
            <p:spPr bwMode="auto">
              <a:xfrm>
                <a:off x="288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7" name="AutoShape 713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8" name="AutoShape 714"/>
              <p:cNvSpPr>
                <a:spLocks noChangeArrowheads="1"/>
              </p:cNvSpPr>
              <p:nvPr/>
            </p:nvSpPr>
            <p:spPr bwMode="auto">
              <a:xfrm>
                <a:off x="316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9" name="AutoShape 715"/>
              <p:cNvSpPr>
                <a:spLocks noChangeArrowheads="1"/>
              </p:cNvSpPr>
              <p:nvPr/>
            </p:nvSpPr>
            <p:spPr bwMode="auto">
              <a:xfrm>
                <a:off x="331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10" name="AutoShape 716"/>
              <p:cNvSpPr>
                <a:spLocks noChangeArrowheads="1"/>
              </p:cNvSpPr>
              <p:nvPr/>
            </p:nvSpPr>
            <p:spPr bwMode="auto">
              <a:xfrm>
                <a:off x="345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11" name="AutoShape 717"/>
              <p:cNvSpPr>
                <a:spLocks noChangeArrowheads="1"/>
              </p:cNvSpPr>
              <p:nvPr/>
            </p:nvSpPr>
            <p:spPr bwMode="auto">
              <a:xfrm>
                <a:off x="360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12" name="AutoShape 718"/>
              <p:cNvSpPr>
                <a:spLocks noChangeArrowheads="1"/>
              </p:cNvSpPr>
              <p:nvPr/>
            </p:nvSpPr>
            <p:spPr bwMode="auto">
              <a:xfrm>
                <a:off x="374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13" name="AutoShape 719"/>
              <p:cNvSpPr>
                <a:spLocks noChangeArrowheads="1"/>
              </p:cNvSpPr>
              <p:nvPr/>
            </p:nvSpPr>
            <p:spPr bwMode="auto">
              <a:xfrm>
                <a:off x="388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14" name="AutoShape 720"/>
              <p:cNvSpPr>
                <a:spLocks noChangeArrowheads="1"/>
              </p:cNvSpPr>
              <p:nvPr/>
            </p:nvSpPr>
            <p:spPr bwMode="auto">
              <a:xfrm>
                <a:off x="403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01" name="Group 721"/>
            <p:cNvGrpSpPr>
              <a:grpSpLocks/>
            </p:cNvGrpSpPr>
            <p:nvPr/>
          </p:nvGrpSpPr>
          <p:grpSpPr bwMode="auto">
            <a:xfrm>
              <a:off x="1248" y="1056"/>
              <a:ext cx="2976" cy="240"/>
              <a:chOff x="1248" y="1392"/>
              <a:chExt cx="2976" cy="240"/>
            </a:xfrm>
          </p:grpSpPr>
          <p:sp>
            <p:nvSpPr>
              <p:cNvPr id="975" name="AutoShape 722"/>
              <p:cNvSpPr>
                <a:spLocks noChangeArrowheads="1"/>
              </p:cNvSpPr>
              <p:nvPr/>
            </p:nvSpPr>
            <p:spPr bwMode="auto">
              <a:xfrm>
                <a:off x="124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76" name="AutoShape 723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77" name="AutoShape 724"/>
              <p:cNvSpPr>
                <a:spLocks noChangeArrowheads="1"/>
              </p:cNvSpPr>
              <p:nvPr/>
            </p:nvSpPr>
            <p:spPr bwMode="auto">
              <a:xfrm>
                <a:off x="153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78" name="AutoShape 725"/>
              <p:cNvSpPr>
                <a:spLocks noChangeArrowheads="1"/>
              </p:cNvSpPr>
              <p:nvPr/>
            </p:nvSpPr>
            <p:spPr bwMode="auto">
              <a:xfrm>
                <a:off x="168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79" name="AutoShape 726"/>
              <p:cNvSpPr>
                <a:spLocks noChangeArrowheads="1"/>
              </p:cNvSpPr>
              <p:nvPr/>
            </p:nvSpPr>
            <p:spPr bwMode="auto">
              <a:xfrm>
                <a:off x="182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80" name="AutoShape 727"/>
              <p:cNvSpPr>
                <a:spLocks noChangeArrowheads="1"/>
              </p:cNvSpPr>
              <p:nvPr/>
            </p:nvSpPr>
            <p:spPr bwMode="auto">
              <a:xfrm>
                <a:off x="196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81" name="AutoShape 728"/>
              <p:cNvSpPr>
                <a:spLocks noChangeArrowheads="1"/>
              </p:cNvSpPr>
              <p:nvPr/>
            </p:nvSpPr>
            <p:spPr bwMode="auto">
              <a:xfrm>
                <a:off x="211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82" name="AutoShape 729"/>
              <p:cNvSpPr>
                <a:spLocks noChangeArrowheads="1"/>
              </p:cNvSpPr>
              <p:nvPr/>
            </p:nvSpPr>
            <p:spPr bwMode="auto">
              <a:xfrm>
                <a:off x="225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83" name="AutoShape 730"/>
              <p:cNvSpPr>
                <a:spLocks noChangeArrowheads="1"/>
              </p:cNvSpPr>
              <p:nvPr/>
            </p:nvSpPr>
            <p:spPr bwMode="auto">
              <a:xfrm>
                <a:off x="240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84" name="AutoShape 731"/>
              <p:cNvSpPr>
                <a:spLocks noChangeArrowheads="1"/>
              </p:cNvSpPr>
              <p:nvPr/>
            </p:nvSpPr>
            <p:spPr bwMode="auto">
              <a:xfrm>
                <a:off x="254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85" name="AutoShape 732"/>
              <p:cNvSpPr>
                <a:spLocks noChangeArrowheads="1"/>
              </p:cNvSpPr>
              <p:nvPr/>
            </p:nvSpPr>
            <p:spPr bwMode="auto">
              <a:xfrm>
                <a:off x="268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86" name="AutoShape 733"/>
              <p:cNvSpPr>
                <a:spLocks noChangeArrowheads="1"/>
              </p:cNvSpPr>
              <p:nvPr/>
            </p:nvSpPr>
            <p:spPr bwMode="auto">
              <a:xfrm>
                <a:off x="283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87" name="AutoShape 734"/>
              <p:cNvSpPr>
                <a:spLocks noChangeArrowheads="1"/>
              </p:cNvSpPr>
              <p:nvPr/>
            </p:nvSpPr>
            <p:spPr bwMode="auto">
              <a:xfrm>
                <a:off x="297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88" name="AutoShape 735"/>
              <p:cNvSpPr>
                <a:spLocks noChangeArrowheads="1"/>
              </p:cNvSpPr>
              <p:nvPr/>
            </p:nvSpPr>
            <p:spPr bwMode="auto">
              <a:xfrm>
                <a:off x="312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89" name="AutoShape 736"/>
              <p:cNvSpPr>
                <a:spLocks noChangeArrowheads="1"/>
              </p:cNvSpPr>
              <p:nvPr/>
            </p:nvSpPr>
            <p:spPr bwMode="auto">
              <a:xfrm>
                <a:off x="326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90" name="AutoShape 737"/>
              <p:cNvSpPr>
                <a:spLocks noChangeArrowheads="1"/>
              </p:cNvSpPr>
              <p:nvPr/>
            </p:nvSpPr>
            <p:spPr bwMode="auto">
              <a:xfrm>
                <a:off x="340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91" name="AutoShape 738"/>
              <p:cNvSpPr>
                <a:spLocks noChangeArrowheads="1"/>
              </p:cNvSpPr>
              <p:nvPr/>
            </p:nvSpPr>
            <p:spPr bwMode="auto">
              <a:xfrm>
                <a:off x="355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92" name="AutoShape 739"/>
              <p:cNvSpPr>
                <a:spLocks noChangeArrowheads="1"/>
              </p:cNvSpPr>
              <p:nvPr/>
            </p:nvSpPr>
            <p:spPr bwMode="auto">
              <a:xfrm>
                <a:off x="369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93" name="AutoShape 740"/>
              <p:cNvSpPr>
                <a:spLocks noChangeArrowheads="1"/>
              </p:cNvSpPr>
              <p:nvPr/>
            </p:nvSpPr>
            <p:spPr bwMode="auto">
              <a:xfrm>
                <a:off x="384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94" name="AutoShape 741"/>
              <p:cNvSpPr>
                <a:spLocks noChangeArrowheads="1"/>
              </p:cNvSpPr>
              <p:nvPr/>
            </p:nvSpPr>
            <p:spPr bwMode="auto">
              <a:xfrm>
                <a:off x="398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02" name="Group 742"/>
            <p:cNvGrpSpPr>
              <a:grpSpLocks/>
            </p:cNvGrpSpPr>
            <p:nvPr/>
          </p:nvGrpSpPr>
          <p:grpSpPr bwMode="auto">
            <a:xfrm>
              <a:off x="1200" y="1104"/>
              <a:ext cx="2976" cy="240"/>
              <a:chOff x="672" y="3216"/>
              <a:chExt cx="2976" cy="240"/>
            </a:xfrm>
          </p:grpSpPr>
          <p:sp>
            <p:nvSpPr>
              <p:cNvPr id="955" name="AutoShape 74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56" name="AutoShape 74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57" name="AutoShape 74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58" name="AutoShape 74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59" name="AutoShape 74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60" name="AutoShape 74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61" name="AutoShape 74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62" name="AutoShape 75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63" name="AutoShape 75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64" name="AutoShape 75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65" name="AutoShape 75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66" name="AutoShape 75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67" name="AutoShape 75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68" name="AutoShape 75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69" name="AutoShape 75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70" name="AutoShape 75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71" name="AutoShape 75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72" name="AutoShape 76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73" name="AutoShape 76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74" name="AutoShape 76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03" name="Group 763"/>
            <p:cNvGrpSpPr>
              <a:grpSpLocks/>
            </p:cNvGrpSpPr>
            <p:nvPr/>
          </p:nvGrpSpPr>
          <p:grpSpPr bwMode="auto">
            <a:xfrm>
              <a:off x="1152" y="1152"/>
              <a:ext cx="2976" cy="240"/>
              <a:chOff x="672" y="3216"/>
              <a:chExt cx="2976" cy="240"/>
            </a:xfrm>
          </p:grpSpPr>
          <p:sp>
            <p:nvSpPr>
              <p:cNvPr id="935" name="AutoShape 764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36" name="AutoShape 765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37" name="AutoShape 766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38" name="AutoShape 767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39" name="AutoShape 768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40" name="AutoShape 769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41" name="AutoShape 770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42" name="AutoShape 771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43" name="AutoShape 772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44" name="AutoShape 773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45" name="AutoShape 774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46" name="AutoShape 775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47" name="AutoShape 776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48" name="AutoShape 777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49" name="AutoShape 778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50" name="AutoShape 779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51" name="AutoShape 780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52" name="AutoShape 781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53" name="AutoShape 782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54" name="AutoShape 783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04" name="Group 784"/>
            <p:cNvGrpSpPr>
              <a:grpSpLocks/>
            </p:cNvGrpSpPr>
            <p:nvPr/>
          </p:nvGrpSpPr>
          <p:grpSpPr bwMode="auto">
            <a:xfrm>
              <a:off x="1104" y="1200"/>
              <a:ext cx="2976" cy="240"/>
              <a:chOff x="672" y="3216"/>
              <a:chExt cx="2976" cy="240"/>
            </a:xfrm>
          </p:grpSpPr>
          <p:sp>
            <p:nvSpPr>
              <p:cNvPr id="915" name="AutoShape 78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16" name="AutoShape 78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17" name="AutoShape 78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18" name="AutoShape 78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19" name="AutoShape 78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20" name="AutoShape 79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21" name="AutoShape 79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22" name="AutoShape 79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23" name="AutoShape 79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24" name="AutoShape 79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25" name="AutoShape 79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26" name="AutoShape 79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27" name="AutoShape 79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28" name="AutoShape 79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29" name="AutoShape 79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30" name="AutoShape 80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31" name="AutoShape 80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32" name="AutoShape 80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33" name="AutoShape 80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34" name="AutoShape 80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05" name="Group 805"/>
            <p:cNvGrpSpPr>
              <a:grpSpLocks/>
            </p:cNvGrpSpPr>
            <p:nvPr/>
          </p:nvGrpSpPr>
          <p:grpSpPr bwMode="auto">
            <a:xfrm>
              <a:off x="1056" y="1248"/>
              <a:ext cx="2976" cy="240"/>
              <a:chOff x="672" y="3216"/>
              <a:chExt cx="2976" cy="240"/>
            </a:xfrm>
          </p:grpSpPr>
          <p:sp>
            <p:nvSpPr>
              <p:cNvPr id="895" name="AutoShape 806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96" name="AutoShape 80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97" name="AutoShape 808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98" name="AutoShape 809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99" name="AutoShape 810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0" name="AutoShape 811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1" name="AutoShape 812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2" name="AutoShape 813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3" name="AutoShape 814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4" name="AutoShape 815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5" name="AutoShape 816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6" name="AutoShape 817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7" name="AutoShape 818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8" name="AutoShape 819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9" name="AutoShape 820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10" name="AutoShape 821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11" name="AutoShape 822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12" name="AutoShape 823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13" name="AutoShape 824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14" name="AutoShape 825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06" name="Group 826"/>
            <p:cNvGrpSpPr>
              <a:grpSpLocks/>
            </p:cNvGrpSpPr>
            <p:nvPr/>
          </p:nvGrpSpPr>
          <p:grpSpPr bwMode="auto">
            <a:xfrm>
              <a:off x="1008" y="1296"/>
              <a:ext cx="2976" cy="240"/>
              <a:chOff x="672" y="3216"/>
              <a:chExt cx="2976" cy="240"/>
            </a:xfrm>
          </p:grpSpPr>
          <p:sp>
            <p:nvSpPr>
              <p:cNvPr id="875" name="AutoShape 82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76" name="AutoShape 82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77" name="AutoShape 82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78" name="AutoShape 83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79" name="AutoShape 83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0" name="AutoShape 83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1" name="AutoShape 83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2" name="AutoShape 83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3" name="AutoShape 83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4" name="AutoShape 83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5" name="AutoShape 83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6" name="AutoShape 83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7" name="AutoShape 83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8" name="AutoShape 84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9" name="AutoShape 84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90" name="AutoShape 84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91" name="AutoShape 84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92" name="AutoShape 84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93" name="AutoShape 84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94" name="AutoShape 84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07" name="Group 847"/>
            <p:cNvGrpSpPr>
              <a:grpSpLocks/>
            </p:cNvGrpSpPr>
            <p:nvPr/>
          </p:nvGrpSpPr>
          <p:grpSpPr bwMode="auto">
            <a:xfrm>
              <a:off x="960" y="1344"/>
              <a:ext cx="2976" cy="240"/>
              <a:chOff x="672" y="3216"/>
              <a:chExt cx="2976" cy="240"/>
            </a:xfrm>
          </p:grpSpPr>
          <p:sp>
            <p:nvSpPr>
              <p:cNvPr id="855" name="AutoShape 848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56" name="AutoShape 849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57" name="AutoShape 850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58" name="AutoShape 851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59" name="AutoShape 852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0" name="AutoShape 853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1" name="AutoShape 854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2" name="AutoShape 855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3" name="AutoShape 856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4" name="AutoShape 857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5" name="AutoShape 858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6" name="AutoShape 859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7" name="AutoShape 860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8" name="AutoShape 861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9" name="AutoShape 862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70" name="AutoShape 863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71" name="AutoShape 864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72" name="AutoShape 865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73" name="AutoShape 866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74" name="AutoShape 867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08" name="Group 868"/>
            <p:cNvGrpSpPr>
              <a:grpSpLocks/>
            </p:cNvGrpSpPr>
            <p:nvPr/>
          </p:nvGrpSpPr>
          <p:grpSpPr bwMode="auto">
            <a:xfrm>
              <a:off x="912" y="1392"/>
              <a:ext cx="2976" cy="240"/>
              <a:chOff x="672" y="3216"/>
              <a:chExt cx="2976" cy="240"/>
            </a:xfrm>
          </p:grpSpPr>
          <p:sp>
            <p:nvSpPr>
              <p:cNvPr id="835" name="AutoShape 86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6" name="AutoShape 87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7" name="AutoShape 87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8" name="AutoShape 87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9" name="AutoShape 87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0" name="AutoShape 87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1" name="AutoShape 87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2" name="AutoShape 87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3" name="AutoShape 87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4" name="AutoShape 87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5" name="AutoShape 87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6" name="AutoShape 88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7" name="AutoShape 88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8" name="AutoShape 88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9" name="AutoShape 88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50" name="AutoShape 88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51" name="AutoShape 88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52" name="AutoShape 88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53" name="AutoShape 88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54" name="AutoShape 88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09" name="Group 889"/>
            <p:cNvGrpSpPr>
              <a:grpSpLocks/>
            </p:cNvGrpSpPr>
            <p:nvPr/>
          </p:nvGrpSpPr>
          <p:grpSpPr bwMode="auto">
            <a:xfrm>
              <a:off x="864" y="1440"/>
              <a:ext cx="2976" cy="240"/>
              <a:chOff x="672" y="3216"/>
              <a:chExt cx="2976" cy="240"/>
            </a:xfrm>
          </p:grpSpPr>
          <p:sp>
            <p:nvSpPr>
              <p:cNvPr id="815" name="AutoShape 890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6" name="AutoShape 891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7" name="AutoShape 892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8" name="AutoShape 893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9" name="AutoShape 894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0" name="AutoShape 895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1" name="AutoShape 896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2" name="AutoShape 897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3" name="AutoShape 898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4" name="AutoShape 899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5" name="AutoShape 900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6" name="AutoShape 901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7" name="AutoShape 902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8" name="AutoShape 903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9" name="AutoShape 904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0" name="AutoShape 905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1" name="AutoShape 906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2" name="AutoShape 907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3" name="AutoShape 908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4" name="AutoShape 909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10" name="Group 910"/>
            <p:cNvGrpSpPr>
              <a:grpSpLocks/>
            </p:cNvGrpSpPr>
            <p:nvPr/>
          </p:nvGrpSpPr>
          <p:grpSpPr bwMode="auto">
            <a:xfrm>
              <a:off x="816" y="1488"/>
              <a:ext cx="2976" cy="240"/>
              <a:chOff x="672" y="3216"/>
              <a:chExt cx="2976" cy="240"/>
            </a:xfrm>
          </p:grpSpPr>
          <p:sp>
            <p:nvSpPr>
              <p:cNvPr id="795" name="AutoShape 91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6" name="AutoShape 91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7" name="AutoShape 91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8" name="AutoShape 91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9" name="AutoShape 91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0" name="AutoShape 91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1" name="AutoShape 91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2" name="AutoShape 91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3" name="AutoShape 91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4" name="AutoShape 92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5" name="AutoShape 92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6" name="AutoShape 92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7" name="AutoShape 92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8" name="AutoShape 92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9" name="AutoShape 92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0" name="AutoShape 92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1" name="AutoShape 92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2" name="AutoShape 92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3" name="AutoShape 92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4" name="AutoShape 93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11" name="Group 931"/>
            <p:cNvGrpSpPr>
              <a:grpSpLocks/>
            </p:cNvGrpSpPr>
            <p:nvPr/>
          </p:nvGrpSpPr>
          <p:grpSpPr bwMode="auto">
            <a:xfrm>
              <a:off x="768" y="1536"/>
              <a:ext cx="2976" cy="240"/>
              <a:chOff x="672" y="3216"/>
              <a:chExt cx="2976" cy="240"/>
            </a:xfrm>
          </p:grpSpPr>
          <p:sp>
            <p:nvSpPr>
              <p:cNvPr id="775" name="AutoShape 932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76" name="AutoShape 933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77" name="AutoShape 934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78" name="AutoShape 935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79" name="AutoShape 936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0" name="AutoShape 937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1" name="AutoShape 938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2" name="AutoShape 939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3" name="AutoShape 940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4" name="AutoShape 941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5" name="AutoShape 942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6" name="AutoShape 943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7" name="AutoShape 944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8" name="AutoShape 945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9" name="AutoShape 946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0" name="AutoShape 947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1" name="AutoShape 948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2" name="AutoShape 949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3" name="AutoShape 950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4" name="AutoShape 951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12" name="Group 952"/>
            <p:cNvGrpSpPr>
              <a:grpSpLocks/>
            </p:cNvGrpSpPr>
            <p:nvPr/>
          </p:nvGrpSpPr>
          <p:grpSpPr bwMode="auto">
            <a:xfrm>
              <a:off x="720" y="1584"/>
              <a:ext cx="2976" cy="240"/>
              <a:chOff x="672" y="3216"/>
              <a:chExt cx="2976" cy="240"/>
            </a:xfrm>
          </p:grpSpPr>
          <p:sp>
            <p:nvSpPr>
              <p:cNvPr id="755" name="AutoShape 95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6" name="AutoShape 95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7" name="AutoShape 95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8" name="AutoShape 95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9" name="AutoShape 95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60" name="AutoShape 95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61" name="AutoShape 95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62" name="AutoShape 96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63" name="AutoShape 96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64" name="AutoShape 96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65" name="AutoShape 96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66" name="AutoShape 96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67" name="AutoShape 96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68" name="AutoShape 96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69" name="AutoShape 96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70" name="AutoShape 96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71" name="AutoShape 96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72" name="AutoShape 97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73" name="AutoShape 97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74" name="AutoShape 97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13" name="Group 973"/>
            <p:cNvGrpSpPr>
              <a:grpSpLocks/>
            </p:cNvGrpSpPr>
            <p:nvPr/>
          </p:nvGrpSpPr>
          <p:grpSpPr bwMode="auto">
            <a:xfrm>
              <a:off x="672" y="1632"/>
              <a:ext cx="2976" cy="240"/>
              <a:chOff x="672" y="3216"/>
              <a:chExt cx="2976" cy="240"/>
            </a:xfrm>
          </p:grpSpPr>
          <p:sp>
            <p:nvSpPr>
              <p:cNvPr id="735" name="AutoShape 974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36" name="AutoShape 975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37" name="AutoShape 976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38" name="AutoShape 977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39" name="AutoShape 978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0" name="AutoShape 979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1" name="AutoShape 980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2" name="AutoShape 981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3" name="AutoShape 982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4" name="AutoShape 983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5" name="AutoShape 984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6" name="AutoShape 985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7" name="AutoShape 986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8" name="AutoShape 987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9" name="AutoShape 988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0" name="AutoShape 989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1" name="AutoShape 990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2" name="AutoShape 991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3" name="AutoShape 992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4" name="AutoShape 993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14" name="Group 994"/>
            <p:cNvGrpSpPr>
              <a:grpSpLocks/>
            </p:cNvGrpSpPr>
            <p:nvPr/>
          </p:nvGrpSpPr>
          <p:grpSpPr bwMode="auto">
            <a:xfrm>
              <a:off x="624" y="1680"/>
              <a:ext cx="2976" cy="240"/>
              <a:chOff x="672" y="3216"/>
              <a:chExt cx="2976" cy="240"/>
            </a:xfrm>
          </p:grpSpPr>
          <p:sp>
            <p:nvSpPr>
              <p:cNvPr id="715" name="AutoShape 99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16" name="AutoShape 99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17" name="AutoShape 99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18" name="AutoShape 99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19" name="AutoShape 99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20" name="AutoShape 100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21" name="AutoShape 100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22" name="AutoShape 100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23" name="AutoShape 100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24" name="AutoShape 100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25" name="AutoShape 100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26" name="AutoShape 100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27" name="AutoShape 100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28" name="AutoShape 100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29" name="AutoShape 100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30" name="AutoShape 101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31" name="AutoShape 101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32" name="AutoShape 101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33" name="AutoShape 101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34" name="AutoShape 101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015" name="Group 1015"/>
          <p:cNvGrpSpPr>
            <a:grpSpLocks/>
          </p:cNvGrpSpPr>
          <p:nvPr/>
        </p:nvGrpSpPr>
        <p:grpSpPr bwMode="auto">
          <a:xfrm>
            <a:off x="918883" y="2649128"/>
            <a:ext cx="5867400" cy="1143000"/>
            <a:chOff x="624" y="960"/>
            <a:chExt cx="3696" cy="960"/>
          </a:xfrm>
        </p:grpSpPr>
        <p:sp>
          <p:nvSpPr>
            <p:cNvPr id="1016" name="AutoShape 1016"/>
            <p:cNvSpPr>
              <a:spLocks noChangeArrowheads="1"/>
            </p:cNvSpPr>
            <p:nvPr/>
          </p:nvSpPr>
          <p:spPr bwMode="auto">
            <a:xfrm>
              <a:off x="134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17" name="AutoShape 1017"/>
            <p:cNvSpPr>
              <a:spLocks noChangeArrowheads="1"/>
            </p:cNvSpPr>
            <p:nvPr/>
          </p:nvSpPr>
          <p:spPr bwMode="auto">
            <a:xfrm>
              <a:off x="148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18" name="AutoShape 1018"/>
            <p:cNvSpPr>
              <a:spLocks noChangeArrowheads="1"/>
            </p:cNvSpPr>
            <p:nvPr/>
          </p:nvSpPr>
          <p:spPr bwMode="auto">
            <a:xfrm>
              <a:off x="163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19" name="AutoShape 1019"/>
            <p:cNvSpPr>
              <a:spLocks noChangeArrowheads="1"/>
            </p:cNvSpPr>
            <p:nvPr/>
          </p:nvSpPr>
          <p:spPr bwMode="auto">
            <a:xfrm>
              <a:off x="177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20" name="AutoShape 1020"/>
            <p:cNvSpPr>
              <a:spLocks noChangeArrowheads="1"/>
            </p:cNvSpPr>
            <p:nvPr/>
          </p:nvSpPr>
          <p:spPr bwMode="auto">
            <a:xfrm>
              <a:off x="192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21" name="AutoShape 1021"/>
            <p:cNvSpPr>
              <a:spLocks noChangeArrowheads="1"/>
            </p:cNvSpPr>
            <p:nvPr/>
          </p:nvSpPr>
          <p:spPr bwMode="auto">
            <a:xfrm>
              <a:off x="206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22" name="AutoShape 1022"/>
            <p:cNvSpPr>
              <a:spLocks noChangeArrowheads="1"/>
            </p:cNvSpPr>
            <p:nvPr/>
          </p:nvSpPr>
          <p:spPr bwMode="auto">
            <a:xfrm>
              <a:off x="220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23" name="AutoShape 1023"/>
            <p:cNvSpPr>
              <a:spLocks noChangeArrowheads="1"/>
            </p:cNvSpPr>
            <p:nvPr/>
          </p:nvSpPr>
          <p:spPr bwMode="auto">
            <a:xfrm>
              <a:off x="235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24" name="AutoShape 1024"/>
            <p:cNvSpPr>
              <a:spLocks noChangeArrowheads="1"/>
            </p:cNvSpPr>
            <p:nvPr/>
          </p:nvSpPr>
          <p:spPr bwMode="auto">
            <a:xfrm>
              <a:off x="249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25" name="AutoShape 1025"/>
            <p:cNvSpPr>
              <a:spLocks noChangeArrowheads="1"/>
            </p:cNvSpPr>
            <p:nvPr/>
          </p:nvSpPr>
          <p:spPr bwMode="auto">
            <a:xfrm>
              <a:off x="264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26" name="AutoShape 1026"/>
            <p:cNvSpPr>
              <a:spLocks noChangeArrowheads="1"/>
            </p:cNvSpPr>
            <p:nvPr/>
          </p:nvSpPr>
          <p:spPr bwMode="auto">
            <a:xfrm>
              <a:off x="278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27" name="AutoShape 1027"/>
            <p:cNvSpPr>
              <a:spLocks noChangeArrowheads="1"/>
            </p:cNvSpPr>
            <p:nvPr/>
          </p:nvSpPr>
          <p:spPr bwMode="auto">
            <a:xfrm>
              <a:off x="292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28" name="AutoShape 1028"/>
            <p:cNvSpPr>
              <a:spLocks noChangeArrowheads="1"/>
            </p:cNvSpPr>
            <p:nvPr/>
          </p:nvSpPr>
          <p:spPr bwMode="auto">
            <a:xfrm>
              <a:off x="307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29" name="AutoShape 1029"/>
            <p:cNvSpPr>
              <a:spLocks noChangeArrowheads="1"/>
            </p:cNvSpPr>
            <p:nvPr/>
          </p:nvSpPr>
          <p:spPr bwMode="auto">
            <a:xfrm>
              <a:off x="321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0" name="AutoShape 1030"/>
            <p:cNvSpPr>
              <a:spLocks noChangeArrowheads="1"/>
            </p:cNvSpPr>
            <p:nvPr/>
          </p:nvSpPr>
          <p:spPr bwMode="auto">
            <a:xfrm>
              <a:off x="336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1" name="AutoShape 1031"/>
            <p:cNvSpPr>
              <a:spLocks noChangeArrowheads="1"/>
            </p:cNvSpPr>
            <p:nvPr/>
          </p:nvSpPr>
          <p:spPr bwMode="auto">
            <a:xfrm>
              <a:off x="350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2" name="AutoShape 1032"/>
            <p:cNvSpPr>
              <a:spLocks noChangeArrowheads="1"/>
            </p:cNvSpPr>
            <p:nvPr/>
          </p:nvSpPr>
          <p:spPr bwMode="auto">
            <a:xfrm>
              <a:off x="364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3" name="AutoShape 1033"/>
            <p:cNvSpPr>
              <a:spLocks noChangeArrowheads="1"/>
            </p:cNvSpPr>
            <p:nvPr/>
          </p:nvSpPr>
          <p:spPr bwMode="auto">
            <a:xfrm>
              <a:off x="379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4" name="AutoShape 1034"/>
            <p:cNvSpPr>
              <a:spLocks noChangeArrowheads="1"/>
            </p:cNvSpPr>
            <p:nvPr/>
          </p:nvSpPr>
          <p:spPr bwMode="auto">
            <a:xfrm>
              <a:off x="393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5" name="AutoShape 1035"/>
            <p:cNvSpPr>
              <a:spLocks noChangeArrowheads="1"/>
            </p:cNvSpPr>
            <p:nvPr/>
          </p:nvSpPr>
          <p:spPr bwMode="auto">
            <a:xfrm>
              <a:off x="408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1036" name="Group 1036"/>
            <p:cNvGrpSpPr>
              <a:grpSpLocks/>
            </p:cNvGrpSpPr>
            <p:nvPr/>
          </p:nvGrpSpPr>
          <p:grpSpPr bwMode="auto">
            <a:xfrm>
              <a:off x="1296" y="1008"/>
              <a:ext cx="2976" cy="240"/>
              <a:chOff x="1296" y="1152"/>
              <a:chExt cx="2976" cy="240"/>
            </a:xfrm>
          </p:grpSpPr>
          <p:sp>
            <p:nvSpPr>
              <p:cNvPr id="1331" name="AutoShape 1037"/>
              <p:cNvSpPr>
                <a:spLocks noChangeArrowheads="1"/>
              </p:cNvSpPr>
              <p:nvPr/>
            </p:nvSpPr>
            <p:spPr bwMode="auto">
              <a:xfrm>
                <a:off x="129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32" name="AutoShape 1038"/>
              <p:cNvSpPr>
                <a:spLocks noChangeArrowheads="1"/>
              </p:cNvSpPr>
              <p:nvPr/>
            </p:nvSpPr>
            <p:spPr bwMode="auto">
              <a:xfrm>
                <a:off x="144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33" name="AutoShape 1039"/>
              <p:cNvSpPr>
                <a:spLocks noChangeArrowheads="1"/>
              </p:cNvSpPr>
              <p:nvPr/>
            </p:nvSpPr>
            <p:spPr bwMode="auto">
              <a:xfrm>
                <a:off x="158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34" name="AutoShape 1040"/>
              <p:cNvSpPr>
                <a:spLocks noChangeArrowheads="1"/>
              </p:cNvSpPr>
              <p:nvPr/>
            </p:nvSpPr>
            <p:spPr bwMode="auto">
              <a:xfrm>
                <a:off x="172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35" name="AutoShape 1041"/>
              <p:cNvSpPr>
                <a:spLocks noChangeArrowheads="1"/>
              </p:cNvSpPr>
              <p:nvPr/>
            </p:nvSpPr>
            <p:spPr bwMode="auto">
              <a:xfrm>
                <a:off x="187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36" name="AutoShape 1042"/>
              <p:cNvSpPr>
                <a:spLocks noChangeArrowheads="1"/>
              </p:cNvSpPr>
              <p:nvPr/>
            </p:nvSpPr>
            <p:spPr bwMode="auto">
              <a:xfrm>
                <a:off x="201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37" name="AutoShape 1043"/>
              <p:cNvSpPr>
                <a:spLocks noChangeArrowheads="1"/>
              </p:cNvSpPr>
              <p:nvPr/>
            </p:nvSpPr>
            <p:spPr bwMode="auto">
              <a:xfrm>
                <a:off x="216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38" name="AutoShape 1044"/>
              <p:cNvSpPr>
                <a:spLocks noChangeArrowheads="1"/>
              </p:cNvSpPr>
              <p:nvPr/>
            </p:nvSpPr>
            <p:spPr bwMode="auto">
              <a:xfrm>
                <a:off x="230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39" name="AutoShape 1045"/>
              <p:cNvSpPr>
                <a:spLocks noChangeArrowheads="1"/>
              </p:cNvSpPr>
              <p:nvPr/>
            </p:nvSpPr>
            <p:spPr bwMode="auto">
              <a:xfrm>
                <a:off x="244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40" name="AutoShape 1046"/>
              <p:cNvSpPr>
                <a:spLocks noChangeArrowheads="1"/>
              </p:cNvSpPr>
              <p:nvPr/>
            </p:nvSpPr>
            <p:spPr bwMode="auto">
              <a:xfrm>
                <a:off x="259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41" name="AutoShape 1047"/>
              <p:cNvSpPr>
                <a:spLocks noChangeArrowheads="1"/>
              </p:cNvSpPr>
              <p:nvPr/>
            </p:nvSpPr>
            <p:spPr bwMode="auto">
              <a:xfrm>
                <a:off x="273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42" name="AutoShape 1048"/>
              <p:cNvSpPr>
                <a:spLocks noChangeArrowheads="1"/>
              </p:cNvSpPr>
              <p:nvPr/>
            </p:nvSpPr>
            <p:spPr bwMode="auto">
              <a:xfrm>
                <a:off x="288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43" name="AutoShape 1049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44" name="AutoShape 1050"/>
              <p:cNvSpPr>
                <a:spLocks noChangeArrowheads="1"/>
              </p:cNvSpPr>
              <p:nvPr/>
            </p:nvSpPr>
            <p:spPr bwMode="auto">
              <a:xfrm>
                <a:off x="316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45" name="AutoShape 1051"/>
              <p:cNvSpPr>
                <a:spLocks noChangeArrowheads="1"/>
              </p:cNvSpPr>
              <p:nvPr/>
            </p:nvSpPr>
            <p:spPr bwMode="auto">
              <a:xfrm>
                <a:off x="331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46" name="AutoShape 1052"/>
              <p:cNvSpPr>
                <a:spLocks noChangeArrowheads="1"/>
              </p:cNvSpPr>
              <p:nvPr/>
            </p:nvSpPr>
            <p:spPr bwMode="auto">
              <a:xfrm>
                <a:off x="345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47" name="AutoShape 1053"/>
              <p:cNvSpPr>
                <a:spLocks noChangeArrowheads="1"/>
              </p:cNvSpPr>
              <p:nvPr/>
            </p:nvSpPr>
            <p:spPr bwMode="auto">
              <a:xfrm>
                <a:off x="360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48" name="AutoShape 1054"/>
              <p:cNvSpPr>
                <a:spLocks noChangeArrowheads="1"/>
              </p:cNvSpPr>
              <p:nvPr/>
            </p:nvSpPr>
            <p:spPr bwMode="auto">
              <a:xfrm>
                <a:off x="374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49" name="AutoShape 1055"/>
              <p:cNvSpPr>
                <a:spLocks noChangeArrowheads="1"/>
              </p:cNvSpPr>
              <p:nvPr/>
            </p:nvSpPr>
            <p:spPr bwMode="auto">
              <a:xfrm>
                <a:off x="388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50" name="AutoShape 1056"/>
              <p:cNvSpPr>
                <a:spLocks noChangeArrowheads="1"/>
              </p:cNvSpPr>
              <p:nvPr/>
            </p:nvSpPr>
            <p:spPr bwMode="auto">
              <a:xfrm>
                <a:off x="403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37" name="Group 1057"/>
            <p:cNvGrpSpPr>
              <a:grpSpLocks/>
            </p:cNvGrpSpPr>
            <p:nvPr/>
          </p:nvGrpSpPr>
          <p:grpSpPr bwMode="auto">
            <a:xfrm>
              <a:off x="1248" y="1056"/>
              <a:ext cx="2976" cy="240"/>
              <a:chOff x="1248" y="1392"/>
              <a:chExt cx="2976" cy="240"/>
            </a:xfrm>
          </p:grpSpPr>
          <p:sp>
            <p:nvSpPr>
              <p:cNvPr id="1311" name="AutoShape 1058"/>
              <p:cNvSpPr>
                <a:spLocks noChangeArrowheads="1"/>
              </p:cNvSpPr>
              <p:nvPr/>
            </p:nvSpPr>
            <p:spPr bwMode="auto">
              <a:xfrm>
                <a:off x="124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12" name="AutoShape 1059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13" name="AutoShape 1060"/>
              <p:cNvSpPr>
                <a:spLocks noChangeArrowheads="1"/>
              </p:cNvSpPr>
              <p:nvPr/>
            </p:nvSpPr>
            <p:spPr bwMode="auto">
              <a:xfrm>
                <a:off x="153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14" name="AutoShape 1061"/>
              <p:cNvSpPr>
                <a:spLocks noChangeArrowheads="1"/>
              </p:cNvSpPr>
              <p:nvPr/>
            </p:nvSpPr>
            <p:spPr bwMode="auto">
              <a:xfrm>
                <a:off x="168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15" name="AutoShape 1062"/>
              <p:cNvSpPr>
                <a:spLocks noChangeArrowheads="1"/>
              </p:cNvSpPr>
              <p:nvPr/>
            </p:nvSpPr>
            <p:spPr bwMode="auto">
              <a:xfrm>
                <a:off x="182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16" name="AutoShape 1063"/>
              <p:cNvSpPr>
                <a:spLocks noChangeArrowheads="1"/>
              </p:cNvSpPr>
              <p:nvPr/>
            </p:nvSpPr>
            <p:spPr bwMode="auto">
              <a:xfrm>
                <a:off x="196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17" name="AutoShape 1064"/>
              <p:cNvSpPr>
                <a:spLocks noChangeArrowheads="1"/>
              </p:cNvSpPr>
              <p:nvPr/>
            </p:nvSpPr>
            <p:spPr bwMode="auto">
              <a:xfrm>
                <a:off x="211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18" name="AutoShape 1065"/>
              <p:cNvSpPr>
                <a:spLocks noChangeArrowheads="1"/>
              </p:cNvSpPr>
              <p:nvPr/>
            </p:nvSpPr>
            <p:spPr bwMode="auto">
              <a:xfrm>
                <a:off x="225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19" name="AutoShape 1066"/>
              <p:cNvSpPr>
                <a:spLocks noChangeArrowheads="1"/>
              </p:cNvSpPr>
              <p:nvPr/>
            </p:nvSpPr>
            <p:spPr bwMode="auto">
              <a:xfrm>
                <a:off x="240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0" name="AutoShape 1067"/>
              <p:cNvSpPr>
                <a:spLocks noChangeArrowheads="1"/>
              </p:cNvSpPr>
              <p:nvPr/>
            </p:nvSpPr>
            <p:spPr bwMode="auto">
              <a:xfrm>
                <a:off x="254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1" name="AutoShape 1068"/>
              <p:cNvSpPr>
                <a:spLocks noChangeArrowheads="1"/>
              </p:cNvSpPr>
              <p:nvPr/>
            </p:nvSpPr>
            <p:spPr bwMode="auto">
              <a:xfrm>
                <a:off x="268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2" name="AutoShape 1069"/>
              <p:cNvSpPr>
                <a:spLocks noChangeArrowheads="1"/>
              </p:cNvSpPr>
              <p:nvPr/>
            </p:nvSpPr>
            <p:spPr bwMode="auto">
              <a:xfrm>
                <a:off x="283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3" name="AutoShape 1070"/>
              <p:cNvSpPr>
                <a:spLocks noChangeArrowheads="1"/>
              </p:cNvSpPr>
              <p:nvPr/>
            </p:nvSpPr>
            <p:spPr bwMode="auto">
              <a:xfrm>
                <a:off x="297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4" name="AutoShape 1071"/>
              <p:cNvSpPr>
                <a:spLocks noChangeArrowheads="1"/>
              </p:cNvSpPr>
              <p:nvPr/>
            </p:nvSpPr>
            <p:spPr bwMode="auto">
              <a:xfrm>
                <a:off x="312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5" name="AutoShape 1072"/>
              <p:cNvSpPr>
                <a:spLocks noChangeArrowheads="1"/>
              </p:cNvSpPr>
              <p:nvPr/>
            </p:nvSpPr>
            <p:spPr bwMode="auto">
              <a:xfrm>
                <a:off x="326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6" name="AutoShape 1073"/>
              <p:cNvSpPr>
                <a:spLocks noChangeArrowheads="1"/>
              </p:cNvSpPr>
              <p:nvPr/>
            </p:nvSpPr>
            <p:spPr bwMode="auto">
              <a:xfrm>
                <a:off x="340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7" name="AutoShape 1074"/>
              <p:cNvSpPr>
                <a:spLocks noChangeArrowheads="1"/>
              </p:cNvSpPr>
              <p:nvPr/>
            </p:nvSpPr>
            <p:spPr bwMode="auto">
              <a:xfrm>
                <a:off x="355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8" name="AutoShape 1075"/>
              <p:cNvSpPr>
                <a:spLocks noChangeArrowheads="1"/>
              </p:cNvSpPr>
              <p:nvPr/>
            </p:nvSpPr>
            <p:spPr bwMode="auto">
              <a:xfrm>
                <a:off x="369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9" name="AutoShape 1076"/>
              <p:cNvSpPr>
                <a:spLocks noChangeArrowheads="1"/>
              </p:cNvSpPr>
              <p:nvPr/>
            </p:nvSpPr>
            <p:spPr bwMode="auto">
              <a:xfrm>
                <a:off x="384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30" name="AutoShape 1077"/>
              <p:cNvSpPr>
                <a:spLocks noChangeArrowheads="1"/>
              </p:cNvSpPr>
              <p:nvPr/>
            </p:nvSpPr>
            <p:spPr bwMode="auto">
              <a:xfrm>
                <a:off x="398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38" name="Group 1078"/>
            <p:cNvGrpSpPr>
              <a:grpSpLocks/>
            </p:cNvGrpSpPr>
            <p:nvPr/>
          </p:nvGrpSpPr>
          <p:grpSpPr bwMode="auto">
            <a:xfrm>
              <a:off x="1200" y="1104"/>
              <a:ext cx="2976" cy="240"/>
              <a:chOff x="672" y="3216"/>
              <a:chExt cx="2976" cy="240"/>
            </a:xfrm>
          </p:grpSpPr>
          <p:sp>
            <p:nvSpPr>
              <p:cNvPr id="1291" name="AutoShape 107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92" name="AutoShape 108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93" name="AutoShape 108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94" name="AutoShape 108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95" name="AutoShape 108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96" name="AutoShape 108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97" name="AutoShape 108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98" name="AutoShape 108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99" name="AutoShape 108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00" name="AutoShape 108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01" name="AutoShape 108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02" name="AutoShape 109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03" name="AutoShape 109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04" name="AutoShape 109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05" name="AutoShape 109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06" name="AutoShape 109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07" name="AutoShape 109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08" name="AutoShape 109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09" name="AutoShape 109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10" name="AutoShape 109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39" name="Group 1099"/>
            <p:cNvGrpSpPr>
              <a:grpSpLocks/>
            </p:cNvGrpSpPr>
            <p:nvPr/>
          </p:nvGrpSpPr>
          <p:grpSpPr bwMode="auto">
            <a:xfrm>
              <a:off x="1152" y="1152"/>
              <a:ext cx="2976" cy="240"/>
              <a:chOff x="672" y="3216"/>
              <a:chExt cx="2976" cy="240"/>
            </a:xfrm>
          </p:grpSpPr>
          <p:sp>
            <p:nvSpPr>
              <p:cNvPr id="1271" name="AutoShape 1100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72" name="AutoShape 1101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73" name="AutoShape 1102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74" name="AutoShape 1103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75" name="AutoShape 1104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76" name="AutoShape 1105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77" name="AutoShape 1106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78" name="AutoShape 1107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79" name="AutoShape 1108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80" name="AutoShape 1109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81" name="AutoShape 1110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82" name="AutoShape 1111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83" name="AutoShape 1112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84" name="AutoShape 1113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85" name="AutoShape 1114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86" name="AutoShape 1115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87" name="AutoShape 1116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88" name="AutoShape 1117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89" name="AutoShape 1118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90" name="AutoShape 1119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40" name="Group 1120"/>
            <p:cNvGrpSpPr>
              <a:grpSpLocks/>
            </p:cNvGrpSpPr>
            <p:nvPr/>
          </p:nvGrpSpPr>
          <p:grpSpPr bwMode="auto">
            <a:xfrm>
              <a:off x="1104" y="1200"/>
              <a:ext cx="2976" cy="240"/>
              <a:chOff x="672" y="3216"/>
              <a:chExt cx="2976" cy="240"/>
            </a:xfrm>
          </p:grpSpPr>
          <p:sp>
            <p:nvSpPr>
              <p:cNvPr id="1251" name="AutoShape 112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52" name="AutoShape 112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53" name="AutoShape 112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54" name="AutoShape 112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55" name="AutoShape 112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56" name="AutoShape 112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57" name="AutoShape 112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58" name="AutoShape 112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59" name="AutoShape 112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60" name="AutoShape 113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61" name="AutoShape 113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62" name="AutoShape 113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63" name="AutoShape 113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64" name="AutoShape 113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65" name="AutoShape 113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66" name="AutoShape 113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67" name="AutoShape 113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68" name="AutoShape 113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69" name="AutoShape 113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70" name="AutoShape 114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41" name="Group 1141"/>
            <p:cNvGrpSpPr>
              <a:grpSpLocks/>
            </p:cNvGrpSpPr>
            <p:nvPr/>
          </p:nvGrpSpPr>
          <p:grpSpPr bwMode="auto">
            <a:xfrm>
              <a:off x="1056" y="1248"/>
              <a:ext cx="2976" cy="240"/>
              <a:chOff x="672" y="3216"/>
              <a:chExt cx="2976" cy="240"/>
            </a:xfrm>
          </p:grpSpPr>
          <p:sp>
            <p:nvSpPr>
              <p:cNvPr id="1231" name="AutoShape 1142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2" name="AutoShape 1143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3" name="AutoShape 1144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4" name="AutoShape 1145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5" name="AutoShape 1146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6" name="AutoShape 1147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7" name="AutoShape 1148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8" name="AutoShape 1149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9" name="AutoShape 1150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0" name="AutoShape 1151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1" name="AutoShape 1152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2" name="AutoShape 1153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3" name="AutoShape 1154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4" name="AutoShape 1155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5" name="AutoShape 1156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6" name="AutoShape 1157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7" name="AutoShape 1158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8" name="AutoShape 1159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9" name="AutoShape 1160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50" name="AutoShape 1161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42" name="Group 1162"/>
            <p:cNvGrpSpPr>
              <a:grpSpLocks/>
            </p:cNvGrpSpPr>
            <p:nvPr/>
          </p:nvGrpSpPr>
          <p:grpSpPr bwMode="auto">
            <a:xfrm>
              <a:off x="1008" y="1296"/>
              <a:ext cx="2976" cy="240"/>
              <a:chOff x="672" y="3216"/>
              <a:chExt cx="2976" cy="240"/>
            </a:xfrm>
          </p:grpSpPr>
          <p:sp>
            <p:nvSpPr>
              <p:cNvPr id="1211" name="AutoShape 116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12" name="AutoShape 116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13" name="AutoShape 116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14" name="AutoShape 116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15" name="AutoShape 116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16" name="AutoShape 116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17" name="AutoShape 116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18" name="AutoShape 117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19" name="AutoShape 117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0" name="AutoShape 117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1" name="AutoShape 117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2" name="AutoShape 117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3" name="AutoShape 117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4" name="AutoShape 117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5" name="AutoShape 117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6" name="AutoShape 117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7" name="AutoShape 117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8" name="AutoShape 118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9" name="AutoShape 118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0" name="AutoShape 118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43" name="Group 1183"/>
            <p:cNvGrpSpPr>
              <a:grpSpLocks/>
            </p:cNvGrpSpPr>
            <p:nvPr/>
          </p:nvGrpSpPr>
          <p:grpSpPr bwMode="auto">
            <a:xfrm>
              <a:off x="960" y="1344"/>
              <a:ext cx="2976" cy="240"/>
              <a:chOff x="672" y="3216"/>
              <a:chExt cx="2976" cy="240"/>
            </a:xfrm>
          </p:grpSpPr>
          <p:sp>
            <p:nvSpPr>
              <p:cNvPr id="1191" name="AutoShape 1184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92" name="AutoShape 1185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93" name="AutoShape 1186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94" name="AutoShape 1187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95" name="AutoShape 1188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96" name="AutoShape 1189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97" name="AutoShape 1190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98" name="AutoShape 1191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99" name="AutoShape 1192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00" name="AutoShape 1193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01" name="AutoShape 1194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02" name="AutoShape 1195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03" name="AutoShape 1196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04" name="AutoShape 1197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05" name="AutoShape 1198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06" name="AutoShape 1199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07" name="AutoShape 1200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08" name="AutoShape 1201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09" name="AutoShape 1202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10" name="AutoShape 1203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44" name="Group 1204"/>
            <p:cNvGrpSpPr>
              <a:grpSpLocks/>
            </p:cNvGrpSpPr>
            <p:nvPr/>
          </p:nvGrpSpPr>
          <p:grpSpPr bwMode="auto">
            <a:xfrm>
              <a:off x="912" y="1392"/>
              <a:ext cx="2976" cy="240"/>
              <a:chOff x="672" y="3216"/>
              <a:chExt cx="2976" cy="240"/>
            </a:xfrm>
          </p:grpSpPr>
          <p:sp>
            <p:nvSpPr>
              <p:cNvPr id="1171" name="AutoShape 120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72" name="AutoShape 120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73" name="AutoShape 120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74" name="AutoShape 120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75" name="AutoShape 120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76" name="AutoShape 121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77" name="AutoShape 121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78" name="AutoShape 121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79" name="AutoShape 121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0" name="AutoShape 121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1" name="AutoShape 121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2" name="AutoShape 121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3" name="AutoShape 121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4" name="AutoShape 121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5" name="AutoShape 121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6" name="AutoShape 122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7" name="AutoShape 122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8" name="AutoShape 122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9" name="AutoShape 122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90" name="AutoShape 122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45" name="Group 1225"/>
            <p:cNvGrpSpPr>
              <a:grpSpLocks/>
            </p:cNvGrpSpPr>
            <p:nvPr/>
          </p:nvGrpSpPr>
          <p:grpSpPr bwMode="auto">
            <a:xfrm>
              <a:off x="864" y="1440"/>
              <a:ext cx="2976" cy="240"/>
              <a:chOff x="672" y="3216"/>
              <a:chExt cx="2976" cy="240"/>
            </a:xfrm>
          </p:grpSpPr>
          <p:sp>
            <p:nvSpPr>
              <p:cNvPr id="1151" name="AutoShape 1226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52" name="AutoShape 122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53" name="AutoShape 1228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54" name="AutoShape 1229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55" name="AutoShape 1230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56" name="AutoShape 1231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57" name="AutoShape 1232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58" name="AutoShape 1233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59" name="AutoShape 1234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0" name="AutoShape 1235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1" name="AutoShape 1236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2" name="AutoShape 1237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3" name="AutoShape 1238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4" name="AutoShape 1239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5" name="AutoShape 1240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6" name="AutoShape 1241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7" name="AutoShape 1242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8" name="AutoShape 1243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9" name="AutoShape 1244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70" name="AutoShape 1245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46" name="Group 1246"/>
            <p:cNvGrpSpPr>
              <a:grpSpLocks/>
            </p:cNvGrpSpPr>
            <p:nvPr/>
          </p:nvGrpSpPr>
          <p:grpSpPr bwMode="auto">
            <a:xfrm>
              <a:off x="816" y="1488"/>
              <a:ext cx="2976" cy="240"/>
              <a:chOff x="672" y="3216"/>
              <a:chExt cx="2976" cy="240"/>
            </a:xfrm>
          </p:grpSpPr>
          <p:sp>
            <p:nvSpPr>
              <p:cNvPr id="1131" name="AutoShape 124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32" name="AutoShape 124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33" name="AutoShape 124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34" name="AutoShape 125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35" name="AutoShape 125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36" name="AutoShape 125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37" name="AutoShape 125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38" name="AutoShape 125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39" name="AutoShape 125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40" name="AutoShape 125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41" name="AutoShape 125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42" name="AutoShape 125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43" name="AutoShape 125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44" name="AutoShape 126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45" name="AutoShape 126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46" name="AutoShape 126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47" name="AutoShape 126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48" name="AutoShape 126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49" name="AutoShape 126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50" name="AutoShape 126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47" name="Group 1267"/>
            <p:cNvGrpSpPr>
              <a:grpSpLocks/>
            </p:cNvGrpSpPr>
            <p:nvPr/>
          </p:nvGrpSpPr>
          <p:grpSpPr bwMode="auto">
            <a:xfrm>
              <a:off x="768" y="1536"/>
              <a:ext cx="2976" cy="240"/>
              <a:chOff x="672" y="3216"/>
              <a:chExt cx="2976" cy="240"/>
            </a:xfrm>
          </p:grpSpPr>
          <p:sp>
            <p:nvSpPr>
              <p:cNvPr id="1111" name="AutoShape 1268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12" name="AutoShape 1269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13" name="AutoShape 1270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14" name="AutoShape 1271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15" name="AutoShape 1272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16" name="AutoShape 1273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17" name="AutoShape 1274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18" name="AutoShape 1275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19" name="AutoShape 1276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20" name="AutoShape 1277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21" name="AutoShape 1278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22" name="AutoShape 1279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23" name="AutoShape 1280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24" name="AutoShape 1281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25" name="AutoShape 1282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26" name="AutoShape 1283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27" name="AutoShape 1284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28" name="AutoShape 1285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29" name="AutoShape 1286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30" name="AutoShape 1287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48" name="Group 1288"/>
            <p:cNvGrpSpPr>
              <a:grpSpLocks/>
            </p:cNvGrpSpPr>
            <p:nvPr/>
          </p:nvGrpSpPr>
          <p:grpSpPr bwMode="auto">
            <a:xfrm>
              <a:off x="720" y="1584"/>
              <a:ext cx="2976" cy="240"/>
              <a:chOff x="672" y="3216"/>
              <a:chExt cx="2976" cy="240"/>
            </a:xfrm>
          </p:grpSpPr>
          <p:sp>
            <p:nvSpPr>
              <p:cNvPr id="1091" name="AutoShape 128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92" name="AutoShape 129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93" name="AutoShape 129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94" name="AutoShape 129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95" name="AutoShape 129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96" name="AutoShape 129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97" name="AutoShape 129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98" name="AutoShape 129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99" name="AutoShape 129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0" name="AutoShape 129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1" name="AutoShape 129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2" name="AutoShape 130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3" name="AutoShape 130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4" name="AutoShape 130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5" name="AutoShape 130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6" name="AutoShape 130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7" name="AutoShape 130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8" name="AutoShape 130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9" name="AutoShape 130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10" name="AutoShape 130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49" name="Group 1309"/>
            <p:cNvGrpSpPr>
              <a:grpSpLocks/>
            </p:cNvGrpSpPr>
            <p:nvPr/>
          </p:nvGrpSpPr>
          <p:grpSpPr bwMode="auto">
            <a:xfrm>
              <a:off x="672" y="1632"/>
              <a:ext cx="2976" cy="240"/>
              <a:chOff x="672" y="3216"/>
              <a:chExt cx="2976" cy="240"/>
            </a:xfrm>
          </p:grpSpPr>
          <p:sp>
            <p:nvSpPr>
              <p:cNvPr id="1071" name="AutoShape 1310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72" name="AutoShape 1311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73" name="AutoShape 1312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74" name="AutoShape 1313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75" name="AutoShape 1314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76" name="AutoShape 1315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77" name="AutoShape 1316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78" name="AutoShape 1317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79" name="AutoShape 1318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0" name="AutoShape 1319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1" name="AutoShape 1320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2" name="AutoShape 1321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3" name="AutoShape 1322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4" name="AutoShape 1323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5" name="AutoShape 1324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6" name="AutoShape 1325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7" name="AutoShape 1326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8" name="AutoShape 1327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9" name="AutoShape 1328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90" name="AutoShape 1329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50" name="Group 1330"/>
            <p:cNvGrpSpPr>
              <a:grpSpLocks/>
            </p:cNvGrpSpPr>
            <p:nvPr/>
          </p:nvGrpSpPr>
          <p:grpSpPr bwMode="auto">
            <a:xfrm>
              <a:off x="624" y="1680"/>
              <a:ext cx="2976" cy="240"/>
              <a:chOff x="672" y="3216"/>
              <a:chExt cx="2976" cy="240"/>
            </a:xfrm>
          </p:grpSpPr>
          <p:sp>
            <p:nvSpPr>
              <p:cNvPr id="1051" name="AutoShape 133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52" name="AutoShape 133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53" name="AutoShape 133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54" name="AutoShape 133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55" name="AutoShape 133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56" name="AutoShape 133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57" name="AutoShape 133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58" name="AutoShape 133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59" name="AutoShape 133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0" name="AutoShape 134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1" name="AutoShape 134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2" name="AutoShape 134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3" name="AutoShape 134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4" name="AutoShape 134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5" name="AutoShape 134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6" name="AutoShape 134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7" name="AutoShape 134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8" name="AutoShape 134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9" name="AutoShape 134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70" name="AutoShape 135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351" name="Group 1351"/>
          <p:cNvGrpSpPr>
            <a:grpSpLocks/>
          </p:cNvGrpSpPr>
          <p:nvPr/>
        </p:nvGrpSpPr>
        <p:grpSpPr bwMode="auto">
          <a:xfrm>
            <a:off x="918883" y="2477678"/>
            <a:ext cx="5867400" cy="1143000"/>
            <a:chOff x="624" y="960"/>
            <a:chExt cx="3696" cy="960"/>
          </a:xfrm>
        </p:grpSpPr>
        <p:sp>
          <p:nvSpPr>
            <p:cNvPr id="1352" name="AutoShape 1352"/>
            <p:cNvSpPr>
              <a:spLocks noChangeArrowheads="1"/>
            </p:cNvSpPr>
            <p:nvPr/>
          </p:nvSpPr>
          <p:spPr bwMode="auto">
            <a:xfrm>
              <a:off x="134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53" name="AutoShape 1353"/>
            <p:cNvSpPr>
              <a:spLocks noChangeArrowheads="1"/>
            </p:cNvSpPr>
            <p:nvPr/>
          </p:nvSpPr>
          <p:spPr bwMode="auto">
            <a:xfrm>
              <a:off x="148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54" name="AutoShape 1354"/>
            <p:cNvSpPr>
              <a:spLocks noChangeArrowheads="1"/>
            </p:cNvSpPr>
            <p:nvPr/>
          </p:nvSpPr>
          <p:spPr bwMode="auto">
            <a:xfrm>
              <a:off x="163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55" name="AutoShape 1355"/>
            <p:cNvSpPr>
              <a:spLocks noChangeArrowheads="1"/>
            </p:cNvSpPr>
            <p:nvPr/>
          </p:nvSpPr>
          <p:spPr bwMode="auto">
            <a:xfrm>
              <a:off x="177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56" name="AutoShape 1356"/>
            <p:cNvSpPr>
              <a:spLocks noChangeArrowheads="1"/>
            </p:cNvSpPr>
            <p:nvPr/>
          </p:nvSpPr>
          <p:spPr bwMode="auto">
            <a:xfrm>
              <a:off x="192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57" name="AutoShape 1357"/>
            <p:cNvSpPr>
              <a:spLocks noChangeArrowheads="1"/>
            </p:cNvSpPr>
            <p:nvPr/>
          </p:nvSpPr>
          <p:spPr bwMode="auto">
            <a:xfrm>
              <a:off x="206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58" name="AutoShape 1358"/>
            <p:cNvSpPr>
              <a:spLocks noChangeArrowheads="1"/>
            </p:cNvSpPr>
            <p:nvPr/>
          </p:nvSpPr>
          <p:spPr bwMode="auto">
            <a:xfrm>
              <a:off x="220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59" name="AutoShape 1359"/>
            <p:cNvSpPr>
              <a:spLocks noChangeArrowheads="1"/>
            </p:cNvSpPr>
            <p:nvPr/>
          </p:nvSpPr>
          <p:spPr bwMode="auto">
            <a:xfrm>
              <a:off x="235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60" name="AutoShape 1360"/>
            <p:cNvSpPr>
              <a:spLocks noChangeArrowheads="1"/>
            </p:cNvSpPr>
            <p:nvPr/>
          </p:nvSpPr>
          <p:spPr bwMode="auto">
            <a:xfrm>
              <a:off x="249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61" name="AutoShape 1361"/>
            <p:cNvSpPr>
              <a:spLocks noChangeArrowheads="1"/>
            </p:cNvSpPr>
            <p:nvPr/>
          </p:nvSpPr>
          <p:spPr bwMode="auto">
            <a:xfrm>
              <a:off x="264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62" name="AutoShape 1362"/>
            <p:cNvSpPr>
              <a:spLocks noChangeArrowheads="1"/>
            </p:cNvSpPr>
            <p:nvPr/>
          </p:nvSpPr>
          <p:spPr bwMode="auto">
            <a:xfrm>
              <a:off x="278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63" name="AutoShape 1363"/>
            <p:cNvSpPr>
              <a:spLocks noChangeArrowheads="1"/>
            </p:cNvSpPr>
            <p:nvPr/>
          </p:nvSpPr>
          <p:spPr bwMode="auto">
            <a:xfrm>
              <a:off x="292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64" name="AutoShape 1364"/>
            <p:cNvSpPr>
              <a:spLocks noChangeArrowheads="1"/>
            </p:cNvSpPr>
            <p:nvPr/>
          </p:nvSpPr>
          <p:spPr bwMode="auto">
            <a:xfrm>
              <a:off x="307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65" name="AutoShape 1365"/>
            <p:cNvSpPr>
              <a:spLocks noChangeArrowheads="1"/>
            </p:cNvSpPr>
            <p:nvPr/>
          </p:nvSpPr>
          <p:spPr bwMode="auto">
            <a:xfrm>
              <a:off x="321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66" name="AutoShape 1366"/>
            <p:cNvSpPr>
              <a:spLocks noChangeArrowheads="1"/>
            </p:cNvSpPr>
            <p:nvPr/>
          </p:nvSpPr>
          <p:spPr bwMode="auto">
            <a:xfrm>
              <a:off x="336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67" name="AutoShape 1367"/>
            <p:cNvSpPr>
              <a:spLocks noChangeArrowheads="1"/>
            </p:cNvSpPr>
            <p:nvPr/>
          </p:nvSpPr>
          <p:spPr bwMode="auto">
            <a:xfrm>
              <a:off x="350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68" name="AutoShape 1368"/>
            <p:cNvSpPr>
              <a:spLocks noChangeArrowheads="1"/>
            </p:cNvSpPr>
            <p:nvPr/>
          </p:nvSpPr>
          <p:spPr bwMode="auto">
            <a:xfrm>
              <a:off x="364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69" name="AutoShape 1369"/>
            <p:cNvSpPr>
              <a:spLocks noChangeArrowheads="1"/>
            </p:cNvSpPr>
            <p:nvPr/>
          </p:nvSpPr>
          <p:spPr bwMode="auto">
            <a:xfrm>
              <a:off x="379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70" name="AutoShape 1370"/>
            <p:cNvSpPr>
              <a:spLocks noChangeArrowheads="1"/>
            </p:cNvSpPr>
            <p:nvPr/>
          </p:nvSpPr>
          <p:spPr bwMode="auto">
            <a:xfrm>
              <a:off x="393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71" name="AutoShape 1371"/>
            <p:cNvSpPr>
              <a:spLocks noChangeArrowheads="1"/>
            </p:cNvSpPr>
            <p:nvPr/>
          </p:nvSpPr>
          <p:spPr bwMode="auto">
            <a:xfrm>
              <a:off x="408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1372" name="Group 1372"/>
            <p:cNvGrpSpPr>
              <a:grpSpLocks/>
            </p:cNvGrpSpPr>
            <p:nvPr/>
          </p:nvGrpSpPr>
          <p:grpSpPr bwMode="auto">
            <a:xfrm>
              <a:off x="1296" y="1008"/>
              <a:ext cx="2976" cy="240"/>
              <a:chOff x="1296" y="1152"/>
              <a:chExt cx="2976" cy="240"/>
            </a:xfrm>
          </p:grpSpPr>
          <p:sp>
            <p:nvSpPr>
              <p:cNvPr id="1667" name="AutoShape 1373"/>
              <p:cNvSpPr>
                <a:spLocks noChangeArrowheads="1"/>
              </p:cNvSpPr>
              <p:nvPr/>
            </p:nvSpPr>
            <p:spPr bwMode="auto">
              <a:xfrm>
                <a:off x="129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68" name="AutoShape 1374"/>
              <p:cNvSpPr>
                <a:spLocks noChangeArrowheads="1"/>
              </p:cNvSpPr>
              <p:nvPr/>
            </p:nvSpPr>
            <p:spPr bwMode="auto">
              <a:xfrm>
                <a:off x="144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69" name="AutoShape 1375"/>
              <p:cNvSpPr>
                <a:spLocks noChangeArrowheads="1"/>
              </p:cNvSpPr>
              <p:nvPr/>
            </p:nvSpPr>
            <p:spPr bwMode="auto">
              <a:xfrm>
                <a:off x="158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70" name="AutoShape 1376"/>
              <p:cNvSpPr>
                <a:spLocks noChangeArrowheads="1"/>
              </p:cNvSpPr>
              <p:nvPr/>
            </p:nvSpPr>
            <p:spPr bwMode="auto">
              <a:xfrm>
                <a:off x="172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71" name="AutoShape 1377"/>
              <p:cNvSpPr>
                <a:spLocks noChangeArrowheads="1"/>
              </p:cNvSpPr>
              <p:nvPr/>
            </p:nvSpPr>
            <p:spPr bwMode="auto">
              <a:xfrm>
                <a:off x="187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72" name="AutoShape 1378"/>
              <p:cNvSpPr>
                <a:spLocks noChangeArrowheads="1"/>
              </p:cNvSpPr>
              <p:nvPr/>
            </p:nvSpPr>
            <p:spPr bwMode="auto">
              <a:xfrm>
                <a:off x="201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73" name="AutoShape 1379"/>
              <p:cNvSpPr>
                <a:spLocks noChangeArrowheads="1"/>
              </p:cNvSpPr>
              <p:nvPr/>
            </p:nvSpPr>
            <p:spPr bwMode="auto">
              <a:xfrm>
                <a:off x="216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74" name="AutoShape 1380"/>
              <p:cNvSpPr>
                <a:spLocks noChangeArrowheads="1"/>
              </p:cNvSpPr>
              <p:nvPr/>
            </p:nvSpPr>
            <p:spPr bwMode="auto">
              <a:xfrm>
                <a:off x="230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75" name="AutoShape 1381"/>
              <p:cNvSpPr>
                <a:spLocks noChangeArrowheads="1"/>
              </p:cNvSpPr>
              <p:nvPr/>
            </p:nvSpPr>
            <p:spPr bwMode="auto">
              <a:xfrm>
                <a:off x="244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76" name="AutoShape 1382"/>
              <p:cNvSpPr>
                <a:spLocks noChangeArrowheads="1"/>
              </p:cNvSpPr>
              <p:nvPr/>
            </p:nvSpPr>
            <p:spPr bwMode="auto">
              <a:xfrm>
                <a:off x="259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77" name="AutoShape 1383"/>
              <p:cNvSpPr>
                <a:spLocks noChangeArrowheads="1"/>
              </p:cNvSpPr>
              <p:nvPr/>
            </p:nvSpPr>
            <p:spPr bwMode="auto">
              <a:xfrm>
                <a:off x="273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78" name="AutoShape 1384"/>
              <p:cNvSpPr>
                <a:spLocks noChangeArrowheads="1"/>
              </p:cNvSpPr>
              <p:nvPr/>
            </p:nvSpPr>
            <p:spPr bwMode="auto">
              <a:xfrm>
                <a:off x="288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79" name="AutoShape 1385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80" name="AutoShape 1386"/>
              <p:cNvSpPr>
                <a:spLocks noChangeArrowheads="1"/>
              </p:cNvSpPr>
              <p:nvPr/>
            </p:nvSpPr>
            <p:spPr bwMode="auto">
              <a:xfrm>
                <a:off x="316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81" name="AutoShape 1387"/>
              <p:cNvSpPr>
                <a:spLocks noChangeArrowheads="1"/>
              </p:cNvSpPr>
              <p:nvPr/>
            </p:nvSpPr>
            <p:spPr bwMode="auto">
              <a:xfrm>
                <a:off x="331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82" name="AutoShape 1388"/>
              <p:cNvSpPr>
                <a:spLocks noChangeArrowheads="1"/>
              </p:cNvSpPr>
              <p:nvPr/>
            </p:nvSpPr>
            <p:spPr bwMode="auto">
              <a:xfrm>
                <a:off x="345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83" name="AutoShape 1389"/>
              <p:cNvSpPr>
                <a:spLocks noChangeArrowheads="1"/>
              </p:cNvSpPr>
              <p:nvPr/>
            </p:nvSpPr>
            <p:spPr bwMode="auto">
              <a:xfrm>
                <a:off x="360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84" name="AutoShape 1390"/>
              <p:cNvSpPr>
                <a:spLocks noChangeArrowheads="1"/>
              </p:cNvSpPr>
              <p:nvPr/>
            </p:nvSpPr>
            <p:spPr bwMode="auto">
              <a:xfrm>
                <a:off x="374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85" name="AutoShape 1391"/>
              <p:cNvSpPr>
                <a:spLocks noChangeArrowheads="1"/>
              </p:cNvSpPr>
              <p:nvPr/>
            </p:nvSpPr>
            <p:spPr bwMode="auto">
              <a:xfrm>
                <a:off x="388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86" name="AutoShape 1392"/>
              <p:cNvSpPr>
                <a:spLocks noChangeArrowheads="1"/>
              </p:cNvSpPr>
              <p:nvPr/>
            </p:nvSpPr>
            <p:spPr bwMode="auto">
              <a:xfrm>
                <a:off x="403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73" name="Group 1393"/>
            <p:cNvGrpSpPr>
              <a:grpSpLocks/>
            </p:cNvGrpSpPr>
            <p:nvPr/>
          </p:nvGrpSpPr>
          <p:grpSpPr bwMode="auto">
            <a:xfrm>
              <a:off x="1248" y="1056"/>
              <a:ext cx="2976" cy="240"/>
              <a:chOff x="1248" y="1392"/>
              <a:chExt cx="2976" cy="240"/>
            </a:xfrm>
          </p:grpSpPr>
          <p:sp>
            <p:nvSpPr>
              <p:cNvPr id="1647" name="AutoShape 1394"/>
              <p:cNvSpPr>
                <a:spLocks noChangeArrowheads="1"/>
              </p:cNvSpPr>
              <p:nvPr/>
            </p:nvSpPr>
            <p:spPr bwMode="auto">
              <a:xfrm>
                <a:off x="124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48" name="AutoShape 1395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49" name="AutoShape 1396"/>
              <p:cNvSpPr>
                <a:spLocks noChangeArrowheads="1"/>
              </p:cNvSpPr>
              <p:nvPr/>
            </p:nvSpPr>
            <p:spPr bwMode="auto">
              <a:xfrm>
                <a:off x="153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50" name="AutoShape 1397"/>
              <p:cNvSpPr>
                <a:spLocks noChangeArrowheads="1"/>
              </p:cNvSpPr>
              <p:nvPr/>
            </p:nvSpPr>
            <p:spPr bwMode="auto">
              <a:xfrm>
                <a:off x="168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51" name="AutoShape 1398"/>
              <p:cNvSpPr>
                <a:spLocks noChangeArrowheads="1"/>
              </p:cNvSpPr>
              <p:nvPr/>
            </p:nvSpPr>
            <p:spPr bwMode="auto">
              <a:xfrm>
                <a:off x="182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52" name="AutoShape 1399"/>
              <p:cNvSpPr>
                <a:spLocks noChangeArrowheads="1"/>
              </p:cNvSpPr>
              <p:nvPr/>
            </p:nvSpPr>
            <p:spPr bwMode="auto">
              <a:xfrm>
                <a:off x="196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53" name="AutoShape 1400"/>
              <p:cNvSpPr>
                <a:spLocks noChangeArrowheads="1"/>
              </p:cNvSpPr>
              <p:nvPr/>
            </p:nvSpPr>
            <p:spPr bwMode="auto">
              <a:xfrm>
                <a:off x="211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54" name="AutoShape 1401"/>
              <p:cNvSpPr>
                <a:spLocks noChangeArrowheads="1"/>
              </p:cNvSpPr>
              <p:nvPr/>
            </p:nvSpPr>
            <p:spPr bwMode="auto">
              <a:xfrm>
                <a:off x="225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55" name="AutoShape 1402"/>
              <p:cNvSpPr>
                <a:spLocks noChangeArrowheads="1"/>
              </p:cNvSpPr>
              <p:nvPr/>
            </p:nvSpPr>
            <p:spPr bwMode="auto">
              <a:xfrm>
                <a:off x="240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56" name="AutoShape 1403"/>
              <p:cNvSpPr>
                <a:spLocks noChangeArrowheads="1"/>
              </p:cNvSpPr>
              <p:nvPr/>
            </p:nvSpPr>
            <p:spPr bwMode="auto">
              <a:xfrm>
                <a:off x="254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57" name="AutoShape 1404"/>
              <p:cNvSpPr>
                <a:spLocks noChangeArrowheads="1"/>
              </p:cNvSpPr>
              <p:nvPr/>
            </p:nvSpPr>
            <p:spPr bwMode="auto">
              <a:xfrm>
                <a:off x="268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58" name="AutoShape 1405"/>
              <p:cNvSpPr>
                <a:spLocks noChangeArrowheads="1"/>
              </p:cNvSpPr>
              <p:nvPr/>
            </p:nvSpPr>
            <p:spPr bwMode="auto">
              <a:xfrm>
                <a:off x="283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59" name="AutoShape 1406"/>
              <p:cNvSpPr>
                <a:spLocks noChangeArrowheads="1"/>
              </p:cNvSpPr>
              <p:nvPr/>
            </p:nvSpPr>
            <p:spPr bwMode="auto">
              <a:xfrm>
                <a:off x="297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60" name="AutoShape 1407"/>
              <p:cNvSpPr>
                <a:spLocks noChangeArrowheads="1"/>
              </p:cNvSpPr>
              <p:nvPr/>
            </p:nvSpPr>
            <p:spPr bwMode="auto">
              <a:xfrm>
                <a:off x="312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61" name="AutoShape 1408"/>
              <p:cNvSpPr>
                <a:spLocks noChangeArrowheads="1"/>
              </p:cNvSpPr>
              <p:nvPr/>
            </p:nvSpPr>
            <p:spPr bwMode="auto">
              <a:xfrm>
                <a:off x="326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62" name="AutoShape 1409"/>
              <p:cNvSpPr>
                <a:spLocks noChangeArrowheads="1"/>
              </p:cNvSpPr>
              <p:nvPr/>
            </p:nvSpPr>
            <p:spPr bwMode="auto">
              <a:xfrm>
                <a:off x="340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63" name="AutoShape 1410"/>
              <p:cNvSpPr>
                <a:spLocks noChangeArrowheads="1"/>
              </p:cNvSpPr>
              <p:nvPr/>
            </p:nvSpPr>
            <p:spPr bwMode="auto">
              <a:xfrm>
                <a:off x="355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64" name="AutoShape 1411"/>
              <p:cNvSpPr>
                <a:spLocks noChangeArrowheads="1"/>
              </p:cNvSpPr>
              <p:nvPr/>
            </p:nvSpPr>
            <p:spPr bwMode="auto">
              <a:xfrm>
                <a:off x="369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65" name="AutoShape 1412"/>
              <p:cNvSpPr>
                <a:spLocks noChangeArrowheads="1"/>
              </p:cNvSpPr>
              <p:nvPr/>
            </p:nvSpPr>
            <p:spPr bwMode="auto">
              <a:xfrm>
                <a:off x="384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66" name="AutoShape 1413"/>
              <p:cNvSpPr>
                <a:spLocks noChangeArrowheads="1"/>
              </p:cNvSpPr>
              <p:nvPr/>
            </p:nvSpPr>
            <p:spPr bwMode="auto">
              <a:xfrm>
                <a:off x="398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74" name="Group 1414"/>
            <p:cNvGrpSpPr>
              <a:grpSpLocks/>
            </p:cNvGrpSpPr>
            <p:nvPr/>
          </p:nvGrpSpPr>
          <p:grpSpPr bwMode="auto">
            <a:xfrm>
              <a:off x="1200" y="1104"/>
              <a:ext cx="2976" cy="240"/>
              <a:chOff x="672" y="3216"/>
              <a:chExt cx="2976" cy="240"/>
            </a:xfrm>
          </p:grpSpPr>
          <p:sp>
            <p:nvSpPr>
              <p:cNvPr id="1627" name="AutoShape 141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28" name="AutoShape 141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29" name="AutoShape 141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30" name="AutoShape 141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31" name="AutoShape 141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32" name="AutoShape 142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33" name="AutoShape 142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34" name="AutoShape 142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35" name="AutoShape 142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36" name="AutoShape 142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37" name="AutoShape 142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38" name="AutoShape 142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39" name="AutoShape 142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40" name="AutoShape 142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41" name="AutoShape 142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42" name="AutoShape 143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43" name="AutoShape 143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44" name="AutoShape 143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45" name="AutoShape 143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46" name="AutoShape 143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75" name="Group 1435"/>
            <p:cNvGrpSpPr>
              <a:grpSpLocks/>
            </p:cNvGrpSpPr>
            <p:nvPr/>
          </p:nvGrpSpPr>
          <p:grpSpPr bwMode="auto">
            <a:xfrm>
              <a:off x="1152" y="1152"/>
              <a:ext cx="2976" cy="240"/>
              <a:chOff x="672" y="3216"/>
              <a:chExt cx="2976" cy="240"/>
            </a:xfrm>
          </p:grpSpPr>
          <p:sp>
            <p:nvSpPr>
              <p:cNvPr id="1607" name="AutoShape 1436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08" name="AutoShape 143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09" name="AutoShape 1438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10" name="AutoShape 1439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11" name="AutoShape 1440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12" name="AutoShape 1441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13" name="AutoShape 1442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14" name="AutoShape 1443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15" name="AutoShape 1444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16" name="AutoShape 1445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17" name="AutoShape 1446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18" name="AutoShape 1447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19" name="AutoShape 1448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20" name="AutoShape 1449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21" name="AutoShape 1450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22" name="AutoShape 1451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23" name="AutoShape 1452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24" name="AutoShape 1453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25" name="AutoShape 1454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26" name="AutoShape 1455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76" name="Group 1456"/>
            <p:cNvGrpSpPr>
              <a:grpSpLocks/>
            </p:cNvGrpSpPr>
            <p:nvPr/>
          </p:nvGrpSpPr>
          <p:grpSpPr bwMode="auto">
            <a:xfrm>
              <a:off x="1104" y="1200"/>
              <a:ext cx="2976" cy="240"/>
              <a:chOff x="672" y="3216"/>
              <a:chExt cx="2976" cy="240"/>
            </a:xfrm>
          </p:grpSpPr>
          <p:sp>
            <p:nvSpPr>
              <p:cNvPr id="1587" name="AutoShape 145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88" name="AutoShape 145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89" name="AutoShape 145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90" name="AutoShape 146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91" name="AutoShape 146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92" name="AutoShape 146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93" name="AutoShape 146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94" name="AutoShape 146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95" name="AutoShape 146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96" name="AutoShape 146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97" name="AutoShape 146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98" name="AutoShape 146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99" name="AutoShape 146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00" name="AutoShape 147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01" name="AutoShape 147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02" name="AutoShape 147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03" name="AutoShape 147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04" name="AutoShape 147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05" name="AutoShape 147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06" name="AutoShape 147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77" name="Group 1477"/>
            <p:cNvGrpSpPr>
              <a:grpSpLocks/>
            </p:cNvGrpSpPr>
            <p:nvPr/>
          </p:nvGrpSpPr>
          <p:grpSpPr bwMode="auto">
            <a:xfrm>
              <a:off x="1056" y="1248"/>
              <a:ext cx="2976" cy="240"/>
              <a:chOff x="672" y="3216"/>
              <a:chExt cx="2976" cy="240"/>
            </a:xfrm>
          </p:grpSpPr>
          <p:sp>
            <p:nvSpPr>
              <p:cNvPr id="1567" name="AutoShape 1478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68" name="AutoShape 1479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69" name="AutoShape 1480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70" name="AutoShape 1481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71" name="AutoShape 1482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72" name="AutoShape 1483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73" name="AutoShape 1484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74" name="AutoShape 1485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75" name="AutoShape 1486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76" name="AutoShape 1487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77" name="AutoShape 1488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78" name="AutoShape 1489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79" name="AutoShape 1490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80" name="AutoShape 1491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81" name="AutoShape 1492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82" name="AutoShape 1493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83" name="AutoShape 1494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84" name="AutoShape 1495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85" name="AutoShape 1496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86" name="AutoShape 1497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78" name="Group 1498"/>
            <p:cNvGrpSpPr>
              <a:grpSpLocks/>
            </p:cNvGrpSpPr>
            <p:nvPr/>
          </p:nvGrpSpPr>
          <p:grpSpPr bwMode="auto">
            <a:xfrm>
              <a:off x="1008" y="1296"/>
              <a:ext cx="2976" cy="240"/>
              <a:chOff x="672" y="3216"/>
              <a:chExt cx="2976" cy="240"/>
            </a:xfrm>
          </p:grpSpPr>
          <p:sp>
            <p:nvSpPr>
              <p:cNvPr id="1547" name="AutoShape 149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48" name="AutoShape 150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49" name="AutoShape 150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50" name="AutoShape 150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51" name="AutoShape 150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52" name="AutoShape 150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53" name="AutoShape 150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54" name="AutoShape 150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55" name="AutoShape 150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56" name="AutoShape 150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57" name="AutoShape 150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58" name="AutoShape 151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59" name="AutoShape 151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60" name="AutoShape 151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61" name="AutoShape 151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62" name="AutoShape 151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63" name="AutoShape 151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64" name="AutoShape 151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65" name="AutoShape 151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66" name="AutoShape 151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79" name="Group 1519"/>
            <p:cNvGrpSpPr>
              <a:grpSpLocks/>
            </p:cNvGrpSpPr>
            <p:nvPr/>
          </p:nvGrpSpPr>
          <p:grpSpPr bwMode="auto">
            <a:xfrm>
              <a:off x="960" y="1344"/>
              <a:ext cx="2976" cy="240"/>
              <a:chOff x="672" y="3216"/>
              <a:chExt cx="2976" cy="240"/>
            </a:xfrm>
          </p:grpSpPr>
          <p:sp>
            <p:nvSpPr>
              <p:cNvPr id="1527" name="AutoShape 1520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28" name="AutoShape 1521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29" name="AutoShape 1522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30" name="AutoShape 1523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31" name="AutoShape 1524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32" name="AutoShape 1525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33" name="AutoShape 1526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34" name="AutoShape 1527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35" name="AutoShape 1528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36" name="AutoShape 1529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37" name="AutoShape 1530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38" name="AutoShape 1531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39" name="AutoShape 1532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40" name="AutoShape 1533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41" name="AutoShape 1534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42" name="AutoShape 1535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43" name="AutoShape 1536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44" name="AutoShape 1537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45" name="AutoShape 1538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46" name="AutoShape 1539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80" name="Group 1540"/>
            <p:cNvGrpSpPr>
              <a:grpSpLocks/>
            </p:cNvGrpSpPr>
            <p:nvPr/>
          </p:nvGrpSpPr>
          <p:grpSpPr bwMode="auto">
            <a:xfrm>
              <a:off x="912" y="1392"/>
              <a:ext cx="2976" cy="240"/>
              <a:chOff x="672" y="3216"/>
              <a:chExt cx="2976" cy="240"/>
            </a:xfrm>
          </p:grpSpPr>
          <p:sp>
            <p:nvSpPr>
              <p:cNvPr id="1507" name="AutoShape 154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08" name="AutoShape 154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09" name="AutoShape 154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10" name="AutoShape 154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11" name="AutoShape 154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12" name="AutoShape 154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13" name="AutoShape 154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14" name="AutoShape 154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15" name="AutoShape 154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16" name="AutoShape 155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17" name="AutoShape 155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18" name="AutoShape 155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19" name="AutoShape 155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20" name="AutoShape 155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21" name="AutoShape 155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22" name="AutoShape 155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23" name="AutoShape 155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24" name="AutoShape 155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25" name="AutoShape 155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26" name="AutoShape 156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81" name="Group 1561"/>
            <p:cNvGrpSpPr>
              <a:grpSpLocks/>
            </p:cNvGrpSpPr>
            <p:nvPr/>
          </p:nvGrpSpPr>
          <p:grpSpPr bwMode="auto">
            <a:xfrm>
              <a:off x="864" y="1440"/>
              <a:ext cx="2976" cy="240"/>
              <a:chOff x="672" y="3216"/>
              <a:chExt cx="2976" cy="240"/>
            </a:xfrm>
          </p:grpSpPr>
          <p:sp>
            <p:nvSpPr>
              <p:cNvPr id="1487" name="AutoShape 1562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88" name="AutoShape 1563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89" name="AutoShape 1564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90" name="AutoShape 1565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91" name="AutoShape 1566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92" name="AutoShape 1567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93" name="AutoShape 1568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94" name="AutoShape 1569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95" name="AutoShape 1570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96" name="AutoShape 1571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97" name="AutoShape 1572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98" name="AutoShape 1573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99" name="AutoShape 1574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00" name="AutoShape 1575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01" name="AutoShape 1576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02" name="AutoShape 1577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03" name="AutoShape 1578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04" name="AutoShape 1579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05" name="AutoShape 1580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06" name="AutoShape 1581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82" name="Group 1582"/>
            <p:cNvGrpSpPr>
              <a:grpSpLocks/>
            </p:cNvGrpSpPr>
            <p:nvPr/>
          </p:nvGrpSpPr>
          <p:grpSpPr bwMode="auto">
            <a:xfrm>
              <a:off x="816" y="1488"/>
              <a:ext cx="2976" cy="240"/>
              <a:chOff x="672" y="3216"/>
              <a:chExt cx="2976" cy="240"/>
            </a:xfrm>
          </p:grpSpPr>
          <p:sp>
            <p:nvSpPr>
              <p:cNvPr id="1467" name="AutoShape 158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68" name="AutoShape 158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69" name="AutoShape 158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70" name="AutoShape 158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71" name="AutoShape 158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72" name="AutoShape 158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73" name="AutoShape 158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74" name="AutoShape 159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75" name="AutoShape 159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76" name="AutoShape 159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77" name="AutoShape 159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78" name="AutoShape 159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79" name="AutoShape 159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80" name="AutoShape 159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81" name="AutoShape 159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82" name="AutoShape 159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83" name="AutoShape 159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84" name="AutoShape 160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85" name="AutoShape 160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86" name="AutoShape 160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83" name="Group 1603"/>
            <p:cNvGrpSpPr>
              <a:grpSpLocks/>
            </p:cNvGrpSpPr>
            <p:nvPr/>
          </p:nvGrpSpPr>
          <p:grpSpPr bwMode="auto">
            <a:xfrm>
              <a:off x="768" y="1536"/>
              <a:ext cx="2976" cy="240"/>
              <a:chOff x="672" y="3216"/>
              <a:chExt cx="2976" cy="240"/>
            </a:xfrm>
          </p:grpSpPr>
          <p:sp>
            <p:nvSpPr>
              <p:cNvPr id="1447" name="AutoShape 1604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48" name="AutoShape 1605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49" name="AutoShape 1606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50" name="AutoShape 1607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51" name="AutoShape 1608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52" name="AutoShape 1609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53" name="AutoShape 1610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54" name="AutoShape 1611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55" name="AutoShape 1612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56" name="AutoShape 1613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57" name="AutoShape 1614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58" name="AutoShape 1615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59" name="AutoShape 1616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60" name="AutoShape 1617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61" name="AutoShape 1618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62" name="AutoShape 1619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63" name="AutoShape 1620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64" name="AutoShape 1621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65" name="AutoShape 1622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66" name="AutoShape 1623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84" name="Group 1624"/>
            <p:cNvGrpSpPr>
              <a:grpSpLocks/>
            </p:cNvGrpSpPr>
            <p:nvPr/>
          </p:nvGrpSpPr>
          <p:grpSpPr bwMode="auto">
            <a:xfrm>
              <a:off x="720" y="1584"/>
              <a:ext cx="2976" cy="240"/>
              <a:chOff x="672" y="3216"/>
              <a:chExt cx="2976" cy="240"/>
            </a:xfrm>
          </p:grpSpPr>
          <p:sp>
            <p:nvSpPr>
              <p:cNvPr id="1427" name="AutoShape 162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28" name="AutoShape 162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29" name="AutoShape 162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30" name="AutoShape 162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31" name="AutoShape 162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32" name="AutoShape 163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33" name="AutoShape 163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34" name="AutoShape 163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35" name="AutoShape 163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36" name="AutoShape 163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37" name="AutoShape 163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38" name="AutoShape 163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39" name="AutoShape 163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40" name="AutoShape 163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41" name="AutoShape 163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42" name="AutoShape 164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43" name="AutoShape 164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44" name="AutoShape 164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45" name="AutoShape 164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46" name="AutoShape 164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85" name="Group 1645"/>
            <p:cNvGrpSpPr>
              <a:grpSpLocks/>
            </p:cNvGrpSpPr>
            <p:nvPr/>
          </p:nvGrpSpPr>
          <p:grpSpPr bwMode="auto">
            <a:xfrm>
              <a:off x="672" y="1632"/>
              <a:ext cx="2976" cy="240"/>
              <a:chOff x="672" y="3216"/>
              <a:chExt cx="2976" cy="240"/>
            </a:xfrm>
          </p:grpSpPr>
          <p:sp>
            <p:nvSpPr>
              <p:cNvPr id="1407" name="AutoShape 1646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08" name="AutoShape 164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09" name="AutoShape 1648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10" name="AutoShape 1649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11" name="AutoShape 1650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12" name="AutoShape 1651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13" name="AutoShape 1652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14" name="AutoShape 1653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15" name="AutoShape 1654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16" name="AutoShape 1655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17" name="AutoShape 1656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18" name="AutoShape 1657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19" name="AutoShape 1658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20" name="AutoShape 1659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21" name="AutoShape 1660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22" name="AutoShape 1661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23" name="AutoShape 1662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24" name="AutoShape 1663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25" name="AutoShape 1664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26" name="AutoShape 1665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86" name="Group 1666"/>
            <p:cNvGrpSpPr>
              <a:grpSpLocks/>
            </p:cNvGrpSpPr>
            <p:nvPr/>
          </p:nvGrpSpPr>
          <p:grpSpPr bwMode="auto">
            <a:xfrm>
              <a:off x="624" y="1680"/>
              <a:ext cx="2976" cy="240"/>
              <a:chOff x="672" y="3216"/>
              <a:chExt cx="2976" cy="240"/>
            </a:xfrm>
          </p:grpSpPr>
          <p:sp>
            <p:nvSpPr>
              <p:cNvPr id="1387" name="AutoShape 166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88" name="AutoShape 166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89" name="AutoShape 166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90" name="AutoShape 167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91" name="AutoShape 167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92" name="AutoShape 167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93" name="AutoShape 167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94" name="AutoShape 167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95" name="AutoShape 167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96" name="AutoShape 167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97" name="AutoShape 167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98" name="AutoShape 167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99" name="AutoShape 167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00" name="AutoShape 168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01" name="AutoShape 168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02" name="AutoShape 168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03" name="AutoShape 168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04" name="AutoShape 168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05" name="AutoShape 168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06" name="AutoShape 168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687" name="Group 1687"/>
          <p:cNvGrpSpPr>
            <a:grpSpLocks/>
          </p:cNvGrpSpPr>
          <p:nvPr/>
        </p:nvGrpSpPr>
        <p:grpSpPr bwMode="auto">
          <a:xfrm>
            <a:off x="918883" y="2306228"/>
            <a:ext cx="5867400" cy="1143000"/>
            <a:chOff x="624" y="960"/>
            <a:chExt cx="3696" cy="960"/>
          </a:xfrm>
        </p:grpSpPr>
        <p:sp>
          <p:nvSpPr>
            <p:cNvPr id="1688" name="AutoShape 1688"/>
            <p:cNvSpPr>
              <a:spLocks noChangeArrowheads="1"/>
            </p:cNvSpPr>
            <p:nvPr/>
          </p:nvSpPr>
          <p:spPr bwMode="auto">
            <a:xfrm>
              <a:off x="134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89" name="AutoShape 1689"/>
            <p:cNvSpPr>
              <a:spLocks noChangeArrowheads="1"/>
            </p:cNvSpPr>
            <p:nvPr/>
          </p:nvSpPr>
          <p:spPr bwMode="auto">
            <a:xfrm>
              <a:off x="148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90" name="AutoShape 1690"/>
            <p:cNvSpPr>
              <a:spLocks noChangeArrowheads="1"/>
            </p:cNvSpPr>
            <p:nvPr/>
          </p:nvSpPr>
          <p:spPr bwMode="auto">
            <a:xfrm>
              <a:off x="163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91" name="AutoShape 1691"/>
            <p:cNvSpPr>
              <a:spLocks noChangeArrowheads="1"/>
            </p:cNvSpPr>
            <p:nvPr/>
          </p:nvSpPr>
          <p:spPr bwMode="auto">
            <a:xfrm>
              <a:off x="177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92" name="AutoShape 1692"/>
            <p:cNvSpPr>
              <a:spLocks noChangeArrowheads="1"/>
            </p:cNvSpPr>
            <p:nvPr/>
          </p:nvSpPr>
          <p:spPr bwMode="auto">
            <a:xfrm>
              <a:off x="192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93" name="AutoShape 1693"/>
            <p:cNvSpPr>
              <a:spLocks noChangeArrowheads="1"/>
            </p:cNvSpPr>
            <p:nvPr/>
          </p:nvSpPr>
          <p:spPr bwMode="auto">
            <a:xfrm>
              <a:off x="206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94" name="AutoShape 1694"/>
            <p:cNvSpPr>
              <a:spLocks noChangeArrowheads="1"/>
            </p:cNvSpPr>
            <p:nvPr/>
          </p:nvSpPr>
          <p:spPr bwMode="auto">
            <a:xfrm>
              <a:off x="220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95" name="AutoShape 1695"/>
            <p:cNvSpPr>
              <a:spLocks noChangeArrowheads="1"/>
            </p:cNvSpPr>
            <p:nvPr/>
          </p:nvSpPr>
          <p:spPr bwMode="auto">
            <a:xfrm>
              <a:off x="235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96" name="AutoShape 1696"/>
            <p:cNvSpPr>
              <a:spLocks noChangeArrowheads="1"/>
            </p:cNvSpPr>
            <p:nvPr/>
          </p:nvSpPr>
          <p:spPr bwMode="auto">
            <a:xfrm>
              <a:off x="249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97" name="AutoShape 1697"/>
            <p:cNvSpPr>
              <a:spLocks noChangeArrowheads="1"/>
            </p:cNvSpPr>
            <p:nvPr/>
          </p:nvSpPr>
          <p:spPr bwMode="auto">
            <a:xfrm>
              <a:off x="264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98" name="AutoShape 1698"/>
            <p:cNvSpPr>
              <a:spLocks noChangeArrowheads="1"/>
            </p:cNvSpPr>
            <p:nvPr/>
          </p:nvSpPr>
          <p:spPr bwMode="auto">
            <a:xfrm>
              <a:off x="278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99" name="AutoShape 1699"/>
            <p:cNvSpPr>
              <a:spLocks noChangeArrowheads="1"/>
            </p:cNvSpPr>
            <p:nvPr/>
          </p:nvSpPr>
          <p:spPr bwMode="auto">
            <a:xfrm>
              <a:off x="292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00" name="AutoShape 1700"/>
            <p:cNvSpPr>
              <a:spLocks noChangeArrowheads="1"/>
            </p:cNvSpPr>
            <p:nvPr/>
          </p:nvSpPr>
          <p:spPr bwMode="auto">
            <a:xfrm>
              <a:off x="307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01" name="AutoShape 1701"/>
            <p:cNvSpPr>
              <a:spLocks noChangeArrowheads="1"/>
            </p:cNvSpPr>
            <p:nvPr/>
          </p:nvSpPr>
          <p:spPr bwMode="auto">
            <a:xfrm>
              <a:off x="321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02" name="AutoShape 1702"/>
            <p:cNvSpPr>
              <a:spLocks noChangeArrowheads="1"/>
            </p:cNvSpPr>
            <p:nvPr/>
          </p:nvSpPr>
          <p:spPr bwMode="auto">
            <a:xfrm>
              <a:off x="336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03" name="AutoShape 1703"/>
            <p:cNvSpPr>
              <a:spLocks noChangeArrowheads="1"/>
            </p:cNvSpPr>
            <p:nvPr/>
          </p:nvSpPr>
          <p:spPr bwMode="auto">
            <a:xfrm>
              <a:off x="350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04" name="AutoShape 1704"/>
            <p:cNvSpPr>
              <a:spLocks noChangeArrowheads="1"/>
            </p:cNvSpPr>
            <p:nvPr/>
          </p:nvSpPr>
          <p:spPr bwMode="auto">
            <a:xfrm>
              <a:off x="364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05" name="AutoShape 1705"/>
            <p:cNvSpPr>
              <a:spLocks noChangeArrowheads="1"/>
            </p:cNvSpPr>
            <p:nvPr/>
          </p:nvSpPr>
          <p:spPr bwMode="auto">
            <a:xfrm>
              <a:off x="379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06" name="AutoShape 1706"/>
            <p:cNvSpPr>
              <a:spLocks noChangeArrowheads="1"/>
            </p:cNvSpPr>
            <p:nvPr/>
          </p:nvSpPr>
          <p:spPr bwMode="auto">
            <a:xfrm>
              <a:off x="393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07" name="AutoShape 1707"/>
            <p:cNvSpPr>
              <a:spLocks noChangeArrowheads="1"/>
            </p:cNvSpPr>
            <p:nvPr/>
          </p:nvSpPr>
          <p:spPr bwMode="auto">
            <a:xfrm>
              <a:off x="408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1708" name="Group 1708"/>
            <p:cNvGrpSpPr>
              <a:grpSpLocks/>
            </p:cNvGrpSpPr>
            <p:nvPr/>
          </p:nvGrpSpPr>
          <p:grpSpPr bwMode="auto">
            <a:xfrm>
              <a:off x="1296" y="1008"/>
              <a:ext cx="2976" cy="240"/>
              <a:chOff x="1296" y="1152"/>
              <a:chExt cx="2976" cy="240"/>
            </a:xfrm>
          </p:grpSpPr>
          <p:sp>
            <p:nvSpPr>
              <p:cNvPr id="2003" name="AutoShape 1709"/>
              <p:cNvSpPr>
                <a:spLocks noChangeArrowheads="1"/>
              </p:cNvSpPr>
              <p:nvPr/>
            </p:nvSpPr>
            <p:spPr bwMode="auto">
              <a:xfrm>
                <a:off x="129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04" name="AutoShape 1710"/>
              <p:cNvSpPr>
                <a:spLocks noChangeArrowheads="1"/>
              </p:cNvSpPr>
              <p:nvPr/>
            </p:nvSpPr>
            <p:spPr bwMode="auto">
              <a:xfrm>
                <a:off x="144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05" name="AutoShape 1711"/>
              <p:cNvSpPr>
                <a:spLocks noChangeArrowheads="1"/>
              </p:cNvSpPr>
              <p:nvPr/>
            </p:nvSpPr>
            <p:spPr bwMode="auto">
              <a:xfrm>
                <a:off x="158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06" name="AutoShape 1712"/>
              <p:cNvSpPr>
                <a:spLocks noChangeArrowheads="1"/>
              </p:cNvSpPr>
              <p:nvPr/>
            </p:nvSpPr>
            <p:spPr bwMode="auto">
              <a:xfrm>
                <a:off x="172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07" name="AutoShape 1713"/>
              <p:cNvSpPr>
                <a:spLocks noChangeArrowheads="1"/>
              </p:cNvSpPr>
              <p:nvPr/>
            </p:nvSpPr>
            <p:spPr bwMode="auto">
              <a:xfrm>
                <a:off x="187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08" name="AutoShape 1714"/>
              <p:cNvSpPr>
                <a:spLocks noChangeArrowheads="1"/>
              </p:cNvSpPr>
              <p:nvPr/>
            </p:nvSpPr>
            <p:spPr bwMode="auto">
              <a:xfrm>
                <a:off x="201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09" name="AutoShape 1715"/>
              <p:cNvSpPr>
                <a:spLocks noChangeArrowheads="1"/>
              </p:cNvSpPr>
              <p:nvPr/>
            </p:nvSpPr>
            <p:spPr bwMode="auto">
              <a:xfrm>
                <a:off x="216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10" name="AutoShape 1716"/>
              <p:cNvSpPr>
                <a:spLocks noChangeArrowheads="1"/>
              </p:cNvSpPr>
              <p:nvPr/>
            </p:nvSpPr>
            <p:spPr bwMode="auto">
              <a:xfrm>
                <a:off x="230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11" name="AutoShape 1717"/>
              <p:cNvSpPr>
                <a:spLocks noChangeArrowheads="1"/>
              </p:cNvSpPr>
              <p:nvPr/>
            </p:nvSpPr>
            <p:spPr bwMode="auto">
              <a:xfrm>
                <a:off x="244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12" name="AutoShape 1718"/>
              <p:cNvSpPr>
                <a:spLocks noChangeArrowheads="1"/>
              </p:cNvSpPr>
              <p:nvPr/>
            </p:nvSpPr>
            <p:spPr bwMode="auto">
              <a:xfrm>
                <a:off x="259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13" name="AutoShape 1719"/>
              <p:cNvSpPr>
                <a:spLocks noChangeArrowheads="1"/>
              </p:cNvSpPr>
              <p:nvPr/>
            </p:nvSpPr>
            <p:spPr bwMode="auto">
              <a:xfrm>
                <a:off x="273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14" name="AutoShape 1720"/>
              <p:cNvSpPr>
                <a:spLocks noChangeArrowheads="1"/>
              </p:cNvSpPr>
              <p:nvPr/>
            </p:nvSpPr>
            <p:spPr bwMode="auto">
              <a:xfrm>
                <a:off x="288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15" name="AutoShape 1721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16" name="AutoShape 1722"/>
              <p:cNvSpPr>
                <a:spLocks noChangeArrowheads="1"/>
              </p:cNvSpPr>
              <p:nvPr/>
            </p:nvSpPr>
            <p:spPr bwMode="auto">
              <a:xfrm>
                <a:off x="316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17" name="AutoShape 1723"/>
              <p:cNvSpPr>
                <a:spLocks noChangeArrowheads="1"/>
              </p:cNvSpPr>
              <p:nvPr/>
            </p:nvSpPr>
            <p:spPr bwMode="auto">
              <a:xfrm>
                <a:off x="331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18" name="AutoShape 1724"/>
              <p:cNvSpPr>
                <a:spLocks noChangeArrowheads="1"/>
              </p:cNvSpPr>
              <p:nvPr/>
            </p:nvSpPr>
            <p:spPr bwMode="auto">
              <a:xfrm>
                <a:off x="345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19" name="AutoShape 1725"/>
              <p:cNvSpPr>
                <a:spLocks noChangeArrowheads="1"/>
              </p:cNvSpPr>
              <p:nvPr/>
            </p:nvSpPr>
            <p:spPr bwMode="auto">
              <a:xfrm>
                <a:off x="360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20" name="AutoShape 1726"/>
              <p:cNvSpPr>
                <a:spLocks noChangeArrowheads="1"/>
              </p:cNvSpPr>
              <p:nvPr/>
            </p:nvSpPr>
            <p:spPr bwMode="auto">
              <a:xfrm>
                <a:off x="374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21" name="AutoShape 1727"/>
              <p:cNvSpPr>
                <a:spLocks noChangeArrowheads="1"/>
              </p:cNvSpPr>
              <p:nvPr/>
            </p:nvSpPr>
            <p:spPr bwMode="auto">
              <a:xfrm>
                <a:off x="388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22" name="AutoShape 1728"/>
              <p:cNvSpPr>
                <a:spLocks noChangeArrowheads="1"/>
              </p:cNvSpPr>
              <p:nvPr/>
            </p:nvSpPr>
            <p:spPr bwMode="auto">
              <a:xfrm>
                <a:off x="403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09" name="Group 1729"/>
            <p:cNvGrpSpPr>
              <a:grpSpLocks/>
            </p:cNvGrpSpPr>
            <p:nvPr/>
          </p:nvGrpSpPr>
          <p:grpSpPr bwMode="auto">
            <a:xfrm>
              <a:off x="1248" y="1056"/>
              <a:ext cx="2976" cy="240"/>
              <a:chOff x="1248" y="1392"/>
              <a:chExt cx="2976" cy="240"/>
            </a:xfrm>
          </p:grpSpPr>
          <p:sp>
            <p:nvSpPr>
              <p:cNvPr id="1983" name="AutoShape 1730"/>
              <p:cNvSpPr>
                <a:spLocks noChangeArrowheads="1"/>
              </p:cNvSpPr>
              <p:nvPr/>
            </p:nvSpPr>
            <p:spPr bwMode="auto">
              <a:xfrm>
                <a:off x="124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84" name="AutoShape 1731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85" name="AutoShape 1732"/>
              <p:cNvSpPr>
                <a:spLocks noChangeArrowheads="1"/>
              </p:cNvSpPr>
              <p:nvPr/>
            </p:nvSpPr>
            <p:spPr bwMode="auto">
              <a:xfrm>
                <a:off x="153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86" name="AutoShape 1733"/>
              <p:cNvSpPr>
                <a:spLocks noChangeArrowheads="1"/>
              </p:cNvSpPr>
              <p:nvPr/>
            </p:nvSpPr>
            <p:spPr bwMode="auto">
              <a:xfrm>
                <a:off x="168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87" name="AutoShape 1734"/>
              <p:cNvSpPr>
                <a:spLocks noChangeArrowheads="1"/>
              </p:cNvSpPr>
              <p:nvPr/>
            </p:nvSpPr>
            <p:spPr bwMode="auto">
              <a:xfrm>
                <a:off x="182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88" name="AutoShape 1735"/>
              <p:cNvSpPr>
                <a:spLocks noChangeArrowheads="1"/>
              </p:cNvSpPr>
              <p:nvPr/>
            </p:nvSpPr>
            <p:spPr bwMode="auto">
              <a:xfrm>
                <a:off x="196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89" name="AutoShape 1736"/>
              <p:cNvSpPr>
                <a:spLocks noChangeArrowheads="1"/>
              </p:cNvSpPr>
              <p:nvPr/>
            </p:nvSpPr>
            <p:spPr bwMode="auto">
              <a:xfrm>
                <a:off x="211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90" name="AutoShape 1737"/>
              <p:cNvSpPr>
                <a:spLocks noChangeArrowheads="1"/>
              </p:cNvSpPr>
              <p:nvPr/>
            </p:nvSpPr>
            <p:spPr bwMode="auto">
              <a:xfrm>
                <a:off x="225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91" name="AutoShape 1738"/>
              <p:cNvSpPr>
                <a:spLocks noChangeArrowheads="1"/>
              </p:cNvSpPr>
              <p:nvPr/>
            </p:nvSpPr>
            <p:spPr bwMode="auto">
              <a:xfrm>
                <a:off x="240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92" name="AutoShape 1739"/>
              <p:cNvSpPr>
                <a:spLocks noChangeArrowheads="1"/>
              </p:cNvSpPr>
              <p:nvPr/>
            </p:nvSpPr>
            <p:spPr bwMode="auto">
              <a:xfrm>
                <a:off x="254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93" name="AutoShape 1740"/>
              <p:cNvSpPr>
                <a:spLocks noChangeArrowheads="1"/>
              </p:cNvSpPr>
              <p:nvPr/>
            </p:nvSpPr>
            <p:spPr bwMode="auto">
              <a:xfrm>
                <a:off x="268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94" name="AutoShape 1741"/>
              <p:cNvSpPr>
                <a:spLocks noChangeArrowheads="1"/>
              </p:cNvSpPr>
              <p:nvPr/>
            </p:nvSpPr>
            <p:spPr bwMode="auto">
              <a:xfrm>
                <a:off x="283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95" name="AutoShape 1742"/>
              <p:cNvSpPr>
                <a:spLocks noChangeArrowheads="1"/>
              </p:cNvSpPr>
              <p:nvPr/>
            </p:nvSpPr>
            <p:spPr bwMode="auto">
              <a:xfrm>
                <a:off x="297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96" name="AutoShape 1743"/>
              <p:cNvSpPr>
                <a:spLocks noChangeArrowheads="1"/>
              </p:cNvSpPr>
              <p:nvPr/>
            </p:nvSpPr>
            <p:spPr bwMode="auto">
              <a:xfrm>
                <a:off x="312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97" name="AutoShape 1744"/>
              <p:cNvSpPr>
                <a:spLocks noChangeArrowheads="1"/>
              </p:cNvSpPr>
              <p:nvPr/>
            </p:nvSpPr>
            <p:spPr bwMode="auto">
              <a:xfrm>
                <a:off x="326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98" name="AutoShape 1745"/>
              <p:cNvSpPr>
                <a:spLocks noChangeArrowheads="1"/>
              </p:cNvSpPr>
              <p:nvPr/>
            </p:nvSpPr>
            <p:spPr bwMode="auto">
              <a:xfrm>
                <a:off x="340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99" name="AutoShape 1746"/>
              <p:cNvSpPr>
                <a:spLocks noChangeArrowheads="1"/>
              </p:cNvSpPr>
              <p:nvPr/>
            </p:nvSpPr>
            <p:spPr bwMode="auto">
              <a:xfrm>
                <a:off x="355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00" name="AutoShape 1747"/>
              <p:cNvSpPr>
                <a:spLocks noChangeArrowheads="1"/>
              </p:cNvSpPr>
              <p:nvPr/>
            </p:nvSpPr>
            <p:spPr bwMode="auto">
              <a:xfrm>
                <a:off x="369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01" name="AutoShape 1748"/>
              <p:cNvSpPr>
                <a:spLocks noChangeArrowheads="1"/>
              </p:cNvSpPr>
              <p:nvPr/>
            </p:nvSpPr>
            <p:spPr bwMode="auto">
              <a:xfrm>
                <a:off x="384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02" name="AutoShape 1749"/>
              <p:cNvSpPr>
                <a:spLocks noChangeArrowheads="1"/>
              </p:cNvSpPr>
              <p:nvPr/>
            </p:nvSpPr>
            <p:spPr bwMode="auto">
              <a:xfrm>
                <a:off x="398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10" name="Group 1750"/>
            <p:cNvGrpSpPr>
              <a:grpSpLocks/>
            </p:cNvGrpSpPr>
            <p:nvPr/>
          </p:nvGrpSpPr>
          <p:grpSpPr bwMode="auto">
            <a:xfrm>
              <a:off x="1200" y="1104"/>
              <a:ext cx="2976" cy="240"/>
              <a:chOff x="672" y="3216"/>
              <a:chExt cx="2976" cy="240"/>
            </a:xfrm>
          </p:grpSpPr>
          <p:sp>
            <p:nvSpPr>
              <p:cNvPr id="1963" name="AutoShape 175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64" name="AutoShape 175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65" name="AutoShape 175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66" name="AutoShape 175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67" name="AutoShape 175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68" name="AutoShape 175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69" name="AutoShape 175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70" name="AutoShape 175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71" name="AutoShape 175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72" name="AutoShape 176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73" name="AutoShape 176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74" name="AutoShape 176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75" name="AutoShape 176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76" name="AutoShape 176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77" name="AutoShape 176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78" name="AutoShape 176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79" name="AutoShape 176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80" name="AutoShape 176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81" name="AutoShape 176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82" name="AutoShape 177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11" name="Group 1771"/>
            <p:cNvGrpSpPr>
              <a:grpSpLocks/>
            </p:cNvGrpSpPr>
            <p:nvPr/>
          </p:nvGrpSpPr>
          <p:grpSpPr bwMode="auto">
            <a:xfrm>
              <a:off x="1152" y="1152"/>
              <a:ext cx="2976" cy="240"/>
              <a:chOff x="672" y="3216"/>
              <a:chExt cx="2976" cy="240"/>
            </a:xfrm>
          </p:grpSpPr>
          <p:sp>
            <p:nvSpPr>
              <p:cNvPr id="1943" name="AutoShape 1772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44" name="AutoShape 1773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45" name="AutoShape 1774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46" name="AutoShape 1775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47" name="AutoShape 1776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48" name="AutoShape 1777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49" name="AutoShape 1778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50" name="AutoShape 1779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51" name="AutoShape 1780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52" name="AutoShape 1781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53" name="AutoShape 1782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54" name="AutoShape 1783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55" name="AutoShape 1784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56" name="AutoShape 1785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57" name="AutoShape 1786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58" name="AutoShape 1787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59" name="AutoShape 1788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60" name="AutoShape 1789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61" name="AutoShape 1790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62" name="AutoShape 1791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12" name="Group 1792"/>
            <p:cNvGrpSpPr>
              <a:grpSpLocks/>
            </p:cNvGrpSpPr>
            <p:nvPr/>
          </p:nvGrpSpPr>
          <p:grpSpPr bwMode="auto">
            <a:xfrm>
              <a:off x="1104" y="1200"/>
              <a:ext cx="2976" cy="240"/>
              <a:chOff x="672" y="3216"/>
              <a:chExt cx="2976" cy="240"/>
            </a:xfrm>
          </p:grpSpPr>
          <p:sp>
            <p:nvSpPr>
              <p:cNvPr id="1923" name="AutoShape 179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24" name="AutoShape 179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25" name="AutoShape 179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26" name="AutoShape 179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27" name="AutoShape 179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28" name="AutoShape 179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29" name="AutoShape 179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30" name="AutoShape 180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31" name="AutoShape 180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32" name="AutoShape 180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33" name="AutoShape 180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34" name="AutoShape 180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35" name="AutoShape 180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36" name="AutoShape 180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37" name="AutoShape 180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38" name="AutoShape 180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39" name="AutoShape 180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40" name="AutoShape 181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41" name="AutoShape 181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42" name="AutoShape 181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13" name="Group 1813"/>
            <p:cNvGrpSpPr>
              <a:grpSpLocks/>
            </p:cNvGrpSpPr>
            <p:nvPr/>
          </p:nvGrpSpPr>
          <p:grpSpPr bwMode="auto">
            <a:xfrm>
              <a:off x="1056" y="1248"/>
              <a:ext cx="2976" cy="240"/>
              <a:chOff x="672" y="3216"/>
              <a:chExt cx="2976" cy="240"/>
            </a:xfrm>
          </p:grpSpPr>
          <p:sp>
            <p:nvSpPr>
              <p:cNvPr id="1903" name="AutoShape 1814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04" name="AutoShape 1815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05" name="AutoShape 1816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06" name="AutoShape 1817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07" name="AutoShape 1818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08" name="AutoShape 1819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09" name="AutoShape 1820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10" name="AutoShape 1821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11" name="AutoShape 1822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12" name="AutoShape 1823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13" name="AutoShape 1824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14" name="AutoShape 1825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15" name="AutoShape 1826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16" name="AutoShape 1827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17" name="AutoShape 1828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18" name="AutoShape 1829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19" name="AutoShape 1830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20" name="AutoShape 1831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21" name="AutoShape 1832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22" name="AutoShape 1833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14" name="Group 1834"/>
            <p:cNvGrpSpPr>
              <a:grpSpLocks/>
            </p:cNvGrpSpPr>
            <p:nvPr/>
          </p:nvGrpSpPr>
          <p:grpSpPr bwMode="auto">
            <a:xfrm>
              <a:off x="1008" y="1296"/>
              <a:ext cx="2976" cy="240"/>
              <a:chOff x="672" y="3216"/>
              <a:chExt cx="2976" cy="240"/>
            </a:xfrm>
          </p:grpSpPr>
          <p:sp>
            <p:nvSpPr>
              <p:cNvPr id="1883" name="AutoShape 183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84" name="AutoShape 183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85" name="AutoShape 183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86" name="AutoShape 183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87" name="AutoShape 183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88" name="AutoShape 184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89" name="AutoShape 184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90" name="AutoShape 184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91" name="AutoShape 184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92" name="AutoShape 184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93" name="AutoShape 184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94" name="AutoShape 184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95" name="AutoShape 184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96" name="AutoShape 184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97" name="AutoShape 184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98" name="AutoShape 185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99" name="AutoShape 185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00" name="AutoShape 185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01" name="AutoShape 185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02" name="AutoShape 185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15" name="Group 1855"/>
            <p:cNvGrpSpPr>
              <a:grpSpLocks/>
            </p:cNvGrpSpPr>
            <p:nvPr/>
          </p:nvGrpSpPr>
          <p:grpSpPr bwMode="auto">
            <a:xfrm>
              <a:off x="960" y="1344"/>
              <a:ext cx="2976" cy="240"/>
              <a:chOff x="672" y="3216"/>
              <a:chExt cx="2976" cy="240"/>
            </a:xfrm>
          </p:grpSpPr>
          <p:sp>
            <p:nvSpPr>
              <p:cNvPr id="1863" name="AutoShape 1856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64" name="AutoShape 185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65" name="AutoShape 1858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66" name="AutoShape 1859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67" name="AutoShape 1860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68" name="AutoShape 1861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69" name="AutoShape 1862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70" name="AutoShape 1863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71" name="AutoShape 1864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72" name="AutoShape 1865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73" name="AutoShape 1866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74" name="AutoShape 1867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75" name="AutoShape 1868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76" name="AutoShape 1869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77" name="AutoShape 1870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78" name="AutoShape 1871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79" name="AutoShape 1872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80" name="AutoShape 1873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81" name="AutoShape 1874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82" name="AutoShape 1875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16" name="Group 1876"/>
            <p:cNvGrpSpPr>
              <a:grpSpLocks/>
            </p:cNvGrpSpPr>
            <p:nvPr/>
          </p:nvGrpSpPr>
          <p:grpSpPr bwMode="auto">
            <a:xfrm>
              <a:off x="912" y="1392"/>
              <a:ext cx="2976" cy="240"/>
              <a:chOff x="672" y="3216"/>
              <a:chExt cx="2976" cy="240"/>
            </a:xfrm>
          </p:grpSpPr>
          <p:sp>
            <p:nvSpPr>
              <p:cNvPr id="1843" name="AutoShape 187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4" name="AutoShape 187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5" name="AutoShape 187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6" name="AutoShape 188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7" name="AutoShape 188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8" name="AutoShape 188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9" name="AutoShape 188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50" name="AutoShape 188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51" name="AutoShape 188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52" name="AutoShape 188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53" name="AutoShape 188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54" name="AutoShape 188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55" name="AutoShape 188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56" name="AutoShape 189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57" name="AutoShape 189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58" name="AutoShape 189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59" name="AutoShape 189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60" name="AutoShape 189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61" name="AutoShape 189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62" name="AutoShape 189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17" name="Group 1897"/>
            <p:cNvGrpSpPr>
              <a:grpSpLocks/>
            </p:cNvGrpSpPr>
            <p:nvPr/>
          </p:nvGrpSpPr>
          <p:grpSpPr bwMode="auto">
            <a:xfrm>
              <a:off x="864" y="1440"/>
              <a:ext cx="2976" cy="240"/>
              <a:chOff x="672" y="3216"/>
              <a:chExt cx="2976" cy="240"/>
            </a:xfrm>
          </p:grpSpPr>
          <p:sp>
            <p:nvSpPr>
              <p:cNvPr id="1823" name="AutoShape 1898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4" name="AutoShape 1899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5" name="AutoShape 1900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6" name="AutoShape 1901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7" name="AutoShape 1902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8" name="AutoShape 1903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9" name="AutoShape 1904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0" name="AutoShape 1905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1" name="AutoShape 1906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2" name="AutoShape 1907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3" name="AutoShape 1908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4" name="AutoShape 1909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5" name="AutoShape 1910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6" name="AutoShape 1911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7" name="AutoShape 1912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8" name="AutoShape 1913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9" name="AutoShape 1914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0" name="AutoShape 1915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1" name="AutoShape 1916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2" name="AutoShape 1917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18" name="Group 1918"/>
            <p:cNvGrpSpPr>
              <a:grpSpLocks/>
            </p:cNvGrpSpPr>
            <p:nvPr/>
          </p:nvGrpSpPr>
          <p:grpSpPr bwMode="auto">
            <a:xfrm>
              <a:off x="816" y="1488"/>
              <a:ext cx="2976" cy="240"/>
              <a:chOff x="672" y="3216"/>
              <a:chExt cx="2976" cy="240"/>
            </a:xfrm>
          </p:grpSpPr>
          <p:sp>
            <p:nvSpPr>
              <p:cNvPr id="1803" name="AutoShape 191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04" name="AutoShape 192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05" name="AutoShape 192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06" name="AutoShape 192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07" name="AutoShape 192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08" name="AutoShape 192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09" name="AutoShape 192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0" name="AutoShape 192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1" name="AutoShape 192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2" name="AutoShape 192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3" name="AutoShape 192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4" name="AutoShape 193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5" name="AutoShape 193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6" name="AutoShape 193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7" name="AutoShape 193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8" name="AutoShape 193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9" name="AutoShape 193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0" name="AutoShape 193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1" name="AutoShape 193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2" name="AutoShape 193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19" name="Group 1939"/>
            <p:cNvGrpSpPr>
              <a:grpSpLocks/>
            </p:cNvGrpSpPr>
            <p:nvPr/>
          </p:nvGrpSpPr>
          <p:grpSpPr bwMode="auto">
            <a:xfrm>
              <a:off x="768" y="1536"/>
              <a:ext cx="2976" cy="240"/>
              <a:chOff x="672" y="3216"/>
              <a:chExt cx="2976" cy="240"/>
            </a:xfrm>
          </p:grpSpPr>
          <p:sp>
            <p:nvSpPr>
              <p:cNvPr id="1783" name="AutoShape 1940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84" name="AutoShape 1941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85" name="AutoShape 1942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86" name="AutoShape 1943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87" name="AutoShape 1944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88" name="AutoShape 1945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89" name="AutoShape 1946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90" name="AutoShape 1947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91" name="AutoShape 1948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92" name="AutoShape 1949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93" name="AutoShape 1950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94" name="AutoShape 1951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95" name="AutoShape 1952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96" name="AutoShape 1953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97" name="AutoShape 1954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98" name="AutoShape 1955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99" name="AutoShape 1956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00" name="AutoShape 1957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01" name="AutoShape 1958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02" name="AutoShape 1959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20" name="Group 1960"/>
            <p:cNvGrpSpPr>
              <a:grpSpLocks/>
            </p:cNvGrpSpPr>
            <p:nvPr/>
          </p:nvGrpSpPr>
          <p:grpSpPr bwMode="auto">
            <a:xfrm>
              <a:off x="720" y="1584"/>
              <a:ext cx="2976" cy="240"/>
              <a:chOff x="672" y="3216"/>
              <a:chExt cx="2976" cy="240"/>
            </a:xfrm>
          </p:grpSpPr>
          <p:sp>
            <p:nvSpPr>
              <p:cNvPr id="1763" name="AutoShape 196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64" name="AutoShape 196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65" name="AutoShape 196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66" name="AutoShape 196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67" name="AutoShape 196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68" name="AutoShape 196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69" name="AutoShape 196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70" name="AutoShape 196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71" name="AutoShape 196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72" name="AutoShape 197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73" name="AutoShape 197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74" name="AutoShape 197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75" name="AutoShape 197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76" name="AutoShape 197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77" name="AutoShape 197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78" name="AutoShape 197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79" name="AutoShape 197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80" name="AutoShape 197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81" name="AutoShape 197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82" name="AutoShape 198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21" name="Group 1981"/>
            <p:cNvGrpSpPr>
              <a:grpSpLocks/>
            </p:cNvGrpSpPr>
            <p:nvPr/>
          </p:nvGrpSpPr>
          <p:grpSpPr bwMode="auto">
            <a:xfrm>
              <a:off x="672" y="1632"/>
              <a:ext cx="2976" cy="240"/>
              <a:chOff x="672" y="3216"/>
              <a:chExt cx="2976" cy="240"/>
            </a:xfrm>
          </p:grpSpPr>
          <p:sp>
            <p:nvSpPr>
              <p:cNvPr id="1743" name="AutoShape 1982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44" name="AutoShape 1983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45" name="AutoShape 1984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46" name="AutoShape 1985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47" name="AutoShape 1986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48" name="AutoShape 1987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49" name="AutoShape 1988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50" name="AutoShape 1989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51" name="AutoShape 1990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52" name="AutoShape 1991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53" name="AutoShape 1992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54" name="AutoShape 1993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55" name="AutoShape 1994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56" name="AutoShape 1995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57" name="AutoShape 1996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58" name="AutoShape 1997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59" name="AutoShape 1998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60" name="AutoShape 1999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61" name="AutoShape 2000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62" name="AutoShape 2001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22" name="Group 2002"/>
            <p:cNvGrpSpPr>
              <a:grpSpLocks/>
            </p:cNvGrpSpPr>
            <p:nvPr/>
          </p:nvGrpSpPr>
          <p:grpSpPr bwMode="auto">
            <a:xfrm>
              <a:off x="624" y="1680"/>
              <a:ext cx="2976" cy="240"/>
              <a:chOff x="672" y="3216"/>
              <a:chExt cx="2976" cy="240"/>
            </a:xfrm>
          </p:grpSpPr>
          <p:sp>
            <p:nvSpPr>
              <p:cNvPr id="1723" name="AutoShape 200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24" name="AutoShape 200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25" name="AutoShape 200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26" name="AutoShape 200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27" name="AutoShape 200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28" name="AutoShape 200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29" name="AutoShape 200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30" name="AutoShape 201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31" name="AutoShape 201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32" name="AutoShape 201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33" name="AutoShape 201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34" name="AutoShape 201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35" name="AutoShape 201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36" name="AutoShape 201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37" name="AutoShape 201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38" name="AutoShape 201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39" name="AutoShape 201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40" name="AutoShape 202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41" name="AutoShape 202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42" name="AutoShape 202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2023" name="Group 2023"/>
          <p:cNvGrpSpPr>
            <a:grpSpLocks/>
          </p:cNvGrpSpPr>
          <p:nvPr/>
        </p:nvGrpSpPr>
        <p:grpSpPr bwMode="auto">
          <a:xfrm>
            <a:off x="918883" y="2134778"/>
            <a:ext cx="5867400" cy="1143000"/>
            <a:chOff x="624" y="960"/>
            <a:chExt cx="3696" cy="960"/>
          </a:xfrm>
        </p:grpSpPr>
        <p:sp>
          <p:nvSpPr>
            <p:cNvPr id="2024" name="AutoShape 2024"/>
            <p:cNvSpPr>
              <a:spLocks noChangeArrowheads="1"/>
            </p:cNvSpPr>
            <p:nvPr/>
          </p:nvSpPr>
          <p:spPr bwMode="auto">
            <a:xfrm>
              <a:off x="134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25" name="AutoShape 2025"/>
            <p:cNvSpPr>
              <a:spLocks noChangeArrowheads="1"/>
            </p:cNvSpPr>
            <p:nvPr/>
          </p:nvSpPr>
          <p:spPr bwMode="auto">
            <a:xfrm>
              <a:off x="148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26" name="AutoShape 2026"/>
            <p:cNvSpPr>
              <a:spLocks noChangeArrowheads="1"/>
            </p:cNvSpPr>
            <p:nvPr/>
          </p:nvSpPr>
          <p:spPr bwMode="auto">
            <a:xfrm>
              <a:off x="163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27" name="AutoShape 2027"/>
            <p:cNvSpPr>
              <a:spLocks noChangeArrowheads="1"/>
            </p:cNvSpPr>
            <p:nvPr/>
          </p:nvSpPr>
          <p:spPr bwMode="auto">
            <a:xfrm>
              <a:off x="177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28" name="AutoShape 2028"/>
            <p:cNvSpPr>
              <a:spLocks noChangeArrowheads="1"/>
            </p:cNvSpPr>
            <p:nvPr/>
          </p:nvSpPr>
          <p:spPr bwMode="auto">
            <a:xfrm>
              <a:off x="192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29" name="AutoShape 2029"/>
            <p:cNvSpPr>
              <a:spLocks noChangeArrowheads="1"/>
            </p:cNvSpPr>
            <p:nvPr/>
          </p:nvSpPr>
          <p:spPr bwMode="auto">
            <a:xfrm>
              <a:off x="206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30" name="AutoShape 2030"/>
            <p:cNvSpPr>
              <a:spLocks noChangeArrowheads="1"/>
            </p:cNvSpPr>
            <p:nvPr/>
          </p:nvSpPr>
          <p:spPr bwMode="auto">
            <a:xfrm>
              <a:off x="220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31" name="AutoShape 2031"/>
            <p:cNvSpPr>
              <a:spLocks noChangeArrowheads="1"/>
            </p:cNvSpPr>
            <p:nvPr/>
          </p:nvSpPr>
          <p:spPr bwMode="auto">
            <a:xfrm>
              <a:off x="235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32" name="AutoShape 2032"/>
            <p:cNvSpPr>
              <a:spLocks noChangeArrowheads="1"/>
            </p:cNvSpPr>
            <p:nvPr/>
          </p:nvSpPr>
          <p:spPr bwMode="auto">
            <a:xfrm>
              <a:off x="249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33" name="AutoShape 2033"/>
            <p:cNvSpPr>
              <a:spLocks noChangeArrowheads="1"/>
            </p:cNvSpPr>
            <p:nvPr/>
          </p:nvSpPr>
          <p:spPr bwMode="auto">
            <a:xfrm>
              <a:off x="264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34" name="AutoShape 2034"/>
            <p:cNvSpPr>
              <a:spLocks noChangeArrowheads="1"/>
            </p:cNvSpPr>
            <p:nvPr/>
          </p:nvSpPr>
          <p:spPr bwMode="auto">
            <a:xfrm>
              <a:off x="278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35" name="AutoShape 2035"/>
            <p:cNvSpPr>
              <a:spLocks noChangeArrowheads="1"/>
            </p:cNvSpPr>
            <p:nvPr/>
          </p:nvSpPr>
          <p:spPr bwMode="auto">
            <a:xfrm>
              <a:off x="292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36" name="AutoShape 2036"/>
            <p:cNvSpPr>
              <a:spLocks noChangeArrowheads="1"/>
            </p:cNvSpPr>
            <p:nvPr/>
          </p:nvSpPr>
          <p:spPr bwMode="auto">
            <a:xfrm>
              <a:off x="307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37" name="AutoShape 2037"/>
            <p:cNvSpPr>
              <a:spLocks noChangeArrowheads="1"/>
            </p:cNvSpPr>
            <p:nvPr/>
          </p:nvSpPr>
          <p:spPr bwMode="auto">
            <a:xfrm>
              <a:off x="321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38" name="AutoShape 2038"/>
            <p:cNvSpPr>
              <a:spLocks noChangeArrowheads="1"/>
            </p:cNvSpPr>
            <p:nvPr/>
          </p:nvSpPr>
          <p:spPr bwMode="auto">
            <a:xfrm>
              <a:off x="336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39" name="AutoShape 2039"/>
            <p:cNvSpPr>
              <a:spLocks noChangeArrowheads="1"/>
            </p:cNvSpPr>
            <p:nvPr/>
          </p:nvSpPr>
          <p:spPr bwMode="auto">
            <a:xfrm>
              <a:off x="350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40" name="AutoShape 2040"/>
            <p:cNvSpPr>
              <a:spLocks noChangeArrowheads="1"/>
            </p:cNvSpPr>
            <p:nvPr/>
          </p:nvSpPr>
          <p:spPr bwMode="auto">
            <a:xfrm>
              <a:off x="364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41" name="AutoShape 2041"/>
            <p:cNvSpPr>
              <a:spLocks noChangeArrowheads="1"/>
            </p:cNvSpPr>
            <p:nvPr/>
          </p:nvSpPr>
          <p:spPr bwMode="auto">
            <a:xfrm>
              <a:off x="379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42" name="AutoShape 2042"/>
            <p:cNvSpPr>
              <a:spLocks noChangeArrowheads="1"/>
            </p:cNvSpPr>
            <p:nvPr/>
          </p:nvSpPr>
          <p:spPr bwMode="auto">
            <a:xfrm>
              <a:off x="393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43" name="AutoShape 2043"/>
            <p:cNvSpPr>
              <a:spLocks noChangeArrowheads="1"/>
            </p:cNvSpPr>
            <p:nvPr/>
          </p:nvSpPr>
          <p:spPr bwMode="auto">
            <a:xfrm>
              <a:off x="408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2044" name="Group 2044"/>
            <p:cNvGrpSpPr>
              <a:grpSpLocks/>
            </p:cNvGrpSpPr>
            <p:nvPr/>
          </p:nvGrpSpPr>
          <p:grpSpPr bwMode="auto">
            <a:xfrm>
              <a:off x="1296" y="1008"/>
              <a:ext cx="2976" cy="240"/>
              <a:chOff x="1296" y="1152"/>
              <a:chExt cx="2976" cy="240"/>
            </a:xfrm>
          </p:grpSpPr>
          <p:sp>
            <p:nvSpPr>
              <p:cNvPr id="2339" name="AutoShape 2045"/>
              <p:cNvSpPr>
                <a:spLocks noChangeArrowheads="1"/>
              </p:cNvSpPr>
              <p:nvPr/>
            </p:nvSpPr>
            <p:spPr bwMode="auto">
              <a:xfrm>
                <a:off x="129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40" name="AutoShape 2046"/>
              <p:cNvSpPr>
                <a:spLocks noChangeArrowheads="1"/>
              </p:cNvSpPr>
              <p:nvPr/>
            </p:nvSpPr>
            <p:spPr bwMode="auto">
              <a:xfrm>
                <a:off x="144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41" name="AutoShape 2047"/>
              <p:cNvSpPr>
                <a:spLocks noChangeArrowheads="1"/>
              </p:cNvSpPr>
              <p:nvPr/>
            </p:nvSpPr>
            <p:spPr bwMode="auto">
              <a:xfrm>
                <a:off x="158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42" name="AutoShape 2048"/>
              <p:cNvSpPr>
                <a:spLocks noChangeArrowheads="1"/>
              </p:cNvSpPr>
              <p:nvPr/>
            </p:nvSpPr>
            <p:spPr bwMode="auto">
              <a:xfrm>
                <a:off x="172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43" name="AutoShape 2049"/>
              <p:cNvSpPr>
                <a:spLocks noChangeArrowheads="1"/>
              </p:cNvSpPr>
              <p:nvPr/>
            </p:nvSpPr>
            <p:spPr bwMode="auto">
              <a:xfrm>
                <a:off x="187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44" name="AutoShape 2050"/>
              <p:cNvSpPr>
                <a:spLocks noChangeArrowheads="1"/>
              </p:cNvSpPr>
              <p:nvPr/>
            </p:nvSpPr>
            <p:spPr bwMode="auto">
              <a:xfrm>
                <a:off x="201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45" name="AutoShape 2051"/>
              <p:cNvSpPr>
                <a:spLocks noChangeArrowheads="1"/>
              </p:cNvSpPr>
              <p:nvPr/>
            </p:nvSpPr>
            <p:spPr bwMode="auto">
              <a:xfrm>
                <a:off x="216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46" name="AutoShape 2052"/>
              <p:cNvSpPr>
                <a:spLocks noChangeArrowheads="1"/>
              </p:cNvSpPr>
              <p:nvPr/>
            </p:nvSpPr>
            <p:spPr bwMode="auto">
              <a:xfrm>
                <a:off x="230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47" name="AutoShape 2053"/>
              <p:cNvSpPr>
                <a:spLocks noChangeArrowheads="1"/>
              </p:cNvSpPr>
              <p:nvPr/>
            </p:nvSpPr>
            <p:spPr bwMode="auto">
              <a:xfrm>
                <a:off x="244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48" name="AutoShape 2054"/>
              <p:cNvSpPr>
                <a:spLocks noChangeArrowheads="1"/>
              </p:cNvSpPr>
              <p:nvPr/>
            </p:nvSpPr>
            <p:spPr bwMode="auto">
              <a:xfrm>
                <a:off x="259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49" name="AutoShape 2055"/>
              <p:cNvSpPr>
                <a:spLocks noChangeArrowheads="1"/>
              </p:cNvSpPr>
              <p:nvPr/>
            </p:nvSpPr>
            <p:spPr bwMode="auto">
              <a:xfrm>
                <a:off x="273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50" name="AutoShape 2056"/>
              <p:cNvSpPr>
                <a:spLocks noChangeArrowheads="1"/>
              </p:cNvSpPr>
              <p:nvPr/>
            </p:nvSpPr>
            <p:spPr bwMode="auto">
              <a:xfrm>
                <a:off x="288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51" name="AutoShape 2057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52" name="AutoShape 2058"/>
              <p:cNvSpPr>
                <a:spLocks noChangeArrowheads="1"/>
              </p:cNvSpPr>
              <p:nvPr/>
            </p:nvSpPr>
            <p:spPr bwMode="auto">
              <a:xfrm>
                <a:off x="316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53" name="AutoShape 2059"/>
              <p:cNvSpPr>
                <a:spLocks noChangeArrowheads="1"/>
              </p:cNvSpPr>
              <p:nvPr/>
            </p:nvSpPr>
            <p:spPr bwMode="auto">
              <a:xfrm>
                <a:off x="331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54" name="AutoShape 2060"/>
              <p:cNvSpPr>
                <a:spLocks noChangeArrowheads="1"/>
              </p:cNvSpPr>
              <p:nvPr/>
            </p:nvSpPr>
            <p:spPr bwMode="auto">
              <a:xfrm>
                <a:off x="345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55" name="AutoShape 2061"/>
              <p:cNvSpPr>
                <a:spLocks noChangeArrowheads="1"/>
              </p:cNvSpPr>
              <p:nvPr/>
            </p:nvSpPr>
            <p:spPr bwMode="auto">
              <a:xfrm>
                <a:off x="360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56" name="AutoShape 2062"/>
              <p:cNvSpPr>
                <a:spLocks noChangeArrowheads="1"/>
              </p:cNvSpPr>
              <p:nvPr/>
            </p:nvSpPr>
            <p:spPr bwMode="auto">
              <a:xfrm>
                <a:off x="374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57" name="AutoShape 2063"/>
              <p:cNvSpPr>
                <a:spLocks noChangeArrowheads="1"/>
              </p:cNvSpPr>
              <p:nvPr/>
            </p:nvSpPr>
            <p:spPr bwMode="auto">
              <a:xfrm>
                <a:off x="388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58" name="AutoShape 2064"/>
              <p:cNvSpPr>
                <a:spLocks noChangeArrowheads="1"/>
              </p:cNvSpPr>
              <p:nvPr/>
            </p:nvSpPr>
            <p:spPr bwMode="auto">
              <a:xfrm>
                <a:off x="403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45" name="Group 2065"/>
            <p:cNvGrpSpPr>
              <a:grpSpLocks/>
            </p:cNvGrpSpPr>
            <p:nvPr/>
          </p:nvGrpSpPr>
          <p:grpSpPr bwMode="auto">
            <a:xfrm>
              <a:off x="1248" y="1056"/>
              <a:ext cx="2976" cy="240"/>
              <a:chOff x="1248" y="1392"/>
              <a:chExt cx="2976" cy="240"/>
            </a:xfrm>
          </p:grpSpPr>
          <p:sp>
            <p:nvSpPr>
              <p:cNvPr id="2319" name="AutoShape 2066"/>
              <p:cNvSpPr>
                <a:spLocks noChangeArrowheads="1"/>
              </p:cNvSpPr>
              <p:nvPr/>
            </p:nvSpPr>
            <p:spPr bwMode="auto">
              <a:xfrm>
                <a:off x="124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20" name="AutoShape 2067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21" name="AutoShape 2068"/>
              <p:cNvSpPr>
                <a:spLocks noChangeArrowheads="1"/>
              </p:cNvSpPr>
              <p:nvPr/>
            </p:nvSpPr>
            <p:spPr bwMode="auto">
              <a:xfrm>
                <a:off x="153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22" name="AutoShape 2069"/>
              <p:cNvSpPr>
                <a:spLocks noChangeArrowheads="1"/>
              </p:cNvSpPr>
              <p:nvPr/>
            </p:nvSpPr>
            <p:spPr bwMode="auto">
              <a:xfrm>
                <a:off x="168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23" name="AutoShape 2070"/>
              <p:cNvSpPr>
                <a:spLocks noChangeArrowheads="1"/>
              </p:cNvSpPr>
              <p:nvPr/>
            </p:nvSpPr>
            <p:spPr bwMode="auto">
              <a:xfrm>
                <a:off x="182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24" name="AutoShape 2071"/>
              <p:cNvSpPr>
                <a:spLocks noChangeArrowheads="1"/>
              </p:cNvSpPr>
              <p:nvPr/>
            </p:nvSpPr>
            <p:spPr bwMode="auto">
              <a:xfrm>
                <a:off x="196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25" name="AutoShape 2072"/>
              <p:cNvSpPr>
                <a:spLocks noChangeArrowheads="1"/>
              </p:cNvSpPr>
              <p:nvPr/>
            </p:nvSpPr>
            <p:spPr bwMode="auto">
              <a:xfrm>
                <a:off x="211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26" name="AutoShape 2073"/>
              <p:cNvSpPr>
                <a:spLocks noChangeArrowheads="1"/>
              </p:cNvSpPr>
              <p:nvPr/>
            </p:nvSpPr>
            <p:spPr bwMode="auto">
              <a:xfrm>
                <a:off x="225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27" name="AutoShape 2074"/>
              <p:cNvSpPr>
                <a:spLocks noChangeArrowheads="1"/>
              </p:cNvSpPr>
              <p:nvPr/>
            </p:nvSpPr>
            <p:spPr bwMode="auto">
              <a:xfrm>
                <a:off x="240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28" name="AutoShape 2075"/>
              <p:cNvSpPr>
                <a:spLocks noChangeArrowheads="1"/>
              </p:cNvSpPr>
              <p:nvPr/>
            </p:nvSpPr>
            <p:spPr bwMode="auto">
              <a:xfrm>
                <a:off x="254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29" name="AutoShape 2076"/>
              <p:cNvSpPr>
                <a:spLocks noChangeArrowheads="1"/>
              </p:cNvSpPr>
              <p:nvPr/>
            </p:nvSpPr>
            <p:spPr bwMode="auto">
              <a:xfrm>
                <a:off x="268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30" name="AutoShape 2077"/>
              <p:cNvSpPr>
                <a:spLocks noChangeArrowheads="1"/>
              </p:cNvSpPr>
              <p:nvPr/>
            </p:nvSpPr>
            <p:spPr bwMode="auto">
              <a:xfrm>
                <a:off x="283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31" name="AutoShape 2078"/>
              <p:cNvSpPr>
                <a:spLocks noChangeArrowheads="1"/>
              </p:cNvSpPr>
              <p:nvPr/>
            </p:nvSpPr>
            <p:spPr bwMode="auto">
              <a:xfrm>
                <a:off x="297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32" name="AutoShape 2079"/>
              <p:cNvSpPr>
                <a:spLocks noChangeArrowheads="1"/>
              </p:cNvSpPr>
              <p:nvPr/>
            </p:nvSpPr>
            <p:spPr bwMode="auto">
              <a:xfrm>
                <a:off x="312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33" name="AutoShape 2080"/>
              <p:cNvSpPr>
                <a:spLocks noChangeArrowheads="1"/>
              </p:cNvSpPr>
              <p:nvPr/>
            </p:nvSpPr>
            <p:spPr bwMode="auto">
              <a:xfrm>
                <a:off x="326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34" name="AutoShape 2081"/>
              <p:cNvSpPr>
                <a:spLocks noChangeArrowheads="1"/>
              </p:cNvSpPr>
              <p:nvPr/>
            </p:nvSpPr>
            <p:spPr bwMode="auto">
              <a:xfrm>
                <a:off x="340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35" name="AutoShape 2082"/>
              <p:cNvSpPr>
                <a:spLocks noChangeArrowheads="1"/>
              </p:cNvSpPr>
              <p:nvPr/>
            </p:nvSpPr>
            <p:spPr bwMode="auto">
              <a:xfrm>
                <a:off x="355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36" name="AutoShape 2083"/>
              <p:cNvSpPr>
                <a:spLocks noChangeArrowheads="1"/>
              </p:cNvSpPr>
              <p:nvPr/>
            </p:nvSpPr>
            <p:spPr bwMode="auto">
              <a:xfrm>
                <a:off x="369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37" name="AutoShape 2084"/>
              <p:cNvSpPr>
                <a:spLocks noChangeArrowheads="1"/>
              </p:cNvSpPr>
              <p:nvPr/>
            </p:nvSpPr>
            <p:spPr bwMode="auto">
              <a:xfrm>
                <a:off x="384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38" name="AutoShape 2085"/>
              <p:cNvSpPr>
                <a:spLocks noChangeArrowheads="1"/>
              </p:cNvSpPr>
              <p:nvPr/>
            </p:nvSpPr>
            <p:spPr bwMode="auto">
              <a:xfrm>
                <a:off x="398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46" name="Group 2086"/>
            <p:cNvGrpSpPr>
              <a:grpSpLocks/>
            </p:cNvGrpSpPr>
            <p:nvPr/>
          </p:nvGrpSpPr>
          <p:grpSpPr bwMode="auto">
            <a:xfrm>
              <a:off x="1200" y="1104"/>
              <a:ext cx="2976" cy="240"/>
              <a:chOff x="672" y="3216"/>
              <a:chExt cx="2976" cy="240"/>
            </a:xfrm>
          </p:grpSpPr>
          <p:sp>
            <p:nvSpPr>
              <p:cNvPr id="2299" name="AutoShape 208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00" name="AutoShape 208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01" name="AutoShape 208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02" name="AutoShape 209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03" name="AutoShape 209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04" name="AutoShape 209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05" name="AutoShape 209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06" name="AutoShape 209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07" name="AutoShape 209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08" name="AutoShape 209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09" name="AutoShape 209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10" name="AutoShape 209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11" name="AutoShape 209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12" name="AutoShape 210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13" name="AutoShape 210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14" name="AutoShape 210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15" name="AutoShape 210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16" name="AutoShape 210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17" name="AutoShape 210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18" name="AutoShape 210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47" name="Group 2107"/>
            <p:cNvGrpSpPr>
              <a:grpSpLocks/>
            </p:cNvGrpSpPr>
            <p:nvPr/>
          </p:nvGrpSpPr>
          <p:grpSpPr bwMode="auto">
            <a:xfrm>
              <a:off x="1152" y="1152"/>
              <a:ext cx="2976" cy="240"/>
              <a:chOff x="672" y="3216"/>
              <a:chExt cx="2976" cy="240"/>
            </a:xfrm>
          </p:grpSpPr>
          <p:sp>
            <p:nvSpPr>
              <p:cNvPr id="2279" name="AutoShape 2108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80" name="AutoShape 2109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81" name="AutoShape 2110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82" name="AutoShape 2111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83" name="AutoShape 2112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84" name="AutoShape 2113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85" name="AutoShape 2114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86" name="AutoShape 2115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87" name="AutoShape 2116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88" name="AutoShape 2117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89" name="AutoShape 2118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90" name="AutoShape 2119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91" name="AutoShape 2120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92" name="AutoShape 2121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93" name="AutoShape 2122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94" name="AutoShape 2123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95" name="AutoShape 2124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96" name="AutoShape 2125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97" name="AutoShape 2126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98" name="AutoShape 2127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48" name="Group 2128"/>
            <p:cNvGrpSpPr>
              <a:grpSpLocks/>
            </p:cNvGrpSpPr>
            <p:nvPr/>
          </p:nvGrpSpPr>
          <p:grpSpPr bwMode="auto">
            <a:xfrm>
              <a:off x="1104" y="1200"/>
              <a:ext cx="2976" cy="240"/>
              <a:chOff x="672" y="3216"/>
              <a:chExt cx="2976" cy="240"/>
            </a:xfrm>
          </p:grpSpPr>
          <p:sp>
            <p:nvSpPr>
              <p:cNvPr id="2259" name="AutoShape 212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60" name="AutoShape 213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61" name="AutoShape 213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62" name="AutoShape 213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63" name="AutoShape 213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64" name="AutoShape 213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65" name="AutoShape 213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66" name="AutoShape 213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67" name="AutoShape 213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68" name="AutoShape 213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69" name="AutoShape 213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70" name="AutoShape 214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71" name="AutoShape 214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72" name="AutoShape 214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73" name="AutoShape 214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74" name="AutoShape 214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75" name="AutoShape 214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76" name="AutoShape 214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77" name="AutoShape 214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78" name="AutoShape 214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49" name="Group 2149"/>
            <p:cNvGrpSpPr>
              <a:grpSpLocks/>
            </p:cNvGrpSpPr>
            <p:nvPr/>
          </p:nvGrpSpPr>
          <p:grpSpPr bwMode="auto">
            <a:xfrm>
              <a:off x="1056" y="1248"/>
              <a:ext cx="2976" cy="240"/>
              <a:chOff x="672" y="3216"/>
              <a:chExt cx="2976" cy="240"/>
            </a:xfrm>
          </p:grpSpPr>
          <p:sp>
            <p:nvSpPr>
              <p:cNvPr id="2239" name="AutoShape 2150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0" name="AutoShape 2151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1" name="AutoShape 2152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2" name="AutoShape 2153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3" name="AutoShape 2154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4" name="AutoShape 2155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5" name="AutoShape 2156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6" name="AutoShape 2157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7" name="AutoShape 2158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8" name="AutoShape 2159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9" name="AutoShape 2160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50" name="AutoShape 2161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51" name="AutoShape 2162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52" name="AutoShape 2163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53" name="AutoShape 2164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54" name="AutoShape 2165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55" name="AutoShape 2166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56" name="AutoShape 2167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57" name="AutoShape 2168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58" name="AutoShape 2169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50" name="Group 2170"/>
            <p:cNvGrpSpPr>
              <a:grpSpLocks/>
            </p:cNvGrpSpPr>
            <p:nvPr/>
          </p:nvGrpSpPr>
          <p:grpSpPr bwMode="auto">
            <a:xfrm>
              <a:off x="1008" y="1296"/>
              <a:ext cx="2976" cy="240"/>
              <a:chOff x="672" y="3216"/>
              <a:chExt cx="2976" cy="240"/>
            </a:xfrm>
          </p:grpSpPr>
          <p:sp>
            <p:nvSpPr>
              <p:cNvPr id="2219" name="AutoShape 217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20" name="AutoShape 217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21" name="AutoShape 217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22" name="AutoShape 217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23" name="AutoShape 217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24" name="AutoShape 217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25" name="AutoShape 217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26" name="AutoShape 217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27" name="AutoShape 217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28" name="AutoShape 218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29" name="AutoShape 218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30" name="AutoShape 218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31" name="AutoShape 218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32" name="AutoShape 218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33" name="AutoShape 218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34" name="AutoShape 218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35" name="AutoShape 218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36" name="AutoShape 218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37" name="AutoShape 218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38" name="AutoShape 219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51" name="Group 2191"/>
            <p:cNvGrpSpPr>
              <a:grpSpLocks/>
            </p:cNvGrpSpPr>
            <p:nvPr/>
          </p:nvGrpSpPr>
          <p:grpSpPr bwMode="auto">
            <a:xfrm>
              <a:off x="960" y="1344"/>
              <a:ext cx="2976" cy="240"/>
              <a:chOff x="672" y="3216"/>
              <a:chExt cx="2976" cy="240"/>
            </a:xfrm>
          </p:grpSpPr>
          <p:sp>
            <p:nvSpPr>
              <p:cNvPr id="2199" name="AutoShape 2192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00" name="AutoShape 2193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01" name="AutoShape 2194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02" name="AutoShape 2195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03" name="AutoShape 2196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04" name="AutoShape 2197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05" name="AutoShape 2198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06" name="AutoShape 2199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07" name="AutoShape 2200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08" name="AutoShape 2201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09" name="AutoShape 2202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10" name="AutoShape 2203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11" name="AutoShape 2204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12" name="AutoShape 2205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13" name="AutoShape 2206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14" name="AutoShape 2207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15" name="AutoShape 2208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16" name="AutoShape 2209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17" name="AutoShape 2210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18" name="AutoShape 2211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52" name="Group 2212"/>
            <p:cNvGrpSpPr>
              <a:grpSpLocks/>
            </p:cNvGrpSpPr>
            <p:nvPr/>
          </p:nvGrpSpPr>
          <p:grpSpPr bwMode="auto">
            <a:xfrm>
              <a:off x="912" y="1392"/>
              <a:ext cx="2976" cy="240"/>
              <a:chOff x="672" y="3216"/>
              <a:chExt cx="2976" cy="240"/>
            </a:xfrm>
          </p:grpSpPr>
          <p:sp>
            <p:nvSpPr>
              <p:cNvPr id="2179" name="AutoShape 221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80" name="AutoShape 221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81" name="AutoShape 221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82" name="AutoShape 221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83" name="AutoShape 221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84" name="AutoShape 221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85" name="AutoShape 221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86" name="AutoShape 222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87" name="AutoShape 222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88" name="AutoShape 222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89" name="AutoShape 222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90" name="AutoShape 222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91" name="AutoShape 222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92" name="AutoShape 222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93" name="AutoShape 222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94" name="AutoShape 222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95" name="AutoShape 222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96" name="AutoShape 223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97" name="AutoShape 223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98" name="AutoShape 223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53" name="Group 2233"/>
            <p:cNvGrpSpPr>
              <a:grpSpLocks/>
            </p:cNvGrpSpPr>
            <p:nvPr/>
          </p:nvGrpSpPr>
          <p:grpSpPr bwMode="auto">
            <a:xfrm>
              <a:off x="864" y="1440"/>
              <a:ext cx="2976" cy="240"/>
              <a:chOff x="672" y="3216"/>
              <a:chExt cx="2976" cy="240"/>
            </a:xfrm>
          </p:grpSpPr>
          <p:sp>
            <p:nvSpPr>
              <p:cNvPr id="2159" name="AutoShape 2234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60" name="AutoShape 2235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61" name="AutoShape 2236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62" name="AutoShape 2237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63" name="AutoShape 2238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64" name="AutoShape 2239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65" name="AutoShape 2240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66" name="AutoShape 2241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67" name="AutoShape 2242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68" name="AutoShape 2243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69" name="AutoShape 2244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70" name="AutoShape 2245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71" name="AutoShape 2246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72" name="AutoShape 2247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73" name="AutoShape 2248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74" name="AutoShape 2249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75" name="AutoShape 2250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76" name="AutoShape 2251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77" name="AutoShape 2252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78" name="AutoShape 2253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54" name="Group 2254"/>
            <p:cNvGrpSpPr>
              <a:grpSpLocks/>
            </p:cNvGrpSpPr>
            <p:nvPr/>
          </p:nvGrpSpPr>
          <p:grpSpPr bwMode="auto">
            <a:xfrm>
              <a:off x="816" y="1488"/>
              <a:ext cx="2976" cy="240"/>
              <a:chOff x="672" y="3216"/>
              <a:chExt cx="2976" cy="240"/>
            </a:xfrm>
          </p:grpSpPr>
          <p:sp>
            <p:nvSpPr>
              <p:cNvPr id="2139" name="AutoShape 225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40" name="AutoShape 225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41" name="AutoShape 225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42" name="AutoShape 225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43" name="AutoShape 225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44" name="AutoShape 226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45" name="AutoShape 226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46" name="AutoShape 226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47" name="AutoShape 226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48" name="AutoShape 226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49" name="AutoShape 226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50" name="AutoShape 226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51" name="AutoShape 226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52" name="AutoShape 226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53" name="AutoShape 226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54" name="AutoShape 227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55" name="AutoShape 227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56" name="AutoShape 227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57" name="AutoShape 227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58" name="AutoShape 227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55" name="Group 2275"/>
            <p:cNvGrpSpPr>
              <a:grpSpLocks/>
            </p:cNvGrpSpPr>
            <p:nvPr/>
          </p:nvGrpSpPr>
          <p:grpSpPr bwMode="auto">
            <a:xfrm>
              <a:off x="768" y="1536"/>
              <a:ext cx="2976" cy="240"/>
              <a:chOff x="672" y="3216"/>
              <a:chExt cx="2976" cy="240"/>
            </a:xfrm>
          </p:grpSpPr>
          <p:sp>
            <p:nvSpPr>
              <p:cNvPr id="2119" name="AutoShape 2276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20" name="AutoShape 227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21" name="AutoShape 2278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22" name="AutoShape 2279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23" name="AutoShape 2280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24" name="AutoShape 2281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25" name="AutoShape 2282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26" name="AutoShape 2283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27" name="AutoShape 2284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28" name="AutoShape 2285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29" name="AutoShape 2286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30" name="AutoShape 2287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31" name="AutoShape 2288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32" name="AutoShape 2289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33" name="AutoShape 2290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34" name="AutoShape 2291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35" name="AutoShape 2292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36" name="AutoShape 2293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37" name="AutoShape 2294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38" name="AutoShape 2295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56" name="Group 2296"/>
            <p:cNvGrpSpPr>
              <a:grpSpLocks/>
            </p:cNvGrpSpPr>
            <p:nvPr/>
          </p:nvGrpSpPr>
          <p:grpSpPr bwMode="auto">
            <a:xfrm>
              <a:off x="720" y="1584"/>
              <a:ext cx="2976" cy="240"/>
              <a:chOff x="672" y="3216"/>
              <a:chExt cx="2976" cy="240"/>
            </a:xfrm>
          </p:grpSpPr>
          <p:sp>
            <p:nvSpPr>
              <p:cNvPr id="2099" name="AutoShape 229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00" name="AutoShape 229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01" name="AutoShape 229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02" name="AutoShape 230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03" name="AutoShape 230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04" name="AutoShape 230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05" name="AutoShape 230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06" name="AutoShape 230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07" name="AutoShape 230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08" name="AutoShape 230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09" name="AutoShape 230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10" name="AutoShape 230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11" name="AutoShape 230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12" name="AutoShape 231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13" name="AutoShape 231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14" name="AutoShape 231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15" name="AutoShape 231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16" name="AutoShape 231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17" name="AutoShape 231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18" name="AutoShape 231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57" name="Group 2317"/>
            <p:cNvGrpSpPr>
              <a:grpSpLocks/>
            </p:cNvGrpSpPr>
            <p:nvPr/>
          </p:nvGrpSpPr>
          <p:grpSpPr bwMode="auto">
            <a:xfrm>
              <a:off x="672" y="1632"/>
              <a:ext cx="2976" cy="240"/>
              <a:chOff x="672" y="3216"/>
              <a:chExt cx="2976" cy="240"/>
            </a:xfrm>
          </p:grpSpPr>
          <p:sp>
            <p:nvSpPr>
              <p:cNvPr id="2079" name="AutoShape 2318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80" name="AutoShape 2319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81" name="AutoShape 2320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82" name="AutoShape 2321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83" name="AutoShape 2322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84" name="AutoShape 2323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85" name="AutoShape 2324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86" name="AutoShape 2325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87" name="AutoShape 2326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88" name="AutoShape 2327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89" name="AutoShape 2328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90" name="AutoShape 2329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91" name="AutoShape 2330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92" name="AutoShape 2331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93" name="AutoShape 2332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94" name="AutoShape 2333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95" name="AutoShape 2334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96" name="AutoShape 2335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97" name="AutoShape 2336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98" name="AutoShape 2337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58" name="Group 2338"/>
            <p:cNvGrpSpPr>
              <a:grpSpLocks/>
            </p:cNvGrpSpPr>
            <p:nvPr/>
          </p:nvGrpSpPr>
          <p:grpSpPr bwMode="auto">
            <a:xfrm>
              <a:off x="624" y="1680"/>
              <a:ext cx="2976" cy="240"/>
              <a:chOff x="672" y="3216"/>
              <a:chExt cx="2976" cy="240"/>
            </a:xfrm>
          </p:grpSpPr>
          <p:sp>
            <p:nvSpPr>
              <p:cNvPr id="2059" name="AutoShape 233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60" name="AutoShape 234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61" name="AutoShape 234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62" name="AutoShape 234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63" name="AutoShape 234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64" name="AutoShape 234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65" name="AutoShape 234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66" name="AutoShape 234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67" name="AutoShape 234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68" name="AutoShape 234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69" name="AutoShape 234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70" name="AutoShape 235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71" name="AutoShape 235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72" name="AutoShape 235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73" name="AutoShape 235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74" name="AutoShape 235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75" name="AutoShape 235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76" name="AutoShape 235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77" name="AutoShape 235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78" name="AutoShape 235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2359" name="Group 2359"/>
          <p:cNvGrpSpPr>
            <a:grpSpLocks/>
          </p:cNvGrpSpPr>
          <p:nvPr/>
        </p:nvGrpSpPr>
        <p:grpSpPr bwMode="auto">
          <a:xfrm>
            <a:off x="918883" y="1963328"/>
            <a:ext cx="5867400" cy="1143000"/>
            <a:chOff x="624" y="960"/>
            <a:chExt cx="3696" cy="960"/>
          </a:xfrm>
        </p:grpSpPr>
        <p:sp>
          <p:nvSpPr>
            <p:cNvPr id="2360" name="AutoShape 2360"/>
            <p:cNvSpPr>
              <a:spLocks noChangeArrowheads="1"/>
            </p:cNvSpPr>
            <p:nvPr/>
          </p:nvSpPr>
          <p:spPr bwMode="auto">
            <a:xfrm>
              <a:off x="134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61" name="AutoShape 2361"/>
            <p:cNvSpPr>
              <a:spLocks noChangeArrowheads="1"/>
            </p:cNvSpPr>
            <p:nvPr/>
          </p:nvSpPr>
          <p:spPr bwMode="auto">
            <a:xfrm>
              <a:off x="148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62" name="AutoShape 2362"/>
            <p:cNvSpPr>
              <a:spLocks noChangeArrowheads="1"/>
            </p:cNvSpPr>
            <p:nvPr/>
          </p:nvSpPr>
          <p:spPr bwMode="auto">
            <a:xfrm>
              <a:off x="163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63" name="AutoShape 2363"/>
            <p:cNvSpPr>
              <a:spLocks noChangeArrowheads="1"/>
            </p:cNvSpPr>
            <p:nvPr/>
          </p:nvSpPr>
          <p:spPr bwMode="auto">
            <a:xfrm>
              <a:off x="177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64" name="AutoShape 2364"/>
            <p:cNvSpPr>
              <a:spLocks noChangeArrowheads="1"/>
            </p:cNvSpPr>
            <p:nvPr/>
          </p:nvSpPr>
          <p:spPr bwMode="auto">
            <a:xfrm>
              <a:off x="192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65" name="AutoShape 2365"/>
            <p:cNvSpPr>
              <a:spLocks noChangeArrowheads="1"/>
            </p:cNvSpPr>
            <p:nvPr/>
          </p:nvSpPr>
          <p:spPr bwMode="auto">
            <a:xfrm>
              <a:off x="206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66" name="AutoShape 2366"/>
            <p:cNvSpPr>
              <a:spLocks noChangeArrowheads="1"/>
            </p:cNvSpPr>
            <p:nvPr/>
          </p:nvSpPr>
          <p:spPr bwMode="auto">
            <a:xfrm>
              <a:off x="220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67" name="AutoShape 2367"/>
            <p:cNvSpPr>
              <a:spLocks noChangeArrowheads="1"/>
            </p:cNvSpPr>
            <p:nvPr/>
          </p:nvSpPr>
          <p:spPr bwMode="auto">
            <a:xfrm>
              <a:off x="235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68" name="AutoShape 2368"/>
            <p:cNvSpPr>
              <a:spLocks noChangeArrowheads="1"/>
            </p:cNvSpPr>
            <p:nvPr/>
          </p:nvSpPr>
          <p:spPr bwMode="auto">
            <a:xfrm>
              <a:off x="249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69" name="AutoShape 2369"/>
            <p:cNvSpPr>
              <a:spLocks noChangeArrowheads="1"/>
            </p:cNvSpPr>
            <p:nvPr/>
          </p:nvSpPr>
          <p:spPr bwMode="auto">
            <a:xfrm>
              <a:off x="264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70" name="AutoShape 2370"/>
            <p:cNvSpPr>
              <a:spLocks noChangeArrowheads="1"/>
            </p:cNvSpPr>
            <p:nvPr/>
          </p:nvSpPr>
          <p:spPr bwMode="auto">
            <a:xfrm>
              <a:off x="278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71" name="AutoShape 2371"/>
            <p:cNvSpPr>
              <a:spLocks noChangeArrowheads="1"/>
            </p:cNvSpPr>
            <p:nvPr/>
          </p:nvSpPr>
          <p:spPr bwMode="auto">
            <a:xfrm>
              <a:off x="292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72" name="AutoShape 2372"/>
            <p:cNvSpPr>
              <a:spLocks noChangeArrowheads="1"/>
            </p:cNvSpPr>
            <p:nvPr/>
          </p:nvSpPr>
          <p:spPr bwMode="auto">
            <a:xfrm>
              <a:off x="307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73" name="AutoShape 2373"/>
            <p:cNvSpPr>
              <a:spLocks noChangeArrowheads="1"/>
            </p:cNvSpPr>
            <p:nvPr/>
          </p:nvSpPr>
          <p:spPr bwMode="auto">
            <a:xfrm>
              <a:off x="321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74" name="AutoShape 2374"/>
            <p:cNvSpPr>
              <a:spLocks noChangeArrowheads="1"/>
            </p:cNvSpPr>
            <p:nvPr/>
          </p:nvSpPr>
          <p:spPr bwMode="auto">
            <a:xfrm>
              <a:off x="336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75" name="AutoShape 2375"/>
            <p:cNvSpPr>
              <a:spLocks noChangeArrowheads="1"/>
            </p:cNvSpPr>
            <p:nvPr/>
          </p:nvSpPr>
          <p:spPr bwMode="auto">
            <a:xfrm>
              <a:off x="350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76" name="AutoShape 2376"/>
            <p:cNvSpPr>
              <a:spLocks noChangeArrowheads="1"/>
            </p:cNvSpPr>
            <p:nvPr/>
          </p:nvSpPr>
          <p:spPr bwMode="auto">
            <a:xfrm>
              <a:off x="364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77" name="AutoShape 2377"/>
            <p:cNvSpPr>
              <a:spLocks noChangeArrowheads="1"/>
            </p:cNvSpPr>
            <p:nvPr/>
          </p:nvSpPr>
          <p:spPr bwMode="auto">
            <a:xfrm>
              <a:off x="379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78" name="AutoShape 2378"/>
            <p:cNvSpPr>
              <a:spLocks noChangeArrowheads="1"/>
            </p:cNvSpPr>
            <p:nvPr/>
          </p:nvSpPr>
          <p:spPr bwMode="auto">
            <a:xfrm>
              <a:off x="393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79" name="AutoShape 2379"/>
            <p:cNvSpPr>
              <a:spLocks noChangeArrowheads="1"/>
            </p:cNvSpPr>
            <p:nvPr/>
          </p:nvSpPr>
          <p:spPr bwMode="auto">
            <a:xfrm>
              <a:off x="408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2380" name="Group 2380"/>
            <p:cNvGrpSpPr>
              <a:grpSpLocks/>
            </p:cNvGrpSpPr>
            <p:nvPr/>
          </p:nvGrpSpPr>
          <p:grpSpPr bwMode="auto">
            <a:xfrm>
              <a:off x="1296" y="1008"/>
              <a:ext cx="2976" cy="240"/>
              <a:chOff x="1296" y="1152"/>
              <a:chExt cx="2976" cy="240"/>
            </a:xfrm>
          </p:grpSpPr>
          <p:sp>
            <p:nvSpPr>
              <p:cNvPr id="2675" name="AutoShape 2381"/>
              <p:cNvSpPr>
                <a:spLocks noChangeArrowheads="1"/>
              </p:cNvSpPr>
              <p:nvPr/>
            </p:nvSpPr>
            <p:spPr bwMode="auto">
              <a:xfrm>
                <a:off x="129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76" name="AutoShape 2382"/>
              <p:cNvSpPr>
                <a:spLocks noChangeArrowheads="1"/>
              </p:cNvSpPr>
              <p:nvPr/>
            </p:nvSpPr>
            <p:spPr bwMode="auto">
              <a:xfrm>
                <a:off x="144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77" name="AutoShape 2383"/>
              <p:cNvSpPr>
                <a:spLocks noChangeArrowheads="1"/>
              </p:cNvSpPr>
              <p:nvPr/>
            </p:nvSpPr>
            <p:spPr bwMode="auto">
              <a:xfrm>
                <a:off x="158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78" name="AutoShape 2384"/>
              <p:cNvSpPr>
                <a:spLocks noChangeArrowheads="1"/>
              </p:cNvSpPr>
              <p:nvPr/>
            </p:nvSpPr>
            <p:spPr bwMode="auto">
              <a:xfrm>
                <a:off x="172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79" name="AutoShape 2385"/>
              <p:cNvSpPr>
                <a:spLocks noChangeArrowheads="1"/>
              </p:cNvSpPr>
              <p:nvPr/>
            </p:nvSpPr>
            <p:spPr bwMode="auto">
              <a:xfrm>
                <a:off x="187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80" name="AutoShape 2386"/>
              <p:cNvSpPr>
                <a:spLocks noChangeArrowheads="1"/>
              </p:cNvSpPr>
              <p:nvPr/>
            </p:nvSpPr>
            <p:spPr bwMode="auto">
              <a:xfrm>
                <a:off x="201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81" name="AutoShape 2387"/>
              <p:cNvSpPr>
                <a:spLocks noChangeArrowheads="1"/>
              </p:cNvSpPr>
              <p:nvPr/>
            </p:nvSpPr>
            <p:spPr bwMode="auto">
              <a:xfrm>
                <a:off x="216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82" name="AutoShape 2388"/>
              <p:cNvSpPr>
                <a:spLocks noChangeArrowheads="1"/>
              </p:cNvSpPr>
              <p:nvPr/>
            </p:nvSpPr>
            <p:spPr bwMode="auto">
              <a:xfrm>
                <a:off x="230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83" name="AutoShape 2389"/>
              <p:cNvSpPr>
                <a:spLocks noChangeArrowheads="1"/>
              </p:cNvSpPr>
              <p:nvPr/>
            </p:nvSpPr>
            <p:spPr bwMode="auto">
              <a:xfrm>
                <a:off x="244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84" name="AutoShape 2390"/>
              <p:cNvSpPr>
                <a:spLocks noChangeArrowheads="1"/>
              </p:cNvSpPr>
              <p:nvPr/>
            </p:nvSpPr>
            <p:spPr bwMode="auto">
              <a:xfrm>
                <a:off x="259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85" name="AutoShape 2391"/>
              <p:cNvSpPr>
                <a:spLocks noChangeArrowheads="1"/>
              </p:cNvSpPr>
              <p:nvPr/>
            </p:nvSpPr>
            <p:spPr bwMode="auto">
              <a:xfrm>
                <a:off x="273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86" name="AutoShape 2392"/>
              <p:cNvSpPr>
                <a:spLocks noChangeArrowheads="1"/>
              </p:cNvSpPr>
              <p:nvPr/>
            </p:nvSpPr>
            <p:spPr bwMode="auto">
              <a:xfrm>
                <a:off x="288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87" name="AutoShape 2393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88" name="AutoShape 2394"/>
              <p:cNvSpPr>
                <a:spLocks noChangeArrowheads="1"/>
              </p:cNvSpPr>
              <p:nvPr/>
            </p:nvSpPr>
            <p:spPr bwMode="auto">
              <a:xfrm>
                <a:off x="316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89" name="AutoShape 2395"/>
              <p:cNvSpPr>
                <a:spLocks noChangeArrowheads="1"/>
              </p:cNvSpPr>
              <p:nvPr/>
            </p:nvSpPr>
            <p:spPr bwMode="auto">
              <a:xfrm>
                <a:off x="331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90" name="AutoShape 2396"/>
              <p:cNvSpPr>
                <a:spLocks noChangeArrowheads="1"/>
              </p:cNvSpPr>
              <p:nvPr/>
            </p:nvSpPr>
            <p:spPr bwMode="auto">
              <a:xfrm>
                <a:off x="345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91" name="AutoShape 2397"/>
              <p:cNvSpPr>
                <a:spLocks noChangeArrowheads="1"/>
              </p:cNvSpPr>
              <p:nvPr/>
            </p:nvSpPr>
            <p:spPr bwMode="auto">
              <a:xfrm>
                <a:off x="360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92" name="AutoShape 2398"/>
              <p:cNvSpPr>
                <a:spLocks noChangeArrowheads="1"/>
              </p:cNvSpPr>
              <p:nvPr/>
            </p:nvSpPr>
            <p:spPr bwMode="auto">
              <a:xfrm>
                <a:off x="374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93" name="AutoShape 2399"/>
              <p:cNvSpPr>
                <a:spLocks noChangeArrowheads="1"/>
              </p:cNvSpPr>
              <p:nvPr/>
            </p:nvSpPr>
            <p:spPr bwMode="auto">
              <a:xfrm>
                <a:off x="388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94" name="AutoShape 2400"/>
              <p:cNvSpPr>
                <a:spLocks noChangeArrowheads="1"/>
              </p:cNvSpPr>
              <p:nvPr/>
            </p:nvSpPr>
            <p:spPr bwMode="auto">
              <a:xfrm>
                <a:off x="403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81" name="Group 2401"/>
            <p:cNvGrpSpPr>
              <a:grpSpLocks/>
            </p:cNvGrpSpPr>
            <p:nvPr/>
          </p:nvGrpSpPr>
          <p:grpSpPr bwMode="auto">
            <a:xfrm>
              <a:off x="1248" y="1056"/>
              <a:ext cx="2976" cy="240"/>
              <a:chOff x="1248" y="1392"/>
              <a:chExt cx="2976" cy="240"/>
            </a:xfrm>
          </p:grpSpPr>
          <p:sp>
            <p:nvSpPr>
              <p:cNvPr id="2655" name="AutoShape 2402"/>
              <p:cNvSpPr>
                <a:spLocks noChangeArrowheads="1"/>
              </p:cNvSpPr>
              <p:nvPr/>
            </p:nvSpPr>
            <p:spPr bwMode="auto">
              <a:xfrm>
                <a:off x="124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56" name="AutoShape 2403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57" name="AutoShape 2404"/>
              <p:cNvSpPr>
                <a:spLocks noChangeArrowheads="1"/>
              </p:cNvSpPr>
              <p:nvPr/>
            </p:nvSpPr>
            <p:spPr bwMode="auto">
              <a:xfrm>
                <a:off x="153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58" name="AutoShape 2405"/>
              <p:cNvSpPr>
                <a:spLocks noChangeArrowheads="1"/>
              </p:cNvSpPr>
              <p:nvPr/>
            </p:nvSpPr>
            <p:spPr bwMode="auto">
              <a:xfrm>
                <a:off x="168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59" name="AutoShape 2406"/>
              <p:cNvSpPr>
                <a:spLocks noChangeArrowheads="1"/>
              </p:cNvSpPr>
              <p:nvPr/>
            </p:nvSpPr>
            <p:spPr bwMode="auto">
              <a:xfrm>
                <a:off x="182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60" name="AutoShape 2407"/>
              <p:cNvSpPr>
                <a:spLocks noChangeArrowheads="1"/>
              </p:cNvSpPr>
              <p:nvPr/>
            </p:nvSpPr>
            <p:spPr bwMode="auto">
              <a:xfrm>
                <a:off x="196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61" name="AutoShape 2408"/>
              <p:cNvSpPr>
                <a:spLocks noChangeArrowheads="1"/>
              </p:cNvSpPr>
              <p:nvPr/>
            </p:nvSpPr>
            <p:spPr bwMode="auto">
              <a:xfrm>
                <a:off x="211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62" name="AutoShape 2409"/>
              <p:cNvSpPr>
                <a:spLocks noChangeArrowheads="1"/>
              </p:cNvSpPr>
              <p:nvPr/>
            </p:nvSpPr>
            <p:spPr bwMode="auto">
              <a:xfrm>
                <a:off x="225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63" name="AutoShape 2410"/>
              <p:cNvSpPr>
                <a:spLocks noChangeArrowheads="1"/>
              </p:cNvSpPr>
              <p:nvPr/>
            </p:nvSpPr>
            <p:spPr bwMode="auto">
              <a:xfrm>
                <a:off x="240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64" name="AutoShape 2411"/>
              <p:cNvSpPr>
                <a:spLocks noChangeArrowheads="1"/>
              </p:cNvSpPr>
              <p:nvPr/>
            </p:nvSpPr>
            <p:spPr bwMode="auto">
              <a:xfrm>
                <a:off x="254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65" name="AutoShape 2412"/>
              <p:cNvSpPr>
                <a:spLocks noChangeArrowheads="1"/>
              </p:cNvSpPr>
              <p:nvPr/>
            </p:nvSpPr>
            <p:spPr bwMode="auto">
              <a:xfrm>
                <a:off x="268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66" name="AutoShape 2413"/>
              <p:cNvSpPr>
                <a:spLocks noChangeArrowheads="1"/>
              </p:cNvSpPr>
              <p:nvPr/>
            </p:nvSpPr>
            <p:spPr bwMode="auto">
              <a:xfrm>
                <a:off x="283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67" name="AutoShape 2414"/>
              <p:cNvSpPr>
                <a:spLocks noChangeArrowheads="1"/>
              </p:cNvSpPr>
              <p:nvPr/>
            </p:nvSpPr>
            <p:spPr bwMode="auto">
              <a:xfrm>
                <a:off x="297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68" name="AutoShape 2415"/>
              <p:cNvSpPr>
                <a:spLocks noChangeArrowheads="1"/>
              </p:cNvSpPr>
              <p:nvPr/>
            </p:nvSpPr>
            <p:spPr bwMode="auto">
              <a:xfrm>
                <a:off x="312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69" name="AutoShape 2416"/>
              <p:cNvSpPr>
                <a:spLocks noChangeArrowheads="1"/>
              </p:cNvSpPr>
              <p:nvPr/>
            </p:nvSpPr>
            <p:spPr bwMode="auto">
              <a:xfrm>
                <a:off x="326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70" name="AutoShape 2417"/>
              <p:cNvSpPr>
                <a:spLocks noChangeArrowheads="1"/>
              </p:cNvSpPr>
              <p:nvPr/>
            </p:nvSpPr>
            <p:spPr bwMode="auto">
              <a:xfrm>
                <a:off x="340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71" name="AutoShape 2418"/>
              <p:cNvSpPr>
                <a:spLocks noChangeArrowheads="1"/>
              </p:cNvSpPr>
              <p:nvPr/>
            </p:nvSpPr>
            <p:spPr bwMode="auto">
              <a:xfrm>
                <a:off x="355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72" name="AutoShape 2419"/>
              <p:cNvSpPr>
                <a:spLocks noChangeArrowheads="1"/>
              </p:cNvSpPr>
              <p:nvPr/>
            </p:nvSpPr>
            <p:spPr bwMode="auto">
              <a:xfrm>
                <a:off x="369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73" name="AutoShape 2420"/>
              <p:cNvSpPr>
                <a:spLocks noChangeArrowheads="1"/>
              </p:cNvSpPr>
              <p:nvPr/>
            </p:nvSpPr>
            <p:spPr bwMode="auto">
              <a:xfrm>
                <a:off x="384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74" name="AutoShape 2421"/>
              <p:cNvSpPr>
                <a:spLocks noChangeArrowheads="1"/>
              </p:cNvSpPr>
              <p:nvPr/>
            </p:nvSpPr>
            <p:spPr bwMode="auto">
              <a:xfrm>
                <a:off x="398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82" name="Group 2422"/>
            <p:cNvGrpSpPr>
              <a:grpSpLocks/>
            </p:cNvGrpSpPr>
            <p:nvPr/>
          </p:nvGrpSpPr>
          <p:grpSpPr bwMode="auto">
            <a:xfrm>
              <a:off x="1200" y="1104"/>
              <a:ext cx="2976" cy="240"/>
              <a:chOff x="672" y="3216"/>
              <a:chExt cx="2976" cy="240"/>
            </a:xfrm>
          </p:grpSpPr>
          <p:sp>
            <p:nvSpPr>
              <p:cNvPr id="2635" name="AutoShape 242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36" name="AutoShape 242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37" name="AutoShape 242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38" name="AutoShape 242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39" name="AutoShape 242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40" name="AutoShape 242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41" name="AutoShape 242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42" name="AutoShape 243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43" name="AutoShape 243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44" name="AutoShape 243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45" name="AutoShape 243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46" name="AutoShape 243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47" name="AutoShape 243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48" name="AutoShape 243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49" name="AutoShape 243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50" name="AutoShape 243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51" name="AutoShape 243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52" name="AutoShape 244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53" name="AutoShape 244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54" name="AutoShape 244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83" name="Group 2443"/>
            <p:cNvGrpSpPr>
              <a:grpSpLocks/>
            </p:cNvGrpSpPr>
            <p:nvPr/>
          </p:nvGrpSpPr>
          <p:grpSpPr bwMode="auto">
            <a:xfrm>
              <a:off x="1152" y="1152"/>
              <a:ext cx="2976" cy="240"/>
              <a:chOff x="672" y="3216"/>
              <a:chExt cx="2976" cy="240"/>
            </a:xfrm>
          </p:grpSpPr>
          <p:sp>
            <p:nvSpPr>
              <p:cNvPr id="2615" name="AutoShape 2444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16" name="AutoShape 2445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17" name="AutoShape 2446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18" name="AutoShape 2447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19" name="AutoShape 2448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20" name="AutoShape 2449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21" name="AutoShape 2450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22" name="AutoShape 2451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23" name="AutoShape 2452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24" name="AutoShape 2453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25" name="AutoShape 2454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26" name="AutoShape 2455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27" name="AutoShape 2456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28" name="AutoShape 2457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29" name="AutoShape 2458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30" name="AutoShape 2459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31" name="AutoShape 2460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32" name="AutoShape 2461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33" name="AutoShape 2462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34" name="AutoShape 2463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84" name="Group 2464"/>
            <p:cNvGrpSpPr>
              <a:grpSpLocks/>
            </p:cNvGrpSpPr>
            <p:nvPr/>
          </p:nvGrpSpPr>
          <p:grpSpPr bwMode="auto">
            <a:xfrm>
              <a:off x="1104" y="1200"/>
              <a:ext cx="2976" cy="240"/>
              <a:chOff x="672" y="3216"/>
              <a:chExt cx="2976" cy="240"/>
            </a:xfrm>
          </p:grpSpPr>
          <p:sp>
            <p:nvSpPr>
              <p:cNvPr id="2595" name="AutoShape 246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96" name="AutoShape 246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97" name="AutoShape 246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98" name="AutoShape 246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99" name="AutoShape 246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00" name="AutoShape 247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01" name="AutoShape 247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02" name="AutoShape 247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03" name="AutoShape 247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04" name="AutoShape 247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05" name="AutoShape 247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06" name="AutoShape 247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07" name="AutoShape 247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08" name="AutoShape 247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09" name="AutoShape 247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10" name="AutoShape 248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11" name="AutoShape 248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12" name="AutoShape 248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13" name="AutoShape 248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14" name="AutoShape 248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85" name="Group 2485"/>
            <p:cNvGrpSpPr>
              <a:grpSpLocks/>
            </p:cNvGrpSpPr>
            <p:nvPr/>
          </p:nvGrpSpPr>
          <p:grpSpPr bwMode="auto">
            <a:xfrm>
              <a:off x="1056" y="1248"/>
              <a:ext cx="2976" cy="240"/>
              <a:chOff x="672" y="3216"/>
              <a:chExt cx="2976" cy="240"/>
            </a:xfrm>
          </p:grpSpPr>
          <p:sp>
            <p:nvSpPr>
              <p:cNvPr id="2575" name="AutoShape 2486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76" name="AutoShape 248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77" name="AutoShape 2488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78" name="AutoShape 2489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79" name="AutoShape 2490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80" name="AutoShape 2491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81" name="AutoShape 2492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82" name="AutoShape 2493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83" name="AutoShape 2494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84" name="AutoShape 2495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85" name="AutoShape 2496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86" name="AutoShape 2497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87" name="AutoShape 2498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88" name="AutoShape 2499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89" name="AutoShape 2500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90" name="AutoShape 2501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91" name="AutoShape 2502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92" name="AutoShape 2503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93" name="AutoShape 2504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94" name="AutoShape 2505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86" name="Group 2506"/>
            <p:cNvGrpSpPr>
              <a:grpSpLocks/>
            </p:cNvGrpSpPr>
            <p:nvPr/>
          </p:nvGrpSpPr>
          <p:grpSpPr bwMode="auto">
            <a:xfrm>
              <a:off x="1008" y="1296"/>
              <a:ext cx="2976" cy="240"/>
              <a:chOff x="672" y="3216"/>
              <a:chExt cx="2976" cy="240"/>
            </a:xfrm>
          </p:grpSpPr>
          <p:sp>
            <p:nvSpPr>
              <p:cNvPr id="2555" name="AutoShape 250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56" name="AutoShape 250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57" name="AutoShape 250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58" name="AutoShape 251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59" name="AutoShape 251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60" name="AutoShape 251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61" name="AutoShape 251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62" name="AutoShape 251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63" name="AutoShape 251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64" name="AutoShape 251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65" name="AutoShape 251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66" name="AutoShape 251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67" name="AutoShape 251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68" name="AutoShape 252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69" name="AutoShape 252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70" name="AutoShape 252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71" name="AutoShape 252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72" name="AutoShape 252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73" name="AutoShape 252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74" name="AutoShape 252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87" name="Group 2527"/>
            <p:cNvGrpSpPr>
              <a:grpSpLocks/>
            </p:cNvGrpSpPr>
            <p:nvPr/>
          </p:nvGrpSpPr>
          <p:grpSpPr bwMode="auto">
            <a:xfrm>
              <a:off x="960" y="1344"/>
              <a:ext cx="2976" cy="240"/>
              <a:chOff x="672" y="3216"/>
              <a:chExt cx="2976" cy="240"/>
            </a:xfrm>
          </p:grpSpPr>
          <p:sp>
            <p:nvSpPr>
              <p:cNvPr id="2535" name="AutoShape 2528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36" name="AutoShape 2529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37" name="AutoShape 2530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38" name="AutoShape 2531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39" name="AutoShape 2532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40" name="AutoShape 2533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41" name="AutoShape 2534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42" name="AutoShape 2535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43" name="AutoShape 2536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44" name="AutoShape 2537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45" name="AutoShape 2538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46" name="AutoShape 2539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47" name="AutoShape 2540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48" name="AutoShape 2541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49" name="AutoShape 2542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50" name="AutoShape 2543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51" name="AutoShape 2544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52" name="AutoShape 2545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53" name="AutoShape 2546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54" name="AutoShape 2547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88" name="Group 2548"/>
            <p:cNvGrpSpPr>
              <a:grpSpLocks/>
            </p:cNvGrpSpPr>
            <p:nvPr/>
          </p:nvGrpSpPr>
          <p:grpSpPr bwMode="auto">
            <a:xfrm>
              <a:off x="912" y="1392"/>
              <a:ext cx="2976" cy="240"/>
              <a:chOff x="672" y="3216"/>
              <a:chExt cx="2976" cy="240"/>
            </a:xfrm>
          </p:grpSpPr>
          <p:sp>
            <p:nvSpPr>
              <p:cNvPr id="2515" name="AutoShape 254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16" name="AutoShape 255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17" name="AutoShape 255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18" name="AutoShape 255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19" name="AutoShape 255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20" name="AutoShape 255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21" name="AutoShape 255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22" name="AutoShape 255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23" name="AutoShape 255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24" name="AutoShape 255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25" name="AutoShape 255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26" name="AutoShape 256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27" name="AutoShape 256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28" name="AutoShape 256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29" name="AutoShape 256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30" name="AutoShape 256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31" name="AutoShape 256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32" name="AutoShape 256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33" name="AutoShape 256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34" name="AutoShape 256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89" name="Group 2569"/>
            <p:cNvGrpSpPr>
              <a:grpSpLocks/>
            </p:cNvGrpSpPr>
            <p:nvPr/>
          </p:nvGrpSpPr>
          <p:grpSpPr bwMode="auto">
            <a:xfrm>
              <a:off x="864" y="1440"/>
              <a:ext cx="2976" cy="240"/>
              <a:chOff x="672" y="3216"/>
              <a:chExt cx="2976" cy="240"/>
            </a:xfrm>
          </p:grpSpPr>
          <p:sp>
            <p:nvSpPr>
              <p:cNvPr id="2495" name="AutoShape 2570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96" name="AutoShape 2571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97" name="AutoShape 2572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98" name="AutoShape 2573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99" name="AutoShape 2574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00" name="AutoShape 2575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01" name="AutoShape 2576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02" name="AutoShape 2577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03" name="AutoShape 2578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04" name="AutoShape 2579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05" name="AutoShape 2580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06" name="AutoShape 2581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07" name="AutoShape 2582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08" name="AutoShape 2583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09" name="AutoShape 2584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10" name="AutoShape 2585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11" name="AutoShape 2586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12" name="AutoShape 2587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13" name="AutoShape 2588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14" name="AutoShape 2589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90" name="Group 2590"/>
            <p:cNvGrpSpPr>
              <a:grpSpLocks/>
            </p:cNvGrpSpPr>
            <p:nvPr/>
          </p:nvGrpSpPr>
          <p:grpSpPr bwMode="auto">
            <a:xfrm>
              <a:off x="816" y="1488"/>
              <a:ext cx="2976" cy="240"/>
              <a:chOff x="672" y="3216"/>
              <a:chExt cx="2976" cy="240"/>
            </a:xfrm>
          </p:grpSpPr>
          <p:sp>
            <p:nvSpPr>
              <p:cNvPr id="2475" name="AutoShape 259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76" name="AutoShape 259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77" name="AutoShape 259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78" name="AutoShape 259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79" name="AutoShape 259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80" name="AutoShape 259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81" name="AutoShape 259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82" name="AutoShape 259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83" name="AutoShape 259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84" name="AutoShape 260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85" name="AutoShape 260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86" name="AutoShape 260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87" name="AutoShape 260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88" name="AutoShape 260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89" name="AutoShape 260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90" name="AutoShape 260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91" name="AutoShape 260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92" name="AutoShape 260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93" name="AutoShape 260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94" name="AutoShape 261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91" name="Group 2611"/>
            <p:cNvGrpSpPr>
              <a:grpSpLocks/>
            </p:cNvGrpSpPr>
            <p:nvPr/>
          </p:nvGrpSpPr>
          <p:grpSpPr bwMode="auto">
            <a:xfrm>
              <a:off x="768" y="1536"/>
              <a:ext cx="2976" cy="240"/>
              <a:chOff x="672" y="3216"/>
              <a:chExt cx="2976" cy="240"/>
            </a:xfrm>
          </p:grpSpPr>
          <p:sp>
            <p:nvSpPr>
              <p:cNvPr id="2455" name="AutoShape 2612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56" name="AutoShape 2613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57" name="AutoShape 2614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58" name="AutoShape 2615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59" name="AutoShape 2616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60" name="AutoShape 2617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61" name="AutoShape 2618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62" name="AutoShape 2619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63" name="AutoShape 2620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64" name="AutoShape 2621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65" name="AutoShape 2622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66" name="AutoShape 2623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67" name="AutoShape 2624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68" name="AutoShape 2625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69" name="AutoShape 2626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70" name="AutoShape 2627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71" name="AutoShape 2628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72" name="AutoShape 2629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73" name="AutoShape 2630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74" name="AutoShape 2631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92" name="Group 2632"/>
            <p:cNvGrpSpPr>
              <a:grpSpLocks/>
            </p:cNvGrpSpPr>
            <p:nvPr/>
          </p:nvGrpSpPr>
          <p:grpSpPr bwMode="auto">
            <a:xfrm>
              <a:off x="720" y="1584"/>
              <a:ext cx="2976" cy="240"/>
              <a:chOff x="672" y="3216"/>
              <a:chExt cx="2976" cy="240"/>
            </a:xfrm>
          </p:grpSpPr>
          <p:sp>
            <p:nvSpPr>
              <p:cNvPr id="2435" name="AutoShape 263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36" name="AutoShape 263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37" name="AutoShape 263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38" name="AutoShape 263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39" name="AutoShape 263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40" name="AutoShape 263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41" name="AutoShape 263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42" name="AutoShape 264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43" name="AutoShape 264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44" name="AutoShape 264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45" name="AutoShape 264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46" name="AutoShape 264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47" name="AutoShape 264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48" name="AutoShape 264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49" name="AutoShape 264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50" name="AutoShape 264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51" name="AutoShape 264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52" name="AutoShape 265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53" name="AutoShape 265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54" name="AutoShape 265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93" name="Group 2653"/>
            <p:cNvGrpSpPr>
              <a:grpSpLocks/>
            </p:cNvGrpSpPr>
            <p:nvPr/>
          </p:nvGrpSpPr>
          <p:grpSpPr bwMode="auto">
            <a:xfrm>
              <a:off x="672" y="1632"/>
              <a:ext cx="2976" cy="240"/>
              <a:chOff x="672" y="3216"/>
              <a:chExt cx="2976" cy="240"/>
            </a:xfrm>
          </p:grpSpPr>
          <p:sp>
            <p:nvSpPr>
              <p:cNvPr id="2415" name="AutoShape 2654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16" name="AutoShape 2655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17" name="AutoShape 2656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18" name="AutoShape 2657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19" name="AutoShape 2658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20" name="AutoShape 2659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21" name="AutoShape 2660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22" name="AutoShape 2661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23" name="AutoShape 2662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24" name="AutoShape 2663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25" name="AutoShape 2664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26" name="AutoShape 2665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27" name="AutoShape 2666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28" name="AutoShape 2667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29" name="AutoShape 2668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30" name="AutoShape 2669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31" name="AutoShape 2670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32" name="AutoShape 2671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33" name="AutoShape 2672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34" name="AutoShape 2673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94" name="Group 2674"/>
            <p:cNvGrpSpPr>
              <a:grpSpLocks/>
            </p:cNvGrpSpPr>
            <p:nvPr/>
          </p:nvGrpSpPr>
          <p:grpSpPr bwMode="auto">
            <a:xfrm>
              <a:off x="624" y="1680"/>
              <a:ext cx="2976" cy="240"/>
              <a:chOff x="672" y="3216"/>
              <a:chExt cx="2976" cy="240"/>
            </a:xfrm>
          </p:grpSpPr>
          <p:sp>
            <p:nvSpPr>
              <p:cNvPr id="2395" name="AutoShape 267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96" name="AutoShape 267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97" name="AutoShape 267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98" name="AutoShape 267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99" name="AutoShape 267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00" name="AutoShape 268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01" name="AutoShape 268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02" name="AutoShape 268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03" name="AutoShape 268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04" name="AutoShape 268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05" name="AutoShape 268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06" name="AutoShape 268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07" name="AutoShape 268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08" name="AutoShape 268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09" name="AutoShape 268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10" name="AutoShape 269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11" name="AutoShape 269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12" name="AutoShape 269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13" name="AutoShape 269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14" name="AutoShape 269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2695" name="Group 2695"/>
          <p:cNvGrpSpPr>
            <a:grpSpLocks/>
          </p:cNvGrpSpPr>
          <p:nvPr/>
        </p:nvGrpSpPr>
        <p:grpSpPr bwMode="auto">
          <a:xfrm>
            <a:off x="918883" y="1791878"/>
            <a:ext cx="5867400" cy="1143000"/>
            <a:chOff x="624" y="960"/>
            <a:chExt cx="3696" cy="960"/>
          </a:xfrm>
        </p:grpSpPr>
        <p:sp>
          <p:nvSpPr>
            <p:cNvPr id="2696" name="AutoShape 2696"/>
            <p:cNvSpPr>
              <a:spLocks noChangeArrowheads="1"/>
            </p:cNvSpPr>
            <p:nvPr/>
          </p:nvSpPr>
          <p:spPr bwMode="auto">
            <a:xfrm>
              <a:off x="134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97" name="AutoShape 2697"/>
            <p:cNvSpPr>
              <a:spLocks noChangeArrowheads="1"/>
            </p:cNvSpPr>
            <p:nvPr/>
          </p:nvSpPr>
          <p:spPr bwMode="auto">
            <a:xfrm>
              <a:off x="148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98" name="AutoShape 2698"/>
            <p:cNvSpPr>
              <a:spLocks noChangeArrowheads="1"/>
            </p:cNvSpPr>
            <p:nvPr/>
          </p:nvSpPr>
          <p:spPr bwMode="auto">
            <a:xfrm>
              <a:off x="163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99" name="AutoShape 2699"/>
            <p:cNvSpPr>
              <a:spLocks noChangeArrowheads="1"/>
            </p:cNvSpPr>
            <p:nvPr/>
          </p:nvSpPr>
          <p:spPr bwMode="auto">
            <a:xfrm>
              <a:off x="177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00" name="AutoShape 2700"/>
            <p:cNvSpPr>
              <a:spLocks noChangeArrowheads="1"/>
            </p:cNvSpPr>
            <p:nvPr/>
          </p:nvSpPr>
          <p:spPr bwMode="auto">
            <a:xfrm>
              <a:off x="192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01" name="AutoShape 2701"/>
            <p:cNvSpPr>
              <a:spLocks noChangeArrowheads="1"/>
            </p:cNvSpPr>
            <p:nvPr/>
          </p:nvSpPr>
          <p:spPr bwMode="auto">
            <a:xfrm>
              <a:off x="206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02" name="AutoShape 2702"/>
            <p:cNvSpPr>
              <a:spLocks noChangeArrowheads="1"/>
            </p:cNvSpPr>
            <p:nvPr/>
          </p:nvSpPr>
          <p:spPr bwMode="auto">
            <a:xfrm>
              <a:off x="220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03" name="AutoShape 2703"/>
            <p:cNvSpPr>
              <a:spLocks noChangeArrowheads="1"/>
            </p:cNvSpPr>
            <p:nvPr/>
          </p:nvSpPr>
          <p:spPr bwMode="auto">
            <a:xfrm>
              <a:off x="235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04" name="AutoShape 2704"/>
            <p:cNvSpPr>
              <a:spLocks noChangeArrowheads="1"/>
            </p:cNvSpPr>
            <p:nvPr/>
          </p:nvSpPr>
          <p:spPr bwMode="auto">
            <a:xfrm>
              <a:off x="249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05" name="AutoShape 2705"/>
            <p:cNvSpPr>
              <a:spLocks noChangeArrowheads="1"/>
            </p:cNvSpPr>
            <p:nvPr/>
          </p:nvSpPr>
          <p:spPr bwMode="auto">
            <a:xfrm>
              <a:off x="264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06" name="AutoShape 2706"/>
            <p:cNvSpPr>
              <a:spLocks noChangeArrowheads="1"/>
            </p:cNvSpPr>
            <p:nvPr/>
          </p:nvSpPr>
          <p:spPr bwMode="auto">
            <a:xfrm>
              <a:off x="278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07" name="AutoShape 2707"/>
            <p:cNvSpPr>
              <a:spLocks noChangeArrowheads="1"/>
            </p:cNvSpPr>
            <p:nvPr/>
          </p:nvSpPr>
          <p:spPr bwMode="auto">
            <a:xfrm>
              <a:off x="292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08" name="AutoShape 2708"/>
            <p:cNvSpPr>
              <a:spLocks noChangeArrowheads="1"/>
            </p:cNvSpPr>
            <p:nvPr/>
          </p:nvSpPr>
          <p:spPr bwMode="auto">
            <a:xfrm>
              <a:off x="307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09" name="AutoShape 2709"/>
            <p:cNvSpPr>
              <a:spLocks noChangeArrowheads="1"/>
            </p:cNvSpPr>
            <p:nvPr/>
          </p:nvSpPr>
          <p:spPr bwMode="auto">
            <a:xfrm>
              <a:off x="321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10" name="AutoShape 2710"/>
            <p:cNvSpPr>
              <a:spLocks noChangeArrowheads="1"/>
            </p:cNvSpPr>
            <p:nvPr/>
          </p:nvSpPr>
          <p:spPr bwMode="auto">
            <a:xfrm>
              <a:off x="336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11" name="AutoShape 2711"/>
            <p:cNvSpPr>
              <a:spLocks noChangeArrowheads="1"/>
            </p:cNvSpPr>
            <p:nvPr/>
          </p:nvSpPr>
          <p:spPr bwMode="auto">
            <a:xfrm>
              <a:off x="350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12" name="AutoShape 2712"/>
            <p:cNvSpPr>
              <a:spLocks noChangeArrowheads="1"/>
            </p:cNvSpPr>
            <p:nvPr/>
          </p:nvSpPr>
          <p:spPr bwMode="auto">
            <a:xfrm>
              <a:off x="364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13" name="AutoShape 2713"/>
            <p:cNvSpPr>
              <a:spLocks noChangeArrowheads="1"/>
            </p:cNvSpPr>
            <p:nvPr/>
          </p:nvSpPr>
          <p:spPr bwMode="auto">
            <a:xfrm>
              <a:off x="379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14" name="AutoShape 2714"/>
            <p:cNvSpPr>
              <a:spLocks noChangeArrowheads="1"/>
            </p:cNvSpPr>
            <p:nvPr/>
          </p:nvSpPr>
          <p:spPr bwMode="auto">
            <a:xfrm>
              <a:off x="393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15" name="AutoShape 2715"/>
            <p:cNvSpPr>
              <a:spLocks noChangeArrowheads="1"/>
            </p:cNvSpPr>
            <p:nvPr/>
          </p:nvSpPr>
          <p:spPr bwMode="auto">
            <a:xfrm>
              <a:off x="408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2716" name="Group 2716"/>
            <p:cNvGrpSpPr>
              <a:grpSpLocks/>
            </p:cNvGrpSpPr>
            <p:nvPr/>
          </p:nvGrpSpPr>
          <p:grpSpPr bwMode="auto">
            <a:xfrm>
              <a:off x="1296" y="1008"/>
              <a:ext cx="2976" cy="240"/>
              <a:chOff x="1296" y="1152"/>
              <a:chExt cx="2976" cy="240"/>
            </a:xfrm>
          </p:grpSpPr>
          <p:sp>
            <p:nvSpPr>
              <p:cNvPr id="3011" name="AutoShape 2717"/>
              <p:cNvSpPr>
                <a:spLocks noChangeArrowheads="1"/>
              </p:cNvSpPr>
              <p:nvPr/>
            </p:nvSpPr>
            <p:spPr bwMode="auto">
              <a:xfrm>
                <a:off x="129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12" name="AutoShape 2718"/>
              <p:cNvSpPr>
                <a:spLocks noChangeArrowheads="1"/>
              </p:cNvSpPr>
              <p:nvPr/>
            </p:nvSpPr>
            <p:spPr bwMode="auto">
              <a:xfrm>
                <a:off x="144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13" name="AutoShape 2719"/>
              <p:cNvSpPr>
                <a:spLocks noChangeArrowheads="1"/>
              </p:cNvSpPr>
              <p:nvPr/>
            </p:nvSpPr>
            <p:spPr bwMode="auto">
              <a:xfrm>
                <a:off x="158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14" name="AutoShape 2720"/>
              <p:cNvSpPr>
                <a:spLocks noChangeArrowheads="1"/>
              </p:cNvSpPr>
              <p:nvPr/>
            </p:nvSpPr>
            <p:spPr bwMode="auto">
              <a:xfrm>
                <a:off x="172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15" name="AutoShape 2721"/>
              <p:cNvSpPr>
                <a:spLocks noChangeArrowheads="1"/>
              </p:cNvSpPr>
              <p:nvPr/>
            </p:nvSpPr>
            <p:spPr bwMode="auto">
              <a:xfrm>
                <a:off x="187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16" name="AutoShape 2722"/>
              <p:cNvSpPr>
                <a:spLocks noChangeArrowheads="1"/>
              </p:cNvSpPr>
              <p:nvPr/>
            </p:nvSpPr>
            <p:spPr bwMode="auto">
              <a:xfrm>
                <a:off x="201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17" name="AutoShape 2723"/>
              <p:cNvSpPr>
                <a:spLocks noChangeArrowheads="1"/>
              </p:cNvSpPr>
              <p:nvPr/>
            </p:nvSpPr>
            <p:spPr bwMode="auto">
              <a:xfrm>
                <a:off x="216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18" name="AutoShape 2724"/>
              <p:cNvSpPr>
                <a:spLocks noChangeArrowheads="1"/>
              </p:cNvSpPr>
              <p:nvPr/>
            </p:nvSpPr>
            <p:spPr bwMode="auto">
              <a:xfrm>
                <a:off x="230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19" name="AutoShape 2725"/>
              <p:cNvSpPr>
                <a:spLocks noChangeArrowheads="1"/>
              </p:cNvSpPr>
              <p:nvPr/>
            </p:nvSpPr>
            <p:spPr bwMode="auto">
              <a:xfrm>
                <a:off x="244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20" name="AutoShape 2726"/>
              <p:cNvSpPr>
                <a:spLocks noChangeArrowheads="1"/>
              </p:cNvSpPr>
              <p:nvPr/>
            </p:nvSpPr>
            <p:spPr bwMode="auto">
              <a:xfrm>
                <a:off x="259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21" name="AutoShape 2727"/>
              <p:cNvSpPr>
                <a:spLocks noChangeArrowheads="1"/>
              </p:cNvSpPr>
              <p:nvPr/>
            </p:nvSpPr>
            <p:spPr bwMode="auto">
              <a:xfrm>
                <a:off x="273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22" name="AutoShape 2728"/>
              <p:cNvSpPr>
                <a:spLocks noChangeArrowheads="1"/>
              </p:cNvSpPr>
              <p:nvPr/>
            </p:nvSpPr>
            <p:spPr bwMode="auto">
              <a:xfrm>
                <a:off x="288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23" name="AutoShape 2729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24" name="AutoShape 2730"/>
              <p:cNvSpPr>
                <a:spLocks noChangeArrowheads="1"/>
              </p:cNvSpPr>
              <p:nvPr/>
            </p:nvSpPr>
            <p:spPr bwMode="auto">
              <a:xfrm>
                <a:off x="316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25" name="AutoShape 2731"/>
              <p:cNvSpPr>
                <a:spLocks noChangeArrowheads="1"/>
              </p:cNvSpPr>
              <p:nvPr/>
            </p:nvSpPr>
            <p:spPr bwMode="auto">
              <a:xfrm>
                <a:off x="331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26" name="AutoShape 2732"/>
              <p:cNvSpPr>
                <a:spLocks noChangeArrowheads="1"/>
              </p:cNvSpPr>
              <p:nvPr/>
            </p:nvSpPr>
            <p:spPr bwMode="auto">
              <a:xfrm>
                <a:off x="345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27" name="AutoShape 2733"/>
              <p:cNvSpPr>
                <a:spLocks noChangeArrowheads="1"/>
              </p:cNvSpPr>
              <p:nvPr/>
            </p:nvSpPr>
            <p:spPr bwMode="auto">
              <a:xfrm>
                <a:off x="360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28" name="AutoShape 2734"/>
              <p:cNvSpPr>
                <a:spLocks noChangeArrowheads="1"/>
              </p:cNvSpPr>
              <p:nvPr/>
            </p:nvSpPr>
            <p:spPr bwMode="auto">
              <a:xfrm>
                <a:off x="374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29" name="AutoShape 2735"/>
              <p:cNvSpPr>
                <a:spLocks noChangeArrowheads="1"/>
              </p:cNvSpPr>
              <p:nvPr/>
            </p:nvSpPr>
            <p:spPr bwMode="auto">
              <a:xfrm>
                <a:off x="388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30" name="AutoShape 2736"/>
              <p:cNvSpPr>
                <a:spLocks noChangeArrowheads="1"/>
              </p:cNvSpPr>
              <p:nvPr/>
            </p:nvSpPr>
            <p:spPr bwMode="auto">
              <a:xfrm>
                <a:off x="403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17" name="Group 2737"/>
            <p:cNvGrpSpPr>
              <a:grpSpLocks/>
            </p:cNvGrpSpPr>
            <p:nvPr/>
          </p:nvGrpSpPr>
          <p:grpSpPr bwMode="auto">
            <a:xfrm>
              <a:off x="1248" y="1056"/>
              <a:ext cx="2976" cy="240"/>
              <a:chOff x="1248" y="1392"/>
              <a:chExt cx="2976" cy="240"/>
            </a:xfrm>
          </p:grpSpPr>
          <p:sp>
            <p:nvSpPr>
              <p:cNvPr id="2991" name="AutoShape 2738"/>
              <p:cNvSpPr>
                <a:spLocks noChangeArrowheads="1"/>
              </p:cNvSpPr>
              <p:nvPr/>
            </p:nvSpPr>
            <p:spPr bwMode="auto">
              <a:xfrm>
                <a:off x="124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92" name="AutoShape 2739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93" name="AutoShape 2740"/>
              <p:cNvSpPr>
                <a:spLocks noChangeArrowheads="1"/>
              </p:cNvSpPr>
              <p:nvPr/>
            </p:nvSpPr>
            <p:spPr bwMode="auto">
              <a:xfrm>
                <a:off x="153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94" name="AutoShape 2741"/>
              <p:cNvSpPr>
                <a:spLocks noChangeArrowheads="1"/>
              </p:cNvSpPr>
              <p:nvPr/>
            </p:nvSpPr>
            <p:spPr bwMode="auto">
              <a:xfrm>
                <a:off x="168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95" name="AutoShape 2742"/>
              <p:cNvSpPr>
                <a:spLocks noChangeArrowheads="1"/>
              </p:cNvSpPr>
              <p:nvPr/>
            </p:nvSpPr>
            <p:spPr bwMode="auto">
              <a:xfrm>
                <a:off x="182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96" name="AutoShape 2743"/>
              <p:cNvSpPr>
                <a:spLocks noChangeArrowheads="1"/>
              </p:cNvSpPr>
              <p:nvPr/>
            </p:nvSpPr>
            <p:spPr bwMode="auto">
              <a:xfrm>
                <a:off x="196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97" name="AutoShape 2744"/>
              <p:cNvSpPr>
                <a:spLocks noChangeArrowheads="1"/>
              </p:cNvSpPr>
              <p:nvPr/>
            </p:nvSpPr>
            <p:spPr bwMode="auto">
              <a:xfrm>
                <a:off x="211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98" name="AutoShape 2745"/>
              <p:cNvSpPr>
                <a:spLocks noChangeArrowheads="1"/>
              </p:cNvSpPr>
              <p:nvPr/>
            </p:nvSpPr>
            <p:spPr bwMode="auto">
              <a:xfrm>
                <a:off x="225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99" name="AutoShape 2746"/>
              <p:cNvSpPr>
                <a:spLocks noChangeArrowheads="1"/>
              </p:cNvSpPr>
              <p:nvPr/>
            </p:nvSpPr>
            <p:spPr bwMode="auto">
              <a:xfrm>
                <a:off x="240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00" name="AutoShape 2747"/>
              <p:cNvSpPr>
                <a:spLocks noChangeArrowheads="1"/>
              </p:cNvSpPr>
              <p:nvPr/>
            </p:nvSpPr>
            <p:spPr bwMode="auto">
              <a:xfrm>
                <a:off x="254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01" name="AutoShape 2748"/>
              <p:cNvSpPr>
                <a:spLocks noChangeArrowheads="1"/>
              </p:cNvSpPr>
              <p:nvPr/>
            </p:nvSpPr>
            <p:spPr bwMode="auto">
              <a:xfrm>
                <a:off x="268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02" name="AutoShape 2749"/>
              <p:cNvSpPr>
                <a:spLocks noChangeArrowheads="1"/>
              </p:cNvSpPr>
              <p:nvPr/>
            </p:nvSpPr>
            <p:spPr bwMode="auto">
              <a:xfrm>
                <a:off x="283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03" name="AutoShape 2750"/>
              <p:cNvSpPr>
                <a:spLocks noChangeArrowheads="1"/>
              </p:cNvSpPr>
              <p:nvPr/>
            </p:nvSpPr>
            <p:spPr bwMode="auto">
              <a:xfrm>
                <a:off x="297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04" name="AutoShape 2751"/>
              <p:cNvSpPr>
                <a:spLocks noChangeArrowheads="1"/>
              </p:cNvSpPr>
              <p:nvPr/>
            </p:nvSpPr>
            <p:spPr bwMode="auto">
              <a:xfrm>
                <a:off x="312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05" name="AutoShape 2752"/>
              <p:cNvSpPr>
                <a:spLocks noChangeArrowheads="1"/>
              </p:cNvSpPr>
              <p:nvPr/>
            </p:nvSpPr>
            <p:spPr bwMode="auto">
              <a:xfrm>
                <a:off x="326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06" name="AutoShape 2753"/>
              <p:cNvSpPr>
                <a:spLocks noChangeArrowheads="1"/>
              </p:cNvSpPr>
              <p:nvPr/>
            </p:nvSpPr>
            <p:spPr bwMode="auto">
              <a:xfrm>
                <a:off x="340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07" name="AutoShape 2754"/>
              <p:cNvSpPr>
                <a:spLocks noChangeArrowheads="1"/>
              </p:cNvSpPr>
              <p:nvPr/>
            </p:nvSpPr>
            <p:spPr bwMode="auto">
              <a:xfrm>
                <a:off x="355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08" name="AutoShape 2755"/>
              <p:cNvSpPr>
                <a:spLocks noChangeArrowheads="1"/>
              </p:cNvSpPr>
              <p:nvPr/>
            </p:nvSpPr>
            <p:spPr bwMode="auto">
              <a:xfrm>
                <a:off x="369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09" name="AutoShape 2756"/>
              <p:cNvSpPr>
                <a:spLocks noChangeArrowheads="1"/>
              </p:cNvSpPr>
              <p:nvPr/>
            </p:nvSpPr>
            <p:spPr bwMode="auto">
              <a:xfrm>
                <a:off x="384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10" name="AutoShape 2757"/>
              <p:cNvSpPr>
                <a:spLocks noChangeArrowheads="1"/>
              </p:cNvSpPr>
              <p:nvPr/>
            </p:nvSpPr>
            <p:spPr bwMode="auto">
              <a:xfrm>
                <a:off x="398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18" name="Group 2758"/>
            <p:cNvGrpSpPr>
              <a:grpSpLocks/>
            </p:cNvGrpSpPr>
            <p:nvPr/>
          </p:nvGrpSpPr>
          <p:grpSpPr bwMode="auto">
            <a:xfrm>
              <a:off x="1200" y="1104"/>
              <a:ext cx="2976" cy="240"/>
              <a:chOff x="672" y="3216"/>
              <a:chExt cx="2976" cy="240"/>
            </a:xfrm>
          </p:grpSpPr>
          <p:sp>
            <p:nvSpPr>
              <p:cNvPr id="2971" name="AutoShape 275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72" name="AutoShape 276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73" name="AutoShape 276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74" name="AutoShape 276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75" name="AutoShape 276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76" name="AutoShape 276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77" name="AutoShape 276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78" name="AutoShape 276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79" name="AutoShape 276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80" name="AutoShape 276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81" name="AutoShape 276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82" name="AutoShape 277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83" name="AutoShape 277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84" name="AutoShape 277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85" name="AutoShape 277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86" name="AutoShape 277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87" name="AutoShape 277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88" name="AutoShape 277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89" name="AutoShape 277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90" name="AutoShape 277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19" name="Group 2779"/>
            <p:cNvGrpSpPr>
              <a:grpSpLocks/>
            </p:cNvGrpSpPr>
            <p:nvPr/>
          </p:nvGrpSpPr>
          <p:grpSpPr bwMode="auto">
            <a:xfrm>
              <a:off x="1152" y="1152"/>
              <a:ext cx="2976" cy="240"/>
              <a:chOff x="672" y="3216"/>
              <a:chExt cx="2976" cy="240"/>
            </a:xfrm>
          </p:grpSpPr>
          <p:sp>
            <p:nvSpPr>
              <p:cNvPr id="2951" name="AutoShape 2780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52" name="AutoShape 2781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53" name="AutoShape 2782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54" name="AutoShape 2783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55" name="AutoShape 2784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56" name="AutoShape 2785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57" name="AutoShape 2786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58" name="AutoShape 2787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59" name="AutoShape 2788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60" name="AutoShape 2789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61" name="AutoShape 2790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62" name="AutoShape 2791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63" name="AutoShape 2792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64" name="AutoShape 2793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65" name="AutoShape 2794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66" name="AutoShape 2795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67" name="AutoShape 2796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68" name="AutoShape 2797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69" name="AutoShape 2798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70" name="AutoShape 2799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20" name="Group 2800"/>
            <p:cNvGrpSpPr>
              <a:grpSpLocks/>
            </p:cNvGrpSpPr>
            <p:nvPr/>
          </p:nvGrpSpPr>
          <p:grpSpPr bwMode="auto">
            <a:xfrm>
              <a:off x="1104" y="1200"/>
              <a:ext cx="2976" cy="240"/>
              <a:chOff x="672" y="3216"/>
              <a:chExt cx="2976" cy="240"/>
            </a:xfrm>
          </p:grpSpPr>
          <p:sp>
            <p:nvSpPr>
              <p:cNvPr id="2931" name="AutoShape 280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32" name="AutoShape 280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33" name="AutoShape 280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34" name="AutoShape 280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35" name="AutoShape 280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36" name="AutoShape 280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37" name="AutoShape 280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38" name="AutoShape 280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39" name="AutoShape 280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40" name="AutoShape 281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41" name="AutoShape 281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42" name="AutoShape 281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43" name="AutoShape 281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44" name="AutoShape 281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45" name="AutoShape 281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46" name="AutoShape 281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47" name="AutoShape 281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48" name="AutoShape 281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49" name="AutoShape 281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50" name="AutoShape 282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21" name="Group 2821"/>
            <p:cNvGrpSpPr>
              <a:grpSpLocks/>
            </p:cNvGrpSpPr>
            <p:nvPr/>
          </p:nvGrpSpPr>
          <p:grpSpPr bwMode="auto">
            <a:xfrm>
              <a:off x="1056" y="1248"/>
              <a:ext cx="2976" cy="240"/>
              <a:chOff x="672" y="3216"/>
              <a:chExt cx="2976" cy="240"/>
            </a:xfrm>
          </p:grpSpPr>
          <p:sp>
            <p:nvSpPr>
              <p:cNvPr id="2911" name="AutoShape 2822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12" name="AutoShape 2823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13" name="AutoShape 2824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14" name="AutoShape 2825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15" name="AutoShape 2826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16" name="AutoShape 2827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17" name="AutoShape 2828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18" name="AutoShape 2829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19" name="AutoShape 2830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20" name="AutoShape 2831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21" name="AutoShape 2832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22" name="AutoShape 2833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23" name="AutoShape 2834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24" name="AutoShape 2835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25" name="AutoShape 2836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26" name="AutoShape 2837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27" name="AutoShape 2838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28" name="AutoShape 2839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29" name="AutoShape 2840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30" name="AutoShape 2841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22" name="Group 2842"/>
            <p:cNvGrpSpPr>
              <a:grpSpLocks/>
            </p:cNvGrpSpPr>
            <p:nvPr/>
          </p:nvGrpSpPr>
          <p:grpSpPr bwMode="auto">
            <a:xfrm>
              <a:off x="1008" y="1296"/>
              <a:ext cx="2976" cy="240"/>
              <a:chOff x="672" y="3216"/>
              <a:chExt cx="2976" cy="240"/>
            </a:xfrm>
          </p:grpSpPr>
          <p:sp>
            <p:nvSpPr>
              <p:cNvPr id="2891" name="AutoShape 284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92" name="AutoShape 284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93" name="AutoShape 284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94" name="AutoShape 284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95" name="AutoShape 284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96" name="AutoShape 284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97" name="AutoShape 284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98" name="AutoShape 285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99" name="AutoShape 285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00" name="AutoShape 285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01" name="AutoShape 285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02" name="AutoShape 285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03" name="AutoShape 285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04" name="AutoShape 285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05" name="AutoShape 285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06" name="AutoShape 285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07" name="AutoShape 285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08" name="AutoShape 286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09" name="AutoShape 286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10" name="AutoShape 286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23" name="Group 2863"/>
            <p:cNvGrpSpPr>
              <a:grpSpLocks/>
            </p:cNvGrpSpPr>
            <p:nvPr/>
          </p:nvGrpSpPr>
          <p:grpSpPr bwMode="auto">
            <a:xfrm>
              <a:off x="960" y="1344"/>
              <a:ext cx="2976" cy="240"/>
              <a:chOff x="672" y="3216"/>
              <a:chExt cx="2976" cy="240"/>
            </a:xfrm>
          </p:grpSpPr>
          <p:sp>
            <p:nvSpPr>
              <p:cNvPr id="2871" name="AutoShape 2864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72" name="AutoShape 2865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73" name="AutoShape 2866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74" name="AutoShape 2867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75" name="AutoShape 2868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76" name="AutoShape 2869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77" name="AutoShape 2870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78" name="AutoShape 2871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79" name="AutoShape 2872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80" name="AutoShape 2873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81" name="AutoShape 2874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82" name="AutoShape 2875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83" name="AutoShape 2876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84" name="AutoShape 2877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85" name="AutoShape 2878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86" name="AutoShape 2879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87" name="AutoShape 2880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88" name="AutoShape 2881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89" name="AutoShape 2882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90" name="AutoShape 2883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24" name="Group 2884"/>
            <p:cNvGrpSpPr>
              <a:grpSpLocks/>
            </p:cNvGrpSpPr>
            <p:nvPr/>
          </p:nvGrpSpPr>
          <p:grpSpPr bwMode="auto">
            <a:xfrm>
              <a:off x="912" y="1392"/>
              <a:ext cx="2976" cy="240"/>
              <a:chOff x="672" y="3216"/>
              <a:chExt cx="2976" cy="240"/>
            </a:xfrm>
          </p:grpSpPr>
          <p:sp>
            <p:nvSpPr>
              <p:cNvPr id="2851" name="AutoShape 288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52" name="AutoShape 288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53" name="AutoShape 288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54" name="AutoShape 288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55" name="AutoShape 288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56" name="AutoShape 289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57" name="AutoShape 289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58" name="AutoShape 289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59" name="AutoShape 289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60" name="AutoShape 289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61" name="AutoShape 289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62" name="AutoShape 289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63" name="AutoShape 289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64" name="AutoShape 289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65" name="AutoShape 289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66" name="AutoShape 290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67" name="AutoShape 290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68" name="AutoShape 290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69" name="AutoShape 290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70" name="AutoShape 290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25" name="Group 2905"/>
            <p:cNvGrpSpPr>
              <a:grpSpLocks/>
            </p:cNvGrpSpPr>
            <p:nvPr/>
          </p:nvGrpSpPr>
          <p:grpSpPr bwMode="auto">
            <a:xfrm>
              <a:off x="864" y="1440"/>
              <a:ext cx="2976" cy="240"/>
              <a:chOff x="672" y="3216"/>
              <a:chExt cx="2976" cy="240"/>
            </a:xfrm>
          </p:grpSpPr>
          <p:sp>
            <p:nvSpPr>
              <p:cNvPr id="2831" name="AutoShape 2906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32" name="AutoShape 290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33" name="AutoShape 2908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34" name="AutoShape 2909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35" name="AutoShape 2910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36" name="AutoShape 2911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37" name="AutoShape 2912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38" name="AutoShape 2913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39" name="AutoShape 2914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40" name="AutoShape 2915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41" name="AutoShape 2916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42" name="AutoShape 2917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43" name="AutoShape 2918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44" name="AutoShape 2919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45" name="AutoShape 2920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46" name="AutoShape 2921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47" name="AutoShape 2922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48" name="AutoShape 2923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49" name="AutoShape 2924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50" name="AutoShape 2925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26" name="Group 2926"/>
            <p:cNvGrpSpPr>
              <a:grpSpLocks/>
            </p:cNvGrpSpPr>
            <p:nvPr/>
          </p:nvGrpSpPr>
          <p:grpSpPr bwMode="auto">
            <a:xfrm>
              <a:off x="816" y="1488"/>
              <a:ext cx="2976" cy="240"/>
              <a:chOff x="672" y="3216"/>
              <a:chExt cx="2976" cy="240"/>
            </a:xfrm>
          </p:grpSpPr>
          <p:sp>
            <p:nvSpPr>
              <p:cNvPr id="2811" name="AutoShape 292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12" name="AutoShape 292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13" name="AutoShape 292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14" name="AutoShape 293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15" name="AutoShape 293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16" name="AutoShape 293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17" name="AutoShape 293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18" name="AutoShape 293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19" name="AutoShape 293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20" name="AutoShape 293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21" name="AutoShape 293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22" name="AutoShape 293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23" name="AutoShape 293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24" name="AutoShape 294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25" name="AutoShape 294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26" name="AutoShape 294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27" name="AutoShape 294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28" name="AutoShape 294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29" name="AutoShape 294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30" name="AutoShape 294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27" name="Group 2947"/>
            <p:cNvGrpSpPr>
              <a:grpSpLocks/>
            </p:cNvGrpSpPr>
            <p:nvPr/>
          </p:nvGrpSpPr>
          <p:grpSpPr bwMode="auto">
            <a:xfrm>
              <a:off x="768" y="1536"/>
              <a:ext cx="2976" cy="240"/>
              <a:chOff x="672" y="3216"/>
              <a:chExt cx="2976" cy="240"/>
            </a:xfrm>
          </p:grpSpPr>
          <p:sp>
            <p:nvSpPr>
              <p:cNvPr id="2791" name="AutoShape 2948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92" name="AutoShape 2949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93" name="AutoShape 2950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94" name="AutoShape 2951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95" name="AutoShape 2952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96" name="AutoShape 2953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97" name="AutoShape 2954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98" name="AutoShape 2955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99" name="AutoShape 2956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00" name="AutoShape 2957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01" name="AutoShape 2958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02" name="AutoShape 2959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03" name="AutoShape 2960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04" name="AutoShape 2961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05" name="AutoShape 2962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06" name="AutoShape 2963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07" name="AutoShape 2964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08" name="AutoShape 2965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09" name="AutoShape 2966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10" name="AutoShape 2967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28" name="Group 2968"/>
            <p:cNvGrpSpPr>
              <a:grpSpLocks/>
            </p:cNvGrpSpPr>
            <p:nvPr/>
          </p:nvGrpSpPr>
          <p:grpSpPr bwMode="auto">
            <a:xfrm>
              <a:off x="720" y="1584"/>
              <a:ext cx="2976" cy="240"/>
              <a:chOff x="672" y="3216"/>
              <a:chExt cx="2976" cy="240"/>
            </a:xfrm>
          </p:grpSpPr>
          <p:sp>
            <p:nvSpPr>
              <p:cNvPr id="2771" name="AutoShape 296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72" name="AutoShape 297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73" name="AutoShape 297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74" name="AutoShape 297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75" name="AutoShape 297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76" name="AutoShape 297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77" name="AutoShape 297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78" name="AutoShape 297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79" name="AutoShape 297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80" name="AutoShape 297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81" name="AutoShape 297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82" name="AutoShape 298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83" name="AutoShape 298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84" name="AutoShape 298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85" name="AutoShape 298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86" name="AutoShape 298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87" name="AutoShape 298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88" name="AutoShape 298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89" name="AutoShape 298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90" name="AutoShape 298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29" name="Group 2989"/>
            <p:cNvGrpSpPr>
              <a:grpSpLocks/>
            </p:cNvGrpSpPr>
            <p:nvPr/>
          </p:nvGrpSpPr>
          <p:grpSpPr bwMode="auto">
            <a:xfrm>
              <a:off x="672" y="1632"/>
              <a:ext cx="2976" cy="240"/>
              <a:chOff x="672" y="3216"/>
              <a:chExt cx="2976" cy="240"/>
            </a:xfrm>
          </p:grpSpPr>
          <p:sp>
            <p:nvSpPr>
              <p:cNvPr id="2751" name="AutoShape 2990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52" name="AutoShape 2991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53" name="AutoShape 2992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54" name="AutoShape 2993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55" name="AutoShape 2994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56" name="AutoShape 2995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57" name="AutoShape 2996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58" name="AutoShape 2997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59" name="AutoShape 2998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60" name="AutoShape 2999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61" name="AutoShape 3000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62" name="AutoShape 3001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63" name="AutoShape 3002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64" name="AutoShape 3003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65" name="AutoShape 3004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66" name="AutoShape 3005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67" name="AutoShape 3006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68" name="AutoShape 3007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69" name="AutoShape 3008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70" name="AutoShape 3009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30" name="Group 3010"/>
            <p:cNvGrpSpPr>
              <a:grpSpLocks/>
            </p:cNvGrpSpPr>
            <p:nvPr/>
          </p:nvGrpSpPr>
          <p:grpSpPr bwMode="auto">
            <a:xfrm>
              <a:off x="624" y="1680"/>
              <a:ext cx="2976" cy="240"/>
              <a:chOff x="672" y="3216"/>
              <a:chExt cx="2976" cy="240"/>
            </a:xfrm>
          </p:grpSpPr>
          <p:sp>
            <p:nvSpPr>
              <p:cNvPr id="2731" name="AutoShape 301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32" name="AutoShape 301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33" name="AutoShape 301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34" name="AutoShape 301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35" name="AutoShape 301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36" name="AutoShape 301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37" name="AutoShape 301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38" name="AutoShape 301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39" name="AutoShape 301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40" name="AutoShape 302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41" name="AutoShape 302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42" name="AutoShape 302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43" name="AutoShape 302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44" name="AutoShape 302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45" name="AutoShape 302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46" name="AutoShape 302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47" name="AutoShape 302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48" name="AutoShape 302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49" name="AutoShape 302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50" name="AutoShape 303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3031" name="Group 3031"/>
          <p:cNvGrpSpPr>
            <a:grpSpLocks/>
          </p:cNvGrpSpPr>
          <p:nvPr/>
        </p:nvGrpSpPr>
        <p:grpSpPr bwMode="auto">
          <a:xfrm>
            <a:off x="918883" y="1563278"/>
            <a:ext cx="5867400" cy="1143000"/>
            <a:chOff x="624" y="960"/>
            <a:chExt cx="3696" cy="960"/>
          </a:xfrm>
        </p:grpSpPr>
        <p:sp>
          <p:nvSpPr>
            <p:cNvPr id="3032" name="AutoShape 3032"/>
            <p:cNvSpPr>
              <a:spLocks noChangeArrowheads="1"/>
            </p:cNvSpPr>
            <p:nvPr/>
          </p:nvSpPr>
          <p:spPr bwMode="auto">
            <a:xfrm>
              <a:off x="134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33" name="AutoShape 3033"/>
            <p:cNvSpPr>
              <a:spLocks noChangeArrowheads="1"/>
            </p:cNvSpPr>
            <p:nvPr/>
          </p:nvSpPr>
          <p:spPr bwMode="auto">
            <a:xfrm>
              <a:off x="148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34" name="AutoShape 3034"/>
            <p:cNvSpPr>
              <a:spLocks noChangeArrowheads="1"/>
            </p:cNvSpPr>
            <p:nvPr/>
          </p:nvSpPr>
          <p:spPr bwMode="auto">
            <a:xfrm>
              <a:off x="163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35" name="AutoShape 3035"/>
            <p:cNvSpPr>
              <a:spLocks noChangeArrowheads="1"/>
            </p:cNvSpPr>
            <p:nvPr/>
          </p:nvSpPr>
          <p:spPr bwMode="auto">
            <a:xfrm>
              <a:off x="177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36" name="AutoShape 3036"/>
            <p:cNvSpPr>
              <a:spLocks noChangeArrowheads="1"/>
            </p:cNvSpPr>
            <p:nvPr/>
          </p:nvSpPr>
          <p:spPr bwMode="auto">
            <a:xfrm>
              <a:off x="192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37" name="AutoShape 3037"/>
            <p:cNvSpPr>
              <a:spLocks noChangeArrowheads="1"/>
            </p:cNvSpPr>
            <p:nvPr/>
          </p:nvSpPr>
          <p:spPr bwMode="auto">
            <a:xfrm>
              <a:off x="206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38" name="AutoShape 3038"/>
            <p:cNvSpPr>
              <a:spLocks noChangeArrowheads="1"/>
            </p:cNvSpPr>
            <p:nvPr/>
          </p:nvSpPr>
          <p:spPr bwMode="auto">
            <a:xfrm>
              <a:off x="220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39" name="AutoShape 3039"/>
            <p:cNvSpPr>
              <a:spLocks noChangeArrowheads="1"/>
            </p:cNvSpPr>
            <p:nvPr/>
          </p:nvSpPr>
          <p:spPr bwMode="auto">
            <a:xfrm>
              <a:off x="235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40" name="AutoShape 3040"/>
            <p:cNvSpPr>
              <a:spLocks noChangeArrowheads="1"/>
            </p:cNvSpPr>
            <p:nvPr/>
          </p:nvSpPr>
          <p:spPr bwMode="auto">
            <a:xfrm>
              <a:off x="249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41" name="AutoShape 3041"/>
            <p:cNvSpPr>
              <a:spLocks noChangeArrowheads="1"/>
            </p:cNvSpPr>
            <p:nvPr/>
          </p:nvSpPr>
          <p:spPr bwMode="auto">
            <a:xfrm>
              <a:off x="264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42" name="AutoShape 3042"/>
            <p:cNvSpPr>
              <a:spLocks noChangeArrowheads="1"/>
            </p:cNvSpPr>
            <p:nvPr/>
          </p:nvSpPr>
          <p:spPr bwMode="auto">
            <a:xfrm>
              <a:off x="278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43" name="AutoShape 3043"/>
            <p:cNvSpPr>
              <a:spLocks noChangeArrowheads="1"/>
            </p:cNvSpPr>
            <p:nvPr/>
          </p:nvSpPr>
          <p:spPr bwMode="auto">
            <a:xfrm>
              <a:off x="292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44" name="AutoShape 3044"/>
            <p:cNvSpPr>
              <a:spLocks noChangeArrowheads="1"/>
            </p:cNvSpPr>
            <p:nvPr/>
          </p:nvSpPr>
          <p:spPr bwMode="auto">
            <a:xfrm>
              <a:off x="307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45" name="AutoShape 3045"/>
            <p:cNvSpPr>
              <a:spLocks noChangeArrowheads="1"/>
            </p:cNvSpPr>
            <p:nvPr/>
          </p:nvSpPr>
          <p:spPr bwMode="auto">
            <a:xfrm>
              <a:off x="321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46" name="AutoShape 3046"/>
            <p:cNvSpPr>
              <a:spLocks noChangeArrowheads="1"/>
            </p:cNvSpPr>
            <p:nvPr/>
          </p:nvSpPr>
          <p:spPr bwMode="auto">
            <a:xfrm>
              <a:off x="336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47" name="AutoShape 3047"/>
            <p:cNvSpPr>
              <a:spLocks noChangeArrowheads="1"/>
            </p:cNvSpPr>
            <p:nvPr/>
          </p:nvSpPr>
          <p:spPr bwMode="auto">
            <a:xfrm>
              <a:off x="350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48" name="AutoShape 3048"/>
            <p:cNvSpPr>
              <a:spLocks noChangeArrowheads="1"/>
            </p:cNvSpPr>
            <p:nvPr/>
          </p:nvSpPr>
          <p:spPr bwMode="auto">
            <a:xfrm>
              <a:off x="364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49" name="AutoShape 3049"/>
            <p:cNvSpPr>
              <a:spLocks noChangeArrowheads="1"/>
            </p:cNvSpPr>
            <p:nvPr/>
          </p:nvSpPr>
          <p:spPr bwMode="auto">
            <a:xfrm>
              <a:off x="379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50" name="AutoShape 3050"/>
            <p:cNvSpPr>
              <a:spLocks noChangeArrowheads="1"/>
            </p:cNvSpPr>
            <p:nvPr/>
          </p:nvSpPr>
          <p:spPr bwMode="auto">
            <a:xfrm>
              <a:off x="393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51" name="AutoShape 3051"/>
            <p:cNvSpPr>
              <a:spLocks noChangeArrowheads="1"/>
            </p:cNvSpPr>
            <p:nvPr/>
          </p:nvSpPr>
          <p:spPr bwMode="auto">
            <a:xfrm>
              <a:off x="408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3052" name="Group 3052"/>
            <p:cNvGrpSpPr>
              <a:grpSpLocks/>
            </p:cNvGrpSpPr>
            <p:nvPr/>
          </p:nvGrpSpPr>
          <p:grpSpPr bwMode="auto">
            <a:xfrm>
              <a:off x="1296" y="1008"/>
              <a:ext cx="2976" cy="240"/>
              <a:chOff x="1296" y="1152"/>
              <a:chExt cx="2976" cy="240"/>
            </a:xfrm>
          </p:grpSpPr>
          <p:sp>
            <p:nvSpPr>
              <p:cNvPr id="3347" name="AutoShape 3053"/>
              <p:cNvSpPr>
                <a:spLocks noChangeArrowheads="1"/>
              </p:cNvSpPr>
              <p:nvPr/>
            </p:nvSpPr>
            <p:spPr bwMode="auto">
              <a:xfrm>
                <a:off x="129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48" name="AutoShape 3054"/>
              <p:cNvSpPr>
                <a:spLocks noChangeArrowheads="1"/>
              </p:cNvSpPr>
              <p:nvPr/>
            </p:nvSpPr>
            <p:spPr bwMode="auto">
              <a:xfrm>
                <a:off x="144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49" name="AutoShape 3055"/>
              <p:cNvSpPr>
                <a:spLocks noChangeArrowheads="1"/>
              </p:cNvSpPr>
              <p:nvPr/>
            </p:nvSpPr>
            <p:spPr bwMode="auto">
              <a:xfrm>
                <a:off x="158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50" name="AutoShape 3056"/>
              <p:cNvSpPr>
                <a:spLocks noChangeArrowheads="1"/>
              </p:cNvSpPr>
              <p:nvPr/>
            </p:nvSpPr>
            <p:spPr bwMode="auto">
              <a:xfrm>
                <a:off x="172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51" name="AutoShape 3057"/>
              <p:cNvSpPr>
                <a:spLocks noChangeArrowheads="1"/>
              </p:cNvSpPr>
              <p:nvPr/>
            </p:nvSpPr>
            <p:spPr bwMode="auto">
              <a:xfrm>
                <a:off x="187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52" name="AutoShape 3058"/>
              <p:cNvSpPr>
                <a:spLocks noChangeArrowheads="1"/>
              </p:cNvSpPr>
              <p:nvPr/>
            </p:nvSpPr>
            <p:spPr bwMode="auto">
              <a:xfrm>
                <a:off x="201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53" name="AutoShape 3059"/>
              <p:cNvSpPr>
                <a:spLocks noChangeArrowheads="1"/>
              </p:cNvSpPr>
              <p:nvPr/>
            </p:nvSpPr>
            <p:spPr bwMode="auto">
              <a:xfrm>
                <a:off x="216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54" name="AutoShape 3060"/>
              <p:cNvSpPr>
                <a:spLocks noChangeArrowheads="1"/>
              </p:cNvSpPr>
              <p:nvPr/>
            </p:nvSpPr>
            <p:spPr bwMode="auto">
              <a:xfrm>
                <a:off x="230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55" name="AutoShape 3061"/>
              <p:cNvSpPr>
                <a:spLocks noChangeArrowheads="1"/>
              </p:cNvSpPr>
              <p:nvPr/>
            </p:nvSpPr>
            <p:spPr bwMode="auto">
              <a:xfrm>
                <a:off x="244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56" name="AutoShape 3062"/>
              <p:cNvSpPr>
                <a:spLocks noChangeArrowheads="1"/>
              </p:cNvSpPr>
              <p:nvPr/>
            </p:nvSpPr>
            <p:spPr bwMode="auto">
              <a:xfrm>
                <a:off x="259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57" name="AutoShape 3063"/>
              <p:cNvSpPr>
                <a:spLocks noChangeArrowheads="1"/>
              </p:cNvSpPr>
              <p:nvPr/>
            </p:nvSpPr>
            <p:spPr bwMode="auto">
              <a:xfrm>
                <a:off x="273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58" name="AutoShape 3064"/>
              <p:cNvSpPr>
                <a:spLocks noChangeArrowheads="1"/>
              </p:cNvSpPr>
              <p:nvPr/>
            </p:nvSpPr>
            <p:spPr bwMode="auto">
              <a:xfrm>
                <a:off x="288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59" name="AutoShape 3065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60" name="AutoShape 3066"/>
              <p:cNvSpPr>
                <a:spLocks noChangeArrowheads="1"/>
              </p:cNvSpPr>
              <p:nvPr/>
            </p:nvSpPr>
            <p:spPr bwMode="auto">
              <a:xfrm>
                <a:off x="316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61" name="AutoShape 3067"/>
              <p:cNvSpPr>
                <a:spLocks noChangeArrowheads="1"/>
              </p:cNvSpPr>
              <p:nvPr/>
            </p:nvSpPr>
            <p:spPr bwMode="auto">
              <a:xfrm>
                <a:off x="331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62" name="AutoShape 3068"/>
              <p:cNvSpPr>
                <a:spLocks noChangeArrowheads="1"/>
              </p:cNvSpPr>
              <p:nvPr/>
            </p:nvSpPr>
            <p:spPr bwMode="auto">
              <a:xfrm>
                <a:off x="345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63" name="AutoShape 3069"/>
              <p:cNvSpPr>
                <a:spLocks noChangeArrowheads="1"/>
              </p:cNvSpPr>
              <p:nvPr/>
            </p:nvSpPr>
            <p:spPr bwMode="auto">
              <a:xfrm>
                <a:off x="360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64" name="AutoShape 3070"/>
              <p:cNvSpPr>
                <a:spLocks noChangeArrowheads="1"/>
              </p:cNvSpPr>
              <p:nvPr/>
            </p:nvSpPr>
            <p:spPr bwMode="auto">
              <a:xfrm>
                <a:off x="374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65" name="AutoShape 3071"/>
              <p:cNvSpPr>
                <a:spLocks noChangeArrowheads="1"/>
              </p:cNvSpPr>
              <p:nvPr/>
            </p:nvSpPr>
            <p:spPr bwMode="auto">
              <a:xfrm>
                <a:off x="388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66" name="AutoShape 3072"/>
              <p:cNvSpPr>
                <a:spLocks noChangeArrowheads="1"/>
              </p:cNvSpPr>
              <p:nvPr/>
            </p:nvSpPr>
            <p:spPr bwMode="auto">
              <a:xfrm>
                <a:off x="403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53" name="Group 3073"/>
            <p:cNvGrpSpPr>
              <a:grpSpLocks/>
            </p:cNvGrpSpPr>
            <p:nvPr/>
          </p:nvGrpSpPr>
          <p:grpSpPr bwMode="auto">
            <a:xfrm>
              <a:off x="1248" y="1056"/>
              <a:ext cx="2976" cy="240"/>
              <a:chOff x="1248" y="1392"/>
              <a:chExt cx="2976" cy="240"/>
            </a:xfrm>
          </p:grpSpPr>
          <p:sp>
            <p:nvSpPr>
              <p:cNvPr id="3327" name="AutoShape 3074"/>
              <p:cNvSpPr>
                <a:spLocks noChangeArrowheads="1"/>
              </p:cNvSpPr>
              <p:nvPr/>
            </p:nvSpPr>
            <p:spPr bwMode="auto">
              <a:xfrm>
                <a:off x="124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28" name="AutoShape 3075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29" name="AutoShape 3076"/>
              <p:cNvSpPr>
                <a:spLocks noChangeArrowheads="1"/>
              </p:cNvSpPr>
              <p:nvPr/>
            </p:nvSpPr>
            <p:spPr bwMode="auto">
              <a:xfrm>
                <a:off x="153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30" name="AutoShape 3077"/>
              <p:cNvSpPr>
                <a:spLocks noChangeArrowheads="1"/>
              </p:cNvSpPr>
              <p:nvPr/>
            </p:nvSpPr>
            <p:spPr bwMode="auto">
              <a:xfrm>
                <a:off x="168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31" name="AutoShape 3078"/>
              <p:cNvSpPr>
                <a:spLocks noChangeArrowheads="1"/>
              </p:cNvSpPr>
              <p:nvPr/>
            </p:nvSpPr>
            <p:spPr bwMode="auto">
              <a:xfrm>
                <a:off x="182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32" name="AutoShape 3079"/>
              <p:cNvSpPr>
                <a:spLocks noChangeArrowheads="1"/>
              </p:cNvSpPr>
              <p:nvPr/>
            </p:nvSpPr>
            <p:spPr bwMode="auto">
              <a:xfrm>
                <a:off x="196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33" name="AutoShape 3080"/>
              <p:cNvSpPr>
                <a:spLocks noChangeArrowheads="1"/>
              </p:cNvSpPr>
              <p:nvPr/>
            </p:nvSpPr>
            <p:spPr bwMode="auto">
              <a:xfrm>
                <a:off x="211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34" name="AutoShape 3081"/>
              <p:cNvSpPr>
                <a:spLocks noChangeArrowheads="1"/>
              </p:cNvSpPr>
              <p:nvPr/>
            </p:nvSpPr>
            <p:spPr bwMode="auto">
              <a:xfrm>
                <a:off x="225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35" name="AutoShape 3082"/>
              <p:cNvSpPr>
                <a:spLocks noChangeArrowheads="1"/>
              </p:cNvSpPr>
              <p:nvPr/>
            </p:nvSpPr>
            <p:spPr bwMode="auto">
              <a:xfrm>
                <a:off x="240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36" name="AutoShape 3083"/>
              <p:cNvSpPr>
                <a:spLocks noChangeArrowheads="1"/>
              </p:cNvSpPr>
              <p:nvPr/>
            </p:nvSpPr>
            <p:spPr bwMode="auto">
              <a:xfrm>
                <a:off x="254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37" name="AutoShape 3084"/>
              <p:cNvSpPr>
                <a:spLocks noChangeArrowheads="1"/>
              </p:cNvSpPr>
              <p:nvPr/>
            </p:nvSpPr>
            <p:spPr bwMode="auto">
              <a:xfrm>
                <a:off x="268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38" name="AutoShape 3085"/>
              <p:cNvSpPr>
                <a:spLocks noChangeArrowheads="1"/>
              </p:cNvSpPr>
              <p:nvPr/>
            </p:nvSpPr>
            <p:spPr bwMode="auto">
              <a:xfrm>
                <a:off x="283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39" name="AutoShape 3086"/>
              <p:cNvSpPr>
                <a:spLocks noChangeArrowheads="1"/>
              </p:cNvSpPr>
              <p:nvPr/>
            </p:nvSpPr>
            <p:spPr bwMode="auto">
              <a:xfrm>
                <a:off x="297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40" name="AutoShape 3087"/>
              <p:cNvSpPr>
                <a:spLocks noChangeArrowheads="1"/>
              </p:cNvSpPr>
              <p:nvPr/>
            </p:nvSpPr>
            <p:spPr bwMode="auto">
              <a:xfrm>
                <a:off x="312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41" name="AutoShape 3088"/>
              <p:cNvSpPr>
                <a:spLocks noChangeArrowheads="1"/>
              </p:cNvSpPr>
              <p:nvPr/>
            </p:nvSpPr>
            <p:spPr bwMode="auto">
              <a:xfrm>
                <a:off x="326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42" name="AutoShape 3089"/>
              <p:cNvSpPr>
                <a:spLocks noChangeArrowheads="1"/>
              </p:cNvSpPr>
              <p:nvPr/>
            </p:nvSpPr>
            <p:spPr bwMode="auto">
              <a:xfrm>
                <a:off x="340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43" name="AutoShape 3090"/>
              <p:cNvSpPr>
                <a:spLocks noChangeArrowheads="1"/>
              </p:cNvSpPr>
              <p:nvPr/>
            </p:nvSpPr>
            <p:spPr bwMode="auto">
              <a:xfrm>
                <a:off x="355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44" name="AutoShape 3091"/>
              <p:cNvSpPr>
                <a:spLocks noChangeArrowheads="1"/>
              </p:cNvSpPr>
              <p:nvPr/>
            </p:nvSpPr>
            <p:spPr bwMode="auto">
              <a:xfrm>
                <a:off x="369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45" name="AutoShape 3092"/>
              <p:cNvSpPr>
                <a:spLocks noChangeArrowheads="1"/>
              </p:cNvSpPr>
              <p:nvPr/>
            </p:nvSpPr>
            <p:spPr bwMode="auto">
              <a:xfrm>
                <a:off x="384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46" name="AutoShape 3093"/>
              <p:cNvSpPr>
                <a:spLocks noChangeArrowheads="1"/>
              </p:cNvSpPr>
              <p:nvPr/>
            </p:nvSpPr>
            <p:spPr bwMode="auto">
              <a:xfrm>
                <a:off x="398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54" name="Group 3094"/>
            <p:cNvGrpSpPr>
              <a:grpSpLocks/>
            </p:cNvGrpSpPr>
            <p:nvPr/>
          </p:nvGrpSpPr>
          <p:grpSpPr bwMode="auto">
            <a:xfrm>
              <a:off x="1200" y="1104"/>
              <a:ext cx="2976" cy="240"/>
              <a:chOff x="672" y="3216"/>
              <a:chExt cx="2976" cy="240"/>
            </a:xfrm>
          </p:grpSpPr>
          <p:sp>
            <p:nvSpPr>
              <p:cNvPr id="3307" name="AutoShape 309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08" name="AutoShape 309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09" name="AutoShape 309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10" name="AutoShape 309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11" name="AutoShape 309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12" name="AutoShape 310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13" name="AutoShape 310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14" name="AutoShape 310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15" name="AutoShape 310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16" name="AutoShape 310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17" name="AutoShape 310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18" name="AutoShape 310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19" name="AutoShape 310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20" name="AutoShape 310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21" name="AutoShape 310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22" name="AutoShape 311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23" name="AutoShape 311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24" name="AutoShape 311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25" name="AutoShape 311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26" name="AutoShape 311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55" name="Group 3115"/>
            <p:cNvGrpSpPr>
              <a:grpSpLocks/>
            </p:cNvGrpSpPr>
            <p:nvPr/>
          </p:nvGrpSpPr>
          <p:grpSpPr bwMode="auto">
            <a:xfrm>
              <a:off x="1152" y="1152"/>
              <a:ext cx="2976" cy="240"/>
              <a:chOff x="672" y="3216"/>
              <a:chExt cx="2976" cy="240"/>
            </a:xfrm>
          </p:grpSpPr>
          <p:sp>
            <p:nvSpPr>
              <p:cNvPr id="3287" name="AutoShape 3116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88" name="AutoShape 311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89" name="AutoShape 3118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90" name="AutoShape 3119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91" name="AutoShape 3120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92" name="AutoShape 3121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93" name="AutoShape 3122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94" name="AutoShape 3123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95" name="AutoShape 3124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96" name="AutoShape 3125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97" name="AutoShape 3126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98" name="AutoShape 3127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99" name="AutoShape 3128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00" name="AutoShape 3129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01" name="AutoShape 3130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02" name="AutoShape 3131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03" name="AutoShape 3132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04" name="AutoShape 3133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05" name="AutoShape 3134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06" name="AutoShape 3135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56" name="Group 3136"/>
            <p:cNvGrpSpPr>
              <a:grpSpLocks/>
            </p:cNvGrpSpPr>
            <p:nvPr/>
          </p:nvGrpSpPr>
          <p:grpSpPr bwMode="auto">
            <a:xfrm>
              <a:off x="1104" y="1200"/>
              <a:ext cx="2976" cy="240"/>
              <a:chOff x="672" y="3216"/>
              <a:chExt cx="2976" cy="240"/>
            </a:xfrm>
          </p:grpSpPr>
          <p:sp>
            <p:nvSpPr>
              <p:cNvPr id="3267" name="AutoShape 313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68" name="AutoShape 313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69" name="AutoShape 313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70" name="AutoShape 314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71" name="AutoShape 314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72" name="AutoShape 314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73" name="AutoShape 314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74" name="AutoShape 314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75" name="AutoShape 314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76" name="AutoShape 314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77" name="AutoShape 314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78" name="AutoShape 314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79" name="AutoShape 314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80" name="AutoShape 315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81" name="AutoShape 315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82" name="AutoShape 315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83" name="AutoShape 315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84" name="AutoShape 315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85" name="AutoShape 315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86" name="AutoShape 315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57" name="Group 3157"/>
            <p:cNvGrpSpPr>
              <a:grpSpLocks/>
            </p:cNvGrpSpPr>
            <p:nvPr/>
          </p:nvGrpSpPr>
          <p:grpSpPr bwMode="auto">
            <a:xfrm>
              <a:off x="1056" y="1248"/>
              <a:ext cx="2976" cy="240"/>
              <a:chOff x="672" y="3216"/>
              <a:chExt cx="2976" cy="240"/>
            </a:xfrm>
          </p:grpSpPr>
          <p:sp>
            <p:nvSpPr>
              <p:cNvPr id="3247" name="AutoShape 3158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48" name="AutoShape 3159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49" name="AutoShape 3160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50" name="AutoShape 3161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51" name="AutoShape 3162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52" name="AutoShape 3163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53" name="AutoShape 3164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54" name="AutoShape 3165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55" name="AutoShape 3166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56" name="AutoShape 3167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57" name="AutoShape 3168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58" name="AutoShape 3169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59" name="AutoShape 3170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60" name="AutoShape 3171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61" name="AutoShape 3172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62" name="AutoShape 3173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63" name="AutoShape 3174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64" name="AutoShape 3175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65" name="AutoShape 3176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66" name="AutoShape 3177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58" name="Group 3178"/>
            <p:cNvGrpSpPr>
              <a:grpSpLocks/>
            </p:cNvGrpSpPr>
            <p:nvPr/>
          </p:nvGrpSpPr>
          <p:grpSpPr bwMode="auto">
            <a:xfrm>
              <a:off x="1008" y="1296"/>
              <a:ext cx="2976" cy="240"/>
              <a:chOff x="672" y="3216"/>
              <a:chExt cx="2976" cy="240"/>
            </a:xfrm>
          </p:grpSpPr>
          <p:sp>
            <p:nvSpPr>
              <p:cNvPr id="3227" name="AutoShape 317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28" name="AutoShape 318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29" name="AutoShape 318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30" name="AutoShape 318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31" name="AutoShape 318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32" name="AutoShape 318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33" name="AutoShape 318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34" name="AutoShape 318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35" name="AutoShape 318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36" name="AutoShape 318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37" name="AutoShape 318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38" name="AutoShape 319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39" name="AutoShape 319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40" name="AutoShape 319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41" name="AutoShape 319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42" name="AutoShape 319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43" name="AutoShape 319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44" name="AutoShape 319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45" name="AutoShape 319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46" name="AutoShape 319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59" name="Group 3199"/>
            <p:cNvGrpSpPr>
              <a:grpSpLocks/>
            </p:cNvGrpSpPr>
            <p:nvPr/>
          </p:nvGrpSpPr>
          <p:grpSpPr bwMode="auto">
            <a:xfrm>
              <a:off x="960" y="1344"/>
              <a:ext cx="2976" cy="240"/>
              <a:chOff x="672" y="3216"/>
              <a:chExt cx="2976" cy="240"/>
            </a:xfrm>
          </p:grpSpPr>
          <p:sp>
            <p:nvSpPr>
              <p:cNvPr id="3207" name="AutoShape 3200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08" name="AutoShape 3201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09" name="AutoShape 3202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10" name="AutoShape 3203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11" name="AutoShape 3204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12" name="AutoShape 3205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13" name="AutoShape 3206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14" name="AutoShape 3207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15" name="AutoShape 3208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16" name="AutoShape 3209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17" name="AutoShape 3210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18" name="AutoShape 3211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19" name="AutoShape 3212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20" name="AutoShape 3213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21" name="AutoShape 3214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22" name="AutoShape 3215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23" name="AutoShape 3216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24" name="AutoShape 3217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25" name="AutoShape 3218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26" name="AutoShape 3219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60" name="Group 3220"/>
            <p:cNvGrpSpPr>
              <a:grpSpLocks/>
            </p:cNvGrpSpPr>
            <p:nvPr/>
          </p:nvGrpSpPr>
          <p:grpSpPr bwMode="auto">
            <a:xfrm>
              <a:off x="912" y="1392"/>
              <a:ext cx="2976" cy="240"/>
              <a:chOff x="672" y="3216"/>
              <a:chExt cx="2976" cy="240"/>
            </a:xfrm>
          </p:grpSpPr>
          <p:sp>
            <p:nvSpPr>
              <p:cNvPr id="3187" name="AutoShape 322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88" name="AutoShape 322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89" name="AutoShape 322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90" name="AutoShape 322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91" name="AutoShape 322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92" name="AutoShape 322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93" name="AutoShape 322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94" name="AutoShape 322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95" name="AutoShape 322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96" name="AutoShape 323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97" name="AutoShape 323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98" name="AutoShape 323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99" name="AutoShape 323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00" name="AutoShape 323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01" name="AutoShape 323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02" name="AutoShape 323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03" name="AutoShape 323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04" name="AutoShape 323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05" name="AutoShape 323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06" name="AutoShape 324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61" name="Group 3241"/>
            <p:cNvGrpSpPr>
              <a:grpSpLocks/>
            </p:cNvGrpSpPr>
            <p:nvPr/>
          </p:nvGrpSpPr>
          <p:grpSpPr bwMode="auto">
            <a:xfrm>
              <a:off x="864" y="1440"/>
              <a:ext cx="2976" cy="240"/>
              <a:chOff x="672" y="3216"/>
              <a:chExt cx="2976" cy="240"/>
            </a:xfrm>
          </p:grpSpPr>
          <p:sp>
            <p:nvSpPr>
              <p:cNvPr id="3167" name="AutoShape 3242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68" name="AutoShape 3243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69" name="AutoShape 3244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70" name="AutoShape 3245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71" name="AutoShape 3246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72" name="AutoShape 3247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73" name="AutoShape 3248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74" name="AutoShape 3249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75" name="AutoShape 3250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76" name="AutoShape 3251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77" name="AutoShape 3252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78" name="AutoShape 3253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79" name="AutoShape 3254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80" name="AutoShape 3255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81" name="AutoShape 3256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82" name="AutoShape 3257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83" name="AutoShape 3258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84" name="AutoShape 3259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85" name="AutoShape 3260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86" name="AutoShape 3261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62" name="Group 3262"/>
            <p:cNvGrpSpPr>
              <a:grpSpLocks/>
            </p:cNvGrpSpPr>
            <p:nvPr/>
          </p:nvGrpSpPr>
          <p:grpSpPr bwMode="auto">
            <a:xfrm>
              <a:off x="816" y="1488"/>
              <a:ext cx="2976" cy="240"/>
              <a:chOff x="672" y="3216"/>
              <a:chExt cx="2976" cy="240"/>
            </a:xfrm>
          </p:grpSpPr>
          <p:sp>
            <p:nvSpPr>
              <p:cNvPr id="3147" name="AutoShape 326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48" name="AutoShape 326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49" name="AutoShape 326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50" name="AutoShape 326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51" name="AutoShape 326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52" name="AutoShape 326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53" name="AutoShape 326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54" name="AutoShape 327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55" name="AutoShape 327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56" name="AutoShape 327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57" name="AutoShape 327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58" name="AutoShape 327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59" name="AutoShape 327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60" name="AutoShape 327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61" name="AutoShape 327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62" name="AutoShape 327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63" name="AutoShape 327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64" name="AutoShape 328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65" name="AutoShape 328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66" name="AutoShape 328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63" name="Group 3283"/>
            <p:cNvGrpSpPr>
              <a:grpSpLocks/>
            </p:cNvGrpSpPr>
            <p:nvPr/>
          </p:nvGrpSpPr>
          <p:grpSpPr bwMode="auto">
            <a:xfrm>
              <a:off x="768" y="1536"/>
              <a:ext cx="2976" cy="240"/>
              <a:chOff x="672" y="3216"/>
              <a:chExt cx="2976" cy="240"/>
            </a:xfrm>
          </p:grpSpPr>
          <p:sp>
            <p:nvSpPr>
              <p:cNvPr id="3127" name="AutoShape 3284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28" name="AutoShape 3285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29" name="AutoShape 3286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30" name="AutoShape 3287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31" name="AutoShape 3288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32" name="AutoShape 3289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33" name="AutoShape 3290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34" name="AutoShape 3291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35" name="AutoShape 3292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36" name="AutoShape 3293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37" name="AutoShape 3294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38" name="AutoShape 3295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39" name="AutoShape 3296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40" name="AutoShape 3297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41" name="AutoShape 3298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42" name="AutoShape 3299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43" name="AutoShape 3300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44" name="AutoShape 3301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45" name="AutoShape 3302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46" name="AutoShape 3303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64" name="Group 3304"/>
            <p:cNvGrpSpPr>
              <a:grpSpLocks/>
            </p:cNvGrpSpPr>
            <p:nvPr/>
          </p:nvGrpSpPr>
          <p:grpSpPr bwMode="auto">
            <a:xfrm>
              <a:off x="720" y="1584"/>
              <a:ext cx="2976" cy="240"/>
              <a:chOff x="672" y="3216"/>
              <a:chExt cx="2976" cy="240"/>
            </a:xfrm>
          </p:grpSpPr>
          <p:sp>
            <p:nvSpPr>
              <p:cNvPr id="3107" name="AutoShape 330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08" name="AutoShape 330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09" name="AutoShape 330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10" name="AutoShape 330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11" name="AutoShape 330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12" name="AutoShape 331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13" name="AutoShape 331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14" name="AutoShape 331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15" name="AutoShape 331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16" name="AutoShape 331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17" name="AutoShape 331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18" name="AutoShape 331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19" name="AutoShape 331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20" name="AutoShape 331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21" name="AutoShape 331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22" name="AutoShape 332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23" name="AutoShape 332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24" name="AutoShape 332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25" name="AutoShape 332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26" name="AutoShape 332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65" name="Group 3325"/>
            <p:cNvGrpSpPr>
              <a:grpSpLocks/>
            </p:cNvGrpSpPr>
            <p:nvPr/>
          </p:nvGrpSpPr>
          <p:grpSpPr bwMode="auto">
            <a:xfrm>
              <a:off x="672" y="1632"/>
              <a:ext cx="2976" cy="240"/>
              <a:chOff x="672" y="3216"/>
              <a:chExt cx="2976" cy="240"/>
            </a:xfrm>
          </p:grpSpPr>
          <p:sp>
            <p:nvSpPr>
              <p:cNvPr id="3087" name="AutoShape 3326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88" name="AutoShape 332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89" name="AutoShape 3328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90" name="AutoShape 3329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91" name="AutoShape 3330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92" name="AutoShape 3331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93" name="AutoShape 3332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94" name="AutoShape 3333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95" name="AutoShape 3334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96" name="AutoShape 3335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97" name="AutoShape 3336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98" name="AutoShape 3337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99" name="AutoShape 3338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00" name="AutoShape 3339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01" name="AutoShape 3340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02" name="AutoShape 3341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03" name="AutoShape 3342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04" name="AutoShape 3343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05" name="AutoShape 3344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06" name="AutoShape 3345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66" name="Group 3346"/>
            <p:cNvGrpSpPr>
              <a:grpSpLocks/>
            </p:cNvGrpSpPr>
            <p:nvPr/>
          </p:nvGrpSpPr>
          <p:grpSpPr bwMode="auto">
            <a:xfrm>
              <a:off x="624" y="1680"/>
              <a:ext cx="2976" cy="240"/>
              <a:chOff x="672" y="3216"/>
              <a:chExt cx="2976" cy="240"/>
            </a:xfrm>
          </p:grpSpPr>
          <p:sp>
            <p:nvSpPr>
              <p:cNvPr id="3067" name="AutoShape 334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68" name="AutoShape 334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69" name="AutoShape 334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70" name="AutoShape 335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71" name="AutoShape 335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72" name="AutoShape 335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73" name="AutoShape 335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74" name="AutoShape 335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75" name="AutoShape 335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76" name="AutoShape 335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77" name="AutoShape 335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78" name="AutoShape 335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79" name="AutoShape 335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80" name="AutoShape 336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81" name="AutoShape 336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82" name="AutoShape 336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83" name="AutoShape 336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84" name="AutoShape 336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85" name="AutoShape 336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86" name="AutoShape 336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cxnSp>
        <p:nvCxnSpPr>
          <p:cNvPr id="3367" name="AutoShape 3367"/>
          <p:cNvCxnSpPr>
            <a:cxnSpLocks noChangeShapeType="1"/>
          </p:cNvCxnSpPr>
          <p:nvPr/>
        </p:nvCxnSpPr>
        <p:spPr bwMode="auto">
          <a:xfrm>
            <a:off x="5526084" y="2519994"/>
            <a:ext cx="18397" cy="1817258"/>
          </a:xfrm>
          <a:prstGeom prst="straightConnector1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68" name="Line 3368"/>
          <p:cNvSpPr>
            <a:spLocks noChangeShapeType="1"/>
          </p:cNvSpPr>
          <p:nvPr/>
        </p:nvSpPr>
        <p:spPr bwMode="auto">
          <a:xfrm>
            <a:off x="918883" y="4306477"/>
            <a:ext cx="24246" cy="22623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69" name="Line 3369"/>
          <p:cNvSpPr>
            <a:spLocks noChangeShapeType="1"/>
          </p:cNvSpPr>
          <p:nvPr/>
        </p:nvSpPr>
        <p:spPr bwMode="auto">
          <a:xfrm>
            <a:off x="918883" y="2534828"/>
            <a:ext cx="4572000" cy="0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70" name="Line 3370"/>
          <p:cNvSpPr>
            <a:spLocks noChangeShapeType="1"/>
          </p:cNvSpPr>
          <p:nvPr/>
        </p:nvSpPr>
        <p:spPr bwMode="auto">
          <a:xfrm flipH="1">
            <a:off x="5497873" y="1579764"/>
            <a:ext cx="1321776" cy="955064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71" name="Line 3371"/>
          <p:cNvSpPr>
            <a:spLocks noChangeShapeType="1"/>
          </p:cNvSpPr>
          <p:nvPr/>
        </p:nvSpPr>
        <p:spPr bwMode="auto">
          <a:xfrm>
            <a:off x="936467" y="2506252"/>
            <a:ext cx="20515" cy="1800225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72" name="Line 3372"/>
          <p:cNvSpPr>
            <a:spLocks noChangeShapeType="1"/>
          </p:cNvSpPr>
          <p:nvPr/>
        </p:nvSpPr>
        <p:spPr bwMode="auto">
          <a:xfrm flipH="1">
            <a:off x="943129" y="1536815"/>
            <a:ext cx="1177636" cy="971550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73" name="Line 3373"/>
          <p:cNvSpPr>
            <a:spLocks noChangeShapeType="1"/>
          </p:cNvSpPr>
          <p:nvPr/>
        </p:nvSpPr>
        <p:spPr bwMode="auto">
          <a:xfrm>
            <a:off x="2068873" y="1563277"/>
            <a:ext cx="4724400" cy="1"/>
          </a:xfrm>
          <a:prstGeom prst="line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74" name="Text Box 3374"/>
          <p:cNvSpPr txBox="1">
            <a:spLocks noChangeArrowheads="1"/>
          </p:cNvSpPr>
          <p:nvPr/>
        </p:nvSpPr>
        <p:spPr bwMode="auto">
          <a:xfrm>
            <a:off x="2705461" y="4332125"/>
            <a:ext cx="1371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i="1" dirty="0" smtClean="0">
                <a:latin typeface="Times New Roman" pitchFamily="18" charset="0"/>
              </a:rPr>
              <a:t>20 cm</a:t>
            </a:r>
            <a:endParaRPr lang="en-US" sz="2800" b="1" i="1" dirty="0">
              <a:latin typeface="Times New Roman" pitchFamily="18" charset="0"/>
            </a:endParaRPr>
          </a:p>
        </p:txBody>
      </p:sp>
      <p:sp>
        <p:nvSpPr>
          <p:cNvPr id="3375" name="Text Box 3375"/>
          <p:cNvSpPr txBox="1">
            <a:spLocks noChangeArrowheads="1"/>
          </p:cNvSpPr>
          <p:nvPr/>
        </p:nvSpPr>
        <p:spPr bwMode="auto">
          <a:xfrm rot="19200611">
            <a:off x="6038123" y="3601033"/>
            <a:ext cx="107390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i="1" dirty="0" smtClean="0">
                <a:latin typeface="Times New Roman" pitchFamily="18" charset="0"/>
              </a:rPr>
              <a:t>16 cm</a:t>
            </a:r>
            <a:endParaRPr lang="en-US" sz="2800" b="1" i="1" dirty="0">
              <a:latin typeface="Times New Roman" pitchFamily="18" charset="0"/>
            </a:endParaRPr>
          </a:p>
        </p:txBody>
      </p:sp>
      <p:sp>
        <p:nvSpPr>
          <p:cNvPr id="3376" name="Text Box 3376"/>
          <p:cNvSpPr txBox="1">
            <a:spLocks noChangeArrowheads="1"/>
          </p:cNvSpPr>
          <p:nvPr/>
        </p:nvSpPr>
        <p:spPr bwMode="auto">
          <a:xfrm>
            <a:off x="-71717" y="3163478"/>
            <a:ext cx="1219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i="1" dirty="0" smtClean="0">
                <a:latin typeface="Times New Roman" pitchFamily="18" charset="0"/>
              </a:rPr>
              <a:t>10 cm</a:t>
            </a:r>
            <a:endParaRPr lang="en-US" sz="2800" b="1" i="1" dirty="0">
              <a:latin typeface="Times New Roman" pitchFamily="18" charset="0"/>
            </a:endParaRPr>
          </a:p>
        </p:txBody>
      </p:sp>
      <p:grpSp>
        <p:nvGrpSpPr>
          <p:cNvPr id="3792" name="Group 3791"/>
          <p:cNvGrpSpPr/>
          <p:nvPr/>
        </p:nvGrpSpPr>
        <p:grpSpPr>
          <a:xfrm>
            <a:off x="113600" y="4472295"/>
            <a:ext cx="1219200" cy="492417"/>
            <a:chOff x="4483" y="4498175"/>
            <a:chExt cx="1219200" cy="492417"/>
          </a:xfrm>
        </p:grpSpPr>
        <p:sp>
          <p:nvSpPr>
            <p:cNvPr id="3388" name="AutoShape 3379"/>
            <p:cNvSpPr>
              <a:spLocks noChangeArrowheads="1"/>
            </p:cNvSpPr>
            <p:nvPr/>
          </p:nvSpPr>
          <p:spPr bwMode="auto">
            <a:xfrm>
              <a:off x="4483" y="4498175"/>
              <a:ext cx="609600" cy="45720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89" name="Text Box 3380"/>
            <p:cNvSpPr txBox="1">
              <a:spLocks noChangeArrowheads="1"/>
            </p:cNvSpPr>
            <p:nvPr/>
          </p:nvSpPr>
          <p:spPr bwMode="auto">
            <a:xfrm>
              <a:off x="4483" y="4682815"/>
              <a:ext cx="1219200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lnSpc>
                  <a:spcPct val="25000"/>
                </a:lnSpc>
                <a:spcBef>
                  <a:spcPct val="50000"/>
                </a:spcBef>
                <a:spcAft>
                  <a:spcPct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1</a:t>
              </a:r>
            </a:p>
            <a:p>
              <a:pPr fontAlgn="base">
                <a:lnSpc>
                  <a:spcPct val="25000"/>
                </a:lnSpc>
                <a:spcBef>
                  <a:spcPct val="50000"/>
                </a:spcBef>
                <a:spcAft>
                  <a:spcPct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cm</a:t>
              </a:r>
              <a:r>
                <a:rPr lang="en-US" sz="1400" b="1" baseline="300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pic>
        <p:nvPicPr>
          <p:cNvPr id="3404" name="Picture 340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546" y="5203490"/>
            <a:ext cx="2401844" cy="1802423"/>
          </a:xfrm>
          <a:prstGeom prst="rect">
            <a:avLst/>
          </a:prstGeom>
        </p:spPr>
      </p:pic>
      <p:sp>
        <p:nvSpPr>
          <p:cNvPr id="3406" name="Text Box 698"/>
          <p:cNvSpPr txBox="1">
            <a:spLocks noChangeArrowheads="1"/>
          </p:cNvSpPr>
          <p:nvPr/>
        </p:nvSpPr>
        <p:spPr bwMode="auto">
          <a:xfrm>
            <a:off x="753129" y="5554879"/>
            <a:ext cx="724662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 lớp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kumimoji="0" lang="en-US" sz="2400" b="1" kern="1200" cap="none" spc="0" normalizeH="0" baseline="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en-US" sz="2400" b="1" kern="1200" cap="none" spc="0" normalizeH="0" baseline="0" noProof="0" dirty="0">
                <a:latin typeface="Arial" panose="020B0604020202020204" pitchFamily="34" charset="0"/>
                <a:cs typeface="Arial" panose="020B0604020202020204" pitchFamily="34" charset="0"/>
              </a:rPr>
              <a:t>20 x 16 = 320 </a:t>
            </a:r>
            <a:r>
              <a:rPr kumimoji="0" lang="en-US" sz="2400" b="1" kern="1200" cap="none" spc="0" normalizeH="0" baseline="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kumimoji="0" lang="en-US" sz="2400" b="1" kern="1200" cap="none" spc="0" normalizeH="0" baseline="0" noProof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kumimoji="0" lang="en-US" sz="2400" b="1" kern="1200" cap="none" spc="0" normalizeH="0" baseline="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kern="1200" cap="none" spc="0" normalizeH="0" baseline="0" noProof="0" dirty="0">
                <a:latin typeface="Arial" panose="020B0604020202020204" pitchFamily="34" charset="0"/>
                <a:cs typeface="Arial" panose="020B0604020202020204" pitchFamily="34" charset="0"/>
              </a:rPr>
              <a:t>lập phương 1cm</a:t>
            </a:r>
            <a:r>
              <a:rPr kumimoji="0" lang="en-US" sz="2400" b="1" kern="1200" cap="none" spc="0" normalizeH="0" baseline="30000" noProof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kumimoji="0" lang="en-US" sz="2400" b="1" kern="1200" cap="none" spc="0" normalizeH="0" baseline="0" noProof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407" name="Text Box 699"/>
          <p:cNvSpPr txBox="1"/>
          <p:nvPr/>
        </p:nvSpPr>
        <p:spPr>
          <a:xfrm>
            <a:off x="753129" y="6193052"/>
            <a:ext cx="7539224" cy="461665"/>
          </a:xfrm>
          <a:prstGeom prst="rect">
            <a:avLst/>
          </a:prstGeom>
          <a:solidFill>
            <a:srgbClr val="92D050"/>
          </a:solidFill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sz="24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ớ</a:t>
            </a:r>
            <a:r>
              <a:rPr sz="2400" b="1" dirty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dirty="0">
                <a:latin typeface="Arial" panose="020B0604020202020204" pitchFamily="34" charset="0"/>
                <a:cs typeface="Arial" panose="020B0604020202020204" pitchFamily="34" charset="0"/>
              </a:rPr>
              <a:t>320 x10 = 3200 (Hình lập phương 1cm</a:t>
            </a:r>
            <a:r>
              <a:rPr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24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408" name="TextBox 3407"/>
          <p:cNvSpPr txBox="1"/>
          <p:nvPr/>
        </p:nvSpPr>
        <p:spPr>
          <a:xfrm>
            <a:off x="755370" y="4923804"/>
            <a:ext cx="5508625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 hàng có: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hình lập phương 1cm</a:t>
            </a:r>
            <a:r>
              <a:rPr lang="en-US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10" name="Picture 340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1584" y="4603528"/>
            <a:ext cx="3182884" cy="2402385"/>
          </a:xfrm>
          <a:prstGeom prst="rect">
            <a:avLst/>
          </a:prstGeom>
        </p:spPr>
      </p:pic>
      <p:sp>
        <p:nvSpPr>
          <p:cNvPr id="3377" name="Cloud Callout 3376"/>
          <p:cNvSpPr/>
          <p:nvPr/>
        </p:nvSpPr>
        <p:spPr>
          <a:xfrm>
            <a:off x="8736623" y="2975160"/>
            <a:ext cx="3455377" cy="1583776"/>
          </a:xfrm>
          <a:prstGeom prst="cloud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Bố</a:t>
            </a:r>
            <a:r>
              <a:rPr lang="en-US" dirty="0" smtClean="0"/>
              <a:t> </a:t>
            </a:r>
            <a:r>
              <a:rPr lang="en-US" dirty="0" err="1" smtClean="0"/>
              <a:t>sẽ</a:t>
            </a:r>
            <a:r>
              <a:rPr lang="en-US" dirty="0" smtClean="0"/>
              <a:t> </a:t>
            </a:r>
            <a:r>
              <a:rPr lang="en-US" dirty="0" err="1" smtClean="0"/>
              <a:t>vẽ</a:t>
            </a:r>
            <a:r>
              <a:rPr lang="en-US" dirty="0" smtClean="0"/>
              <a:t> </a:t>
            </a:r>
            <a:r>
              <a:rPr lang="en-US" dirty="0" err="1" smtClean="0"/>
              <a:t>mô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chiếc</a:t>
            </a:r>
            <a:r>
              <a:rPr lang="en-US" dirty="0" smtClean="0"/>
              <a:t> </a:t>
            </a:r>
            <a:r>
              <a:rPr lang="en-US" dirty="0" err="1" smtClean="0"/>
              <a:t>bể</a:t>
            </a:r>
            <a:r>
              <a:rPr lang="en-US" dirty="0" smtClean="0"/>
              <a:t> </a:t>
            </a:r>
            <a:r>
              <a:rPr lang="en-US" dirty="0" err="1" smtClean="0"/>
              <a:t>cá</a:t>
            </a:r>
            <a:r>
              <a:rPr lang="en-US" dirty="0" smtClean="0"/>
              <a:t> </a:t>
            </a:r>
            <a:r>
              <a:rPr lang="en-US" dirty="0" err="1" smtClean="0"/>
              <a:t>thành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hộp</a:t>
            </a:r>
            <a:r>
              <a:rPr lang="en-US" dirty="0" smtClean="0"/>
              <a:t> </a:t>
            </a:r>
            <a:r>
              <a:rPr lang="en-US" dirty="0" err="1" smtClean="0"/>
              <a:t>chữ</a:t>
            </a:r>
            <a:r>
              <a:rPr lang="en-US" dirty="0" smtClean="0"/>
              <a:t> </a:t>
            </a:r>
            <a:r>
              <a:rPr lang="en-US" dirty="0" err="1" smtClean="0"/>
              <a:t>nhật</a:t>
            </a:r>
            <a:r>
              <a:rPr lang="en-US" dirty="0" smtClean="0"/>
              <a:t> </a:t>
            </a:r>
            <a:r>
              <a:rPr lang="en-US" dirty="0" err="1" smtClean="0"/>
              <a:t>để</a:t>
            </a:r>
            <a:r>
              <a:rPr lang="en-US" dirty="0" smtClean="0"/>
              <a:t> </a:t>
            </a:r>
            <a:r>
              <a:rPr lang="en-US" dirty="0" err="1" smtClean="0"/>
              <a:t>dạy</a:t>
            </a:r>
            <a:r>
              <a:rPr lang="en-US" dirty="0" smtClean="0"/>
              <a:t> con </a:t>
            </a:r>
            <a:r>
              <a:rPr lang="en-US" dirty="0" err="1" smtClean="0"/>
              <a:t>nhé</a:t>
            </a:r>
            <a:r>
              <a:rPr lang="en-US" dirty="0" smtClean="0"/>
              <a:t>! </a:t>
            </a:r>
            <a:endParaRPr lang="en-US" dirty="0"/>
          </a:p>
        </p:txBody>
      </p:sp>
      <p:sp>
        <p:nvSpPr>
          <p:cNvPr id="3791" name="Rectangle 4"/>
          <p:cNvSpPr/>
          <p:nvPr/>
        </p:nvSpPr>
        <p:spPr>
          <a:xfrm>
            <a:off x="485254" y="122738"/>
            <a:ext cx="11481281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r>
              <a:rPr sz="2800" i="1" dirty="0">
                <a:latin typeface="Arial" panose="020B0604020202020204" pitchFamily="34" charset="0"/>
              </a:rPr>
              <a:t>Ví dụ:</a:t>
            </a:r>
            <a:r>
              <a:rPr sz="2800" dirty="0">
                <a:latin typeface="Arial" panose="020B0604020202020204" pitchFamily="34" charset="0"/>
              </a:rPr>
              <a:t> Tính thể tích hình hộp chữ nhật có chiều dài 20 cm, chiều rộng 16 cm và chiều cao 10 cm.</a:t>
            </a:r>
          </a:p>
        </p:txBody>
      </p:sp>
    </p:spTree>
    <p:extLst>
      <p:ext uri="{BB962C8B-B14F-4D97-AF65-F5344CB8AC3E}">
        <p14:creationId xmlns:p14="http://schemas.microsoft.com/office/powerpoint/2010/main" val="407450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7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3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00"/>
                            </p:stCondLst>
                            <p:childTnLst>
                              <p:par>
                                <p:cTn id="8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500"/>
                            </p:stCondLst>
                            <p:childTnLst>
                              <p:par>
                                <p:cTn id="9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0"/>
                            </p:stCondLst>
                            <p:childTnLst>
                              <p:par>
                                <p:cTn id="9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500"/>
                            </p:stCondLst>
                            <p:childTnLst>
                              <p:par>
                                <p:cTn id="10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6000"/>
                            </p:stCondLst>
                            <p:childTnLst>
                              <p:par>
                                <p:cTn id="10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500"/>
                            </p:stCondLst>
                            <p:childTnLst>
                              <p:par>
                                <p:cTn id="11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1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7500"/>
                            </p:stCondLst>
                            <p:childTnLst>
                              <p:par>
                                <p:cTn id="12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8000"/>
                            </p:stCondLst>
                            <p:childTnLst>
                              <p:par>
                                <p:cTn id="12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8500"/>
                            </p:stCondLst>
                            <p:childTnLst>
                              <p:par>
                                <p:cTn id="13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9000"/>
                            </p:stCondLst>
                            <p:childTnLst>
                              <p:par>
                                <p:cTn id="13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9500"/>
                            </p:stCondLst>
                            <p:childTnLst>
                              <p:par>
                                <p:cTn id="14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6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000"/>
                            </p:stCondLst>
                            <p:childTnLst>
                              <p:par>
                                <p:cTn id="17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4000"/>
                            </p:stCondLst>
                            <p:childTnLst>
                              <p:par>
                                <p:cTn id="176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0"/>
                            </p:stCondLst>
                            <p:childTnLst>
                              <p:par>
                                <p:cTn id="18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6000"/>
                            </p:stCondLst>
                            <p:childTnLst>
                              <p:par>
                                <p:cTn id="186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7000"/>
                            </p:stCondLst>
                            <p:childTnLst>
                              <p:par>
                                <p:cTn id="19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8000"/>
                            </p:stCondLst>
                            <p:childTnLst>
                              <p:par>
                                <p:cTn id="196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9000"/>
                            </p:stCondLst>
                            <p:childTnLst>
                              <p:par>
                                <p:cTn id="20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6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6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2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26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1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4" dur="1000"/>
                                        <p:tgtEl>
                                          <p:spTgt spid="3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1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000"/>
                            </p:stCondLst>
                            <p:childTnLst>
                              <p:par>
                                <p:cTn id="242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1000" fill="hold"/>
                                        <p:tgtEl>
                                          <p:spTgt spid="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2000"/>
                            </p:stCondLst>
                            <p:childTnLst>
                              <p:par>
                                <p:cTn id="247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1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1000" fill="hold"/>
                                        <p:tgtEl>
                                          <p:spTgt spid="1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3000"/>
                            </p:stCondLst>
                            <p:childTnLst>
                              <p:par>
                                <p:cTn id="252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1000" fill="hold"/>
                                        <p:tgtEl>
                                          <p:spTgt spid="1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1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4000"/>
                            </p:stCondLst>
                            <p:childTnLst>
                              <p:par>
                                <p:cTn id="257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1000" fill="hold"/>
                                        <p:tgtEl>
                                          <p:spTgt spid="1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" dur="1000" fill="hold"/>
                                        <p:tgtEl>
                                          <p:spTgt spid="1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5000"/>
                            </p:stCondLst>
                            <p:childTnLst>
                              <p:par>
                                <p:cTn id="262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4" dur="1000" fill="hold"/>
                                        <p:tgtEl>
                                          <p:spTgt spid="20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1000" fill="hold"/>
                                        <p:tgtEl>
                                          <p:spTgt spid="2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6000"/>
                            </p:stCondLst>
                            <p:childTnLst>
                              <p:par>
                                <p:cTn id="267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9" dur="1000" fill="hold"/>
                                        <p:tgtEl>
                                          <p:spTgt spid="2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0" dur="1000" fill="hold"/>
                                        <p:tgtEl>
                                          <p:spTgt spid="2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7000"/>
                            </p:stCondLst>
                            <p:childTnLst>
                              <p:par>
                                <p:cTn id="272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4" dur="1000" fill="hold"/>
                                        <p:tgtEl>
                                          <p:spTgt spid="2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5" dur="1000" fill="hold"/>
                                        <p:tgtEl>
                                          <p:spTgt spid="2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7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9" dur="1000" fill="hold"/>
                                        <p:tgtEl>
                                          <p:spTgt spid="3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0" dur="1000" fill="hold"/>
                                        <p:tgtEl>
                                          <p:spTgt spid="3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5" dur="1000"/>
                                        <p:tgtEl>
                                          <p:spTgt spid="3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374" grpId="0"/>
      <p:bldP spid="3375" grpId="0"/>
      <p:bldP spid="3376" grpId="0"/>
      <p:bldP spid="3406" grpId="0" bldLvl="0" animBg="1"/>
      <p:bldP spid="3407" grpId="0" animBg="1"/>
      <p:bldP spid="3408" grpId="0" animBg="1"/>
      <p:bldP spid="3377" grpId="0" animBg="1"/>
      <p:bldP spid="3377" grpId="1" animBg="1"/>
      <p:bldP spid="379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42"/>
          <p:cNvSpPr txBox="1"/>
          <p:nvPr/>
        </p:nvSpPr>
        <p:spPr>
          <a:xfrm>
            <a:off x="952500" y="4664394"/>
            <a:ext cx="9144000" cy="11906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Vậy thể tích hình hộp chữ nhật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đã cho</a:t>
            </a: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 là:</a:t>
            </a:r>
          </a:p>
          <a:p>
            <a:pPr algn="ctr"/>
            <a:r>
              <a:rPr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x 16 x 10 = 3200 (cm</a:t>
            </a:r>
            <a:r>
              <a:rPr sz="36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Text Box 243"/>
          <p:cNvSpPr txBox="1"/>
          <p:nvPr/>
        </p:nvSpPr>
        <p:spPr>
          <a:xfrm>
            <a:off x="4686300" y="2878475"/>
            <a:ext cx="838200" cy="14335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8800" dirty="0"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6" name="Text Box 544"/>
          <p:cNvSpPr txBox="1"/>
          <p:nvPr/>
        </p:nvSpPr>
        <p:spPr>
          <a:xfrm>
            <a:off x="47486" y="1287306"/>
            <a:ext cx="11430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b="1" dirty="0">
                <a:latin typeface="Arial" panose="020B0604020202020204" pitchFamily="34" charset="0"/>
              </a:rPr>
              <a:t>10 cm</a:t>
            </a:r>
          </a:p>
        </p:txBody>
      </p:sp>
      <p:sp>
        <p:nvSpPr>
          <p:cNvPr id="7" name="Rectangle 545"/>
          <p:cNvSpPr/>
          <p:nvPr/>
        </p:nvSpPr>
        <p:spPr>
          <a:xfrm rot="18784841">
            <a:off x="2792436" y="1766739"/>
            <a:ext cx="83185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b="1" dirty="0">
                <a:latin typeface="Arial" panose="020B0604020202020204" pitchFamily="34" charset="0"/>
              </a:rPr>
              <a:t>16 cm</a:t>
            </a:r>
          </a:p>
        </p:txBody>
      </p:sp>
      <p:sp>
        <p:nvSpPr>
          <p:cNvPr id="8" name="Text Box 546"/>
          <p:cNvSpPr txBox="1"/>
          <p:nvPr/>
        </p:nvSpPr>
        <p:spPr>
          <a:xfrm>
            <a:off x="1371600" y="2131857"/>
            <a:ext cx="11430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b="1" dirty="0">
                <a:latin typeface="Arial" panose="020B0604020202020204" pitchFamily="34" charset="0"/>
              </a:rPr>
              <a:t>20 cm</a:t>
            </a:r>
          </a:p>
        </p:txBody>
      </p:sp>
      <p:sp>
        <p:nvSpPr>
          <p:cNvPr id="10" name="AutoShape 548"/>
          <p:cNvSpPr/>
          <p:nvPr/>
        </p:nvSpPr>
        <p:spPr>
          <a:xfrm>
            <a:off x="833438" y="632149"/>
            <a:ext cx="2449252" cy="1463040"/>
          </a:xfrm>
          <a:prstGeom prst="cube">
            <a:avLst>
              <a:gd name="adj" fmla="val 37329"/>
            </a:avLst>
          </a:prstGeom>
          <a:noFill/>
          <a:ln w="28575" cap="flat" cmpd="sng">
            <a:solidFill>
              <a:srgbClr val="7030A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2" name="AutoShape 551"/>
          <p:cNvSpPr/>
          <p:nvPr/>
        </p:nvSpPr>
        <p:spPr>
          <a:xfrm>
            <a:off x="228600" y="2542939"/>
            <a:ext cx="3429000" cy="1673705"/>
          </a:xfrm>
          <a:prstGeom prst="upArrowCallout">
            <a:avLst>
              <a:gd name="adj1" fmla="val 56250"/>
              <a:gd name="adj2" fmla="val 56250"/>
              <a:gd name="adj3" fmla="val 16666"/>
              <a:gd name="adj4" fmla="val 6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endParaRPr lang="en-US" sz="2400" b="1" dirty="0" smtClean="0"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sz="2400" b="1" dirty="0" err="1" smtClean="0">
                <a:latin typeface="Arial" panose="020B0604020202020204" pitchFamily="34" charset="0"/>
              </a:rPr>
              <a:t>Thể</a:t>
            </a:r>
            <a:r>
              <a:rPr sz="2400" b="1" dirty="0" smtClean="0">
                <a:latin typeface="Arial" panose="020B0604020202020204" pitchFamily="34" charset="0"/>
              </a:rPr>
              <a:t> </a:t>
            </a:r>
            <a:r>
              <a:rPr sz="2400" b="1" dirty="0" err="1">
                <a:latin typeface="Arial" panose="020B0604020202020204" pitchFamily="34" charset="0"/>
              </a:rPr>
              <a:t>tích</a:t>
            </a:r>
            <a:r>
              <a:rPr sz="2400" b="1" dirty="0">
                <a:latin typeface="Arial" panose="020B0604020202020204" pitchFamily="34" charset="0"/>
              </a:rPr>
              <a:t> </a:t>
            </a:r>
            <a:endParaRPr lang="en-US" sz="2400" b="1" dirty="0" smtClean="0"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sz="2400" b="1" dirty="0" err="1" smtClean="0">
                <a:latin typeface="Arial" panose="020B0604020202020204" pitchFamily="34" charset="0"/>
              </a:rPr>
              <a:t>hình</a:t>
            </a:r>
            <a:r>
              <a:rPr sz="2400" b="1" dirty="0" smtClean="0">
                <a:latin typeface="Arial" panose="020B0604020202020204" pitchFamily="34" charset="0"/>
              </a:rPr>
              <a:t> </a:t>
            </a:r>
            <a:r>
              <a:rPr sz="2400" b="1" dirty="0">
                <a:latin typeface="Arial" panose="020B0604020202020204" pitchFamily="34" charset="0"/>
              </a:rPr>
              <a:t>hộp </a:t>
            </a:r>
            <a:r>
              <a:rPr sz="2400" b="1" dirty="0" err="1">
                <a:latin typeface="Arial" panose="020B0604020202020204" pitchFamily="34" charset="0"/>
              </a:rPr>
              <a:t>chữ</a:t>
            </a:r>
            <a:r>
              <a:rPr sz="2400" b="1" dirty="0">
                <a:latin typeface="Arial" panose="020B0604020202020204" pitchFamily="34" charset="0"/>
              </a:rPr>
              <a:t> </a:t>
            </a:r>
            <a:r>
              <a:rPr sz="2400" b="1" dirty="0" err="1" smtClean="0">
                <a:latin typeface="Arial" panose="020B0604020202020204" pitchFamily="34" charset="0"/>
              </a:rPr>
              <a:t>nhật</a:t>
            </a:r>
            <a:endParaRPr lang="en-US" sz="2400" b="1" dirty="0" smtClean="0"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endParaRPr sz="2400" b="1" dirty="0">
              <a:latin typeface="Arial" panose="020B0604020202020204" pitchFamily="34" charset="0"/>
            </a:endParaRPr>
          </a:p>
          <a:p>
            <a:pPr algn="ctr"/>
            <a:endParaRPr sz="2000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3" name="AutoShape 552"/>
          <p:cNvSpPr/>
          <p:nvPr/>
        </p:nvSpPr>
        <p:spPr>
          <a:xfrm>
            <a:off x="6594231" y="2498570"/>
            <a:ext cx="3429000" cy="1718074"/>
          </a:xfrm>
          <a:prstGeom prst="upArrowCallout">
            <a:avLst>
              <a:gd name="adj1" fmla="val 56250"/>
              <a:gd name="adj2" fmla="val 56250"/>
              <a:gd name="adj3" fmla="val 16666"/>
              <a:gd name="adj4" fmla="val 6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sz="2400" b="1" dirty="0">
                <a:solidFill>
                  <a:srgbClr val="000099"/>
                </a:solidFill>
                <a:latin typeface="Arial" panose="020B0604020202020204" pitchFamily="34" charset="0"/>
              </a:rPr>
              <a:t>3200 hình lập </a:t>
            </a:r>
            <a:r>
              <a:rPr sz="2400" b="1" dirty="0" err="1">
                <a:solidFill>
                  <a:srgbClr val="000099"/>
                </a:solidFill>
                <a:latin typeface="Arial" panose="020B0604020202020204" pitchFamily="34" charset="0"/>
              </a:rPr>
              <a:t>phương</a:t>
            </a:r>
            <a:r>
              <a:rPr sz="2400" b="1" dirty="0">
                <a:solidFill>
                  <a:srgbClr val="000099"/>
                </a:solidFill>
                <a:latin typeface="Arial" panose="020B0604020202020204" pitchFamily="34" charset="0"/>
              </a:rPr>
              <a:t> </a:t>
            </a:r>
            <a:endParaRPr lang="en-US" sz="2400" b="1" dirty="0" smtClean="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algn="ctr"/>
            <a:r>
              <a:rPr sz="2400" b="1" dirty="0" smtClean="0">
                <a:solidFill>
                  <a:srgbClr val="000099"/>
                </a:solidFill>
                <a:latin typeface="Arial" panose="020B0604020202020204" pitchFamily="34" charset="0"/>
              </a:rPr>
              <a:t>1cm</a:t>
            </a:r>
            <a:r>
              <a:rPr sz="2400" b="1" baseline="30000" dirty="0" smtClean="0">
                <a:solidFill>
                  <a:srgbClr val="000099"/>
                </a:solidFill>
                <a:latin typeface="Arial" panose="020B0604020202020204" pitchFamily="34" charset="0"/>
              </a:rPr>
              <a:t>3</a:t>
            </a:r>
            <a:r>
              <a:rPr sz="2400" b="1" dirty="0" smtClean="0">
                <a:solidFill>
                  <a:srgbClr val="000099"/>
                </a:solidFill>
                <a:latin typeface="Arial" panose="020B0604020202020204" pitchFamily="34" charset="0"/>
              </a:rPr>
              <a:t> hay </a:t>
            </a:r>
            <a:r>
              <a:rPr sz="2400" b="1" dirty="0">
                <a:solidFill>
                  <a:srgbClr val="000099"/>
                </a:solidFill>
                <a:latin typeface="Arial" panose="020B0604020202020204" pitchFamily="34" charset="0"/>
              </a:rPr>
              <a:t>3200cm</a:t>
            </a:r>
            <a:r>
              <a:rPr sz="2400" b="1" baseline="30000" dirty="0">
                <a:solidFill>
                  <a:srgbClr val="000099"/>
                </a:solidFill>
                <a:latin typeface="Arial" panose="020B0604020202020204" pitchFamily="34" charset="0"/>
              </a:rPr>
              <a:t>3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98688"/>
            <a:ext cx="4219714" cy="1977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53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2" grpId="0" bldLvl="0" animBg="1"/>
      <p:bldP spid="13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9"/>
          <p:cNvSpPr/>
          <p:nvPr/>
        </p:nvSpPr>
        <p:spPr>
          <a:xfrm rot="16200000">
            <a:off x="6446939" y="944753"/>
            <a:ext cx="126849" cy="623566"/>
          </a:xfrm>
          <a:prstGeom prst="leftBrace">
            <a:avLst>
              <a:gd name="adj1" fmla="val 25000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10"/>
          <p:cNvSpPr txBox="1"/>
          <p:nvPr/>
        </p:nvSpPr>
        <p:spPr>
          <a:xfrm>
            <a:off x="5884335" y="1840715"/>
            <a:ext cx="1158707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endParaRPr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11"/>
          <p:cNvSpPr/>
          <p:nvPr/>
        </p:nvSpPr>
        <p:spPr>
          <a:xfrm rot="16200000">
            <a:off x="7420613" y="955441"/>
            <a:ext cx="155943" cy="623566"/>
          </a:xfrm>
          <a:prstGeom prst="leftBrace">
            <a:avLst>
              <a:gd name="adj1" fmla="val 25000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12"/>
          <p:cNvSpPr/>
          <p:nvPr/>
        </p:nvSpPr>
        <p:spPr>
          <a:xfrm rot="16200000">
            <a:off x="8332498" y="1000378"/>
            <a:ext cx="165216" cy="542963"/>
          </a:xfrm>
          <a:prstGeom prst="leftBrace">
            <a:avLst>
              <a:gd name="adj1" fmla="val 25000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14"/>
          <p:cNvSpPr txBox="1"/>
          <p:nvPr/>
        </p:nvSpPr>
        <p:spPr>
          <a:xfrm>
            <a:off x="9129050" y="1858439"/>
            <a:ext cx="1858796" cy="4723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endParaRPr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17"/>
          <p:cNvSpPr/>
          <p:nvPr/>
        </p:nvSpPr>
        <p:spPr>
          <a:xfrm>
            <a:off x="6857014" y="1856623"/>
            <a:ext cx="426766" cy="4723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8" name="Rectangle 18"/>
          <p:cNvSpPr/>
          <p:nvPr/>
        </p:nvSpPr>
        <p:spPr>
          <a:xfrm>
            <a:off x="7936919" y="1829290"/>
            <a:ext cx="485798" cy="4723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9" name="Rectangle 19"/>
          <p:cNvSpPr/>
          <p:nvPr/>
        </p:nvSpPr>
        <p:spPr>
          <a:xfrm>
            <a:off x="9051765" y="1883997"/>
            <a:ext cx="496729" cy="4723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0" name="Line 20"/>
          <p:cNvSpPr/>
          <p:nvPr/>
        </p:nvSpPr>
        <p:spPr>
          <a:xfrm>
            <a:off x="6510363" y="1416424"/>
            <a:ext cx="0" cy="389858"/>
          </a:xfrm>
          <a:prstGeom prst="line">
            <a:avLst/>
          </a:prstGeom>
          <a:ln w="38100" cap="flat" cmpd="sng">
            <a:solidFill>
              <a:srgbClr val="157D29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1" name="Line 21"/>
          <p:cNvSpPr/>
          <p:nvPr/>
        </p:nvSpPr>
        <p:spPr>
          <a:xfrm>
            <a:off x="9562251" y="1416424"/>
            <a:ext cx="0" cy="389858"/>
          </a:xfrm>
          <a:prstGeom prst="line">
            <a:avLst/>
          </a:prstGeom>
          <a:ln w="38100" cap="flat" cmpd="sng">
            <a:solidFill>
              <a:srgbClr val="157D29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2" name="Line 22"/>
          <p:cNvSpPr/>
          <p:nvPr/>
        </p:nvSpPr>
        <p:spPr>
          <a:xfrm>
            <a:off x="8425949" y="1439432"/>
            <a:ext cx="0" cy="389858"/>
          </a:xfrm>
          <a:prstGeom prst="line">
            <a:avLst/>
          </a:prstGeom>
          <a:ln w="38100" cap="flat" cmpd="sng">
            <a:solidFill>
              <a:srgbClr val="157D29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3" name="Line 23"/>
          <p:cNvSpPr/>
          <p:nvPr/>
        </p:nvSpPr>
        <p:spPr>
          <a:xfrm>
            <a:off x="7498584" y="1439432"/>
            <a:ext cx="0" cy="389858"/>
          </a:xfrm>
          <a:prstGeom prst="line">
            <a:avLst/>
          </a:prstGeom>
          <a:ln w="38100" cap="flat" cmpd="sng">
            <a:solidFill>
              <a:srgbClr val="157D29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4" name="Rectangle 48"/>
          <p:cNvSpPr/>
          <p:nvPr/>
        </p:nvSpPr>
        <p:spPr>
          <a:xfrm>
            <a:off x="5596164" y="251431"/>
            <a:ext cx="6238875" cy="1066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Thể tích hình hộp chữ nhật là:</a:t>
            </a:r>
          </a:p>
          <a:p>
            <a:pPr algn="ctr"/>
            <a:r>
              <a:rPr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x 16 x 10 = 3200 (cm</a:t>
            </a:r>
            <a:r>
              <a:rPr sz="32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5" name="Line 49"/>
          <p:cNvSpPr/>
          <p:nvPr/>
        </p:nvSpPr>
        <p:spPr>
          <a:xfrm>
            <a:off x="1402569" y="2694303"/>
            <a:ext cx="0" cy="533400"/>
          </a:xfrm>
          <a:prstGeom prst="line">
            <a:avLst/>
          </a:prstGeom>
          <a:ln w="28575" cap="flat" cmpd="sng">
            <a:solidFill>
              <a:srgbClr val="0066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6" name="Line 50"/>
          <p:cNvSpPr/>
          <p:nvPr/>
        </p:nvSpPr>
        <p:spPr>
          <a:xfrm>
            <a:off x="2987708" y="2252686"/>
            <a:ext cx="0" cy="685800"/>
          </a:xfrm>
          <a:prstGeom prst="line">
            <a:avLst/>
          </a:prstGeom>
          <a:ln w="28575" cap="flat" cmpd="sng">
            <a:solidFill>
              <a:srgbClr val="0066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7" name="Line 51"/>
          <p:cNvSpPr/>
          <p:nvPr/>
        </p:nvSpPr>
        <p:spPr>
          <a:xfrm flipV="1">
            <a:off x="3854823" y="883024"/>
            <a:ext cx="0" cy="533400"/>
          </a:xfrm>
          <a:prstGeom prst="line">
            <a:avLst/>
          </a:prstGeom>
          <a:ln w="28575" cap="flat" cmpd="sng">
            <a:solidFill>
              <a:srgbClr val="0066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8" name="Text Box 52"/>
          <p:cNvSpPr txBox="1"/>
          <p:nvPr/>
        </p:nvSpPr>
        <p:spPr>
          <a:xfrm>
            <a:off x="763125" y="3224551"/>
            <a:ext cx="1223412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 dài</a:t>
            </a:r>
          </a:p>
        </p:txBody>
      </p:sp>
      <p:sp>
        <p:nvSpPr>
          <p:cNvPr id="19" name="Text Box 54"/>
          <p:cNvSpPr txBox="1"/>
          <p:nvPr/>
        </p:nvSpPr>
        <p:spPr>
          <a:xfrm>
            <a:off x="3244800" y="479511"/>
            <a:ext cx="1343085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 cao</a:t>
            </a:r>
          </a:p>
        </p:txBody>
      </p:sp>
      <p:sp>
        <p:nvSpPr>
          <p:cNvPr id="20" name="Text Box 55"/>
          <p:cNvSpPr txBox="1"/>
          <p:nvPr/>
        </p:nvSpPr>
        <p:spPr>
          <a:xfrm>
            <a:off x="7031589" y="1846638"/>
            <a:ext cx="1181612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Box 76"/>
          <p:cNvSpPr txBox="1"/>
          <p:nvPr/>
        </p:nvSpPr>
        <p:spPr>
          <a:xfrm>
            <a:off x="8143624" y="1875216"/>
            <a:ext cx="1143957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endParaRPr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AutoShape 77"/>
          <p:cNvSpPr/>
          <p:nvPr/>
        </p:nvSpPr>
        <p:spPr>
          <a:xfrm rot="16200000">
            <a:off x="9469725" y="787205"/>
            <a:ext cx="77972" cy="935349"/>
          </a:xfrm>
          <a:prstGeom prst="leftBrace">
            <a:avLst>
              <a:gd name="adj1" fmla="val 75000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Box 80"/>
          <p:cNvSpPr txBox="1"/>
          <p:nvPr/>
        </p:nvSpPr>
        <p:spPr>
          <a:xfrm>
            <a:off x="2301720" y="3200119"/>
            <a:ext cx="9314200" cy="2969098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99FF99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32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Muốn tính thể tích hình hộp chữ nhật ta lấy chiều dài nhân với chiều rộng rồi nhân với chiều cao (cùng một đơn vị đo).</a:t>
            </a:r>
          </a:p>
        </p:txBody>
      </p:sp>
      <p:grpSp>
        <p:nvGrpSpPr>
          <p:cNvPr id="24" name="Group 232"/>
          <p:cNvGrpSpPr/>
          <p:nvPr/>
        </p:nvGrpSpPr>
        <p:grpSpPr>
          <a:xfrm>
            <a:off x="443018" y="657757"/>
            <a:ext cx="3454803" cy="1905000"/>
            <a:chOff x="96" y="960"/>
            <a:chExt cx="2544" cy="1359"/>
          </a:xfrm>
        </p:grpSpPr>
        <p:sp>
          <p:nvSpPr>
            <p:cNvPr id="25" name="Text Box 70"/>
            <p:cNvSpPr txBox="1"/>
            <p:nvPr/>
          </p:nvSpPr>
          <p:spPr>
            <a:xfrm>
              <a:off x="1920" y="1212"/>
              <a:ext cx="720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b="1" dirty="0">
                  <a:latin typeface="Arial" panose="020B0604020202020204" pitchFamily="34" charset="0"/>
                </a:rPr>
                <a:t>10 cm</a:t>
              </a:r>
            </a:p>
          </p:txBody>
        </p:sp>
        <p:sp>
          <p:nvSpPr>
            <p:cNvPr id="26" name="Rectangle 71"/>
            <p:cNvSpPr/>
            <p:nvPr/>
          </p:nvSpPr>
          <p:spPr>
            <a:xfrm rot="-2637502">
              <a:off x="1565" y="1808"/>
              <a:ext cx="524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b="1" dirty="0">
                  <a:latin typeface="Arial" panose="020B0604020202020204" pitchFamily="34" charset="0"/>
                </a:rPr>
                <a:t>16 cm</a:t>
              </a:r>
            </a:p>
          </p:txBody>
        </p:sp>
        <p:sp>
          <p:nvSpPr>
            <p:cNvPr id="27" name="Text Box 72"/>
            <p:cNvSpPr txBox="1"/>
            <p:nvPr/>
          </p:nvSpPr>
          <p:spPr>
            <a:xfrm>
              <a:off x="525" y="2088"/>
              <a:ext cx="720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b="1" dirty="0">
                  <a:latin typeface="Arial" panose="020B0604020202020204" pitchFamily="34" charset="0"/>
                </a:rPr>
                <a:t>20 cm</a:t>
              </a:r>
            </a:p>
          </p:txBody>
        </p:sp>
        <p:grpSp>
          <p:nvGrpSpPr>
            <p:cNvPr id="28" name="Group 118"/>
            <p:cNvGrpSpPr/>
            <p:nvPr/>
          </p:nvGrpSpPr>
          <p:grpSpPr>
            <a:xfrm>
              <a:off x="96" y="960"/>
              <a:ext cx="2112" cy="1104"/>
              <a:chOff x="288" y="1344"/>
              <a:chExt cx="2247" cy="1200"/>
            </a:xfrm>
          </p:grpSpPr>
          <p:sp>
            <p:nvSpPr>
              <p:cNvPr id="29" name="AutoShape 119"/>
              <p:cNvSpPr/>
              <p:nvPr/>
            </p:nvSpPr>
            <p:spPr>
              <a:xfrm>
                <a:off x="288" y="1344"/>
                <a:ext cx="1952" cy="1152"/>
              </a:xfrm>
              <a:prstGeom prst="cube">
                <a:avLst>
                  <a:gd name="adj" fmla="val 37329"/>
                </a:avLst>
              </a:prstGeom>
              <a:noFill/>
              <a:ln w="28575" cap="flat" cmpd="sng">
                <a:solidFill>
                  <a:srgbClr val="7030A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" name="Rectangle 120"/>
              <p:cNvSpPr/>
              <p:nvPr/>
            </p:nvSpPr>
            <p:spPr>
              <a:xfrm>
                <a:off x="1959" y="2208"/>
                <a:ext cx="576" cy="33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ctr"/>
              <a:lstStyle/>
              <a:p>
                <a:pPr algn="ctr" eaLnBrk="0" hangingPunct="0"/>
                <a:endParaRPr sz="2800" b="1" baseline="30000" dirty="0">
                  <a:solidFill>
                    <a:srgbClr val="FFFF00"/>
                  </a:solidFill>
                  <a:latin typeface=".VnTime" panose="020B7200000000000000" pitchFamily="34" charset="0"/>
                </a:endParaRPr>
              </a:p>
            </p:txBody>
          </p:sp>
        </p:grpSp>
      </p:grpSp>
      <p:sp>
        <p:nvSpPr>
          <p:cNvPr id="31" name="Text Box 132"/>
          <p:cNvSpPr txBox="1"/>
          <p:nvPr/>
        </p:nvSpPr>
        <p:spPr>
          <a:xfrm>
            <a:off x="2369007" y="2999890"/>
            <a:ext cx="1402948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 rộng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372" y="4425936"/>
            <a:ext cx="3182884" cy="240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39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1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000"/>
                            </p:stCondLst>
                            <p:childTnLst>
                              <p:par>
                                <p:cTn id="12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500"/>
                            </p:stCondLst>
                            <p:childTnLst>
                              <p:par>
                                <p:cTn id="1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000"/>
                            </p:stCondLst>
                            <p:childTnLst>
                              <p:par>
                                <p:cTn id="1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500"/>
                            </p:stCondLst>
                            <p:childTnLst>
                              <p:par>
                                <p:cTn id="1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 animBg="1"/>
      <p:bldP spid="6" grpId="0"/>
      <p:bldP spid="7" grpId="0"/>
      <p:bldP spid="8" grpId="0"/>
      <p:bldP spid="9" grpId="0"/>
      <p:bldP spid="14" grpId="0"/>
      <p:bldP spid="18" grpId="0"/>
      <p:bldP spid="19" grpId="0"/>
      <p:bldP spid="20" grpId="0"/>
      <p:bldP spid="21" grpId="0"/>
      <p:bldP spid="22" grpId="0" animBg="1"/>
      <p:bldP spid="23" grpId="0" animBg="1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0"/>
          <p:cNvGrpSpPr/>
          <p:nvPr/>
        </p:nvGrpSpPr>
        <p:grpSpPr>
          <a:xfrm>
            <a:off x="7737766" y="1102822"/>
            <a:ext cx="4057071" cy="2839729"/>
            <a:chOff x="1104" y="1296"/>
            <a:chExt cx="1672" cy="1968"/>
          </a:xfrm>
        </p:grpSpPr>
        <p:grpSp>
          <p:nvGrpSpPr>
            <p:cNvPr id="20" name="Group 31"/>
            <p:cNvGrpSpPr/>
            <p:nvPr/>
          </p:nvGrpSpPr>
          <p:grpSpPr>
            <a:xfrm>
              <a:off x="1104" y="1296"/>
              <a:ext cx="1440" cy="1968"/>
              <a:chOff x="1104" y="1296"/>
              <a:chExt cx="1440" cy="1968"/>
            </a:xfrm>
          </p:grpSpPr>
          <p:sp>
            <p:nvSpPr>
              <p:cNvPr id="24" name="Line 32"/>
              <p:cNvSpPr/>
              <p:nvPr/>
            </p:nvSpPr>
            <p:spPr>
              <a:xfrm>
                <a:off x="1104" y="1776"/>
                <a:ext cx="0" cy="1488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5" name="Line 33"/>
              <p:cNvSpPr/>
              <p:nvPr/>
            </p:nvSpPr>
            <p:spPr>
              <a:xfrm flipV="1">
                <a:off x="1104" y="1296"/>
                <a:ext cx="384" cy="48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" name="Line 34"/>
              <p:cNvSpPr/>
              <p:nvPr/>
            </p:nvSpPr>
            <p:spPr>
              <a:xfrm>
                <a:off x="1104" y="1776"/>
                <a:ext cx="1056" cy="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7" name="Line 35"/>
              <p:cNvSpPr/>
              <p:nvPr/>
            </p:nvSpPr>
            <p:spPr>
              <a:xfrm flipV="1">
                <a:off x="2160" y="1296"/>
                <a:ext cx="384" cy="48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8" name="Line 36"/>
              <p:cNvSpPr/>
              <p:nvPr/>
            </p:nvSpPr>
            <p:spPr>
              <a:xfrm>
                <a:off x="1488" y="1296"/>
                <a:ext cx="1056" cy="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9" name="Line 37"/>
              <p:cNvSpPr/>
              <p:nvPr/>
            </p:nvSpPr>
            <p:spPr>
              <a:xfrm>
                <a:off x="2160" y="1776"/>
                <a:ext cx="0" cy="1488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" name="Line 38"/>
              <p:cNvSpPr/>
              <p:nvPr/>
            </p:nvSpPr>
            <p:spPr>
              <a:xfrm>
                <a:off x="1104" y="3264"/>
                <a:ext cx="1056" cy="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1" name="Line 39"/>
              <p:cNvSpPr/>
              <p:nvPr/>
            </p:nvSpPr>
            <p:spPr>
              <a:xfrm>
                <a:off x="2544" y="1296"/>
                <a:ext cx="0" cy="1488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2" name="Line 40"/>
              <p:cNvSpPr/>
              <p:nvPr/>
            </p:nvSpPr>
            <p:spPr>
              <a:xfrm flipV="1">
                <a:off x="2160" y="2784"/>
                <a:ext cx="384" cy="48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" name="Line 41"/>
              <p:cNvSpPr/>
              <p:nvPr/>
            </p:nvSpPr>
            <p:spPr>
              <a:xfrm>
                <a:off x="1488" y="1296"/>
                <a:ext cx="0" cy="1488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34" name="Line 42"/>
              <p:cNvSpPr/>
              <p:nvPr/>
            </p:nvSpPr>
            <p:spPr>
              <a:xfrm flipV="1">
                <a:off x="1104" y="2784"/>
                <a:ext cx="384" cy="48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35" name="Line 43"/>
              <p:cNvSpPr/>
              <p:nvPr/>
            </p:nvSpPr>
            <p:spPr>
              <a:xfrm>
                <a:off x="1488" y="2784"/>
                <a:ext cx="1056" cy="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dash"/>
                <a:headEnd type="none" w="med" len="med"/>
                <a:tailEnd type="none" w="med" len="med"/>
              </a:ln>
            </p:spPr>
          </p:sp>
        </p:grpSp>
        <p:sp>
          <p:nvSpPr>
            <p:cNvPr id="22" name="Text Box 45"/>
            <p:cNvSpPr txBox="1"/>
            <p:nvPr/>
          </p:nvSpPr>
          <p:spPr>
            <a:xfrm>
              <a:off x="2363" y="2853"/>
              <a:ext cx="234" cy="291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sz="2400" b="1" dirty="0">
                  <a:solidFill>
                    <a:srgbClr val="CC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23" name="Text Box 46"/>
            <p:cNvSpPr txBox="1"/>
            <p:nvPr/>
          </p:nvSpPr>
          <p:spPr>
            <a:xfrm>
              <a:off x="2552" y="1985"/>
              <a:ext cx="224" cy="291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sz="2400" b="1" dirty="0">
                  <a:solidFill>
                    <a:srgbClr val="CC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grpSp>
        <p:nvGrpSpPr>
          <p:cNvPr id="4" name="Group 47"/>
          <p:cNvGrpSpPr/>
          <p:nvPr/>
        </p:nvGrpSpPr>
        <p:grpSpPr>
          <a:xfrm>
            <a:off x="7737766" y="1102822"/>
            <a:ext cx="3622731" cy="3259628"/>
            <a:chOff x="1104" y="1296"/>
            <a:chExt cx="1493" cy="2259"/>
          </a:xfrm>
        </p:grpSpPr>
        <p:grpSp>
          <p:nvGrpSpPr>
            <p:cNvPr id="5" name="Group 48"/>
            <p:cNvGrpSpPr/>
            <p:nvPr/>
          </p:nvGrpSpPr>
          <p:grpSpPr>
            <a:xfrm>
              <a:off x="1104" y="1296"/>
              <a:ext cx="1440" cy="1968"/>
              <a:chOff x="1104" y="1296"/>
              <a:chExt cx="1440" cy="1968"/>
            </a:xfrm>
          </p:grpSpPr>
          <p:sp>
            <p:nvSpPr>
              <p:cNvPr id="8" name="Line 49"/>
              <p:cNvSpPr/>
              <p:nvPr/>
            </p:nvSpPr>
            <p:spPr>
              <a:xfrm>
                <a:off x="1104" y="1776"/>
                <a:ext cx="0" cy="1488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" name="Line 50"/>
              <p:cNvSpPr/>
              <p:nvPr/>
            </p:nvSpPr>
            <p:spPr>
              <a:xfrm flipV="1">
                <a:off x="1104" y="1296"/>
                <a:ext cx="384" cy="48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" name="Line 51"/>
              <p:cNvSpPr/>
              <p:nvPr/>
            </p:nvSpPr>
            <p:spPr>
              <a:xfrm>
                <a:off x="1104" y="1776"/>
                <a:ext cx="1056" cy="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" name="Line 52"/>
              <p:cNvSpPr/>
              <p:nvPr/>
            </p:nvSpPr>
            <p:spPr>
              <a:xfrm flipV="1">
                <a:off x="2160" y="1296"/>
                <a:ext cx="384" cy="48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2" name="Line 53"/>
              <p:cNvSpPr/>
              <p:nvPr/>
            </p:nvSpPr>
            <p:spPr>
              <a:xfrm>
                <a:off x="1488" y="1296"/>
                <a:ext cx="1056" cy="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" name="Line 54"/>
              <p:cNvSpPr/>
              <p:nvPr/>
            </p:nvSpPr>
            <p:spPr>
              <a:xfrm>
                <a:off x="2160" y="1776"/>
                <a:ext cx="0" cy="1488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" name="Line 55"/>
              <p:cNvSpPr/>
              <p:nvPr/>
            </p:nvSpPr>
            <p:spPr>
              <a:xfrm>
                <a:off x="1104" y="3264"/>
                <a:ext cx="1056" cy="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5" name="Line 56"/>
              <p:cNvSpPr/>
              <p:nvPr/>
            </p:nvSpPr>
            <p:spPr>
              <a:xfrm>
                <a:off x="2544" y="1296"/>
                <a:ext cx="0" cy="1488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" name="Line 57"/>
              <p:cNvSpPr/>
              <p:nvPr/>
            </p:nvSpPr>
            <p:spPr>
              <a:xfrm flipV="1">
                <a:off x="2160" y="2784"/>
                <a:ext cx="384" cy="48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" name="Line 58"/>
              <p:cNvSpPr/>
              <p:nvPr/>
            </p:nvSpPr>
            <p:spPr>
              <a:xfrm>
                <a:off x="1488" y="1296"/>
                <a:ext cx="0" cy="1488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8" name="Line 59"/>
              <p:cNvSpPr/>
              <p:nvPr/>
            </p:nvSpPr>
            <p:spPr>
              <a:xfrm flipV="1">
                <a:off x="1104" y="2784"/>
                <a:ext cx="384" cy="48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9" name="Line 60"/>
              <p:cNvSpPr/>
              <p:nvPr/>
            </p:nvSpPr>
            <p:spPr>
              <a:xfrm>
                <a:off x="1488" y="2784"/>
                <a:ext cx="1056" cy="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dash"/>
                <a:headEnd type="none" w="med" len="med"/>
                <a:tailEnd type="none" w="med" len="med"/>
              </a:ln>
            </p:spPr>
          </p:sp>
        </p:grpSp>
        <p:sp>
          <p:nvSpPr>
            <p:cNvPr id="6" name="Text Box 61"/>
            <p:cNvSpPr txBox="1"/>
            <p:nvPr/>
          </p:nvSpPr>
          <p:spPr>
            <a:xfrm>
              <a:off x="1520" y="3264"/>
              <a:ext cx="224" cy="291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sz="2400" b="1" dirty="0">
                  <a:solidFill>
                    <a:srgbClr val="CC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7" name="Text Box 62"/>
            <p:cNvSpPr txBox="1"/>
            <p:nvPr/>
          </p:nvSpPr>
          <p:spPr>
            <a:xfrm>
              <a:off x="2363" y="2858"/>
              <a:ext cx="234" cy="291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sz="2400" b="1" dirty="0">
                  <a:solidFill>
                    <a:srgbClr val="CC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sp>
        <p:nvSpPr>
          <p:cNvPr id="36" name="Text Box 68"/>
          <p:cNvSpPr txBox="1"/>
          <p:nvPr/>
        </p:nvSpPr>
        <p:spPr>
          <a:xfrm>
            <a:off x="299821" y="2911498"/>
            <a:ext cx="8543634" cy="181588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c: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 Box 10"/>
          <p:cNvSpPr txBox="1"/>
          <p:nvPr/>
        </p:nvSpPr>
        <p:spPr>
          <a:xfrm>
            <a:off x="1968777" y="688754"/>
            <a:ext cx="455187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V = a x b x c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21320" y="2341111"/>
            <a:ext cx="60320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V: </a:t>
            </a:r>
            <a:r>
              <a:rPr lang="en-US" sz="28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 tích hình hộp chữ nhật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 Box 80"/>
          <p:cNvSpPr txBox="1"/>
          <p:nvPr/>
        </p:nvSpPr>
        <p:spPr>
          <a:xfrm>
            <a:off x="378999" y="4897174"/>
            <a:ext cx="11591327" cy="173664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99FF99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32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Muốn tính thể tích hình hộp chữ nhật ta lấy chiều dài nhân với chiều rộng rồi nhân với chiều cao (cùng một đơn vị đo).</a:t>
            </a:r>
          </a:p>
        </p:txBody>
      </p:sp>
    </p:spTree>
    <p:extLst>
      <p:ext uri="{BB962C8B-B14F-4D97-AF65-F5344CB8AC3E}">
        <p14:creationId xmlns:p14="http://schemas.microsoft.com/office/powerpoint/2010/main" val="48860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6" grpId="1"/>
      <p:bldP spid="37" grpId="0" animBg="1"/>
      <p:bldP spid="37" grpId="1" animBg="1"/>
      <p:bldP spid="38" grpId="0"/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9C8A3705-D905-488F-9CE1-729CDB0839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92386" y="1191855"/>
            <a:ext cx="7732939" cy="3866469"/>
          </a:xfrm>
          <a:custGeom>
            <a:avLst/>
            <a:gdLst>
              <a:gd name="connsiteX0" fmla="*/ 8091242 w 8196943"/>
              <a:gd name="connsiteY0" fmla="*/ 0 h 4098471"/>
              <a:gd name="connsiteX1" fmla="*/ 8196943 w 8196943"/>
              <a:gd name="connsiteY1" fmla="*/ 0 h 4098471"/>
              <a:gd name="connsiteX2" fmla="*/ 8196943 w 8196943"/>
              <a:gd name="connsiteY2" fmla="*/ 766142 h 4098471"/>
              <a:gd name="connsiteX3" fmla="*/ 7987259 w 8196943"/>
              <a:gd name="connsiteY3" fmla="*/ 796665 h 4098471"/>
              <a:gd name="connsiteX4" fmla="*/ 7989692 w 8196943"/>
              <a:gd name="connsiteY4" fmla="*/ 795419 h 4098471"/>
              <a:gd name="connsiteX5" fmla="*/ 8071252 w 8196943"/>
              <a:gd name="connsiteY5" fmla="*/ 709777 h 4098471"/>
              <a:gd name="connsiteX6" fmla="*/ 8110684 w 8196943"/>
              <a:gd name="connsiteY6" fmla="*/ 19716 h 4098471"/>
              <a:gd name="connsiteX7" fmla="*/ 1627861 w 8196943"/>
              <a:gd name="connsiteY7" fmla="*/ 0 h 4098471"/>
              <a:gd name="connsiteX8" fmla="*/ 6922112 w 8196943"/>
              <a:gd name="connsiteY8" fmla="*/ 0 h 4098471"/>
              <a:gd name="connsiteX9" fmla="*/ 6931853 w 8196943"/>
              <a:gd name="connsiteY9" fmla="*/ 66860 h 4098471"/>
              <a:gd name="connsiteX10" fmla="*/ 6957297 w 8196943"/>
              <a:gd name="connsiteY10" fmla="*/ 266167 h 4098471"/>
              <a:gd name="connsiteX11" fmla="*/ 6957297 w 8196943"/>
              <a:gd name="connsiteY11" fmla="*/ 591481 h 4098471"/>
              <a:gd name="connsiteX12" fmla="*/ 6888290 w 8196943"/>
              <a:gd name="connsiteY12" fmla="*/ 906938 h 4098471"/>
              <a:gd name="connsiteX13" fmla="*/ 6898148 w 8196943"/>
              <a:gd name="connsiteY13" fmla="*/ 1123814 h 4098471"/>
              <a:gd name="connsiteX14" fmla="*/ 6996729 w 8196943"/>
              <a:gd name="connsiteY14" fmla="*/ 1212536 h 4098471"/>
              <a:gd name="connsiteX15" fmla="*/ 7184031 w 8196943"/>
              <a:gd name="connsiteY15" fmla="*/ 1123814 h 4098471"/>
              <a:gd name="connsiteX16" fmla="*/ 7304792 w 8196943"/>
              <a:gd name="connsiteY16" fmla="*/ 1027082 h 4098471"/>
              <a:gd name="connsiteX17" fmla="*/ 7306433 w 8196943"/>
              <a:gd name="connsiteY17" fmla="*/ 1025755 h 4098471"/>
              <a:gd name="connsiteX18" fmla="*/ 7085239 w 8196943"/>
              <a:gd name="connsiteY18" fmla="*/ 1338029 h 4098471"/>
              <a:gd name="connsiteX19" fmla="*/ 6837589 w 8196943"/>
              <a:gd name="connsiteY19" fmla="*/ 1566629 h 4098471"/>
              <a:gd name="connsiteX20" fmla="*/ 6628039 w 8196943"/>
              <a:gd name="connsiteY20" fmla="*/ 1795229 h 4098471"/>
              <a:gd name="connsiteX21" fmla="*/ 6485164 w 8196943"/>
              <a:gd name="connsiteY21" fmla="*/ 2023829 h 4098471"/>
              <a:gd name="connsiteX22" fmla="*/ 6542314 w 8196943"/>
              <a:gd name="connsiteY22" fmla="*/ 2309579 h 4098471"/>
              <a:gd name="connsiteX23" fmla="*/ 6789964 w 8196943"/>
              <a:gd name="connsiteY23" fmla="*/ 2471504 h 4098471"/>
              <a:gd name="connsiteX24" fmla="*/ 6789964 w 8196943"/>
              <a:gd name="connsiteY24" fmla="*/ 2919179 h 4098471"/>
              <a:gd name="connsiteX25" fmla="*/ 6494689 w 8196943"/>
              <a:gd name="connsiteY25" fmla="*/ 3719279 h 4098471"/>
              <a:gd name="connsiteX26" fmla="*/ 6667049 w 8196943"/>
              <a:gd name="connsiteY26" fmla="*/ 4098471 h 4098471"/>
              <a:gd name="connsiteX27" fmla="*/ 1030771 w 8196943"/>
              <a:gd name="connsiteY27" fmla="*/ 4098471 h 4098471"/>
              <a:gd name="connsiteX28" fmla="*/ 1103539 w 8196943"/>
              <a:gd name="connsiteY28" fmla="*/ 4052654 h 4098471"/>
              <a:gd name="connsiteX29" fmla="*/ 1313089 w 8196943"/>
              <a:gd name="connsiteY29" fmla="*/ 3319229 h 4098471"/>
              <a:gd name="connsiteX30" fmla="*/ 1313089 w 8196943"/>
              <a:gd name="connsiteY30" fmla="*/ 2823929 h 4098471"/>
              <a:gd name="connsiteX31" fmla="*/ 1313089 w 8196943"/>
              <a:gd name="connsiteY31" fmla="*/ 2290529 h 4098471"/>
              <a:gd name="connsiteX32" fmla="*/ 1255939 w 8196943"/>
              <a:gd name="connsiteY32" fmla="*/ 1671404 h 4098471"/>
              <a:gd name="connsiteX33" fmla="*/ 1551214 w 8196943"/>
              <a:gd name="connsiteY33" fmla="*/ 1204679 h 4098471"/>
              <a:gd name="connsiteX34" fmla="*/ 1655989 w 8196943"/>
              <a:gd name="connsiteY34" fmla="*/ 833204 h 4098471"/>
              <a:gd name="connsiteX35" fmla="*/ 1732189 w 8196943"/>
              <a:gd name="connsiteY35" fmla="*/ 718904 h 4098471"/>
              <a:gd name="connsiteX36" fmla="*/ 2036989 w 8196943"/>
              <a:gd name="connsiteY36" fmla="*/ 128354 h 4098471"/>
              <a:gd name="connsiteX37" fmla="*/ 0 w 8196943"/>
              <a:gd name="connsiteY37" fmla="*/ 0 h 4098471"/>
              <a:gd name="connsiteX38" fmla="*/ 111535 w 8196943"/>
              <a:gd name="connsiteY38" fmla="*/ 0 h 4098471"/>
              <a:gd name="connsiteX39" fmla="*/ 0 w 8196943"/>
              <a:gd name="connsiteY39" fmla="*/ 50988 h 4098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196943" h="4098471">
                <a:moveTo>
                  <a:pt x="8091242" y="0"/>
                </a:moveTo>
                <a:lnTo>
                  <a:pt x="8196943" y="0"/>
                </a:lnTo>
                <a:lnTo>
                  <a:pt x="8196943" y="766142"/>
                </a:lnTo>
                <a:lnTo>
                  <a:pt x="7987259" y="796665"/>
                </a:lnTo>
                <a:lnTo>
                  <a:pt x="7989692" y="795419"/>
                </a:lnTo>
                <a:cubicBezTo>
                  <a:pt x="8023708" y="773957"/>
                  <a:pt x="8052358" y="746334"/>
                  <a:pt x="8071252" y="709777"/>
                </a:cubicBezTo>
                <a:cubicBezTo>
                  <a:pt x="8146830" y="563550"/>
                  <a:pt x="8228980" y="185659"/>
                  <a:pt x="8110684" y="19716"/>
                </a:cubicBezTo>
                <a:close/>
                <a:moveTo>
                  <a:pt x="1627861" y="0"/>
                </a:moveTo>
                <a:lnTo>
                  <a:pt x="6922112" y="0"/>
                </a:lnTo>
                <a:lnTo>
                  <a:pt x="6931853" y="66860"/>
                </a:lnTo>
                <a:cubicBezTo>
                  <a:pt x="6943511" y="141556"/>
                  <a:pt x="6956065" y="213796"/>
                  <a:pt x="6957297" y="266167"/>
                </a:cubicBezTo>
                <a:cubicBezTo>
                  <a:pt x="6960583" y="405822"/>
                  <a:pt x="6968798" y="484686"/>
                  <a:pt x="6957297" y="591481"/>
                </a:cubicBezTo>
                <a:cubicBezTo>
                  <a:pt x="6945796" y="698276"/>
                  <a:pt x="6898148" y="818216"/>
                  <a:pt x="6888290" y="906938"/>
                </a:cubicBezTo>
                <a:cubicBezTo>
                  <a:pt x="6878433" y="995660"/>
                  <a:pt x="6880075" y="1072881"/>
                  <a:pt x="6898148" y="1123814"/>
                </a:cubicBezTo>
                <a:cubicBezTo>
                  <a:pt x="6916221" y="1174747"/>
                  <a:pt x="6949082" y="1212536"/>
                  <a:pt x="6996729" y="1212536"/>
                </a:cubicBezTo>
                <a:cubicBezTo>
                  <a:pt x="7044376" y="1212536"/>
                  <a:pt x="7111739" y="1169818"/>
                  <a:pt x="7184031" y="1123814"/>
                </a:cubicBezTo>
                <a:cubicBezTo>
                  <a:pt x="7220177" y="1100812"/>
                  <a:pt x="7262074" y="1063434"/>
                  <a:pt x="7304792" y="1027082"/>
                </a:cubicBezTo>
                <a:lnTo>
                  <a:pt x="7306433" y="1025755"/>
                </a:lnTo>
                <a:lnTo>
                  <a:pt x="7085239" y="1338029"/>
                </a:lnTo>
                <a:lnTo>
                  <a:pt x="6837589" y="1566629"/>
                </a:lnTo>
                <a:lnTo>
                  <a:pt x="6628039" y="1795229"/>
                </a:lnTo>
                <a:lnTo>
                  <a:pt x="6485164" y="2023829"/>
                </a:lnTo>
                <a:lnTo>
                  <a:pt x="6542314" y="2309579"/>
                </a:lnTo>
                <a:lnTo>
                  <a:pt x="6789964" y="2471504"/>
                </a:lnTo>
                <a:lnTo>
                  <a:pt x="6789964" y="2919179"/>
                </a:lnTo>
                <a:lnTo>
                  <a:pt x="6494689" y="3719279"/>
                </a:lnTo>
                <a:lnTo>
                  <a:pt x="6667049" y="4098471"/>
                </a:lnTo>
                <a:lnTo>
                  <a:pt x="1030771" y="4098471"/>
                </a:lnTo>
                <a:lnTo>
                  <a:pt x="1103539" y="4052654"/>
                </a:lnTo>
                <a:lnTo>
                  <a:pt x="1313089" y="3319229"/>
                </a:lnTo>
                <a:lnTo>
                  <a:pt x="1313089" y="2823929"/>
                </a:lnTo>
                <a:lnTo>
                  <a:pt x="1313089" y="2290529"/>
                </a:lnTo>
                <a:lnTo>
                  <a:pt x="1255939" y="1671404"/>
                </a:lnTo>
                <a:lnTo>
                  <a:pt x="1551214" y="1204679"/>
                </a:lnTo>
                <a:lnTo>
                  <a:pt x="1655989" y="833204"/>
                </a:lnTo>
                <a:lnTo>
                  <a:pt x="1732189" y="718904"/>
                </a:lnTo>
                <a:lnTo>
                  <a:pt x="2036989" y="128354"/>
                </a:lnTo>
                <a:close/>
                <a:moveTo>
                  <a:pt x="0" y="0"/>
                </a:moveTo>
                <a:lnTo>
                  <a:pt x="111535" y="0"/>
                </a:lnTo>
                <a:lnTo>
                  <a:pt x="0" y="50988"/>
                </a:lnTo>
                <a:close/>
              </a:path>
            </a:pathLst>
          </a:cu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F6CBBD6-64CB-450D-8D72-19991DBB869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751" y="2169083"/>
            <a:ext cx="3987087" cy="385893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4620F4C9-5219-4FA1-AAC8-0C9FA12F762C}"/>
              </a:ext>
            </a:extLst>
          </p:cNvPr>
          <p:cNvSpPr txBox="1"/>
          <p:nvPr/>
        </p:nvSpPr>
        <p:spPr>
          <a:xfrm>
            <a:off x="6536413" y="1802070"/>
            <a:ext cx="3976242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8800" dirty="0" err="1" smtClean="0">
                <a:solidFill>
                  <a:srgbClr val="F87D00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Thực</a:t>
            </a:r>
            <a:r>
              <a:rPr lang="en-US" altLang="zh-CN" sz="8800" dirty="0" smtClean="0">
                <a:solidFill>
                  <a:srgbClr val="F87D00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8800" dirty="0" err="1" smtClean="0">
                <a:solidFill>
                  <a:srgbClr val="F87D00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hành</a:t>
            </a:r>
            <a:endParaRPr lang="zh-CN" altLang="en-US" sz="8800" dirty="0">
              <a:solidFill>
                <a:srgbClr val="C52E05"/>
              </a:solidFill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64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80682D34-930B-4F6A-8E94-469B1D608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97260">
            <a:off x="11060713" y="1266777"/>
            <a:ext cx="1485685" cy="552767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68869ED-877E-4D85-803B-1385827B8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846877">
            <a:off x="191785" y="-18320"/>
            <a:ext cx="464021" cy="906721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C915BC41-4C51-4F91-BAB3-2C9798627312}"/>
              </a:ext>
            </a:extLst>
          </p:cNvPr>
          <p:cNvSpPr txBox="1"/>
          <p:nvPr/>
        </p:nvSpPr>
        <p:spPr>
          <a:xfrm>
            <a:off x="847592" y="5249"/>
            <a:ext cx="10771754" cy="1055608"/>
          </a:xfrm>
          <a:prstGeom prst="round2DiagRect">
            <a:avLst/>
          </a:prstGeom>
          <a:solidFill>
            <a:srgbClr val="90EBC0"/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2800" b="1" dirty="0" err="1" smtClean="0">
                <a:solidFill>
                  <a:srgbClr val="C52E0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Bài</a:t>
            </a:r>
            <a:r>
              <a:rPr lang="en-US" altLang="zh-CN" sz="2800" b="1" dirty="0" smtClean="0">
                <a:solidFill>
                  <a:srgbClr val="C52E0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1: </a:t>
            </a:r>
            <a:r>
              <a:rPr lang="en-US" sz="2800" b="1" dirty="0" err="1" smtClean="0">
                <a:latin typeface="Arial" panose="020B0604020202020204" pitchFamily="34" charset="0"/>
              </a:rPr>
              <a:t>Tính</a:t>
            </a:r>
            <a:r>
              <a:rPr lang="en-US" sz="2800" b="1" dirty="0" smtClean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thể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tích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hình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hộp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chữ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nhật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chiều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dài</a:t>
            </a:r>
            <a:r>
              <a:rPr lang="en-US" sz="2800" b="1" dirty="0">
                <a:latin typeface="Arial" panose="020B0604020202020204" pitchFamily="34" charset="0"/>
              </a:rPr>
              <a:t> a, </a:t>
            </a:r>
            <a:r>
              <a:rPr lang="en-US" sz="2800" b="1" dirty="0" err="1">
                <a:latin typeface="Arial" panose="020B0604020202020204" pitchFamily="34" charset="0"/>
              </a:rPr>
              <a:t>chiều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rộng</a:t>
            </a:r>
            <a:r>
              <a:rPr lang="en-US" sz="2800" b="1" dirty="0">
                <a:latin typeface="Arial" panose="020B0604020202020204" pitchFamily="34" charset="0"/>
              </a:rPr>
              <a:t> b, </a:t>
            </a:r>
            <a:r>
              <a:rPr lang="en-US" sz="2800" b="1" dirty="0" err="1">
                <a:latin typeface="Arial" panose="020B0604020202020204" pitchFamily="34" charset="0"/>
              </a:rPr>
              <a:t>chiều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cao</a:t>
            </a:r>
            <a:r>
              <a:rPr lang="en-US" sz="2800" b="1" dirty="0">
                <a:latin typeface="Arial" panose="020B0604020202020204" pitchFamily="34" charset="0"/>
              </a:rPr>
              <a:t> c</a:t>
            </a:r>
            <a:r>
              <a:rPr lang="en-US" sz="2800" b="1" dirty="0" smtClean="0">
                <a:latin typeface="Arial" panose="020B0604020202020204" pitchFamily="34" charset="0"/>
              </a:rPr>
              <a:t>:</a:t>
            </a:r>
            <a:endParaRPr lang="en-US" sz="2800" b="1" dirty="0">
              <a:latin typeface="Arial" panose="020B0604020202020204" pitchFamily="34" charset="0"/>
            </a:endParaRPr>
          </a:p>
        </p:txBody>
      </p:sp>
      <p:sp>
        <p:nvSpPr>
          <p:cNvPr id="30" name="Rectangle 20"/>
          <p:cNvSpPr/>
          <p:nvPr/>
        </p:nvSpPr>
        <p:spPr>
          <a:xfrm>
            <a:off x="847592" y="1236806"/>
            <a:ext cx="6467402" cy="52322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/>
            <a:r>
              <a:rPr sz="2800" b="1" dirty="0">
                <a:latin typeface="Arial" panose="020B0604020202020204" pitchFamily="34" charset="0"/>
                <a:cs typeface="Arial" panose="020B0604020202020204" pitchFamily="34" charset="0"/>
              </a:rPr>
              <a:t>a) a = </a:t>
            </a:r>
            <a:r>
              <a:rPr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sz="2800" b="1" dirty="0">
                <a:latin typeface="Arial" panose="020B0604020202020204" pitchFamily="34" charset="0"/>
                <a:cs typeface="Arial" panose="020B0604020202020204" pitchFamily="34" charset="0"/>
              </a:rPr>
              <a:t>;  b = </a:t>
            </a:r>
            <a:r>
              <a:rPr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sz="2800" b="1" dirty="0">
                <a:latin typeface="Arial" panose="020B0604020202020204" pitchFamily="34" charset="0"/>
                <a:cs typeface="Arial" panose="020B0604020202020204" pitchFamily="34" charset="0"/>
              </a:rPr>
              <a:t>;  c = </a:t>
            </a:r>
            <a:r>
              <a:rPr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24"/>
          <p:cNvSpPr/>
          <p:nvPr/>
        </p:nvSpPr>
        <p:spPr>
          <a:xfrm>
            <a:off x="1803588" y="2351585"/>
            <a:ext cx="45720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</a:t>
            </a:r>
            <a:r>
              <a:rPr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</a:t>
            </a:r>
            <a:r>
              <a:rPr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= 180 (cm</a:t>
            </a:r>
            <a:r>
              <a:rPr sz="2800" b="1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5" name="Rectangle 25"/>
          <p:cNvSpPr/>
          <p:nvPr/>
        </p:nvSpPr>
        <p:spPr>
          <a:xfrm>
            <a:off x="1484681" y="4091366"/>
            <a:ext cx="4684296" cy="523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1,5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</a:t>
            </a:r>
            <a:r>
              <a:rPr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1,1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</a:t>
            </a:r>
            <a:r>
              <a:rPr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 = 0,825 (m</a:t>
            </a:r>
            <a:r>
              <a:rPr sz="2800" b="1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26"/>
              <p:cNvSpPr/>
              <p:nvPr/>
            </p:nvSpPr>
            <p:spPr>
              <a:xfrm>
                <a:off x="1154520" y="5978335"/>
                <a:ext cx="5447642" cy="71468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lang="ar-AE" sz="28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ar-AE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ar-AE" sz="28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(</a:t>
                </a:r>
                <a:r>
                  <a:rPr lang="en-US" sz="28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dm</a:t>
                </a:r>
                <a:r>
                  <a:rPr lang="en-US" sz="2800" b="1" baseline="300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28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sz="28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4520" y="5978335"/>
                <a:ext cx="5447642" cy="714683"/>
              </a:xfrm>
              <a:prstGeom prst="rect">
                <a:avLst/>
              </a:prstGeom>
              <a:blipFill>
                <a:blip r:embed="rId4"/>
                <a:stretch>
                  <a:fillRect l="-2349" b="-8547"/>
                </a:stretch>
              </a:blipFill>
              <a:ln w="952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1253615" y="1786666"/>
            <a:ext cx="53367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 tích hình hộp chữ nhật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65445" y="3497058"/>
            <a:ext cx="53367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 tích hình hộp chữ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303826" y="5430461"/>
            <a:ext cx="5571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/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tích hình hộp chữ nhật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6" name="Rectangle 20"/>
          <p:cNvSpPr/>
          <p:nvPr/>
        </p:nvSpPr>
        <p:spPr>
          <a:xfrm>
            <a:off x="847592" y="2981961"/>
            <a:ext cx="6467402" cy="52322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sz="2800" b="1" dirty="0">
                <a:latin typeface="Arial" panose="020B0604020202020204" pitchFamily="34" charset="0"/>
                <a:cs typeface="Arial" panose="020B0604020202020204" pitchFamily="34" charset="0"/>
              </a:rPr>
              <a:t>a =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1,5 </a:t>
            </a:r>
            <a:r>
              <a:rPr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sz="2800" b="1" dirty="0">
                <a:latin typeface="Arial" panose="020B0604020202020204" pitchFamily="34" charset="0"/>
                <a:cs typeface="Arial" panose="020B0604020202020204" pitchFamily="34" charset="0"/>
              </a:rPr>
              <a:t>;  b =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1,1 </a:t>
            </a:r>
            <a:r>
              <a:rPr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sz="2800" b="1" dirty="0">
                <a:latin typeface="Arial" panose="020B0604020202020204" pitchFamily="34" charset="0"/>
                <a:cs typeface="Arial" panose="020B0604020202020204" pitchFamily="34" charset="0"/>
              </a:rPr>
              <a:t>;  c =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0,5 </a:t>
            </a:r>
            <a:r>
              <a:rPr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20"/>
              <p:cNvSpPr/>
              <p:nvPr/>
            </p:nvSpPr>
            <p:spPr>
              <a:xfrm>
                <a:off x="856075" y="4704652"/>
                <a:ext cx="6458919" cy="73975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marL="342900" indent="-342900"/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ar-AE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ar-AE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 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cm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 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cm</a:t>
                </a:r>
                <a:endParaRPr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7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075" y="4704652"/>
                <a:ext cx="6458919" cy="739754"/>
              </a:xfrm>
              <a:prstGeom prst="rect">
                <a:avLst/>
              </a:prstGeom>
              <a:blipFill>
                <a:blip r:embed="rId5"/>
                <a:stretch>
                  <a:fillRect l="-1887" b="-4959"/>
                </a:stretch>
              </a:blipFill>
              <a:ln w="952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903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4" grpId="0"/>
      <p:bldP spid="35" grpId="0"/>
      <p:bldP spid="36" grpId="0"/>
      <p:bldP spid="41" grpId="0"/>
      <p:bldP spid="42" grpId="0"/>
      <p:bldP spid="43" grpId="0"/>
      <p:bldP spid="46" grpId="0" animBg="1"/>
      <p:bldP spid="4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8C60829-183E-4A52-9815-7780EE6C38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156" y="5636881"/>
            <a:ext cx="2587142" cy="101004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23F0ADC-EBE5-40DF-8222-1AB157E99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846877">
            <a:off x="191784" y="-94017"/>
            <a:ext cx="464021" cy="906721"/>
          </a:xfrm>
          <a:prstGeom prst="rect">
            <a:avLst/>
          </a:prstGeom>
        </p:spPr>
      </p:pic>
      <p:sp>
        <p:nvSpPr>
          <p:cNvPr id="12" name="文本框 12">
            <a:extLst>
              <a:ext uri="{FF2B5EF4-FFF2-40B4-BE49-F238E27FC236}">
                <a16:creationId xmlns:a16="http://schemas.microsoft.com/office/drawing/2014/main" id="{C915BC41-4C51-4F91-BAB3-2C9798627312}"/>
              </a:ext>
            </a:extLst>
          </p:cNvPr>
          <p:cNvSpPr txBox="1"/>
          <p:nvPr/>
        </p:nvSpPr>
        <p:spPr>
          <a:xfrm>
            <a:off x="939956" y="69903"/>
            <a:ext cx="9728044" cy="578882"/>
          </a:xfrm>
          <a:prstGeom prst="round2DiagRect">
            <a:avLst/>
          </a:prstGeom>
          <a:solidFill>
            <a:srgbClr val="90EBC0"/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 err="1" smtClean="0">
                <a:solidFill>
                  <a:srgbClr val="C52E0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Bài</a:t>
            </a:r>
            <a:r>
              <a:rPr lang="en-US" altLang="zh-CN" sz="2800" b="1" dirty="0" smtClean="0">
                <a:solidFill>
                  <a:srgbClr val="C52E0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2: </a:t>
            </a:r>
            <a:r>
              <a:rPr lang="vi-VN" sz="2800" b="1" dirty="0">
                <a:latin typeface="Arial" panose="020B0604020202020204" pitchFamily="34" charset="0"/>
                <a:cs typeface="Arial" panose="020B0604020202020204" pitchFamily="34" charset="0"/>
              </a:rPr>
              <a:t>Tính thể tích của khối gỗ có dạng như­ hình sau: </a:t>
            </a:r>
            <a:endParaRPr lang="vi-VN" sz="2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861" y="1451840"/>
            <a:ext cx="7349478" cy="4533323"/>
          </a:xfrm>
          <a:prstGeom prst="rect">
            <a:avLst/>
          </a:prstGeom>
        </p:spPr>
      </p:pic>
      <p:sp>
        <p:nvSpPr>
          <p:cNvPr id="35" name="Text Box 67"/>
          <p:cNvSpPr txBox="1"/>
          <p:nvPr/>
        </p:nvSpPr>
        <p:spPr>
          <a:xfrm>
            <a:off x="4969308" y="1703981"/>
            <a:ext cx="1524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15cm</a:t>
            </a:r>
          </a:p>
        </p:txBody>
      </p:sp>
      <p:sp>
        <p:nvSpPr>
          <p:cNvPr id="36" name="Text Box 74"/>
          <p:cNvSpPr txBox="1"/>
          <p:nvPr/>
        </p:nvSpPr>
        <p:spPr>
          <a:xfrm>
            <a:off x="1970574" y="2605967"/>
            <a:ext cx="1275378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12cm</a:t>
            </a:r>
          </a:p>
        </p:txBody>
      </p:sp>
      <p:sp>
        <p:nvSpPr>
          <p:cNvPr id="37" name="Text Box 76"/>
          <p:cNvSpPr txBox="1"/>
          <p:nvPr/>
        </p:nvSpPr>
        <p:spPr>
          <a:xfrm>
            <a:off x="7565811" y="3948266"/>
            <a:ext cx="914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6cm</a:t>
            </a:r>
          </a:p>
        </p:txBody>
      </p:sp>
      <p:sp>
        <p:nvSpPr>
          <p:cNvPr id="38" name="Text Box 77"/>
          <p:cNvSpPr txBox="1"/>
          <p:nvPr/>
        </p:nvSpPr>
        <p:spPr>
          <a:xfrm>
            <a:off x="8023011" y="2610074"/>
            <a:ext cx="990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5cm</a:t>
            </a:r>
          </a:p>
        </p:txBody>
      </p:sp>
      <p:sp>
        <p:nvSpPr>
          <p:cNvPr id="39" name="Text Box 75"/>
          <p:cNvSpPr txBox="1"/>
          <p:nvPr/>
        </p:nvSpPr>
        <p:spPr>
          <a:xfrm>
            <a:off x="2885355" y="5422577"/>
            <a:ext cx="1295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8cm</a:t>
            </a:r>
          </a:p>
        </p:txBody>
      </p:sp>
    </p:spTree>
    <p:extLst>
      <p:ext uri="{BB962C8B-B14F-4D97-AF65-F5344CB8AC3E}">
        <p14:creationId xmlns:p14="http://schemas.microsoft.com/office/powerpoint/2010/main" val="379334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5" grpId="0"/>
      <p:bldP spid="36" grpId="0"/>
      <p:bldP spid="37" grpId="0"/>
      <p:bldP spid="38" grpId="0"/>
      <p:bldP spid="3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2"/>
          <p:cNvSpPr/>
          <p:nvPr/>
        </p:nvSpPr>
        <p:spPr>
          <a:xfrm>
            <a:off x="5853547" y="4201161"/>
            <a:ext cx="3657600" cy="1600200"/>
          </a:xfrm>
          <a:prstGeom prst="cube">
            <a:avLst>
              <a:gd name="adj" fmla="val 25000"/>
            </a:avLst>
          </a:prstGeom>
          <a:blipFill>
            <a:blip r:embed="rId2"/>
            <a:tile tx="0" ty="0" sx="100000" sy="100000" flip="none" algn="tl"/>
          </a:blipFill>
          <a:ln w="127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3" name="Text Box 27"/>
          <p:cNvSpPr txBox="1"/>
          <p:nvPr/>
        </p:nvSpPr>
        <p:spPr>
          <a:xfrm>
            <a:off x="4637912" y="4214559"/>
            <a:ext cx="13347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12cm</a:t>
            </a:r>
          </a:p>
        </p:txBody>
      </p:sp>
      <p:sp>
        <p:nvSpPr>
          <p:cNvPr id="4" name="Text Box 28"/>
          <p:cNvSpPr txBox="1"/>
          <p:nvPr/>
        </p:nvSpPr>
        <p:spPr>
          <a:xfrm>
            <a:off x="7045941" y="3695446"/>
            <a:ext cx="1295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15cm</a:t>
            </a:r>
          </a:p>
        </p:txBody>
      </p:sp>
      <p:sp>
        <p:nvSpPr>
          <p:cNvPr id="5" name="Text Box 29"/>
          <p:cNvSpPr txBox="1"/>
          <p:nvPr/>
        </p:nvSpPr>
        <p:spPr>
          <a:xfrm>
            <a:off x="9368273" y="5431255"/>
            <a:ext cx="914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6cm</a:t>
            </a:r>
          </a:p>
        </p:txBody>
      </p:sp>
      <p:sp>
        <p:nvSpPr>
          <p:cNvPr id="6" name="Text Box 30"/>
          <p:cNvSpPr txBox="1"/>
          <p:nvPr/>
        </p:nvSpPr>
        <p:spPr>
          <a:xfrm>
            <a:off x="9511147" y="4505961"/>
            <a:ext cx="914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5cm</a:t>
            </a:r>
          </a:p>
        </p:txBody>
      </p:sp>
      <p:sp>
        <p:nvSpPr>
          <p:cNvPr id="7" name="Line 36"/>
          <p:cNvSpPr/>
          <p:nvPr/>
        </p:nvSpPr>
        <p:spPr>
          <a:xfrm flipH="1" flipV="1">
            <a:off x="5873199" y="4570341"/>
            <a:ext cx="1789430" cy="21590"/>
          </a:xfrm>
          <a:prstGeom prst="line">
            <a:avLst/>
          </a:prstGeom>
          <a:ln w="50800" cap="flat" cmpd="sng">
            <a:solidFill>
              <a:srgbClr val="99FF99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8" name="Text Box 38"/>
          <p:cNvSpPr txBox="1"/>
          <p:nvPr/>
        </p:nvSpPr>
        <p:spPr>
          <a:xfrm>
            <a:off x="4621152" y="4503183"/>
            <a:ext cx="914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7030A0"/>
                </a:solidFill>
                <a:latin typeface="Arial" panose="020B0604020202020204" pitchFamily="34" charset="0"/>
              </a:rPr>
              <a:t>6cm</a:t>
            </a:r>
          </a:p>
        </p:txBody>
      </p:sp>
      <p:sp>
        <p:nvSpPr>
          <p:cNvPr id="9" name="Text Box 39"/>
          <p:cNvSpPr txBox="1"/>
          <p:nvPr/>
        </p:nvSpPr>
        <p:spPr>
          <a:xfrm>
            <a:off x="5255853" y="3925731"/>
            <a:ext cx="9144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7030A0"/>
                </a:solidFill>
                <a:latin typeface="Arial" panose="020B0604020202020204" pitchFamily="34" charset="0"/>
              </a:rPr>
              <a:t>6cm</a:t>
            </a:r>
          </a:p>
        </p:txBody>
      </p:sp>
      <p:sp>
        <p:nvSpPr>
          <p:cNvPr id="11" name="AutoShape 25"/>
          <p:cNvSpPr>
            <a:spLocks noChangeArrowheads="1"/>
          </p:cNvSpPr>
          <p:nvPr/>
        </p:nvSpPr>
        <p:spPr bwMode="auto">
          <a:xfrm>
            <a:off x="5455960" y="4593850"/>
            <a:ext cx="2226388" cy="1605221"/>
          </a:xfrm>
          <a:prstGeom prst="cube">
            <a:avLst>
              <a:gd name="adj" fmla="val 25000"/>
            </a:avLst>
          </a:prstGeom>
          <a:blipFill>
            <a:blip r:embed="rId2"/>
            <a:tile tx="0" ty="0" sx="100000" sy="100000" flip="none" algn="tl"/>
          </a:blipFill>
          <a:ln w="12700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Text Box 31"/>
          <p:cNvSpPr txBox="1">
            <a:spLocks noChangeArrowheads="1"/>
          </p:cNvSpPr>
          <p:nvPr/>
        </p:nvSpPr>
        <p:spPr bwMode="auto">
          <a:xfrm>
            <a:off x="5878615" y="6142367"/>
            <a:ext cx="921264" cy="520741"/>
          </a:xfrm>
          <a:prstGeom prst="rect">
            <a:avLst/>
          </a:prstGeom>
          <a:noFill/>
          <a:ln w="12700">
            <a:noFill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8cm</a:t>
            </a:r>
          </a:p>
        </p:txBody>
      </p:sp>
      <p:sp>
        <p:nvSpPr>
          <p:cNvPr id="13" name="Text Box 40"/>
          <p:cNvSpPr txBox="1">
            <a:spLocks noChangeArrowheads="1"/>
          </p:cNvSpPr>
          <p:nvPr/>
        </p:nvSpPr>
        <p:spPr bwMode="auto">
          <a:xfrm>
            <a:off x="4544292" y="5275432"/>
            <a:ext cx="921264" cy="520741"/>
          </a:xfrm>
          <a:prstGeom prst="rect">
            <a:avLst/>
          </a:prstGeom>
          <a:noFill/>
          <a:ln w="12700">
            <a:noFill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5cm</a:t>
            </a:r>
          </a:p>
        </p:txBody>
      </p:sp>
      <p:sp>
        <p:nvSpPr>
          <p:cNvPr id="14" name="AutoShape 54"/>
          <p:cNvSpPr/>
          <p:nvPr/>
        </p:nvSpPr>
        <p:spPr>
          <a:xfrm rot="2550255">
            <a:off x="5564242" y="4480649"/>
            <a:ext cx="109160" cy="555205"/>
          </a:xfrm>
          <a:prstGeom prst="leftBrace">
            <a:avLst>
              <a:gd name="adj1" fmla="val 40000"/>
              <a:gd name="adj2" fmla="val 50000"/>
            </a:avLst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10910" y="4052154"/>
            <a:ext cx="911225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" name="Text Box 161"/>
          <p:cNvSpPr txBox="1">
            <a:spLocks noChangeArrowheads="1"/>
          </p:cNvSpPr>
          <p:nvPr/>
        </p:nvSpPr>
        <p:spPr bwMode="auto">
          <a:xfrm>
            <a:off x="0" y="3515809"/>
            <a:ext cx="1865745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en-US" sz="3200" b="1" kern="1200" cap="none" spc="0" normalizeH="0" baseline="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kern="1200" cap="none" spc="0" normalizeH="0" baseline="0" noProof="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kumimoji="0" lang="en-US" sz="3200" b="1" kern="1200" cap="none" spc="0" normalizeH="0" baseline="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kern="1200" cap="none" spc="0" normalizeH="0" baseline="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2:</a:t>
            </a:r>
            <a:endParaRPr kumimoji="0" lang="en-US" sz="3200" kern="1200" cap="none" spc="0" normalizeH="0" baseline="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67873" y="5195227"/>
            <a:ext cx="725487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20" name="Group 80"/>
          <p:cNvGrpSpPr/>
          <p:nvPr/>
        </p:nvGrpSpPr>
        <p:grpSpPr bwMode="auto">
          <a:xfrm>
            <a:off x="3730626" y="833640"/>
            <a:ext cx="2362200" cy="1828800"/>
            <a:chOff x="1152" y="432"/>
            <a:chExt cx="1488" cy="1152"/>
          </a:xfrm>
          <a:blipFill>
            <a:blip r:embed="rId2"/>
            <a:tile tx="0" ty="0" sx="100000" sy="100000" flip="none" algn="tl"/>
          </a:blipFill>
        </p:grpSpPr>
        <p:sp>
          <p:nvSpPr>
            <p:cNvPr id="21" name="AutoShape 53"/>
            <p:cNvSpPr>
              <a:spLocks noChangeArrowheads="1"/>
            </p:cNvSpPr>
            <p:nvPr/>
          </p:nvSpPr>
          <p:spPr bwMode="auto">
            <a:xfrm>
              <a:off x="1152" y="432"/>
              <a:ext cx="1488" cy="1152"/>
            </a:xfrm>
            <a:prstGeom prst="cube">
              <a:avLst>
                <a:gd name="adj" fmla="val 42884"/>
              </a:avLst>
            </a:prstGeom>
            <a:grpFill/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" name="Line 54"/>
            <p:cNvSpPr>
              <a:spLocks noChangeShapeType="1"/>
            </p:cNvSpPr>
            <p:nvPr/>
          </p:nvSpPr>
          <p:spPr bwMode="auto">
            <a:xfrm flipV="1">
              <a:off x="2400" y="432"/>
              <a:ext cx="240" cy="24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3" name="Group 79"/>
          <p:cNvGrpSpPr/>
          <p:nvPr/>
        </p:nvGrpSpPr>
        <p:grpSpPr bwMode="auto">
          <a:xfrm>
            <a:off x="5711826" y="819352"/>
            <a:ext cx="1752600" cy="1447800"/>
            <a:chOff x="2976" y="576"/>
            <a:chExt cx="1104" cy="912"/>
          </a:xfrm>
          <a:blipFill>
            <a:blip r:embed="rId2"/>
            <a:tile tx="0" ty="0" sx="100000" sy="100000" flip="none" algn="tl"/>
          </a:blipFill>
        </p:grpSpPr>
        <p:sp>
          <p:nvSpPr>
            <p:cNvPr id="24" name="AutoShape 52"/>
            <p:cNvSpPr>
              <a:spLocks noChangeArrowheads="1"/>
            </p:cNvSpPr>
            <p:nvPr/>
          </p:nvSpPr>
          <p:spPr bwMode="auto">
            <a:xfrm>
              <a:off x="2976" y="576"/>
              <a:ext cx="1104" cy="912"/>
            </a:xfrm>
            <a:prstGeom prst="cube">
              <a:avLst>
                <a:gd name="adj" fmla="val 25000"/>
              </a:avLst>
            </a:prstGeom>
            <a:grpFill/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" name="Line 55"/>
            <p:cNvSpPr>
              <a:spLocks noChangeShapeType="1"/>
            </p:cNvSpPr>
            <p:nvPr/>
          </p:nvSpPr>
          <p:spPr bwMode="auto">
            <a:xfrm flipV="1">
              <a:off x="2976" y="576"/>
              <a:ext cx="240" cy="24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6" name="Text Box 67"/>
          <p:cNvSpPr txBox="1"/>
          <p:nvPr/>
        </p:nvSpPr>
        <p:spPr>
          <a:xfrm>
            <a:off x="5275879" y="326002"/>
            <a:ext cx="1524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15cm</a:t>
            </a:r>
          </a:p>
        </p:txBody>
      </p:sp>
      <p:sp>
        <p:nvSpPr>
          <p:cNvPr id="27" name="Text Box 74"/>
          <p:cNvSpPr txBox="1"/>
          <p:nvPr/>
        </p:nvSpPr>
        <p:spPr>
          <a:xfrm>
            <a:off x="3161686" y="805483"/>
            <a:ext cx="1275378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12cm</a:t>
            </a:r>
          </a:p>
        </p:txBody>
      </p:sp>
      <p:sp>
        <p:nvSpPr>
          <p:cNvPr id="28" name="Text Box 75"/>
          <p:cNvSpPr txBox="1"/>
          <p:nvPr/>
        </p:nvSpPr>
        <p:spPr>
          <a:xfrm>
            <a:off x="4289011" y="2666958"/>
            <a:ext cx="1295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8cm</a:t>
            </a:r>
          </a:p>
        </p:txBody>
      </p:sp>
      <p:sp>
        <p:nvSpPr>
          <p:cNvPr id="29" name="Text Box 76"/>
          <p:cNvSpPr txBox="1"/>
          <p:nvPr/>
        </p:nvSpPr>
        <p:spPr>
          <a:xfrm>
            <a:off x="7236441" y="2052840"/>
            <a:ext cx="914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6cm</a:t>
            </a:r>
          </a:p>
        </p:txBody>
      </p:sp>
      <p:sp>
        <p:nvSpPr>
          <p:cNvPr id="30" name="Text Box 77"/>
          <p:cNvSpPr txBox="1"/>
          <p:nvPr/>
        </p:nvSpPr>
        <p:spPr>
          <a:xfrm>
            <a:off x="7465041" y="1290840"/>
            <a:ext cx="990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5cm</a:t>
            </a:r>
          </a:p>
        </p:txBody>
      </p:sp>
      <p:sp>
        <p:nvSpPr>
          <p:cNvPr id="31" name="Text Box 78"/>
          <p:cNvSpPr txBox="1"/>
          <p:nvPr/>
        </p:nvSpPr>
        <p:spPr>
          <a:xfrm>
            <a:off x="6249556" y="300239"/>
            <a:ext cx="9144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7030A0"/>
                </a:solidFill>
                <a:latin typeface="Arial" panose="020B0604020202020204" pitchFamily="34" charset="0"/>
              </a:rPr>
              <a:t>7cm</a:t>
            </a:r>
          </a:p>
        </p:txBody>
      </p:sp>
      <p:sp>
        <p:nvSpPr>
          <p:cNvPr id="32" name="Line 125"/>
          <p:cNvSpPr/>
          <p:nvPr/>
        </p:nvSpPr>
        <p:spPr>
          <a:xfrm flipV="1">
            <a:off x="5712441" y="819353"/>
            <a:ext cx="381000" cy="381000"/>
          </a:xfrm>
          <a:prstGeom prst="line">
            <a:avLst/>
          </a:prstGeom>
          <a:ln w="57150" cap="flat" cmpd="sng">
            <a:solidFill>
              <a:schemeClr val="accent2">
                <a:lumMod val="60000"/>
                <a:lumOff val="40000"/>
              </a:schemeClr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3" name="Text Box 126"/>
          <p:cNvSpPr txBox="1"/>
          <p:nvPr/>
        </p:nvSpPr>
        <p:spPr>
          <a:xfrm>
            <a:off x="2937491" y="1824240"/>
            <a:ext cx="990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5cm</a:t>
            </a:r>
          </a:p>
        </p:txBody>
      </p:sp>
      <p:sp>
        <p:nvSpPr>
          <p:cNvPr id="34" name="AutoShape 139"/>
          <p:cNvSpPr/>
          <p:nvPr/>
        </p:nvSpPr>
        <p:spPr>
          <a:xfrm rot="5400000">
            <a:off x="6723633" y="70621"/>
            <a:ext cx="110601" cy="1370985"/>
          </a:xfrm>
          <a:prstGeom prst="leftBrace">
            <a:avLst>
              <a:gd name="adj1" fmla="val 44444"/>
              <a:gd name="adj2" fmla="val 50000"/>
            </a:avLst>
          </a:prstGeom>
          <a:noFill/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35" name="Text Box 161"/>
          <p:cNvSpPr txBox="1">
            <a:spLocks noChangeArrowheads="1"/>
          </p:cNvSpPr>
          <p:nvPr/>
        </p:nvSpPr>
        <p:spPr bwMode="auto">
          <a:xfrm>
            <a:off x="0" y="0"/>
            <a:ext cx="1865745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en-US" sz="4000" b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kern="1200" cap="none" spc="0" normalizeH="0" baseline="0" noProof="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kumimoji="0" lang="en-US" sz="3200" b="1" kern="1200" cap="none" spc="0" normalizeH="0" baseline="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kern="1200" cap="none" spc="0" normalizeH="0" baseline="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1:</a:t>
            </a:r>
            <a:endParaRPr kumimoji="0" lang="en-US" sz="4000" kern="1200" cap="none" spc="0" normalizeH="0" baseline="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Box 75"/>
          <p:cNvSpPr txBox="1"/>
          <p:nvPr/>
        </p:nvSpPr>
        <p:spPr>
          <a:xfrm>
            <a:off x="4289626" y="2671821"/>
            <a:ext cx="1295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8cm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237030" y="1758578"/>
            <a:ext cx="6623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137518" y="1341606"/>
            <a:ext cx="6623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</a:p>
        </p:txBody>
      </p:sp>
    </p:spTree>
    <p:extLst>
      <p:ext uri="{BB962C8B-B14F-4D97-AF65-F5344CB8AC3E}">
        <p14:creationId xmlns:p14="http://schemas.microsoft.com/office/powerpoint/2010/main" val="392479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77556E-17 L 0.18607 -0.00671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97" y="-347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44444E-6 L 0.19219 0.00348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09" y="162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4.81481E-6 L 0.05677 -0.32662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9" y="-16343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48148E-6 L 0.17031 -0.00208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16" y="-116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07407E-6 L 0.19857 0.00185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22" y="93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96296E-6 L 0.1069 0.02245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39" y="1111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5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7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4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4.81481E-6 L -0.25 -4.81481E-6 " pathEditMode="relative" rAng="0" ptsTypes="AA">
                                      <p:cBhvr>
                                        <p:cTn id="17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3" grpId="1"/>
      <p:bldP spid="4" grpId="0"/>
      <p:bldP spid="5" grpId="0"/>
      <p:bldP spid="6" grpId="0"/>
      <p:bldP spid="8" grpId="0"/>
      <p:bldP spid="8" grpId="1"/>
      <p:bldP spid="9" grpId="0"/>
      <p:bldP spid="9" grpId="1"/>
      <p:bldP spid="11" grpId="0" animBg="1"/>
      <p:bldP spid="11" grpId="1" animBg="1"/>
      <p:bldP spid="12" grpId="0"/>
      <p:bldP spid="12" grpId="1"/>
      <p:bldP spid="13" grpId="0"/>
      <p:bldP spid="13" grpId="1"/>
      <p:bldP spid="14" grpId="0" animBg="1"/>
      <p:bldP spid="14" grpId="1" animBg="1"/>
      <p:bldP spid="15" grpId="0"/>
      <p:bldP spid="17" grpId="0" animBg="1"/>
      <p:bldP spid="19" grpId="0"/>
      <p:bldP spid="19" grpId="1"/>
      <p:bldP spid="26" grpId="0"/>
      <p:bldP spid="26" grpId="1"/>
      <p:bldP spid="27" grpId="0"/>
      <p:bldP spid="28" grpId="0"/>
      <p:bldP spid="29" grpId="0"/>
      <p:bldP spid="29" grpId="1"/>
      <p:bldP spid="30" grpId="0"/>
      <p:bldP spid="30" grpId="1"/>
      <p:bldP spid="31" grpId="0"/>
      <p:bldP spid="31" grpId="1"/>
      <p:bldP spid="33" grpId="0"/>
      <p:bldP spid="34" grpId="0" animBg="1"/>
      <p:bldP spid="34" grpId="1" animBg="1"/>
      <p:bldP spid="35" grpId="0" animBg="1"/>
      <p:bldP spid="36" grpId="0"/>
      <p:bldP spid="36" grpId="1"/>
      <p:bldP spid="36" grpId="2"/>
      <p:bldP spid="37" grpId="0"/>
      <p:bldP spid="38" grpId="0"/>
      <p:bldP spid="38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8"/>
          <p:cNvSpPr txBox="1"/>
          <p:nvPr/>
        </p:nvSpPr>
        <p:spPr>
          <a:xfrm>
            <a:off x="-4499636" y="6537726"/>
            <a:ext cx="12495236" cy="310854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endParaRPr sz="2800" dirty="0">
              <a:latin typeface="Arial" panose="020B0604020202020204" pitchFamily="34" charset="0"/>
            </a:endParaRPr>
          </a:p>
          <a:p>
            <a:pPr algn="ctr"/>
            <a:endParaRPr sz="2800" dirty="0">
              <a:latin typeface="Arial" panose="020B0604020202020204" pitchFamily="34" charset="0"/>
            </a:endParaRPr>
          </a:p>
          <a:p>
            <a:pPr algn="ctr"/>
            <a:endParaRPr sz="2800" dirty="0">
              <a:latin typeface="Arial" panose="020B0604020202020204" pitchFamily="34" charset="0"/>
            </a:endParaRPr>
          </a:p>
          <a:p>
            <a:pPr algn="ctr"/>
            <a:endParaRPr sz="2800" dirty="0">
              <a:latin typeface="Arial" panose="020B0604020202020204" pitchFamily="34" charset="0"/>
            </a:endParaRPr>
          </a:p>
          <a:p>
            <a:pPr algn="ctr"/>
            <a:endParaRPr sz="2800" dirty="0">
              <a:latin typeface="Arial" panose="020B0604020202020204" pitchFamily="34" charset="0"/>
            </a:endParaRPr>
          </a:p>
          <a:p>
            <a:pPr algn="ctr"/>
            <a:endParaRPr sz="2800" b="1" dirty="0">
              <a:latin typeface="Arial" panose="020B0604020202020204" pitchFamily="34" charset="0"/>
            </a:endParaRPr>
          </a:p>
          <a:p>
            <a:pPr algn="ctr"/>
            <a:endParaRPr sz="2800" b="1" dirty="0">
              <a:latin typeface="Arial" panose="020B0604020202020204" pitchFamily="34" charset="0"/>
            </a:endParaRPr>
          </a:p>
        </p:txBody>
      </p:sp>
      <p:sp>
        <p:nvSpPr>
          <p:cNvPr id="27" name="Text Box 39"/>
          <p:cNvSpPr txBox="1"/>
          <p:nvPr/>
        </p:nvSpPr>
        <p:spPr>
          <a:xfrm>
            <a:off x="5277026" y="1810464"/>
            <a:ext cx="7173191" cy="504753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Thể tích của hình hộp chữ nhật (1) là: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12 x 8 x 5 = 480 (cm</a:t>
            </a:r>
            <a:r>
              <a:rPr sz="2800" b="1" baseline="30000" dirty="0">
                <a:latin typeface="Arial" panose="020B0604020202020204" pitchFamily="34" charset="0"/>
              </a:rPr>
              <a:t>3</a:t>
            </a:r>
            <a:r>
              <a:rPr sz="2800" b="1" dirty="0">
                <a:latin typeface="Arial" panose="020B0604020202020204" pitchFamily="34" charset="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Chiều dài của hình hộp thứ (2) là: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15 – 8 = 7 (cm)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Thể tích của hình hộp chữ nhật (2) là: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7 x 6 x 5 = 210 (cm</a:t>
            </a:r>
            <a:r>
              <a:rPr sz="2800" b="1" baseline="30000" dirty="0">
                <a:latin typeface="Arial" panose="020B0604020202020204" pitchFamily="34" charset="0"/>
              </a:rPr>
              <a:t>3</a:t>
            </a:r>
            <a:r>
              <a:rPr sz="2800" b="1" dirty="0">
                <a:latin typeface="Arial" panose="020B0604020202020204" pitchFamily="34" charset="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Thể tích của khối gỗ là: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480 + 210 = 690 (cm</a:t>
            </a:r>
            <a:r>
              <a:rPr sz="2800" b="1" baseline="30000" dirty="0">
                <a:latin typeface="Arial" panose="020B0604020202020204" pitchFamily="34" charset="0"/>
              </a:rPr>
              <a:t>3</a:t>
            </a:r>
            <a:r>
              <a:rPr sz="2800" b="1" dirty="0">
                <a:latin typeface="Arial" panose="020B0604020202020204" pitchFamily="34" charset="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                                 </a:t>
            </a:r>
            <a:r>
              <a:rPr sz="2800" b="1" dirty="0">
                <a:solidFill>
                  <a:srgbClr val="C00000"/>
                </a:solidFill>
                <a:latin typeface="Arial" panose="020B0604020202020204" pitchFamily="34" charset="0"/>
              </a:rPr>
              <a:t>Đáp số: 690 cm</a:t>
            </a:r>
            <a:r>
              <a:rPr sz="28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3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sz="2800" dirty="0">
              <a:latin typeface="Arial" panose="020B0604020202020204" pitchFamily="34" charset="0"/>
            </a:endParaRPr>
          </a:p>
        </p:txBody>
      </p:sp>
      <p:sp>
        <p:nvSpPr>
          <p:cNvPr id="28" name="Rectangle 40"/>
          <p:cNvSpPr/>
          <p:nvPr/>
        </p:nvSpPr>
        <p:spPr>
          <a:xfrm>
            <a:off x="0" y="23510"/>
            <a:ext cx="11610109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r>
              <a:rPr sz="2800" b="1" dirty="0">
                <a:solidFill>
                  <a:srgbClr val="0000CC"/>
                </a:solidFill>
                <a:latin typeface="Arial" panose="020B0604020202020204" pitchFamily="34" charset="0"/>
              </a:rPr>
              <a:t>   </a:t>
            </a:r>
            <a:r>
              <a:rPr sz="2800" b="1" u="sng" dirty="0">
                <a:latin typeface="Arial" panose="020B0604020202020204" pitchFamily="34" charset="0"/>
              </a:rPr>
              <a:t>Cách 1</a:t>
            </a:r>
            <a:r>
              <a:rPr sz="2800" dirty="0">
                <a:latin typeface="Arial" panose="020B0604020202020204" pitchFamily="34" charset="0"/>
              </a:rPr>
              <a:t>: Chia khối gỗ thành các </a:t>
            </a:r>
            <a:r>
              <a:rPr sz="2800" dirty="0" err="1">
                <a:latin typeface="Arial" panose="020B0604020202020204" pitchFamily="34" charset="0"/>
              </a:rPr>
              <a:t>hình</a:t>
            </a:r>
            <a:r>
              <a:rPr sz="2800" dirty="0">
                <a:latin typeface="Arial" panose="020B0604020202020204" pitchFamily="34" charset="0"/>
              </a:rPr>
              <a:t> </a:t>
            </a:r>
            <a:r>
              <a:rPr sz="2800" dirty="0" err="1" smtClean="0">
                <a:latin typeface="Arial" panose="020B0604020202020204" pitchFamily="34" charset="0"/>
              </a:rPr>
              <a:t>hộp</a:t>
            </a:r>
            <a:r>
              <a:rPr sz="2800" dirty="0" smtClean="0">
                <a:latin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</a:rPr>
              <a:t>chữ nhật như sau: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-72204" y="1469880"/>
            <a:ext cx="5711021" cy="3056643"/>
            <a:chOff x="2656379" y="326002"/>
            <a:chExt cx="6354197" cy="3518353"/>
          </a:xfrm>
        </p:grpSpPr>
        <p:grpSp>
          <p:nvGrpSpPr>
            <p:cNvPr id="34" name="Group 80"/>
            <p:cNvGrpSpPr/>
            <p:nvPr/>
          </p:nvGrpSpPr>
          <p:grpSpPr bwMode="auto">
            <a:xfrm>
              <a:off x="3730626" y="833640"/>
              <a:ext cx="2362200" cy="1828800"/>
              <a:chOff x="1152" y="432"/>
              <a:chExt cx="1488" cy="1152"/>
            </a:xfrm>
            <a:blipFill>
              <a:blip r:embed="rId3"/>
              <a:tile tx="0" ty="0" sx="100000" sy="100000" flip="none" algn="tl"/>
            </a:blipFill>
          </p:grpSpPr>
          <p:sp>
            <p:nvSpPr>
              <p:cNvPr id="48" name="AutoShape 53"/>
              <p:cNvSpPr>
                <a:spLocks noChangeArrowheads="1"/>
              </p:cNvSpPr>
              <p:nvPr/>
            </p:nvSpPr>
            <p:spPr bwMode="auto">
              <a:xfrm>
                <a:off x="1152" y="432"/>
                <a:ext cx="1488" cy="1152"/>
              </a:xfrm>
              <a:prstGeom prst="cube">
                <a:avLst>
                  <a:gd name="adj" fmla="val 42884"/>
                </a:avLst>
              </a:prstGeom>
              <a:grpFill/>
              <a:ln w="9525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9" name="Line 54"/>
              <p:cNvSpPr>
                <a:spLocks noChangeShapeType="1"/>
              </p:cNvSpPr>
              <p:nvPr/>
            </p:nvSpPr>
            <p:spPr bwMode="auto">
              <a:xfrm flipV="1">
                <a:off x="2400" y="432"/>
                <a:ext cx="240" cy="24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35" name="Group 79"/>
            <p:cNvGrpSpPr/>
            <p:nvPr/>
          </p:nvGrpSpPr>
          <p:grpSpPr bwMode="auto">
            <a:xfrm>
              <a:off x="5711826" y="819352"/>
              <a:ext cx="1752600" cy="1447800"/>
              <a:chOff x="2976" y="576"/>
              <a:chExt cx="1104" cy="912"/>
            </a:xfrm>
            <a:blipFill>
              <a:blip r:embed="rId3"/>
              <a:tile tx="0" ty="0" sx="100000" sy="100000" flip="none" algn="tl"/>
            </a:blipFill>
          </p:grpSpPr>
          <p:sp>
            <p:nvSpPr>
              <p:cNvPr id="46" name="AutoShape 52"/>
              <p:cNvSpPr>
                <a:spLocks noChangeArrowheads="1"/>
              </p:cNvSpPr>
              <p:nvPr/>
            </p:nvSpPr>
            <p:spPr bwMode="auto">
              <a:xfrm>
                <a:off x="2976" y="576"/>
                <a:ext cx="1104" cy="912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7" name="Line 55"/>
              <p:cNvSpPr>
                <a:spLocks noChangeShapeType="1"/>
              </p:cNvSpPr>
              <p:nvPr/>
            </p:nvSpPr>
            <p:spPr bwMode="auto">
              <a:xfrm flipV="1">
                <a:off x="2976" y="576"/>
                <a:ext cx="240" cy="24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36" name="Text Box 67"/>
            <p:cNvSpPr txBox="1"/>
            <p:nvPr/>
          </p:nvSpPr>
          <p:spPr>
            <a:xfrm>
              <a:off x="5275879" y="326002"/>
              <a:ext cx="1524000" cy="60225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 smtClean="0">
                  <a:latin typeface="Arial" panose="020B0604020202020204" pitchFamily="34" charset="0"/>
                </a:rPr>
                <a:t>15</a:t>
              </a:r>
              <a:r>
                <a:rPr lang="en-US" sz="2800" b="1" dirty="0" smtClean="0">
                  <a:latin typeface="Arial" panose="020B0604020202020204" pitchFamily="34" charset="0"/>
                </a:rPr>
                <a:t> </a:t>
              </a:r>
              <a:r>
                <a:rPr sz="2800" b="1" dirty="0" smtClean="0">
                  <a:latin typeface="Arial" panose="020B0604020202020204" pitchFamily="34" charset="0"/>
                </a:rPr>
                <a:t>cm</a:t>
              </a:r>
              <a:endParaRPr sz="2800" b="1" dirty="0">
                <a:latin typeface="Arial" panose="020B0604020202020204" pitchFamily="34" charset="0"/>
              </a:endParaRPr>
            </a:p>
          </p:txBody>
        </p:sp>
        <p:sp>
          <p:nvSpPr>
            <p:cNvPr id="37" name="Text Box 74"/>
            <p:cNvSpPr txBox="1"/>
            <p:nvPr/>
          </p:nvSpPr>
          <p:spPr>
            <a:xfrm>
              <a:off x="2881639" y="807848"/>
              <a:ext cx="1424139" cy="60225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 smtClean="0">
                  <a:latin typeface="Arial" panose="020B0604020202020204" pitchFamily="34" charset="0"/>
                </a:rPr>
                <a:t>12</a:t>
              </a:r>
              <a:r>
                <a:rPr lang="en-US" sz="2800" b="1" dirty="0" smtClean="0">
                  <a:latin typeface="Arial" panose="020B0604020202020204" pitchFamily="34" charset="0"/>
                </a:rPr>
                <a:t> </a:t>
              </a:r>
              <a:r>
                <a:rPr sz="2800" b="1" dirty="0" smtClean="0">
                  <a:latin typeface="Arial" panose="020B0604020202020204" pitchFamily="34" charset="0"/>
                </a:rPr>
                <a:t>cm</a:t>
              </a:r>
              <a:endParaRPr sz="2800" b="1" dirty="0">
                <a:latin typeface="Arial" panose="020B0604020202020204" pitchFamily="34" charset="0"/>
              </a:endParaRPr>
            </a:p>
          </p:txBody>
        </p:sp>
        <p:sp>
          <p:nvSpPr>
            <p:cNvPr id="38" name="Text Box 75"/>
            <p:cNvSpPr txBox="1"/>
            <p:nvPr/>
          </p:nvSpPr>
          <p:spPr>
            <a:xfrm>
              <a:off x="3894903" y="2592017"/>
              <a:ext cx="1295400" cy="51911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>
                  <a:latin typeface="Arial" panose="020B0604020202020204" pitchFamily="34" charset="0"/>
                </a:rPr>
                <a:t>8cm</a:t>
              </a:r>
            </a:p>
          </p:txBody>
        </p:sp>
        <p:sp>
          <p:nvSpPr>
            <p:cNvPr id="39" name="Text Box 76"/>
            <p:cNvSpPr txBox="1"/>
            <p:nvPr/>
          </p:nvSpPr>
          <p:spPr>
            <a:xfrm>
              <a:off x="7236440" y="2052840"/>
              <a:ext cx="1502746" cy="60225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>
                  <a:latin typeface="Arial" panose="020B0604020202020204" pitchFamily="34" charset="0"/>
                </a:rPr>
                <a:t>6cm</a:t>
              </a:r>
            </a:p>
          </p:txBody>
        </p:sp>
        <p:sp>
          <p:nvSpPr>
            <p:cNvPr id="40" name="Text Box 77"/>
            <p:cNvSpPr txBox="1"/>
            <p:nvPr/>
          </p:nvSpPr>
          <p:spPr>
            <a:xfrm>
              <a:off x="7465041" y="1290840"/>
              <a:ext cx="1545535" cy="60225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>
                  <a:latin typeface="Arial" panose="020B0604020202020204" pitchFamily="34" charset="0"/>
                </a:rPr>
                <a:t>5cm</a:t>
              </a:r>
            </a:p>
          </p:txBody>
        </p:sp>
        <p:sp>
          <p:nvSpPr>
            <p:cNvPr id="41" name="Line 125"/>
            <p:cNvSpPr/>
            <p:nvPr/>
          </p:nvSpPr>
          <p:spPr>
            <a:xfrm flipV="1">
              <a:off x="5712441" y="819353"/>
              <a:ext cx="381000" cy="381000"/>
            </a:xfrm>
            <a:prstGeom prst="line">
              <a:avLst/>
            </a:prstGeom>
            <a:ln w="57150" cap="flat" cmpd="sng">
              <a:solidFill>
                <a:schemeClr val="accent2">
                  <a:lumMod val="60000"/>
                  <a:lumOff val="40000"/>
                </a:schemeClr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2" name="Text Box 126"/>
            <p:cNvSpPr txBox="1"/>
            <p:nvPr/>
          </p:nvSpPr>
          <p:spPr>
            <a:xfrm>
              <a:off x="2656379" y="1813752"/>
              <a:ext cx="1195375" cy="60225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 smtClean="0">
                  <a:latin typeface="Arial" panose="020B0604020202020204" pitchFamily="34" charset="0"/>
                </a:rPr>
                <a:t>5</a:t>
              </a:r>
              <a:r>
                <a:rPr lang="en-US" sz="2800" b="1" dirty="0" smtClean="0">
                  <a:latin typeface="Arial" panose="020B0604020202020204" pitchFamily="34" charset="0"/>
                </a:rPr>
                <a:t> </a:t>
              </a:r>
              <a:r>
                <a:rPr sz="2800" b="1" dirty="0" smtClean="0">
                  <a:latin typeface="Arial" panose="020B0604020202020204" pitchFamily="34" charset="0"/>
                </a:rPr>
                <a:t>cm</a:t>
              </a:r>
              <a:endParaRPr sz="2800" b="1" dirty="0">
                <a:latin typeface="Arial" panose="020B0604020202020204" pitchFamily="34" charset="0"/>
              </a:endParaRPr>
            </a:p>
          </p:txBody>
        </p:sp>
        <p:sp>
          <p:nvSpPr>
            <p:cNvPr id="43" name="Text Box 75"/>
            <p:cNvSpPr txBox="1"/>
            <p:nvPr/>
          </p:nvSpPr>
          <p:spPr>
            <a:xfrm>
              <a:off x="3894903" y="3242102"/>
              <a:ext cx="1295400" cy="60225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 smtClean="0">
                  <a:latin typeface="Arial" panose="020B0604020202020204" pitchFamily="34" charset="0"/>
                </a:rPr>
                <a:t>8</a:t>
              </a:r>
              <a:r>
                <a:rPr lang="en-US" sz="2800" b="1" dirty="0" smtClean="0">
                  <a:latin typeface="Arial" panose="020B0604020202020204" pitchFamily="34" charset="0"/>
                </a:rPr>
                <a:t> </a:t>
              </a:r>
              <a:r>
                <a:rPr sz="2800" b="1" dirty="0" smtClean="0">
                  <a:latin typeface="Arial" panose="020B0604020202020204" pitchFamily="34" charset="0"/>
                </a:rPr>
                <a:t>cm</a:t>
              </a:r>
              <a:endParaRPr sz="2800" b="1" dirty="0">
                <a:latin typeface="Arial" panose="020B0604020202020204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237030" y="1758578"/>
              <a:ext cx="6623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(1)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137518" y="1341606"/>
              <a:ext cx="6623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(2)</a:t>
              </a:r>
            </a:p>
          </p:txBody>
        </p:sp>
      </p:grpSp>
      <p:cxnSp>
        <p:nvCxnSpPr>
          <p:cNvPr id="51" name="Straight Connector 50"/>
          <p:cNvCxnSpPr/>
          <p:nvPr/>
        </p:nvCxnSpPr>
        <p:spPr>
          <a:xfrm>
            <a:off x="5175671" y="720436"/>
            <a:ext cx="0" cy="589280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8145555" y="1119309"/>
            <a:ext cx="2217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19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9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0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1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2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FEF6967-6014-49A8-AB11-152FEF31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65" y="4158029"/>
            <a:ext cx="3868729" cy="273896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6571C59-0E0E-487D-974C-1F63DECD4E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602" y="1909808"/>
            <a:ext cx="3747580" cy="282425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2B4F56A-80BA-4BFA-B802-C7D369F7C5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489" y="3860548"/>
            <a:ext cx="3835780" cy="2824258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935BD923-2F25-49CA-A69E-78EE72CC7B8C}"/>
              </a:ext>
            </a:extLst>
          </p:cNvPr>
          <p:cNvGrpSpPr/>
          <p:nvPr/>
        </p:nvGrpSpPr>
        <p:grpSpPr>
          <a:xfrm>
            <a:off x="57529" y="869480"/>
            <a:ext cx="11785910" cy="5434249"/>
            <a:chOff x="1770197" y="3207795"/>
            <a:chExt cx="10299225" cy="4748771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F4DFE95E-3229-4FDB-BCF3-140903A28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0197" y="3207795"/>
              <a:ext cx="3306344" cy="2468006"/>
            </a:xfrm>
            <a:prstGeom prst="rect">
              <a:avLst/>
            </a:prstGeom>
          </p:spPr>
        </p:pic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55B60DB3-F946-45E5-961E-2F2AFB8BACD1}"/>
                </a:ext>
              </a:extLst>
            </p:cNvPr>
            <p:cNvSpPr txBox="1"/>
            <p:nvPr/>
          </p:nvSpPr>
          <p:spPr>
            <a:xfrm>
              <a:off x="1976312" y="3613519"/>
              <a:ext cx="2999190" cy="13716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Có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biểu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tượng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về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thể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tích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hình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hộp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chữ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nhật</a:t>
              </a:r>
              <a:endParaRPr lang="zh-CN" altLang="en-US" sz="3200" dirty="0">
                <a:solidFill>
                  <a:srgbClr val="16161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5" name="文本框 20">
              <a:extLst>
                <a:ext uri="{FF2B5EF4-FFF2-40B4-BE49-F238E27FC236}">
                  <a16:creationId xmlns:a16="http://schemas.microsoft.com/office/drawing/2014/main" id="{55B60DB3-F946-45E5-961E-2F2AFB8BACD1}"/>
                </a:ext>
              </a:extLst>
            </p:cNvPr>
            <p:cNvSpPr txBox="1"/>
            <p:nvPr/>
          </p:nvSpPr>
          <p:spPr>
            <a:xfrm>
              <a:off x="5528861" y="4449905"/>
              <a:ext cx="2999190" cy="180198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Biết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công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thức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và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cách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tính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thể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tích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hình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hộp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chữ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nhật</a:t>
              </a:r>
              <a:endParaRPr lang="zh-CN" altLang="en-US" sz="3200" dirty="0">
                <a:solidFill>
                  <a:srgbClr val="16161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6" name="文本框 20">
              <a:extLst>
                <a:ext uri="{FF2B5EF4-FFF2-40B4-BE49-F238E27FC236}">
                  <a16:creationId xmlns:a16="http://schemas.microsoft.com/office/drawing/2014/main" id="{55B60DB3-F946-45E5-961E-2F2AFB8BACD1}"/>
                </a:ext>
              </a:extLst>
            </p:cNvPr>
            <p:cNvSpPr txBox="1"/>
            <p:nvPr/>
          </p:nvSpPr>
          <p:spPr>
            <a:xfrm>
              <a:off x="9070232" y="6154577"/>
              <a:ext cx="2999190" cy="180198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Vận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dụng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công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thức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để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giải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một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số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bài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tập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có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liên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quan</a:t>
              </a:r>
              <a:endParaRPr lang="zh-CN" altLang="en-US" sz="3200" dirty="0">
                <a:solidFill>
                  <a:srgbClr val="16161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A38EC511-7316-4E32-8C2C-D16803F256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846877">
            <a:off x="3387488" y="-57957"/>
            <a:ext cx="464021" cy="906721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0C8EA7E1-544A-4811-8EB0-1683DB2D272F}"/>
              </a:ext>
            </a:extLst>
          </p:cNvPr>
          <p:cNvSpPr txBox="1"/>
          <p:nvPr/>
        </p:nvSpPr>
        <p:spPr>
          <a:xfrm>
            <a:off x="4043294" y="41461"/>
            <a:ext cx="5609163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Mục</a:t>
            </a:r>
            <a:r>
              <a:rPr lang="en-US" altLang="zh-CN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tiêu</a:t>
            </a:r>
            <a:r>
              <a:rPr lang="en-US" altLang="zh-CN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bài</a:t>
            </a:r>
            <a:r>
              <a:rPr lang="en-US" altLang="zh-CN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học</a:t>
            </a:r>
            <a:endParaRPr lang="zh-CN" alt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50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51189" y="1591407"/>
            <a:ext cx="5166223" cy="2558366"/>
            <a:chOff x="4378852" y="3665485"/>
            <a:chExt cx="6217524" cy="3150779"/>
          </a:xfrm>
        </p:grpSpPr>
        <p:sp>
          <p:nvSpPr>
            <p:cNvPr id="3" name="AutoShape 22"/>
            <p:cNvSpPr/>
            <p:nvPr/>
          </p:nvSpPr>
          <p:spPr>
            <a:xfrm>
              <a:off x="5853547" y="4201161"/>
              <a:ext cx="3657600" cy="1600200"/>
            </a:xfrm>
            <a:prstGeom prst="cube">
              <a:avLst>
                <a:gd name="adj" fmla="val 25000"/>
              </a:avLst>
            </a:prstGeom>
            <a:blipFill>
              <a:blip r:embed="rId2"/>
              <a:tile tx="0" ty="0" sx="100000" sy="100000" flip="none" algn="tl"/>
            </a:blipFill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4" name="Text Box 27"/>
            <p:cNvSpPr txBox="1"/>
            <p:nvPr/>
          </p:nvSpPr>
          <p:spPr>
            <a:xfrm>
              <a:off x="4556783" y="4206254"/>
              <a:ext cx="1334770" cy="5219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>
                  <a:latin typeface="Arial" panose="020B0604020202020204" pitchFamily="34" charset="0"/>
                </a:rPr>
                <a:t>12cm</a:t>
              </a:r>
            </a:p>
          </p:txBody>
        </p:sp>
        <p:sp>
          <p:nvSpPr>
            <p:cNvPr id="5" name="Text Box 28"/>
            <p:cNvSpPr txBox="1"/>
            <p:nvPr/>
          </p:nvSpPr>
          <p:spPr>
            <a:xfrm>
              <a:off x="7073541" y="3665485"/>
              <a:ext cx="1448594" cy="6333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 smtClean="0">
                  <a:latin typeface="Arial" panose="020B0604020202020204" pitchFamily="34" charset="0"/>
                </a:rPr>
                <a:t>15</a:t>
              </a:r>
              <a:r>
                <a:rPr lang="en-US" sz="2800" b="1" dirty="0" smtClean="0">
                  <a:latin typeface="Arial" panose="020B0604020202020204" pitchFamily="34" charset="0"/>
                </a:rPr>
                <a:t> </a:t>
              </a:r>
              <a:r>
                <a:rPr sz="2800" b="1" dirty="0" smtClean="0">
                  <a:latin typeface="Arial" panose="020B0604020202020204" pitchFamily="34" charset="0"/>
                </a:rPr>
                <a:t>cm</a:t>
              </a:r>
              <a:endParaRPr sz="2800" b="1" dirty="0">
                <a:latin typeface="Arial" panose="020B0604020202020204" pitchFamily="34" charset="0"/>
              </a:endParaRPr>
            </a:p>
          </p:txBody>
        </p:sp>
        <p:sp>
          <p:nvSpPr>
            <p:cNvPr id="6" name="Text Box 29"/>
            <p:cNvSpPr txBox="1"/>
            <p:nvPr/>
          </p:nvSpPr>
          <p:spPr>
            <a:xfrm>
              <a:off x="9292830" y="5396461"/>
              <a:ext cx="1303546" cy="6333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 smtClean="0">
                  <a:latin typeface="Arial" panose="020B0604020202020204" pitchFamily="34" charset="0"/>
                </a:rPr>
                <a:t>6</a:t>
              </a:r>
              <a:r>
                <a:rPr lang="en-US" sz="2800" b="1" dirty="0" smtClean="0">
                  <a:latin typeface="Arial" panose="020B0604020202020204" pitchFamily="34" charset="0"/>
                </a:rPr>
                <a:t> </a:t>
              </a:r>
              <a:r>
                <a:rPr sz="2800" b="1" dirty="0" smtClean="0">
                  <a:latin typeface="Arial" panose="020B0604020202020204" pitchFamily="34" charset="0"/>
                </a:rPr>
                <a:t>cm</a:t>
              </a:r>
              <a:endParaRPr sz="2800" b="1" dirty="0">
                <a:latin typeface="Arial" panose="020B0604020202020204" pitchFamily="34" charset="0"/>
              </a:endParaRPr>
            </a:p>
          </p:txBody>
        </p:sp>
        <p:sp>
          <p:nvSpPr>
            <p:cNvPr id="8" name="Line 36"/>
            <p:cNvSpPr/>
            <p:nvPr/>
          </p:nvSpPr>
          <p:spPr>
            <a:xfrm flipH="1" flipV="1">
              <a:off x="5873199" y="4570341"/>
              <a:ext cx="1789430" cy="21590"/>
            </a:xfrm>
            <a:prstGeom prst="line">
              <a:avLst/>
            </a:prstGeom>
            <a:ln w="50800" cap="flat" cmpd="sng">
              <a:solidFill>
                <a:srgbClr val="99FF99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" name="AutoShape 25"/>
            <p:cNvSpPr>
              <a:spLocks noChangeArrowheads="1"/>
            </p:cNvSpPr>
            <p:nvPr/>
          </p:nvSpPr>
          <p:spPr bwMode="auto">
            <a:xfrm>
              <a:off x="5455960" y="4593850"/>
              <a:ext cx="2226388" cy="1605221"/>
            </a:xfrm>
            <a:prstGeom prst="cube">
              <a:avLst>
                <a:gd name="adj" fmla="val 25000"/>
              </a:avLst>
            </a:prstGeom>
            <a:blipFill>
              <a:blip r:embed="rId2"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Text Box 31"/>
            <p:cNvSpPr txBox="1">
              <a:spLocks noChangeArrowheads="1"/>
            </p:cNvSpPr>
            <p:nvPr/>
          </p:nvSpPr>
          <p:spPr bwMode="auto">
            <a:xfrm>
              <a:off x="5807243" y="6171888"/>
              <a:ext cx="1376523" cy="644376"/>
            </a:xfrm>
            <a:prstGeom prst="rect">
              <a:avLst/>
            </a:prstGeom>
            <a:noFill/>
            <a:ln w="12700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8</a:t>
              </a:r>
              <a:r>
                <a:rPr kumimoji="0" lang="en-US" sz="2800" b="1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cm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Text Box 40"/>
            <p:cNvSpPr txBox="1">
              <a:spLocks noChangeArrowheads="1"/>
            </p:cNvSpPr>
            <p:nvPr/>
          </p:nvSpPr>
          <p:spPr bwMode="auto">
            <a:xfrm>
              <a:off x="4378852" y="5306062"/>
              <a:ext cx="1428391" cy="633360"/>
            </a:xfrm>
            <a:prstGeom prst="rect">
              <a:avLst/>
            </a:prstGeom>
            <a:noFill/>
            <a:ln w="12700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5 cm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610909" y="4052154"/>
              <a:ext cx="911225" cy="64437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(1)</a:t>
              </a:r>
              <a:endParaRPr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167873" y="5195226"/>
              <a:ext cx="859180" cy="64437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(2)</a:t>
              </a:r>
              <a:endParaRPr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Rectangle 40"/>
          <p:cNvSpPr/>
          <p:nvPr/>
        </p:nvSpPr>
        <p:spPr>
          <a:xfrm>
            <a:off x="0" y="23510"/>
            <a:ext cx="11610109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r>
              <a:rPr sz="2800" b="1" dirty="0">
                <a:solidFill>
                  <a:srgbClr val="0000CC"/>
                </a:solidFill>
                <a:latin typeface="Arial" panose="020B0604020202020204" pitchFamily="34" charset="0"/>
              </a:rPr>
              <a:t>   </a:t>
            </a:r>
            <a:r>
              <a:rPr sz="2800" b="1" u="sng" dirty="0" err="1">
                <a:latin typeface="Arial" panose="020B0604020202020204" pitchFamily="34" charset="0"/>
              </a:rPr>
              <a:t>Cách</a:t>
            </a:r>
            <a:r>
              <a:rPr sz="2800" b="1" u="sng" dirty="0">
                <a:latin typeface="Arial" panose="020B0604020202020204" pitchFamily="34" charset="0"/>
              </a:rPr>
              <a:t> </a:t>
            </a:r>
            <a:r>
              <a:rPr lang="en-US" sz="2800" b="1" u="sng" dirty="0" smtClean="0">
                <a:latin typeface="Arial" panose="020B0604020202020204" pitchFamily="34" charset="0"/>
              </a:rPr>
              <a:t>2</a:t>
            </a:r>
            <a:r>
              <a:rPr sz="2800" dirty="0" smtClean="0">
                <a:latin typeface="Arial" panose="020B0604020202020204" pitchFamily="34" charset="0"/>
              </a:rPr>
              <a:t>: </a:t>
            </a:r>
            <a:r>
              <a:rPr sz="2800" dirty="0">
                <a:latin typeface="Arial" panose="020B0604020202020204" pitchFamily="34" charset="0"/>
              </a:rPr>
              <a:t>Chia khối gỗ thành các </a:t>
            </a:r>
            <a:r>
              <a:rPr sz="2800" dirty="0" err="1">
                <a:latin typeface="Arial" panose="020B0604020202020204" pitchFamily="34" charset="0"/>
              </a:rPr>
              <a:t>hình</a:t>
            </a:r>
            <a:r>
              <a:rPr sz="2800" dirty="0">
                <a:latin typeface="Arial" panose="020B0604020202020204" pitchFamily="34" charset="0"/>
              </a:rPr>
              <a:t> </a:t>
            </a:r>
            <a:r>
              <a:rPr sz="2800" dirty="0" err="1" smtClean="0">
                <a:latin typeface="Arial" panose="020B0604020202020204" pitchFamily="34" charset="0"/>
              </a:rPr>
              <a:t>hộp</a:t>
            </a:r>
            <a:r>
              <a:rPr sz="2800" dirty="0" smtClean="0">
                <a:latin typeface="Arial" panose="020B0604020202020204" pitchFamily="34" charset="0"/>
              </a:rPr>
              <a:t> </a:t>
            </a:r>
            <a:r>
              <a:rPr sz="2800" dirty="0">
                <a:latin typeface="Arial" panose="020B0604020202020204" pitchFamily="34" charset="0"/>
              </a:rPr>
              <a:t>chữ nhật như sau: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5175671" y="720436"/>
            <a:ext cx="0" cy="589280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44"/>
          <p:cNvSpPr/>
          <p:nvPr/>
        </p:nvSpPr>
        <p:spPr>
          <a:xfrm>
            <a:off x="5413893" y="1332140"/>
            <a:ext cx="6552437" cy="435811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Thể tích của hình hộp chữ nhật (1) là: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15 x 6 x 5 = 450 (cm</a:t>
            </a:r>
            <a:r>
              <a:rPr sz="2800" b="1" baseline="30000" dirty="0">
                <a:latin typeface="Arial" panose="020B0604020202020204" pitchFamily="34" charset="0"/>
              </a:rPr>
              <a:t>3</a:t>
            </a:r>
            <a:r>
              <a:rPr sz="2800" b="1" dirty="0">
                <a:latin typeface="Arial" panose="020B0604020202020204" pitchFamily="34" charset="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Chiều rộng của hình hộp (2) là: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12 – 6 = 6 (cm)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Thể tích của hình hộp chữ nhật (2) là: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8 x 6 x 5 = 240 (cm</a:t>
            </a:r>
            <a:r>
              <a:rPr sz="2800" b="1" baseline="30000" dirty="0">
                <a:latin typeface="Arial" panose="020B0604020202020204" pitchFamily="34" charset="0"/>
              </a:rPr>
              <a:t>3</a:t>
            </a:r>
            <a:r>
              <a:rPr sz="2800" b="1" dirty="0">
                <a:latin typeface="Arial" panose="020B0604020202020204" pitchFamily="34" charset="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Thể tích của khối gỗ là: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450 + 240 = 690 (cm</a:t>
            </a:r>
            <a:r>
              <a:rPr sz="2800" b="1" baseline="30000" dirty="0">
                <a:latin typeface="Arial" panose="020B0604020202020204" pitchFamily="34" charset="0"/>
              </a:rPr>
              <a:t>3</a:t>
            </a:r>
            <a:r>
              <a:rPr sz="2800" b="1" dirty="0">
                <a:latin typeface="Arial" panose="020B0604020202020204" pitchFamily="34" charset="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                            </a:t>
            </a:r>
            <a:r>
              <a:rPr sz="2800" b="1" dirty="0" smtClean="0">
                <a:latin typeface="Arial" panose="020B0604020202020204" pitchFamily="34" charset="0"/>
              </a:rPr>
              <a:t>  </a:t>
            </a:r>
            <a:r>
              <a:rPr sz="2800" b="1" dirty="0">
                <a:solidFill>
                  <a:srgbClr val="C00000"/>
                </a:solidFill>
                <a:latin typeface="Arial" panose="020B0604020202020204" pitchFamily="34" charset="0"/>
              </a:rPr>
              <a:t>Đáp số: 690 cm</a:t>
            </a:r>
            <a:r>
              <a:rPr sz="28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77339" y="720436"/>
            <a:ext cx="2217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36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0AE6EDE-803D-4001-93EC-7A2A48B087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29795"/>
            <a:ext cx="6172200" cy="2810248"/>
          </a:xfrm>
          <a:prstGeom prst="rect">
            <a:avLst/>
          </a:prstGeom>
        </p:spPr>
      </p:pic>
      <p:pic>
        <p:nvPicPr>
          <p:cNvPr id="8" name="图片 12">
            <a:extLst>
              <a:ext uri="{FF2B5EF4-FFF2-40B4-BE49-F238E27FC236}">
                <a16:creationId xmlns:a16="http://schemas.microsoft.com/office/drawing/2014/main" id="{9C8A3705-D905-488F-9CE1-729CDB0839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562" y="-298939"/>
            <a:ext cx="10849709" cy="5424854"/>
          </a:xfrm>
          <a:custGeom>
            <a:avLst/>
            <a:gdLst>
              <a:gd name="connsiteX0" fmla="*/ 8091242 w 8196943"/>
              <a:gd name="connsiteY0" fmla="*/ 0 h 4098471"/>
              <a:gd name="connsiteX1" fmla="*/ 8196943 w 8196943"/>
              <a:gd name="connsiteY1" fmla="*/ 0 h 4098471"/>
              <a:gd name="connsiteX2" fmla="*/ 8196943 w 8196943"/>
              <a:gd name="connsiteY2" fmla="*/ 766142 h 4098471"/>
              <a:gd name="connsiteX3" fmla="*/ 7987259 w 8196943"/>
              <a:gd name="connsiteY3" fmla="*/ 796665 h 4098471"/>
              <a:gd name="connsiteX4" fmla="*/ 7989692 w 8196943"/>
              <a:gd name="connsiteY4" fmla="*/ 795419 h 4098471"/>
              <a:gd name="connsiteX5" fmla="*/ 8071252 w 8196943"/>
              <a:gd name="connsiteY5" fmla="*/ 709777 h 4098471"/>
              <a:gd name="connsiteX6" fmla="*/ 8110684 w 8196943"/>
              <a:gd name="connsiteY6" fmla="*/ 19716 h 4098471"/>
              <a:gd name="connsiteX7" fmla="*/ 1627861 w 8196943"/>
              <a:gd name="connsiteY7" fmla="*/ 0 h 4098471"/>
              <a:gd name="connsiteX8" fmla="*/ 6922112 w 8196943"/>
              <a:gd name="connsiteY8" fmla="*/ 0 h 4098471"/>
              <a:gd name="connsiteX9" fmla="*/ 6931853 w 8196943"/>
              <a:gd name="connsiteY9" fmla="*/ 66860 h 4098471"/>
              <a:gd name="connsiteX10" fmla="*/ 6957297 w 8196943"/>
              <a:gd name="connsiteY10" fmla="*/ 266167 h 4098471"/>
              <a:gd name="connsiteX11" fmla="*/ 6957297 w 8196943"/>
              <a:gd name="connsiteY11" fmla="*/ 591481 h 4098471"/>
              <a:gd name="connsiteX12" fmla="*/ 6888290 w 8196943"/>
              <a:gd name="connsiteY12" fmla="*/ 906938 h 4098471"/>
              <a:gd name="connsiteX13" fmla="*/ 6898148 w 8196943"/>
              <a:gd name="connsiteY13" fmla="*/ 1123814 h 4098471"/>
              <a:gd name="connsiteX14" fmla="*/ 6996729 w 8196943"/>
              <a:gd name="connsiteY14" fmla="*/ 1212536 h 4098471"/>
              <a:gd name="connsiteX15" fmla="*/ 7184031 w 8196943"/>
              <a:gd name="connsiteY15" fmla="*/ 1123814 h 4098471"/>
              <a:gd name="connsiteX16" fmla="*/ 7304792 w 8196943"/>
              <a:gd name="connsiteY16" fmla="*/ 1027082 h 4098471"/>
              <a:gd name="connsiteX17" fmla="*/ 7306433 w 8196943"/>
              <a:gd name="connsiteY17" fmla="*/ 1025755 h 4098471"/>
              <a:gd name="connsiteX18" fmla="*/ 7085239 w 8196943"/>
              <a:gd name="connsiteY18" fmla="*/ 1338029 h 4098471"/>
              <a:gd name="connsiteX19" fmla="*/ 6837589 w 8196943"/>
              <a:gd name="connsiteY19" fmla="*/ 1566629 h 4098471"/>
              <a:gd name="connsiteX20" fmla="*/ 6628039 w 8196943"/>
              <a:gd name="connsiteY20" fmla="*/ 1795229 h 4098471"/>
              <a:gd name="connsiteX21" fmla="*/ 6485164 w 8196943"/>
              <a:gd name="connsiteY21" fmla="*/ 2023829 h 4098471"/>
              <a:gd name="connsiteX22" fmla="*/ 6542314 w 8196943"/>
              <a:gd name="connsiteY22" fmla="*/ 2309579 h 4098471"/>
              <a:gd name="connsiteX23" fmla="*/ 6789964 w 8196943"/>
              <a:gd name="connsiteY23" fmla="*/ 2471504 h 4098471"/>
              <a:gd name="connsiteX24" fmla="*/ 6789964 w 8196943"/>
              <a:gd name="connsiteY24" fmla="*/ 2919179 h 4098471"/>
              <a:gd name="connsiteX25" fmla="*/ 6494689 w 8196943"/>
              <a:gd name="connsiteY25" fmla="*/ 3719279 h 4098471"/>
              <a:gd name="connsiteX26" fmla="*/ 6667049 w 8196943"/>
              <a:gd name="connsiteY26" fmla="*/ 4098471 h 4098471"/>
              <a:gd name="connsiteX27" fmla="*/ 1030771 w 8196943"/>
              <a:gd name="connsiteY27" fmla="*/ 4098471 h 4098471"/>
              <a:gd name="connsiteX28" fmla="*/ 1103539 w 8196943"/>
              <a:gd name="connsiteY28" fmla="*/ 4052654 h 4098471"/>
              <a:gd name="connsiteX29" fmla="*/ 1313089 w 8196943"/>
              <a:gd name="connsiteY29" fmla="*/ 3319229 h 4098471"/>
              <a:gd name="connsiteX30" fmla="*/ 1313089 w 8196943"/>
              <a:gd name="connsiteY30" fmla="*/ 2823929 h 4098471"/>
              <a:gd name="connsiteX31" fmla="*/ 1313089 w 8196943"/>
              <a:gd name="connsiteY31" fmla="*/ 2290529 h 4098471"/>
              <a:gd name="connsiteX32" fmla="*/ 1255939 w 8196943"/>
              <a:gd name="connsiteY32" fmla="*/ 1671404 h 4098471"/>
              <a:gd name="connsiteX33" fmla="*/ 1551214 w 8196943"/>
              <a:gd name="connsiteY33" fmla="*/ 1204679 h 4098471"/>
              <a:gd name="connsiteX34" fmla="*/ 1655989 w 8196943"/>
              <a:gd name="connsiteY34" fmla="*/ 833204 h 4098471"/>
              <a:gd name="connsiteX35" fmla="*/ 1732189 w 8196943"/>
              <a:gd name="connsiteY35" fmla="*/ 718904 h 4098471"/>
              <a:gd name="connsiteX36" fmla="*/ 2036989 w 8196943"/>
              <a:gd name="connsiteY36" fmla="*/ 128354 h 4098471"/>
              <a:gd name="connsiteX37" fmla="*/ 0 w 8196943"/>
              <a:gd name="connsiteY37" fmla="*/ 0 h 4098471"/>
              <a:gd name="connsiteX38" fmla="*/ 111535 w 8196943"/>
              <a:gd name="connsiteY38" fmla="*/ 0 h 4098471"/>
              <a:gd name="connsiteX39" fmla="*/ 0 w 8196943"/>
              <a:gd name="connsiteY39" fmla="*/ 50988 h 4098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196943" h="4098471">
                <a:moveTo>
                  <a:pt x="8091242" y="0"/>
                </a:moveTo>
                <a:lnTo>
                  <a:pt x="8196943" y="0"/>
                </a:lnTo>
                <a:lnTo>
                  <a:pt x="8196943" y="766142"/>
                </a:lnTo>
                <a:lnTo>
                  <a:pt x="7987259" y="796665"/>
                </a:lnTo>
                <a:lnTo>
                  <a:pt x="7989692" y="795419"/>
                </a:lnTo>
                <a:cubicBezTo>
                  <a:pt x="8023708" y="773957"/>
                  <a:pt x="8052358" y="746334"/>
                  <a:pt x="8071252" y="709777"/>
                </a:cubicBezTo>
                <a:cubicBezTo>
                  <a:pt x="8146830" y="563550"/>
                  <a:pt x="8228980" y="185659"/>
                  <a:pt x="8110684" y="19716"/>
                </a:cubicBezTo>
                <a:close/>
                <a:moveTo>
                  <a:pt x="1627861" y="0"/>
                </a:moveTo>
                <a:lnTo>
                  <a:pt x="6922112" y="0"/>
                </a:lnTo>
                <a:lnTo>
                  <a:pt x="6931853" y="66860"/>
                </a:lnTo>
                <a:cubicBezTo>
                  <a:pt x="6943511" y="141556"/>
                  <a:pt x="6956065" y="213796"/>
                  <a:pt x="6957297" y="266167"/>
                </a:cubicBezTo>
                <a:cubicBezTo>
                  <a:pt x="6960583" y="405822"/>
                  <a:pt x="6968798" y="484686"/>
                  <a:pt x="6957297" y="591481"/>
                </a:cubicBezTo>
                <a:cubicBezTo>
                  <a:pt x="6945796" y="698276"/>
                  <a:pt x="6898148" y="818216"/>
                  <a:pt x="6888290" y="906938"/>
                </a:cubicBezTo>
                <a:cubicBezTo>
                  <a:pt x="6878433" y="995660"/>
                  <a:pt x="6880075" y="1072881"/>
                  <a:pt x="6898148" y="1123814"/>
                </a:cubicBezTo>
                <a:cubicBezTo>
                  <a:pt x="6916221" y="1174747"/>
                  <a:pt x="6949082" y="1212536"/>
                  <a:pt x="6996729" y="1212536"/>
                </a:cubicBezTo>
                <a:cubicBezTo>
                  <a:pt x="7044376" y="1212536"/>
                  <a:pt x="7111739" y="1169818"/>
                  <a:pt x="7184031" y="1123814"/>
                </a:cubicBezTo>
                <a:cubicBezTo>
                  <a:pt x="7220177" y="1100812"/>
                  <a:pt x="7262074" y="1063434"/>
                  <a:pt x="7304792" y="1027082"/>
                </a:cubicBezTo>
                <a:lnTo>
                  <a:pt x="7306433" y="1025755"/>
                </a:lnTo>
                <a:lnTo>
                  <a:pt x="7085239" y="1338029"/>
                </a:lnTo>
                <a:lnTo>
                  <a:pt x="6837589" y="1566629"/>
                </a:lnTo>
                <a:lnTo>
                  <a:pt x="6628039" y="1795229"/>
                </a:lnTo>
                <a:lnTo>
                  <a:pt x="6485164" y="2023829"/>
                </a:lnTo>
                <a:lnTo>
                  <a:pt x="6542314" y="2309579"/>
                </a:lnTo>
                <a:lnTo>
                  <a:pt x="6789964" y="2471504"/>
                </a:lnTo>
                <a:lnTo>
                  <a:pt x="6789964" y="2919179"/>
                </a:lnTo>
                <a:lnTo>
                  <a:pt x="6494689" y="3719279"/>
                </a:lnTo>
                <a:lnTo>
                  <a:pt x="6667049" y="4098471"/>
                </a:lnTo>
                <a:lnTo>
                  <a:pt x="1030771" y="4098471"/>
                </a:lnTo>
                <a:lnTo>
                  <a:pt x="1103539" y="4052654"/>
                </a:lnTo>
                <a:lnTo>
                  <a:pt x="1313089" y="3319229"/>
                </a:lnTo>
                <a:lnTo>
                  <a:pt x="1313089" y="2823929"/>
                </a:lnTo>
                <a:lnTo>
                  <a:pt x="1313089" y="2290529"/>
                </a:lnTo>
                <a:lnTo>
                  <a:pt x="1255939" y="1671404"/>
                </a:lnTo>
                <a:lnTo>
                  <a:pt x="1551214" y="1204679"/>
                </a:lnTo>
                <a:lnTo>
                  <a:pt x="1655989" y="833204"/>
                </a:lnTo>
                <a:lnTo>
                  <a:pt x="1732189" y="718904"/>
                </a:lnTo>
                <a:lnTo>
                  <a:pt x="2036989" y="128354"/>
                </a:lnTo>
                <a:close/>
                <a:moveTo>
                  <a:pt x="0" y="0"/>
                </a:moveTo>
                <a:lnTo>
                  <a:pt x="111535" y="0"/>
                </a:lnTo>
                <a:lnTo>
                  <a:pt x="0" y="50988"/>
                </a:lnTo>
                <a:close/>
              </a:path>
            </a:pathLst>
          </a:custGeom>
        </p:spPr>
      </p:pic>
      <p:sp>
        <p:nvSpPr>
          <p:cNvPr id="9" name="文本框 19">
            <a:extLst>
              <a:ext uri="{FF2B5EF4-FFF2-40B4-BE49-F238E27FC236}">
                <a16:creationId xmlns:a16="http://schemas.microsoft.com/office/drawing/2014/main" id="{17043AB7-7B97-4850-97C3-1E574153D88D}"/>
              </a:ext>
            </a:extLst>
          </p:cNvPr>
          <p:cNvSpPr txBox="1"/>
          <p:nvPr/>
        </p:nvSpPr>
        <p:spPr>
          <a:xfrm>
            <a:off x="5944543" y="1554791"/>
            <a:ext cx="5262718" cy="171739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>
              <a:lnSpc>
                <a:spcPct val="120000"/>
              </a:lnSpc>
              <a:defRPr sz="24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800" dirty="0" err="1" smtClean="0"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Vận</a:t>
            </a:r>
            <a:r>
              <a:rPr lang="en-US" altLang="zh-CN" sz="8800" dirty="0" smtClean="0"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8800" dirty="0" err="1" smtClean="0"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dụng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92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wave">
          <a:fgClr>
            <a:schemeClr val="accent1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/>
          <p:cNvSpPr/>
          <p:nvPr/>
        </p:nvSpPr>
        <p:spPr>
          <a:xfrm>
            <a:off x="1293066" y="3101788"/>
            <a:ext cx="2743200" cy="1363663"/>
          </a:xfrm>
          <a:prstGeom prst="cube">
            <a:avLst>
              <a:gd name="adj" fmla="val 37241"/>
            </a:avLst>
          </a:prstGeom>
          <a:solidFill>
            <a:srgbClr val="C1E2E5"/>
          </a:solidFill>
          <a:ln w="38100" cap="flat" cmpd="sng">
            <a:solidFill>
              <a:srgbClr val="33CC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608569" y="2519599"/>
            <a:ext cx="2764824" cy="1804641"/>
            <a:chOff x="514" y="2496"/>
            <a:chExt cx="1790" cy="1152"/>
          </a:xfrm>
        </p:grpSpPr>
        <p:sp>
          <p:nvSpPr>
            <p:cNvPr id="4" name="AutoShape 3"/>
            <p:cNvSpPr/>
            <p:nvPr/>
          </p:nvSpPr>
          <p:spPr>
            <a:xfrm>
              <a:off x="528" y="2496"/>
              <a:ext cx="1776" cy="1152"/>
            </a:xfrm>
            <a:prstGeom prst="cube">
              <a:avLst>
                <a:gd name="adj" fmla="val 34963"/>
              </a:avLst>
            </a:prstGeom>
            <a:solidFill>
              <a:srgbClr val="C1E2E5"/>
            </a:solidFill>
            <a:ln w="38100" cap="flat" cmpd="sng">
              <a:solidFill>
                <a:srgbClr val="33CC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5" name="Line 4"/>
            <p:cNvSpPr/>
            <p:nvPr/>
          </p:nvSpPr>
          <p:spPr>
            <a:xfrm>
              <a:off x="514" y="2879"/>
              <a:ext cx="0" cy="768"/>
            </a:xfrm>
            <a:prstGeom prst="line">
              <a:avLst/>
            </a:prstGeom>
            <a:ln w="76200" cap="flat" cmpd="sng">
              <a:solidFill>
                <a:srgbClr val="003366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6" name="AutoShape 5"/>
          <p:cNvSpPr/>
          <p:nvPr/>
        </p:nvSpPr>
        <p:spPr>
          <a:xfrm>
            <a:off x="5607891" y="2930338"/>
            <a:ext cx="2681288" cy="1371600"/>
          </a:xfrm>
          <a:prstGeom prst="cube">
            <a:avLst>
              <a:gd name="adj" fmla="val 37241"/>
            </a:avLst>
          </a:prstGeom>
          <a:solidFill>
            <a:srgbClr val="C1E2E5"/>
          </a:solidFill>
          <a:ln w="38100" cap="flat" cmpd="sng">
            <a:solidFill>
              <a:srgbClr val="33CC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2" name="AutoShape 11"/>
          <p:cNvSpPr/>
          <p:nvPr/>
        </p:nvSpPr>
        <p:spPr>
          <a:xfrm>
            <a:off x="6141291" y="3235138"/>
            <a:ext cx="914400" cy="914400"/>
          </a:xfrm>
          <a:prstGeom prst="cloudCallout">
            <a:avLst>
              <a:gd name="adj1" fmla="val 47051"/>
              <a:gd name="adj2" fmla="val 2259"/>
            </a:avLst>
          </a:prstGeom>
          <a:solidFill>
            <a:srgbClr val="5F5F5F"/>
          </a:solidFill>
          <a:ln w="9525" cap="flat" cmpd="sng">
            <a:solidFill>
              <a:srgbClr val="1A000D"/>
            </a:solidFill>
            <a:prstDash val="solid"/>
            <a:headEnd type="none" w="med" len="med"/>
            <a:tailEnd type="none" w="med" len="med"/>
          </a:ln>
          <a:effectLst>
            <a:outerShdw dist="99190" dir="13188334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/>
            <a:endParaRPr dirty="0">
              <a:solidFill>
                <a:srgbClr val="5F5F5F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 Box 18"/>
          <p:cNvSpPr txBox="1"/>
          <p:nvPr/>
        </p:nvSpPr>
        <p:spPr>
          <a:xfrm>
            <a:off x="4541408" y="3311338"/>
            <a:ext cx="113728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7cm</a:t>
            </a:r>
          </a:p>
        </p:txBody>
      </p:sp>
      <p:sp>
        <p:nvSpPr>
          <p:cNvPr id="15" name="Text Box 20"/>
          <p:cNvSpPr txBox="1"/>
          <p:nvPr/>
        </p:nvSpPr>
        <p:spPr>
          <a:xfrm>
            <a:off x="6293691" y="4225738"/>
            <a:ext cx="1143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10cm</a:t>
            </a:r>
          </a:p>
        </p:txBody>
      </p:sp>
      <p:sp>
        <p:nvSpPr>
          <p:cNvPr id="23" name="Line 28"/>
          <p:cNvSpPr/>
          <p:nvPr/>
        </p:nvSpPr>
        <p:spPr>
          <a:xfrm>
            <a:off x="1264491" y="3616138"/>
            <a:ext cx="2209800" cy="0"/>
          </a:xfrm>
          <a:prstGeom prst="line">
            <a:avLst/>
          </a:prstGeom>
          <a:ln w="38100" cap="flat" cmpd="sng">
            <a:solidFill>
              <a:srgbClr val="33CC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4" name="Line 29"/>
          <p:cNvSpPr/>
          <p:nvPr/>
        </p:nvSpPr>
        <p:spPr>
          <a:xfrm>
            <a:off x="1797891" y="3082738"/>
            <a:ext cx="2209800" cy="0"/>
          </a:xfrm>
          <a:prstGeom prst="line">
            <a:avLst/>
          </a:prstGeom>
          <a:ln w="38100" cap="flat" cmpd="sng">
            <a:solidFill>
              <a:srgbClr val="33CC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5" name="Line 30"/>
          <p:cNvSpPr/>
          <p:nvPr/>
        </p:nvSpPr>
        <p:spPr>
          <a:xfrm flipV="1">
            <a:off x="3474291" y="3082738"/>
            <a:ext cx="533400" cy="533400"/>
          </a:xfrm>
          <a:prstGeom prst="line">
            <a:avLst/>
          </a:prstGeom>
          <a:ln w="38100" cap="flat" cmpd="sng">
            <a:solidFill>
              <a:srgbClr val="33CC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6" name="Line 31"/>
          <p:cNvSpPr/>
          <p:nvPr/>
        </p:nvSpPr>
        <p:spPr>
          <a:xfrm flipH="1">
            <a:off x="1264491" y="3082738"/>
            <a:ext cx="533400" cy="533400"/>
          </a:xfrm>
          <a:prstGeom prst="line">
            <a:avLst/>
          </a:prstGeom>
          <a:ln w="38100" cap="flat" cmpd="sng">
            <a:solidFill>
              <a:srgbClr val="33CCFF"/>
            </a:solidFill>
            <a:prstDash val="solid"/>
            <a:headEnd type="none" w="med" len="med"/>
            <a:tailEnd type="none" w="med" len="med"/>
          </a:ln>
        </p:spPr>
      </p:sp>
      <p:grpSp>
        <p:nvGrpSpPr>
          <p:cNvPr id="27" name="Group 32"/>
          <p:cNvGrpSpPr/>
          <p:nvPr/>
        </p:nvGrpSpPr>
        <p:grpSpPr>
          <a:xfrm>
            <a:off x="242458" y="3630743"/>
            <a:ext cx="1297940" cy="838200"/>
            <a:chOff x="172" y="1488"/>
            <a:chExt cx="644" cy="528"/>
          </a:xfrm>
        </p:grpSpPr>
        <p:sp>
          <p:nvSpPr>
            <p:cNvPr id="28" name="Arc 33"/>
            <p:cNvSpPr/>
            <p:nvPr/>
          </p:nvSpPr>
          <p:spPr>
            <a:xfrm flipH="1">
              <a:off x="720" y="1488"/>
              <a:ext cx="96" cy="52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20" y="528"/>
                </a:cxn>
                <a:cxn ang="0">
                  <a:pos x="0" y="236"/>
                </a:cxn>
              </a:cxnLst>
              <a:rect l="0" t="0" r="0" b="0"/>
              <a:pathLst>
                <a:path w="21600" h="38200" fill="none">
                  <a:moveTo>
                    <a:pt x="13258" y="0"/>
                  </a:moveTo>
                  <a:cubicBezTo>
                    <a:pt x="18521" y="4092"/>
                    <a:pt x="21600" y="10385"/>
                    <a:pt x="21600" y="17052"/>
                  </a:cubicBezTo>
                  <a:cubicBezTo>
                    <a:pt x="21600" y="27287"/>
                    <a:pt x="14416" y="36116"/>
                    <a:pt x="4395" y="38199"/>
                  </a:cubicBezTo>
                </a:path>
                <a:path w="21600" h="38200" stroke="0">
                  <a:moveTo>
                    <a:pt x="13258" y="0"/>
                  </a:moveTo>
                  <a:cubicBezTo>
                    <a:pt x="18521" y="4092"/>
                    <a:pt x="21600" y="10385"/>
                    <a:pt x="21600" y="17052"/>
                  </a:cubicBezTo>
                  <a:cubicBezTo>
                    <a:pt x="21600" y="27287"/>
                    <a:pt x="14416" y="36116"/>
                    <a:pt x="4395" y="38199"/>
                  </a:cubicBezTo>
                  <a:lnTo>
                    <a:pt x="0" y="17052"/>
                  </a:lnTo>
                  <a:lnTo>
                    <a:pt x="13258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bg1">
                  <a:alpha val="10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 Box 34"/>
            <p:cNvSpPr txBox="1"/>
            <p:nvPr/>
          </p:nvSpPr>
          <p:spPr>
            <a:xfrm>
              <a:off x="172" y="1584"/>
              <a:ext cx="528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>
                  <a:latin typeface="Arial" panose="020B0604020202020204" pitchFamily="34" charset="0"/>
                </a:rPr>
                <a:t>5cm</a:t>
              </a:r>
            </a:p>
          </p:txBody>
        </p:sp>
      </p:grpSp>
      <p:sp>
        <p:nvSpPr>
          <p:cNvPr id="30" name="Text Box 35"/>
          <p:cNvSpPr txBox="1"/>
          <p:nvPr/>
        </p:nvSpPr>
        <p:spPr>
          <a:xfrm>
            <a:off x="1950291" y="4454338"/>
            <a:ext cx="1143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10cm</a:t>
            </a:r>
          </a:p>
        </p:txBody>
      </p:sp>
      <p:sp>
        <p:nvSpPr>
          <p:cNvPr id="31" name="Text Box 36"/>
          <p:cNvSpPr txBox="1"/>
          <p:nvPr/>
        </p:nvSpPr>
        <p:spPr>
          <a:xfrm>
            <a:off x="3550491" y="4073338"/>
            <a:ext cx="1143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10cm</a:t>
            </a:r>
          </a:p>
        </p:txBody>
      </p:sp>
      <p:sp>
        <p:nvSpPr>
          <p:cNvPr id="32" name="Text Box 37"/>
          <p:cNvSpPr txBox="1"/>
          <p:nvPr/>
        </p:nvSpPr>
        <p:spPr>
          <a:xfrm>
            <a:off x="8046291" y="3768538"/>
            <a:ext cx="1143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10cm</a:t>
            </a:r>
          </a:p>
        </p:txBody>
      </p:sp>
      <p:sp>
        <p:nvSpPr>
          <p:cNvPr id="33" name="Arc 32"/>
          <p:cNvSpPr/>
          <p:nvPr/>
        </p:nvSpPr>
        <p:spPr>
          <a:xfrm rot="12948211">
            <a:off x="5409453" y="2623951"/>
            <a:ext cx="1266825" cy="1801813"/>
          </a:xfrm>
          <a:prstGeom prst="arc">
            <a:avLst>
              <a:gd name="adj1" fmla="val 16001999"/>
              <a:gd name="adj2" fmla="val 284200"/>
            </a:avLst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Arc 33"/>
          <p:cNvSpPr/>
          <p:nvPr/>
        </p:nvSpPr>
        <p:spPr>
          <a:xfrm rot="12948211">
            <a:off x="1050178" y="3405001"/>
            <a:ext cx="933450" cy="1093788"/>
          </a:xfrm>
          <a:prstGeom prst="arc">
            <a:avLst>
              <a:gd name="adj1" fmla="val 16001999"/>
              <a:gd name="adj2" fmla="val 284200"/>
            </a:avLst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5" name="Group 6"/>
          <p:cNvGrpSpPr/>
          <p:nvPr/>
        </p:nvGrpSpPr>
        <p:grpSpPr>
          <a:xfrm>
            <a:off x="5612653" y="2092138"/>
            <a:ext cx="2760740" cy="2209800"/>
            <a:chOff x="3360" y="624"/>
            <a:chExt cx="1728" cy="1392"/>
          </a:xfrm>
        </p:grpSpPr>
        <p:sp>
          <p:nvSpPr>
            <p:cNvPr id="36" name="Line 7"/>
            <p:cNvSpPr/>
            <p:nvPr/>
          </p:nvSpPr>
          <p:spPr>
            <a:xfrm>
              <a:off x="3739" y="624"/>
              <a:ext cx="0" cy="1074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</p:sp>
        <p:sp>
          <p:nvSpPr>
            <p:cNvPr id="37" name="Line 8"/>
            <p:cNvSpPr/>
            <p:nvPr/>
          </p:nvSpPr>
          <p:spPr>
            <a:xfrm flipV="1">
              <a:off x="3402" y="1658"/>
              <a:ext cx="337" cy="318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</p:sp>
        <p:sp>
          <p:nvSpPr>
            <p:cNvPr id="38" name="Line 9"/>
            <p:cNvSpPr/>
            <p:nvPr/>
          </p:nvSpPr>
          <p:spPr>
            <a:xfrm>
              <a:off x="3781" y="1658"/>
              <a:ext cx="1265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</p:sp>
        <p:sp>
          <p:nvSpPr>
            <p:cNvPr id="39" name="AutoShape 10"/>
            <p:cNvSpPr/>
            <p:nvPr/>
          </p:nvSpPr>
          <p:spPr>
            <a:xfrm>
              <a:off x="3360" y="624"/>
              <a:ext cx="1728" cy="1392"/>
            </a:xfrm>
            <a:prstGeom prst="cube">
              <a:avLst>
                <a:gd name="adj" fmla="val 25000"/>
              </a:avLst>
            </a:prstGeom>
            <a:noFill/>
            <a:ln w="254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40" name="Group 23"/>
          <p:cNvGrpSpPr/>
          <p:nvPr/>
        </p:nvGrpSpPr>
        <p:grpSpPr>
          <a:xfrm>
            <a:off x="1316389" y="2255651"/>
            <a:ext cx="2743200" cy="2209800"/>
            <a:chOff x="576" y="1968"/>
            <a:chExt cx="1728" cy="1392"/>
          </a:xfrm>
        </p:grpSpPr>
        <p:sp>
          <p:nvSpPr>
            <p:cNvPr id="41" name="Line 24"/>
            <p:cNvSpPr/>
            <p:nvPr/>
          </p:nvSpPr>
          <p:spPr>
            <a:xfrm>
              <a:off x="939" y="1968"/>
              <a:ext cx="12" cy="1056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</p:sp>
        <p:sp>
          <p:nvSpPr>
            <p:cNvPr id="42" name="Line 25"/>
            <p:cNvSpPr/>
            <p:nvPr/>
          </p:nvSpPr>
          <p:spPr>
            <a:xfrm flipV="1">
              <a:off x="576" y="3024"/>
              <a:ext cx="385" cy="336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</p:sp>
        <p:sp>
          <p:nvSpPr>
            <p:cNvPr id="43" name="Line 26"/>
            <p:cNvSpPr/>
            <p:nvPr/>
          </p:nvSpPr>
          <p:spPr>
            <a:xfrm>
              <a:off x="997" y="3011"/>
              <a:ext cx="1265" cy="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</p:sp>
        <p:sp>
          <p:nvSpPr>
            <p:cNvPr id="44" name="AutoShape 27"/>
            <p:cNvSpPr/>
            <p:nvPr/>
          </p:nvSpPr>
          <p:spPr>
            <a:xfrm>
              <a:off x="576" y="1968"/>
              <a:ext cx="1728" cy="1392"/>
            </a:xfrm>
            <a:prstGeom prst="cube">
              <a:avLst>
                <a:gd name="adj" fmla="val 25000"/>
              </a:avLst>
            </a:prstGeom>
            <a:noFill/>
            <a:ln w="254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45" name="Group 32"/>
          <p:cNvGrpSpPr/>
          <p:nvPr/>
        </p:nvGrpSpPr>
        <p:grpSpPr>
          <a:xfrm>
            <a:off x="4598558" y="3456118"/>
            <a:ext cx="1247140" cy="838200"/>
            <a:chOff x="172" y="1488"/>
            <a:chExt cx="644" cy="528"/>
          </a:xfrm>
        </p:grpSpPr>
        <p:sp>
          <p:nvSpPr>
            <p:cNvPr id="46" name="Arc 33"/>
            <p:cNvSpPr/>
            <p:nvPr/>
          </p:nvSpPr>
          <p:spPr>
            <a:xfrm flipH="1">
              <a:off x="720" y="1488"/>
              <a:ext cx="96" cy="52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20" y="528"/>
                </a:cxn>
                <a:cxn ang="0">
                  <a:pos x="0" y="236"/>
                </a:cxn>
              </a:cxnLst>
              <a:rect l="0" t="0" r="0" b="0"/>
              <a:pathLst>
                <a:path w="21600" h="38200" fill="none">
                  <a:moveTo>
                    <a:pt x="13258" y="0"/>
                  </a:moveTo>
                  <a:cubicBezTo>
                    <a:pt x="18521" y="4092"/>
                    <a:pt x="21600" y="10385"/>
                    <a:pt x="21600" y="17052"/>
                  </a:cubicBezTo>
                  <a:cubicBezTo>
                    <a:pt x="21600" y="27287"/>
                    <a:pt x="14416" y="36116"/>
                    <a:pt x="4395" y="38199"/>
                  </a:cubicBezTo>
                </a:path>
                <a:path w="21600" h="38200" stroke="0">
                  <a:moveTo>
                    <a:pt x="13258" y="0"/>
                  </a:moveTo>
                  <a:cubicBezTo>
                    <a:pt x="18521" y="4092"/>
                    <a:pt x="21600" y="10385"/>
                    <a:pt x="21600" y="17052"/>
                  </a:cubicBezTo>
                  <a:cubicBezTo>
                    <a:pt x="21600" y="27287"/>
                    <a:pt x="14416" y="36116"/>
                    <a:pt x="4395" y="38199"/>
                  </a:cubicBezTo>
                  <a:lnTo>
                    <a:pt x="0" y="17052"/>
                  </a:lnTo>
                  <a:lnTo>
                    <a:pt x="13258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bg1">
                  <a:alpha val="10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Text Box 34"/>
            <p:cNvSpPr txBox="1"/>
            <p:nvPr/>
          </p:nvSpPr>
          <p:spPr>
            <a:xfrm>
              <a:off x="172" y="1584"/>
              <a:ext cx="644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>
                  <a:latin typeface="Arial" panose="020B0604020202020204" pitchFamily="34" charset="0"/>
                </a:rPr>
                <a:t>5cm</a:t>
              </a:r>
            </a:p>
          </p:txBody>
        </p:sp>
      </p:grpSp>
      <p:sp>
        <p:nvSpPr>
          <p:cNvPr id="48" name="Arc 47"/>
          <p:cNvSpPr/>
          <p:nvPr/>
        </p:nvSpPr>
        <p:spPr>
          <a:xfrm rot="12948211">
            <a:off x="5404691" y="3230376"/>
            <a:ext cx="935038" cy="1093788"/>
          </a:xfrm>
          <a:prstGeom prst="arc">
            <a:avLst>
              <a:gd name="adj1" fmla="val 16001999"/>
              <a:gd name="adj2" fmla="val 284200"/>
            </a:avLst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9" name="图片 9">
            <a:extLst>
              <a:ext uri="{FF2B5EF4-FFF2-40B4-BE49-F238E27FC236}">
                <a16:creationId xmlns:a16="http://schemas.microsoft.com/office/drawing/2014/main" id="{823F0ADC-EBE5-40DF-8222-1AB157E99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846877">
            <a:off x="233504" y="-77169"/>
            <a:ext cx="464021" cy="906721"/>
          </a:xfrm>
          <a:prstGeom prst="rect">
            <a:avLst/>
          </a:prstGeom>
        </p:spPr>
      </p:pic>
      <p:sp>
        <p:nvSpPr>
          <p:cNvPr id="50" name="文本框 12">
            <a:extLst>
              <a:ext uri="{FF2B5EF4-FFF2-40B4-BE49-F238E27FC236}">
                <a16:creationId xmlns:a16="http://schemas.microsoft.com/office/drawing/2014/main" id="{C915BC41-4C51-4F91-BAB3-2C9798627312}"/>
              </a:ext>
            </a:extLst>
          </p:cNvPr>
          <p:cNvSpPr txBox="1"/>
          <p:nvPr/>
        </p:nvSpPr>
        <p:spPr>
          <a:xfrm>
            <a:off x="889311" y="30496"/>
            <a:ext cx="11128549" cy="1191816"/>
          </a:xfrm>
          <a:prstGeom prst="round2DiagRect">
            <a:avLst/>
          </a:prstGeom>
          <a:solidFill>
            <a:srgbClr val="90EBC0"/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 err="1" smtClean="0">
                <a:solidFill>
                  <a:srgbClr val="C52E0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Bài</a:t>
            </a:r>
            <a:r>
              <a:rPr lang="en-US" altLang="zh-CN" sz="3200" b="1" dirty="0" smtClean="0">
                <a:solidFill>
                  <a:srgbClr val="C52E0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>
                <a:solidFill>
                  <a:srgbClr val="C52E0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3</a:t>
            </a:r>
            <a:r>
              <a:rPr lang="en-US" altLang="zh-CN" sz="3200" b="1" dirty="0" smtClean="0">
                <a:solidFill>
                  <a:srgbClr val="C52E0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: </a:t>
            </a:r>
            <a:r>
              <a:rPr lang="vi-VN" sz="3200" b="1" dirty="0" smtClean="0">
                <a:latin typeface="Arial" panose="020B0604020202020204" pitchFamily="34" charset="0"/>
              </a:rPr>
              <a:t>Tính </a:t>
            </a:r>
            <a:r>
              <a:rPr lang="vi-VN" sz="3200" b="1" dirty="0">
                <a:latin typeface="Arial" panose="020B0604020202020204" pitchFamily="34" charset="0"/>
              </a:rPr>
              <a:t>thể tích hòn đá trong bể nước theo hình dưới đây</a:t>
            </a:r>
            <a:r>
              <a:rPr lang="vi-VN" sz="3200" b="1" dirty="0" smtClean="0">
                <a:latin typeface="Arial" panose="020B0604020202020204" pitchFamily="34" charset="0"/>
              </a:rPr>
              <a:t>:</a:t>
            </a:r>
            <a:endParaRPr lang="vi-VN" sz="3200" b="1" dirty="0">
              <a:latin typeface="Arial" panose="020B0604020202020204" pitchFamily="34" charset="0"/>
            </a:endParaRPr>
          </a:p>
        </p:txBody>
      </p:sp>
      <p:sp>
        <p:nvSpPr>
          <p:cNvPr id="51" name="Text Box 1805"/>
          <p:cNvSpPr txBox="1"/>
          <p:nvPr/>
        </p:nvSpPr>
        <p:spPr>
          <a:xfrm>
            <a:off x="3049557" y="4975038"/>
            <a:ext cx="9993467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3600" b="1" dirty="0">
                <a:latin typeface="Arial" panose="020B0604020202020204" pitchFamily="34" charset="0"/>
                <a:cs typeface="Arial" panose="020B0604020202020204" pitchFamily="34" charset="0"/>
              </a:rPr>
              <a:t>Phần nước dâng lên trong bể </a:t>
            </a:r>
          </a:p>
          <a:p>
            <a:pPr algn="ctr"/>
            <a:r>
              <a:rPr sz="3600" b="1" dirty="0">
                <a:latin typeface="Arial" panose="020B0604020202020204" pitchFamily="34" charset="0"/>
                <a:cs typeface="Arial" panose="020B0604020202020204" pitchFamily="34" charset="0"/>
              </a:rPr>
              <a:t>chính l</a:t>
            </a:r>
            <a:r>
              <a:rPr sz="3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sz="3600" b="1" dirty="0">
                <a:latin typeface="Arial" panose="020B0604020202020204" pitchFamily="34" charset="0"/>
                <a:cs typeface="Arial" panose="020B0604020202020204" pitchFamily="34" charset="0"/>
              </a:rPr>
              <a:t> thể tích của hòn đá.</a:t>
            </a:r>
            <a:endParaRPr sz="3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2" name="Text Box 1809"/>
          <p:cNvSpPr txBox="1"/>
          <p:nvPr/>
        </p:nvSpPr>
        <p:spPr>
          <a:xfrm>
            <a:off x="5942060" y="1365590"/>
            <a:ext cx="2755883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200" b="1" dirty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Bể có hòn đá</a:t>
            </a:r>
            <a:endParaRPr sz="3200" b="1" dirty="0">
              <a:solidFill>
                <a:srgbClr val="CC0099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3" name="Text Box 1810"/>
          <p:cNvSpPr txBox="1"/>
          <p:nvPr/>
        </p:nvSpPr>
        <p:spPr>
          <a:xfrm>
            <a:off x="1714547" y="1378291"/>
            <a:ext cx="2392001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200" b="1" dirty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Bể ban đầu</a:t>
            </a:r>
            <a:endParaRPr sz="3200" b="1" dirty="0">
              <a:solidFill>
                <a:srgbClr val="CC0099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60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3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2" grpId="0" animBg="1"/>
      <p:bldP spid="13" grpId="0"/>
      <p:bldP spid="51" grpId="0"/>
      <p:bldP spid="52" grpId="0"/>
      <p:bldP spid="5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179"/>
          <p:cNvSpPr txBox="1"/>
          <p:nvPr/>
        </p:nvSpPr>
        <p:spPr>
          <a:xfrm>
            <a:off x="-1" y="3835906"/>
            <a:ext cx="11530361" cy="18528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sz="32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 </a:t>
            </a:r>
            <a:r>
              <a:rPr lang="en-US" sz="32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Tính chiều cao của nước dâng lên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hòn đá = chiều dài x chiều rộng x mực nước dâng lên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Text Box 1180"/>
          <p:cNvSpPr txBox="1"/>
          <p:nvPr/>
        </p:nvSpPr>
        <p:spPr>
          <a:xfrm>
            <a:off x="0" y="937545"/>
            <a:ext cx="12366702" cy="265303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sz="32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 </a:t>
            </a:r>
            <a:r>
              <a:rPr lang="en-US" sz="32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sz="32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30000"/>
              </a:lnSpc>
            </a:pP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Tính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en-US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tích</a:t>
            </a:r>
            <a:r>
              <a:rPr lang="en-US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nước</a:t>
            </a:r>
            <a:r>
              <a:rPr lang="en-US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hòn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đá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lúc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đã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đá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30000"/>
              </a:lnSpc>
            </a:pP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</a:t>
            </a:r>
            <a:r>
              <a:rPr lang="en-US" sz="32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Tính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en-US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tích</a:t>
            </a:r>
            <a:r>
              <a:rPr lang="en-US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hòn</a:t>
            </a:r>
            <a:r>
              <a:rPr lang="en-US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đá</a:t>
            </a:r>
            <a:r>
              <a:rPr lang="en-US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</a:t>
            </a:r>
            <a:r>
              <a:rPr lang="en-US" sz="32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en-US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tích</a:t>
            </a:r>
            <a:r>
              <a:rPr lang="en-US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nước</a:t>
            </a:r>
            <a:r>
              <a:rPr lang="en-US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hòn</a:t>
            </a:r>
            <a:r>
              <a:rPr lang="en-US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đá</a:t>
            </a:r>
            <a:r>
              <a:rPr lang="en-US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en-US" sz="32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en-US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tích</a:t>
            </a:r>
            <a:r>
              <a:rPr lang="en-US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nước</a:t>
            </a:r>
            <a:endParaRPr lang="en-US" sz="3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Text Box 1189"/>
          <p:cNvSpPr txBox="1"/>
          <p:nvPr/>
        </p:nvSpPr>
        <p:spPr>
          <a:xfrm>
            <a:off x="3648889" y="150039"/>
            <a:ext cx="2624436" cy="6309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sz="35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endParaRPr sz="3500" b="1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00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920826" y="6401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87626" y="1580546"/>
            <a:ext cx="7162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tích nước trong bể là: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10 x 10 x 5 = 500 (cm</a:t>
            </a:r>
            <a:r>
              <a:rPr lang="en-US" sz="36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 tích của nước và thể tích hòn đá trong bể là: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10 x 10 x 7 = 700 (cm</a:t>
            </a:r>
            <a:r>
              <a:rPr lang="en-US" sz="36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hòn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700 – 500 = 200 (cm</a:t>
            </a:r>
            <a:r>
              <a:rPr lang="en-US" sz="36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200cm</a:t>
            </a:r>
            <a:r>
              <a:rPr lang="en-US" sz="3600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48006" y="190457"/>
            <a:ext cx="180690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sng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kumimoji="0" lang="en-US" sz="3500" b="1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5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1: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07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8"/>
          <p:cNvSpPr/>
          <p:nvPr/>
        </p:nvSpPr>
        <p:spPr>
          <a:xfrm>
            <a:off x="609600" y="330200"/>
            <a:ext cx="11571032" cy="974448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algn="ctr"/>
            <a:endParaRPr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5"/>
          <p:cNvSpPr txBox="1"/>
          <p:nvPr/>
        </p:nvSpPr>
        <p:spPr>
          <a:xfrm>
            <a:off x="2846310" y="1717559"/>
            <a:ext cx="11761973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Mực nước dâng lên là:</a:t>
            </a:r>
            <a:endParaRPr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6"/>
          <p:cNvSpPr txBox="1"/>
          <p:nvPr/>
        </p:nvSpPr>
        <p:spPr>
          <a:xfrm>
            <a:off x="4164100" y="2493123"/>
            <a:ext cx="4165087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600" b="1" dirty="0">
                <a:latin typeface="Arial" panose="020B0604020202020204" pitchFamily="34" charset="0"/>
                <a:cs typeface="Arial" panose="020B0604020202020204" pitchFamily="34" charset="0"/>
              </a:rPr>
              <a:t>7 – 5 = 2 (cm)</a:t>
            </a:r>
          </a:p>
        </p:txBody>
      </p:sp>
      <p:sp>
        <p:nvSpPr>
          <p:cNvPr id="6" name="Text Box 7"/>
          <p:cNvSpPr txBox="1"/>
          <p:nvPr/>
        </p:nvSpPr>
        <p:spPr>
          <a:xfrm>
            <a:off x="2846310" y="3033583"/>
            <a:ext cx="5377353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Thể tích hòn đá là:</a:t>
            </a:r>
          </a:p>
        </p:txBody>
      </p:sp>
      <p:sp>
        <p:nvSpPr>
          <p:cNvPr id="7" name="Text Box 8"/>
          <p:cNvSpPr txBox="1"/>
          <p:nvPr/>
        </p:nvSpPr>
        <p:spPr>
          <a:xfrm>
            <a:off x="4137830" y="3693428"/>
            <a:ext cx="6789656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600" b="1" dirty="0">
                <a:latin typeface="Arial" panose="020B0604020202020204" pitchFamily="34" charset="0"/>
                <a:cs typeface="Arial" panose="020B0604020202020204" pitchFamily="34" charset="0"/>
              </a:rPr>
              <a:t>10 x 10 x 2 = 200 (cm</a:t>
            </a:r>
            <a:r>
              <a:rPr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3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" name="Text Box 9"/>
          <p:cNvSpPr txBox="1"/>
          <p:nvPr/>
        </p:nvSpPr>
        <p:spPr>
          <a:xfrm>
            <a:off x="6246643" y="4476896"/>
            <a:ext cx="5196598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 số: 200 </a:t>
            </a:r>
            <a:r>
              <a:rPr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sz="3600" b="1" baseline="30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sz="3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2"/>
          <p:cNvSpPr txBox="1"/>
          <p:nvPr/>
        </p:nvSpPr>
        <p:spPr>
          <a:xfrm>
            <a:off x="179105" y="25461"/>
            <a:ext cx="1937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Cách 2: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727763" y="74666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49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FEF6967-6014-49A8-AB11-152FEF31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65" y="4158029"/>
            <a:ext cx="3868729" cy="273896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6571C59-0E0E-487D-974C-1F63DECD4E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602" y="1909808"/>
            <a:ext cx="3747580" cy="282425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2B4F56A-80BA-4BFA-B802-C7D369F7C5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489" y="3860548"/>
            <a:ext cx="3835780" cy="2824258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935BD923-2F25-49CA-A69E-78EE72CC7B8C}"/>
              </a:ext>
            </a:extLst>
          </p:cNvPr>
          <p:cNvGrpSpPr/>
          <p:nvPr/>
        </p:nvGrpSpPr>
        <p:grpSpPr>
          <a:xfrm>
            <a:off x="57529" y="869480"/>
            <a:ext cx="11785910" cy="5434249"/>
            <a:chOff x="1770197" y="3207795"/>
            <a:chExt cx="10299225" cy="4748771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F4DFE95E-3229-4FDB-BCF3-140903A28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0197" y="3207795"/>
              <a:ext cx="3306344" cy="2468006"/>
            </a:xfrm>
            <a:prstGeom prst="rect">
              <a:avLst/>
            </a:prstGeom>
          </p:spPr>
        </p:pic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55B60DB3-F946-45E5-961E-2F2AFB8BACD1}"/>
                </a:ext>
              </a:extLst>
            </p:cNvPr>
            <p:cNvSpPr txBox="1"/>
            <p:nvPr/>
          </p:nvSpPr>
          <p:spPr>
            <a:xfrm>
              <a:off x="1976312" y="3613519"/>
              <a:ext cx="2999190" cy="13716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Có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biểu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tượng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về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thể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tích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hình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hộp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chữ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nhật</a:t>
              </a:r>
              <a:endParaRPr lang="zh-CN" altLang="en-US" sz="3200" dirty="0">
                <a:solidFill>
                  <a:srgbClr val="16161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5" name="文本框 20">
              <a:extLst>
                <a:ext uri="{FF2B5EF4-FFF2-40B4-BE49-F238E27FC236}">
                  <a16:creationId xmlns:a16="http://schemas.microsoft.com/office/drawing/2014/main" id="{55B60DB3-F946-45E5-961E-2F2AFB8BACD1}"/>
                </a:ext>
              </a:extLst>
            </p:cNvPr>
            <p:cNvSpPr txBox="1"/>
            <p:nvPr/>
          </p:nvSpPr>
          <p:spPr>
            <a:xfrm>
              <a:off x="5528861" y="4449905"/>
              <a:ext cx="2999190" cy="180198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Biết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công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thức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và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cách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tính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thể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tích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hình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hộp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chữ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nhật</a:t>
              </a:r>
              <a:endParaRPr lang="zh-CN" altLang="en-US" sz="3200" dirty="0">
                <a:solidFill>
                  <a:srgbClr val="16161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6" name="文本框 20">
              <a:extLst>
                <a:ext uri="{FF2B5EF4-FFF2-40B4-BE49-F238E27FC236}">
                  <a16:creationId xmlns:a16="http://schemas.microsoft.com/office/drawing/2014/main" id="{55B60DB3-F946-45E5-961E-2F2AFB8BACD1}"/>
                </a:ext>
              </a:extLst>
            </p:cNvPr>
            <p:cNvSpPr txBox="1"/>
            <p:nvPr/>
          </p:nvSpPr>
          <p:spPr>
            <a:xfrm>
              <a:off x="9070232" y="6154577"/>
              <a:ext cx="2999190" cy="180198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Vận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dụng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công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thức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để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giải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một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số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bài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tập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có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liên</a:t>
              </a:r>
              <a:r>
                <a:rPr lang="en-US" altLang="zh-CN" sz="3200" b="1" dirty="0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quan</a:t>
              </a:r>
              <a:endParaRPr lang="zh-CN" altLang="en-US" sz="3200" dirty="0">
                <a:solidFill>
                  <a:srgbClr val="16161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A38EC511-7316-4E32-8C2C-D16803F256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846877">
            <a:off x="3387488" y="-57957"/>
            <a:ext cx="464021" cy="906721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0C8EA7E1-544A-4811-8EB0-1683DB2D272F}"/>
              </a:ext>
            </a:extLst>
          </p:cNvPr>
          <p:cNvSpPr txBox="1"/>
          <p:nvPr/>
        </p:nvSpPr>
        <p:spPr>
          <a:xfrm>
            <a:off x="4043294" y="41461"/>
            <a:ext cx="5609163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Mục</a:t>
            </a:r>
            <a:r>
              <a:rPr lang="en-US" altLang="zh-CN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tiêu</a:t>
            </a:r>
            <a:r>
              <a:rPr lang="en-US" altLang="zh-CN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bài</a:t>
            </a:r>
            <a:r>
              <a:rPr lang="en-US" altLang="zh-CN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học</a:t>
            </a:r>
            <a:endParaRPr lang="zh-CN" alt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95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5491"/>
            <a:ext cx="12192000" cy="8035636"/>
          </a:xfrm>
          <a:prstGeom prst="rect">
            <a:avLst/>
          </a:prstGeom>
        </p:spPr>
      </p:pic>
      <p:pic>
        <p:nvPicPr>
          <p:cNvPr id="16" name="Picture 1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6017897"/>
            <a:ext cx="990600" cy="7554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4484403"/>
            <a:ext cx="3505200" cy="26304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1505" y="2084302"/>
            <a:ext cx="6324600" cy="4773698"/>
          </a:xfrm>
          <a:prstGeom prst="rect">
            <a:avLst/>
          </a:prstGeom>
        </p:spPr>
      </p:pic>
      <p:sp>
        <p:nvSpPr>
          <p:cNvPr id="24" name="Oval Callout 23"/>
          <p:cNvSpPr/>
          <p:nvPr/>
        </p:nvSpPr>
        <p:spPr>
          <a:xfrm>
            <a:off x="2210461" y="679778"/>
            <a:ext cx="4640141" cy="2295405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2711482" y="1130194"/>
            <a:ext cx="39432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 smtClean="0">
                <a:latin typeface="#9Slide05 Gardenia" pitchFamily="2" charset="0"/>
              </a:rPr>
              <a:t>Giờ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thì</a:t>
            </a:r>
            <a:r>
              <a:rPr lang="en-US" sz="2800" i="1" dirty="0" smtClean="0">
                <a:latin typeface="#9Slide05 Gardenia" pitchFamily="2" charset="0"/>
              </a:rPr>
              <a:t> con </a:t>
            </a:r>
            <a:r>
              <a:rPr lang="en-US" sz="2800" i="1" dirty="0" err="1" smtClean="0">
                <a:latin typeface="#9Slide05 Gardenia" pitchFamily="2" charset="0"/>
              </a:rPr>
              <a:t>đã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biết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cách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tính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thể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tích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hình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chữ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nhật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rồi</a:t>
            </a:r>
            <a:r>
              <a:rPr lang="en-US" sz="2800" i="1" dirty="0" smtClean="0">
                <a:latin typeface="#9Slide05 Gardenia" pitchFamily="2" charset="0"/>
              </a:rPr>
              <a:t>, </a:t>
            </a:r>
            <a:r>
              <a:rPr lang="en-US" sz="2800" i="1" dirty="0" err="1" smtClean="0">
                <a:latin typeface="#9Slide05 Gardenia" pitchFamily="2" charset="0"/>
              </a:rPr>
              <a:t>phải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không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nào</a:t>
            </a:r>
            <a:r>
              <a:rPr lang="en-US" sz="2800" i="1" dirty="0" smtClean="0">
                <a:latin typeface="#9Slide05 Gardenia" pitchFamily="2" charset="0"/>
              </a:rPr>
              <a:t>?</a:t>
            </a:r>
            <a:endParaRPr lang="en-US" sz="2800" i="1" dirty="0">
              <a:latin typeface="#9Slide05 Gardenia" pitchFamily="2" charset="0"/>
            </a:endParaRPr>
          </a:p>
        </p:txBody>
      </p:sp>
      <p:sp>
        <p:nvSpPr>
          <p:cNvPr id="30" name="Oval Callout 29"/>
          <p:cNvSpPr/>
          <p:nvPr/>
        </p:nvSpPr>
        <p:spPr>
          <a:xfrm rot="686183">
            <a:off x="9216710" y="1294046"/>
            <a:ext cx="2001728" cy="1457105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8198427" y="1822692"/>
            <a:ext cx="4000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err="1" smtClean="0">
                <a:latin typeface="#9Slide05 Gardenia" pitchFamily="2" charset="0"/>
              </a:rPr>
              <a:t>Vâng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smtClean="0">
                <a:latin typeface="#9Slide05 Gardenia" pitchFamily="2" charset="0"/>
              </a:rPr>
              <a:t>ạ! </a:t>
            </a:r>
            <a:endParaRPr lang="en-US" sz="2800" i="1" dirty="0">
              <a:latin typeface="#9Slide05 Gardenia" pitchFamily="2" charset="0"/>
            </a:endParaRPr>
          </a:p>
        </p:txBody>
      </p:sp>
      <p:sp>
        <p:nvSpPr>
          <p:cNvPr id="12" name="Right Arrow 11">
            <a:hlinkClick r:id="rId9" action="ppaction://hlinksldjump"/>
          </p:cNvPr>
          <p:cNvSpPr/>
          <p:nvPr/>
        </p:nvSpPr>
        <p:spPr>
          <a:xfrm>
            <a:off x="10917654" y="5982608"/>
            <a:ext cx="895953" cy="826053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Callout 12"/>
          <p:cNvSpPr/>
          <p:nvPr/>
        </p:nvSpPr>
        <p:spPr>
          <a:xfrm>
            <a:off x="2015271" y="553101"/>
            <a:ext cx="5335648" cy="2453616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532308" y="924624"/>
            <a:ext cx="45912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 smtClean="0">
                <a:latin typeface="#9Slide05 Gardenia" pitchFamily="2" charset="0"/>
              </a:rPr>
              <a:t>Vậy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bố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thưởng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kẹo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cho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Tít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nhé</a:t>
            </a:r>
            <a:r>
              <a:rPr lang="en-US" sz="2800" i="1" dirty="0" smtClean="0">
                <a:latin typeface="#9Slide05 Gardenia" pitchFamily="2" charset="0"/>
              </a:rPr>
              <a:t>! </a:t>
            </a:r>
            <a:r>
              <a:rPr lang="en-US" sz="2800" i="1" dirty="0" err="1" smtClean="0">
                <a:latin typeface="#9Slide05 Gardenia" pitchFamily="2" charset="0"/>
              </a:rPr>
              <a:t>Bố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có</a:t>
            </a:r>
            <a:r>
              <a:rPr lang="en-US" sz="2800" i="1" dirty="0" smtClean="0">
                <a:latin typeface="#9Slide05 Gardenia" pitchFamily="2" charset="0"/>
              </a:rPr>
              <a:t> 3 </a:t>
            </a:r>
            <a:r>
              <a:rPr lang="en-US" sz="2800" i="1" dirty="0" err="1" smtClean="0">
                <a:latin typeface="#9Slide05 Gardenia" pitchFamily="2" charset="0"/>
              </a:rPr>
              <a:t>viên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kẹo</a:t>
            </a:r>
            <a:r>
              <a:rPr lang="en-US" sz="2800" i="1" dirty="0" smtClean="0">
                <a:latin typeface="#9Slide05 Gardenia" pitchFamily="2" charset="0"/>
              </a:rPr>
              <a:t>, </a:t>
            </a:r>
            <a:r>
              <a:rPr lang="en-US" sz="2800" i="1" dirty="0" err="1" smtClean="0">
                <a:latin typeface="#9Slide05 Gardenia" pitchFamily="2" charset="0"/>
              </a:rPr>
              <a:t>có</a:t>
            </a:r>
            <a:r>
              <a:rPr lang="en-US" sz="2800" i="1" dirty="0" smtClean="0">
                <a:latin typeface="#9Slide05 Gardenia" pitchFamily="2" charset="0"/>
              </a:rPr>
              <a:t> 2 </a:t>
            </a:r>
            <a:r>
              <a:rPr lang="en-US" sz="2800" i="1" dirty="0" err="1" smtClean="0">
                <a:latin typeface="#9Slide05 Gardenia" pitchFamily="2" charset="0"/>
              </a:rPr>
              <a:t>viên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kẹo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chứa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câu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hỏi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và</a:t>
            </a:r>
            <a:r>
              <a:rPr lang="en-US" sz="2800" i="1" dirty="0" smtClean="0">
                <a:latin typeface="#9Slide05 Gardenia" pitchFamily="2" charset="0"/>
              </a:rPr>
              <a:t> 1 </a:t>
            </a:r>
            <a:r>
              <a:rPr lang="en-US" sz="2800" i="1" dirty="0" err="1" smtClean="0">
                <a:latin typeface="#9Slide05 Gardenia" pitchFamily="2" charset="0"/>
              </a:rPr>
              <a:t>viên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kẹo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dâu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ngon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tuyệt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đó</a:t>
            </a:r>
            <a:r>
              <a:rPr lang="en-US" sz="2800" i="1" dirty="0" smtClean="0">
                <a:latin typeface="#9Slide05 Gardenia" pitchFamily="2" charset="0"/>
              </a:rPr>
              <a:t>, con ạ! </a:t>
            </a:r>
            <a:endParaRPr lang="en-US" sz="2800" i="1" dirty="0">
              <a:latin typeface="#9Slide05 Gardenia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243" y="2720759"/>
            <a:ext cx="4426658" cy="4426658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 rot="686183">
            <a:off x="8297624" y="1296471"/>
            <a:ext cx="3816269" cy="1588552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8146572" y="1861871"/>
            <a:ext cx="4000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err="1" smtClean="0">
                <a:latin typeface="#9Slide05 Gardenia" pitchFamily="2" charset="0"/>
              </a:rPr>
              <a:t>Ôi</a:t>
            </a:r>
            <a:r>
              <a:rPr lang="en-US" sz="2800" i="1" dirty="0" smtClean="0">
                <a:latin typeface="#9Slide05 Gardenia" pitchFamily="2" charset="0"/>
              </a:rPr>
              <a:t> con </a:t>
            </a:r>
            <a:r>
              <a:rPr lang="en-US" sz="2800" i="1" dirty="0" err="1" smtClean="0">
                <a:latin typeface="#9Slide05 Gardenia" pitchFamily="2" charset="0"/>
              </a:rPr>
              <a:t>tò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mò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quá</a:t>
            </a:r>
            <a:r>
              <a:rPr lang="en-US" sz="2800" i="1" dirty="0" smtClean="0">
                <a:latin typeface="#9Slide05 Gardenia" pitchFamily="2" charset="0"/>
              </a:rPr>
              <a:t>, </a:t>
            </a:r>
            <a:r>
              <a:rPr lang="en-US" sz="2800" i="1" dirty="0" err="1" smtClean="0">
                <a:latin typeface="#9Slide05 Gardenia" pitchFamily="2" charset="0"/>
              </a:rPr>
              <a:t>bố</a:t>
            </a:r>
            <a:r>
              <a:rPr lang="en-US" sz="2800" i="1" dirty="0" smtClean="0">
                <a:latin typeface="#9Slide05 Gardenia" pitchFamily="2" charset="0"/>
              </a:rPr>
              <a:t> ạ! </a:t>
            </a:r>
            <a:endParaRPr lang="en-US" sz="2800" i="1" dirty="0">
              <a:latin typeface="#9Slide05 Gardeni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9" grpId="0"/>
      <p:bldP spid="29" grpId="1"/>
      <p:bldP spid="30" grpId="0" animBg="1"/>
      <p:bldP spid="30" grpId="1" animBg="1"/>
      <p:bldP spid="31" grpId="0"/>
      <p:bldP spid="31" grpId="1"/>
      <p:bldP spid="13" grpId="0" animBg="1"/>
      <p:bldP spid="14" grpId="0"/>
      <p:bldP spid="17" grpId="0" animBg="1"/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23"/>
          <a:stretch/>
        </p:blipFill>
        <p:spPr>
          <a:xfrm>
            <a:off x="2092049" y="-349303"/>
            <a:ext cx="8200109" cy="154945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87" b="90000" l="0" r="99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7570">
            <a:off x="1589628" y="996594"/>
            <a:ext cx="1885396" cy="165838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399" b="89899" l="9942" r="922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86" r="9049" b="13142"/>
          <a:stretch/>
        </p:blipFill>
        <p:spPr>
          <a:xfrm rot="3128849">
            <a:off x="4719143" y="3134161"/>
            <a:ext cx="1723086" cy="1775383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558" b="27494" l="4300" r="42600">
                        <a14:foregroundMark x1="18800" y1="9974" x2="23600" y2="12916"/>
                        <a14:foregroundMark x1="25400" y1="8696" x2="22200" y2="11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29" t="4073" r="56344" b="72981"/>
          <a:stretch/>
        </p:blipFill>
        <p:spPr>
          <a:xfrm>
            <a:off x="7647261" y="1322747"/>
            <a:ext cx="1589103" cy="721425"/>
          </a:xfrm>
          <a:prstGeom prst="rect">
            <a:avLst/>
          </a:prstGeom>
        </p:spPr>
      </p:pic>
      <p:sp>
        <p:nvSpPr>
          <p:cNvPr id="42" name="Oval 41"/>
          <p:cNvSpPr/>
          <p:nvPr/>
        </p:nvSpPr>
        <p:spPr>
          <a:xfrm>
            <a:off x="2269802" y="1486942"/>
            <a:ext cx="528815" cy="506865"/>
          </a:xfrm>
          <a:prstGeom prst="ellipse">
            <a:avLst/>
          </a:prstGeom>
          <a:ln w="19050"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332860" y="3801852"/>
            <a:ext cx="556658" cy="578094"/>
          </a:xfrm>
          <a:prstGeom prst="ellipse">
            <a:avLst/>
          </a:prstGeom>
          <a:ln w="19050"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8257688" y="1453583"/>
            <a:ext cx="460638" cy="506865"/>
          </a:xfrm>
          <a:prstGeom prst="ellipse">
            <a:avLst/>
          </a:prstGeom>
          <a:ln w="19050"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8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967468" y="-459468"/>
            <a:ext cx="609600" cy="609600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112386" y="2122134"/>
            <a:ext cx="5247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Nêu</a:t>
            </a: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ông</a:t>
            </a: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tính</a:t>
            </a: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thể</a:t>
            </a: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tích</a:t>
            </a: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hình</a:t>
            </a: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hộp</a:t>
            </a: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chữ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nhật</a:t>
            </a: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sz="3200" b="1" kern="0" dirty="0" smtClean="0">
              <a:solidFill>
                <a:srgbClr val="00206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850183" y="3119946"/>
            <a:ext cx="2839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kern="0" dirty="0" smtClean="0">
                <a:solidFill>
                  <a:srgbClr val="C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 = a x b x c</a:t>
            </a:r>
            <a:endParaRPr lang="en-US" sz="3600" b="1" kern="0" dirty="0" smtClean="0">
              <a:solidFill>
                <a:srgbClr val="C0000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812519" y="4603063"/>
            <a:ext cx="509373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kern="0" dirty="0" err="1" smtClean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Một</a:t>
            </a:r>
            <a:r>
              <a:rPr lang="en-US" sz="3200" b="1" kern="0" dirty="0" smtClean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 smtClean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viên</a:t>
            </a:r>
            <a:r>
              <a:rPr lang="en-US" sz="3200" b="1" kern="0" dirty="0" smtClean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 smtClean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kẹo</a:t>
            </a:r>
            <a:r>
              <a:rPr lang="en-US" sz="3200" b="1" kern="0" dirty="0" smtClean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 smtClean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dâu</a:t>
            </a:r>
            <a:r>
              <a:rPr lang="en-US" sz="3200" b="1" kern="0" dirty="0" smtClean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 smtClean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tây</a:t>
            </a:r>
            <a:r>
              <a:rPr lang="en-US" sz="3200" b="1" kern="0" dirty="0" smtClean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 smtClean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ngọt</a:t>
            </a:r>
            <a:r>
              <a:rPr lang="en-US" sz="3200" b="1" kern="0" dirty="0" smtClean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 smtClean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ngào</a:t>
            </a:r>
            <a:r>
              <a:rPr lang="en-US" sz="3200" b="1" kern="0" dirty="0" smtClean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 smtClean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dành</a:t>
            </a:r>
            <a:r>
              <a:rPr lang="en-US" sz="3200" b="1" kern="0" dirty="0" smtClean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 smtClean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tặng</a:t>
            </a:r>
            <a:r>
              <a:rPr lang="en-US" sz="3200" b="1" kern="0" dirty="0" smtClean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 smtClean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bạn</a:t>
            </a:r>
            <a:endParaRPr lang="en-US" sz="3200" b="1" kern="0" dirty="0" smtClean="0">
              <a:solidFill>
                <a:srgbClr val="E92771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53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10899" y="-1170314"/>
            <a:ext cx="609600" cy="609600"/>
          </a:xfrm>
          <a:prstGeom prst="rect">
            <a:avLst/>
          </a:prstGeom>
        </p:spPr>
      </p:pic>
      <p:sp>
        <p:nvSpPr>
          <p:cNvPr id="54" name="Rectangle 53"/>
          <p:cNvSpPr/>
          <p:nvPr/>
        </p:nvSpPr>
        <p:spPr>
          <a:xfrm>
            <a:off x="5746201" y="2106916"/>
            <a:ext cx="6685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Tính</a:t>
            </a: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thể</a:t>
            </a: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tích</a:t>
            </a: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hình</a:t>
            </a: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hộp</a:t>
            </a: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chữ</a:t>
            </a: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nhật</a:t>
            </a: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biết</a:t>
            </a: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a = 3 cm; b = 4 cm; c = 5 cm </a:t>
            </a:r>
            <a:endParaRPr lang="en-US" sz="3200" b="1" kern="0" dirty="0" smtClean="0">
              <a:solidFill>
                <a:srgbClr val="00206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848211" y="3199352"/>
            <a:ext cx="51267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kern="0" dirty="0" smtClean="0">
                <a:solidFill>
                  <a:srgbClr val="C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 = 3 x 4 x 5 = 60 (cm</a:t>
            </a:r>
            <a:r>
              <a:rPr lang="en-US" sz="3600" b="1" kern="0" baseline="30000" dirty="0" smtClean="0">
                <a:solidFill>
                  <a:srgbClr val="C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  <a:r>
              <a:rPr lang="en-US" sz="3600" b="1" kern="0" dirty="0">
                <a:solidFill>
                  <a:srgbClr val="C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)</a:t>
            </a:r>
            <a:endParaRPr lang="en-US" sz="3600" b="1" kern="0" dirty="0">
              <a:solidFill>
                <a:srgbClr val="C0000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6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91761" y="-1170314"/>
            <a:ext cx="609600" cy="609600"/>
          </a:xfrm>
          <a:prstGeom prst="rect">
            <a:avLst/>
          </a:prstGeom>
        </p:spPr>
      </p:pic>
      <p:pic>
        <p:nvPicPr>
          <p:cNvPr id="59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269803" y="-1245694"/>
            <a:ext cx="609600" cy="609600"/>
          </a:xfrm>
          <a:prstGeom prst="rect">
            <a:avLst/>
          </a:prstGeom>
        </p:spPr>
      </p:pic>
      <p:pic>
        <p:nvPicPr>
          <p:cNvPr id="62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097839" y="-1282328"/>
            <a:ext cx="609600" cy="609600"/>
          </a:xfrm>
          <a:prstGeom prst="rect">
            <a:avLst/>
          </a:prstGeom>
        </p:spPr>
      </p:pic>
      <p:pic>
        <p:nvPicPr>
          <p:cNvPr id="65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051672" y="-1292426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950" y="4379946"/>
            <a:ext cx="1494275" cy="149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87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576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4576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4576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1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  <p:audio>
              <p:cMediaNode vol="8000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  <p:bldLst>
      <p:bldP spid="42" grpId="0" animBg="1"/>
      <p:bldP spid="43" grpId="0" animBg="1"/>
      <p:bldP spid="44" grpId="0" animBg="1"/>
      <p:bldP spid="49" grpId="0"/>
      <p:bldP spid="50" grpId="0"/>
      <p:bldP spid="51" grpId="0"/>
      <p:bldP spid="54" grpId="0"/>
      <p:bldP spid="5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B7AA3CC-45B8-45BE-8B85-652105D0F7FF}"/>
              </a:ext>
            </a:extLst>
          </p:cNvPr>
          <p:cNvGrpSpPr/>
          <p:nvPr/>
        </p:nvGrpSpPr>
        <p:grpSpPr>
          <a:xfrm flipH="1">
            <a:off x="-24083" y="0"/>
            <a:ext cx="9686724" cy="7099439"/>
            <a:chOff x="3446310" y="0"/>
            <a:chExt cx="8745690" cy="68580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97776C2-8B9A-4B3F-A02B-90B152FE04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67"/>
            <a:stretch/>
          </p:blipFill>
          <p:spPr>
            <a:xfrm>
              <a:off x="4233069" y="0"/>
              <a:ext cx="7958931" cy="6858000"/>
            </a:xfrm>
            <a:prstGeom prst="rect">
              <a:avLst/>
            </a:pr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CE656F27-6CC7-4553-875A-552B6B18E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937" y="5648325"/>
              <a:ext cx="695325" cy="733425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7200FD2-8D39-42D0-832C-D9B48F7F8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633" y="430187"/>
              <a:ext cx="455560" cy="607413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7BD9BC2-4EB7-4B94-BB38-22B05FD91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6586" y="2025821"/>
              <a:ext cx="896088" cy="1006134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9B14C292-FBC9-4A90-A366-E58779A32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9292" y="4142968"/>
              <a:ext cx="783488" cy="554038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3EDA489-D799-45BF-BD48-4BC5C40C1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310" y="1528960"/>
              <a:ext cx="851499" cy="654050"/>
            </a:xfrm>
            <a:prstGeom prst="rect">
              <a:avLst/>
            </a:prstGeom>
          </p:spPr>
        </p:pic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CDCF7EB0-4690-484B-9DBD-B0A2DCA992B3}"/>
              </a:ext>
            </a:extLst>
          </p:cNvPr>
          <p:cNvSpPr txBox="1"/>
          <p:nvPr/>
        </p:nvSpPr>
        <p:spPr>
          <a:xfrm>
            <a:off x="2191612" y="369690"/>
            <a:ext cx="2172390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4800" dirty="0" err="1" smtClean="0">
                <a:solidFill>
                  <a:srgbClr val="EF0D1C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Dặn</a:t>
            </a:r>
            <a:r>
              <a:rPr lang="en-US" altLang="zh-CN" sz="4800" dirty="0" smtClean="0">
                <a:solidFill>
                  <a:srgbClr val="EF0D1C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800" dirty="0" err="1" smtClean="0">
                <a:solidFill>
                  <a:srgbClr val="EF0D1C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dò</a:t>
            </a:r>
            <a:endParaRPr lang="zh-CN" altLang="en-US" sz="4800" dirty="0"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021B5EA0-C7B1-48EA-A4DC-40FB8D1E816F}"/>
              </a:ext>
            </a:extLst>
          </p:cNvPr>
          <p:cNvGrpSpPr/>
          <p:nvPr/>
        </p:nvGrpSpPr>
        <p:grpSpPr>
          <a:xfrm flipH="1">
            <a:off x="6852552" y="603476"/>
            <a:ext cx="5339448" cy="6254524"/>
            <a:chOff x="7469132" y="369690"/>
            <a:chExt cx="5339448" cy="6254524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1C4F62-AAD5-4EA1-A56D-51D1ED5DF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1871" y="3199882"/>
              <a:ext cx="866773" cy="1040128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BDC46FD9-50BB-48D9-A6A7-E9D499FDE37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36990" y="4794496"/>
              <a:ext cx="1271590" cy="1220541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3CA85DE9-061D-4218-A4CA-0266BBB5B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132" y="369690"/>
              <a:ext cx="1447379" cy="181332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009E00CD-615D-4AFD-835D-6FB120B1A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9844" y="440382"/>
              <a:ext cx="1043328" cy="1453929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3005A917-ED2D-4F51-9D13-7DD36D747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9490" y="2146176"/>
              <a:ext cx="2569761" cy="4226173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0C0B4A44-C0C6-4528-AE7A-F078E1E8C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7197" y="5192837"/>
              <a:ext cx="3666335" cy="1431377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3B03ADBF-0F89-4234-86AA-1492C54DE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49625" y="4959051"/>
              <a:ext cx="1302246" cy="863990"/>
            </a:xfrm>
            <a:prstGeom prst="rect">
              <a:avLst/>
            </a:prstGeom>
          </p:spPr>
        </p:pic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id="{535C4ED4-F1DB-463F-80AF-1C0F2C14D0C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46339" y="317729"/>
            <a:ext cx="1112208" cy="984907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601886FC-29B2-4EA5-AF9D-EBC859AFCA9C}"/>
              </a:ext>
            </a:extLst>
          </p:cNvPr>
          <p:cNvSpPr txBox="1"/>
          <p:nvPr/>
        </p:nvSpPr>
        <p:spPr>
          <a:xfrm>
            <a:off x="26364" y="1401132"/>
            <a:ext cx="6701987" cy="331366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514350" marR="0" lvl="0" indent="-5143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altLang="zh-CN" sz="3600" noProof="0" dirty="0" err="1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Ôn</a:t>
            </a:r>
            <a:r>
              <a:rPr lang="en-US" altLang="zh-CN" sz="3600" noProof="0" dirty="0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công</a:t>
            </a:r>
            <a:r>
              <a:rPr lang="en-US" altLang="zh-CN" sz="3600" noProof="0" dirty="0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thức</a:t>
            </a:r>
            <a:r>
              <a:rPr lang="en-US" altLang="zh-CN" sz="3600" noProof="0" dirty="0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tính</a:t>
            </a:r>
            <a:r>
              <a:rPr lang="en-US" altLang="zh-CN" sz="3600" noProof="0" dirty="0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thể</a:t>
            </a:r>
            <a:r>
              <a:rPr lang="en-US" altLang="zh-CN" sz="3600" noProof="0" dirty="0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tích</a:t>
            </a:r>
            <a:r>
              <a:rPr lang="en-US" altLang="zh-CN" sz="3600" noProof="0" dirty="0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hình</a:t>
            </a:r>
            <a:r>
              <a:rPr lang="en-US" altLang="zh-CN" sz="3600" noProof="0" dirty="0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hộp</a:t>
            </a:r>
            <a:r>
              <a:rPr lang="en-US" altLang="zh-CN" sz="3600" noProof="0" dirty="0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chữ</a:t>
            </a:r>
            <a:r>
              <a:rPr lang="en-US" altLang="zh-CN" sz="3600" noProof="0" dirty="0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nhật</a:t>
            </a:r>
            <a:r>
              <a:rPr lang="en-US" altLang="zh-CN" sz="3600" noProof="0" dirty="0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.</a:t>
            </a:r>
            <a:endParaRPr lang="en-US" altLang="zh-CN" sz="3600" dirty="0">
              <a:solidFill>
                <a:prstClr val="black"/>
              </a:solidFill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altLang="zh-CN" sz="3600" noProof="0" dirty="0" err="1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Chuẩn</a:t>
            </a:r>
            <a:r>
              <a:rPr lang="en-US" altLang="zh-CN" sz="3600" noProof="0" dirty="0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bị</a:t>
            </a:r>
            <a:r>
              <a:rPr lang="en-US" altLang="zh-CN" sz="3600" noProof="0" dirty="0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bài</a:t>
            </a:r>
            <a:r>
              <a:rPr lang="en-US" altLang="zh-CN" sz="3600" noProof="0" dirty="0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sau</a:t>
            </a:r>
            <a:r>
              <a:rPr lang="en-US" altLang="zh-CN" sz="3600" noProof="0" dirty="0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: “</a:t>
            </a:r>
            <a:r>
              <a:rPr lang="en-US" altLang="zh-CN" sz="3600" noProof="0" dirty="0" err="1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Thể</a:t>
            </a:r>
            <a:r>
              <a:rPr lang="en-US" altLang="zh-CN" sz="3600" noProof="0" dirty="0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tích</a:t>
            </a:r>
            <a:r>
              <a:rPr lang="en-US" altLang="zh-CN" sz="3600" noProof="0" dirty="0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hình</a:t>
            </a:r>
            <a:r>
              <a:rPr lang="en-US" altLang="zh-CN" sz="3600" noProof="0" dirty="0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lập</a:t>
            </a:r>
            <a:r>
              <a:rPr lang="en-US" altLang="zh-CN" sz="3600" noProof="0" dirty="0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phương</a:t>
            </a:r>
            <a:r>
              <a:rPr lang="en-US" altLang="zh-CN" sz="3600" noProof="0" dirty="0" smtClean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”.  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21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20D275E-3ECB-49F4-B03B-9123E9799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524" y="797204"/>
            <a:ext cx="3463241" cy="482518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042AB31-744F-45AD-972F-2252083DB8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38087">
            <a:off x="662907" y="670358"/>
            <a:ext cx="1003530" cy="772414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B37E8CE3-D214-4358-9841-3E4EACF016B6}"/>
              </a:ext>
            </a:extLst>
          </p:cNvPr>
          <p:cNvSpPr txBox="1"/>
          <p:nvPr/>
        </p:nvSpPr>
        <p:spPr>
          <a:xfrm>
            <a:off x="1614614" y="897658"/>
            <a:ext cx="317568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Khởi</a:t>
            </a:r>
            <a:r>
              <a:rPr lang="en-US" altLang="zh-C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động</a:t>
            </a:r>
            <a:endPara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AB103A8-85CA-499C-9D0E-B061437D48B9}"/>
              </a:ext>
            </a:extLst>
          </p:cNvPr>
          <p:cNvSpPr txBox="1"/>
          <p:nvPr/>
        </p:nvSpPr>
        <p:spPr>
          <a:xfrm>
            <a:off x="1989866" y="2501913"/>
            <a:ext cx="316680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Khám</a:t>
            </a:r>
            <a:r>
              <a:rPr lang="en-US" altLang="zh-C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phá</a:t>
            </a:r>
            <a:endPara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D8FB44F-3558-4814-BD55-8F658335E892}"/>
              </a:ext>
            </a:extLst>
          </p:cNvPr>
          <p:cNvSpPr txBox="1"/>
          <p:nvPr/>
        </p:nvSpPr>
        <p:spPr>
          <a:xfrm>
            <a:off x="2387506" y="4106168"/>
            <a:ext cx="3304877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Thực</a:t>
            </a:r>
            <a:r>
              <a:rPr lang="en-US" altLang="zh-C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hành</a:t>
            </a:r>
            <a:endPara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0BB4044-B1EB-4B76-84B3-7D5AE98967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38087">
            <a:off x="1038158" y="2224167"/>
            <a:ext cx="1003530" cy="77241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FD6AC1A-ACAE-4057-B602-BA8785DB19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38087">
            <a:off x="1488102" y="3855019"/>
            <a:ext cx="1003530" cy="772414"/>
          </a:xfrm>
          <a:prstGeom prst="rect">
            <a:avLst/>
          </a:prstGeom>
        </p:spPr>
      </p:pic>
      <p:pic>
        <p:nvPicPr>
          <p:cNvPr id="15" name="图片 10">
            <a:extLst>
              <a:ext uri="{FF2B5EF4-FFF2-40B4-BE49-F238E27FC236}">
                <a16:creationId xmlns:a16="http://schemas.microsoft.com/office/drawing/2014/main" id="{3FD6AC1A-ACAE-4057-B602-BA8785DB19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38087">
            <a:off x="1885741" y="5485871"/>
            <a:ext cx="1003530" cy="772414"/>
          </a:xfrm>
          <a:prstGeom prst="rect">
            <a:avLst/>
          </a:prstGeom>
        </p:spPr>
      </p:pic>
      <p:sp>
        <p:nvSpPr>
          <p:cNvPr id="16" name="文本框 8">
            <a:extLst>
              <a:ext uri="{FF2B5EF4-FFF2-40B4-BE49-F238E27FC236}">
                <a16:creationId xmlns:a16="http://schemas.microsoft.com/office/drawing/2014/main" id="{1D8FB44F-3558-4814-BD55-8F658335E892}"/>
              </a:ext>
            </a:extLst>
          </p:cNvPr>
          <p:cNvSpPr txBox="1"/>
          <p:nvPr/>
        </p:nvSpPr>
        <p:spPr>
          <a:xfrm>
            <a:off x="3117985" y="5710423"/>
            <a:ext cx="2574398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Vận</a:t>
            </a:r>
            <a:r>
              <a:rPr lang="en-US" altLang="zh-C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dụng</a:t>
            </a:r>
            <a:endPara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54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4861A09-19E5-497D-87EC-B7D81428A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6767" y="5026849"/>
            <a:ext cx="1196044" cy="119604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1B4E58-40B5-468F-9C0B-7737632F50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237" y="1063640"/>
            <a:ext cx="7549943" cy="514857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DE66434-8A13-4ABD-A42A-225F152AFF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039896" flipH="1">
            <a:off x="8949270" y="4620100"/>
            <a:ext cx="1117234" cy="5765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10493" y="2435180"/>
            <a:ext cx="538480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Khởi</a:t>
            </a:r>
            <a:r>
              <a:rPr lang="en-US" sz="8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endParaRPr lang="en-US" sz="8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82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5491"/>
            <a:ext cx="12192000" cy="8035636"/>
          </a:xfrm>
          <a:prstGeom prst="rect">
            <a:avLst/>
          </a:prstGeom>
        </p:spPr>
      </p:pic>
      <p:pic>
        <p:nvPicPr>
          <p:cNvPr id="16" name="Picture 1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6017897"/>
            <a:ext cx="990600" cy="7554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4484403"/>
            <a:ext cx="3505200" cy="26304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1505" y="2084302"/>
            <a:ext cx="6324600" cy="47736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307" y="1066800"/>
            <a:ext cx="6349206" cy="6349206"/>
          </a:xfrm>
          <a:prstGeom prst="rect">
            <a:avLst/>
          </a:prstGeom>
        </p:spPr>
      </p:pic>
      <p:sp>
        <p:nvSpPr>
          <p:cNvPr id="12" name="Oval Callout 11"/>
          <p:cNvSpPr/>
          <p:nvPr/>
        </p:nvSpPr>
        <p:spPr>
          <a:xfrm>
            <a:off x="1761215" y="455058"/>
            <a:ext cx="4190999" cy="1779502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00807" y="860890"/>
            <a:ext cx="4000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latin typeface="#9Slide05 Gardenia" pitchFamily="2" charset="0"/>
              </a:rPr>
              <a:t>Tít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ơi</a:t>
            </a:r>
            <a:r>
              <a:rPr lang="en-US" sz="2800" i="1" dirty="0">
                <a:latin typeface="#9Slide05 Gardenia" pitchFamily="2" charset="0"/>
              </a:rPr>
              <a:t>, </a:t>
            </a:r>
            <a:r>
              <a:rPr lang="en-US" sz="2800" i="1" dirty="0" err="1" smtClean="0">
                <a:latin typeface="#9Slide05 Gardenia" pitchFamily="2" charset="0"/>
              </a:rPr>
              <a:t>lấy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giúp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bố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nước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để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t</a:t>
            </a:r>
            <a:r>
              <a:rPr lang="en-US" sz="2800" i="1" dirty="0" err="1" smtClean="0">
                <a:latin typeface="#9Slide05 Gardenia" pitchFamily="2" charset="0"/>
              </a:rPr>
              <a:t>hay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nước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cho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bể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cá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nào</a:t>
            </a:r>
            <a:r>
              <a:rPr lang="en-US" sz="2800" i="1" dirty="0">
                <a:latin typeface="#9Slide05 Gardenia" pitchFamily="2" charset="0"/>
              </a:rPr>
              <a:t>! </a:t>
            </a:r>
          </a:p>
        </p:txBody>
      </p:sp>
      <p:sp>
        <p:nvSpPr>
          <p:cNvPr id="18" name="Oval Callout 17"/>
          <p:cNvSpPr/>
          <p:nvPr/>
        </p:nvSpPr>
        <p:spPr>
          <a:xfrm>
            <a:off x="8126094" y="692778"/>
            <a:ext cx="4190999" cy="1779502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8512253" y="946133"/>
            <a:ext cx="39544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Bố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ơi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vậy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 con </a:t>
            </a:r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sẽ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lấy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bao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nhiêu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  <a:cs typeface="Arial" panose="020B0604020202020204" pitchFamily="34" charset="0"/>
              </a:rPr>
              <a:t>nước</a:t>
            </a:r>
            <a:r>
              <a:rPr lang="en-US" sz="2800" i="1" dirty="0" smtClean="0">
                <a:latin typeface="#9Slide05 Gardenia" pitchFamily="2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để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đổ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đầy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bể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cá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 ạ?</a:t>
            </a:r>
          </a:p>
        </p:txBody>
      </p:sp>
      <p:sp>
        <p:nvSpPr>
          <p:cNvPr id="20" name="Oval Callout 19"/>
          <p:cNvSpPr/>
          <p:nvPr/>
        </p:nvSpPr>
        <p:spPr>
          <a:xfrm>
            <a:off x="1761653" y="469079"/>
            <a:ext cx="4190999" cy="1779502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963528" y="730688"/>
            <a:ext cx="42666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latin typeface="#9Slide05 Gardenia" pitchFamily="2" charset="0"/>
              </a:rPr>
              <a:t>Muốn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biết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cần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bao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nhiêu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nước</a:t>
            </a:r>
            <a:r>
              <a:rPr lang="en-US" sz="2800" i="1" dirty="0">
                <a:latin typeface="#9Slide05 Gardenia" pitchFamily="2" charset="0"/>
              </a:rPr>
              <a:t>, con </a:t>
            </a:r>
            <a:r>
              <a:rPr lang="en-US" sz="2800" i="1" dirty="0" err="1">
                <a:latin typeface="#9Slide05 Gardenia" pitchFamily="2" charset="0"/>
              </a:rPr>
              <a:t>cần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phải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học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cách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tính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thể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tích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bể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cá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này</a:t>
            </a:r>
            <a:r>
              <a:rPr lang="en-US" sz="2800" i="1" dirty="0">
                <a:latin typeface="#9Slide05 Gardenia" pitchFamily="2" charset="0"/>
              </a:rPr>
              <a:t>! </a:t>
            </a:r>
          </a:p>
        </p:txBody>
      </p:sp>
      <p:sp>
        <p:nvSpPr>
          <p:cNvPr id="24" name="Oval Callout 23"/>
          <p:cNvSpPr/>
          <p:nvPr/>
        </p:nvSpPr>
        <p:spPr>
          <a:xfrm>
            <a:off x="1882874" y="477321"/>
            <a:ext cx="4190999" cy="1779502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2294047" y="860890"/>
            <a:ext cx="38053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latin typeface="#9Slide05 Gardenia" pitchFamily="2" charset="0"/>
              </a:rPr>
              <a:t>Nếu</a:t>
            </a:r>
            <a:r>
              <a:rPr lang="en-US" sz="2800" i="1" dirty="0">
                <a:latin typeface="#9Slide05 Gardenia" pitchFamily="2" charset="0"/>
              </a:rPr>
              <a:t> con </a:t>
            </a:r>
            <a:r>
              <a:rPr lang="en-US" sz="2800" i="1" dirty="0" err="1">
                <a:latin typeface="#9Slide05 Gardenia" pitchFamily="2" charset="0"/>
              </a:rPr>
              <a:t>trả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lời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được</a:t>
            </a:r>
            <a:r>
              <a:rPr lang="en-US" sz="2800" i="1" dirty="0">
                <a:latin typeface="#9Slide05 Gardenia" pitchFamily="2" charset="0"/>
              </a:rPr>
              <a:t> 3 </a:t>
            </a:r>
            <a:r>
              <a:rPr lang="en-US" sz="2800" i="1" dirty="0" err="1">
                <a:latin typeface="#9Slide05 Gardenia" pitchFamily="2" charset="0"/>
              </a:rPr>
              <a:t>câu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đố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của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bố</a:t>
            </a:r>
            <a:r>
              <a:rPr lang="en-US" sz="2800" i="1" dirty="0">
                <a:latin typeface="#9Slide05 Gardenia" pitchFamily="2" charset="0"/>
              </a:rPr>
              <a:t>, </a:t>
            </a:r>
            <a:r>
              <a:rPr lang="en-US" sz="2800" i="1" dirty="0" err="1">
                <a:latin typeface="#9Slide05 Gardenia" pitchFamily="2" charset="0"/>
              </a:rPr>
              <a:t>bố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sẽ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dạy</a:t>
            </a:r>
            <a:r>
              <a:rPr lang="en-US" sz="2800" i="1" dirty="0">
                <a:latin typeface="#9Slide05 Gardenia" pitchFamily="2" charset="0"/>
              </a:rPr>
              <a:t> con </a:t>
            </a:r>
            <a:r>
              <a:rPr lang="en-US" sz="2800" i="1" dirty="0" err="1">
                <a:latin typeface="#9Slide05 Gardenia" pitchFamily="2" charset="0"/>
              </a:rPr>
              <a:t>nhé</a:t>
            </a:r>
            <a:r>
              <a:rPr lang="en-US" sz="2800" i="1" dirty="0">
                <a:latin typeface="#9Slide05 Gardenia" pitchFamily="2" charset="0"/>
              </a:rPr>
              <a:t>! </a:t>
            </a:r>
          </a:p>
        </p:txBody>
      </p:sp>
      <p:sp>
        <p:nvSpPr>
          <p:cNvPr id="30" name="Oval Callout 29"/>
          <p:cNvSpPr/>
          <p:nvPr/>
        </p:nvSpPr>
        <p:spPr>
          <a:xfrm>
            <a:off x="8151598" y="622660"/>
            <a:ext cx="4121056" cy="1849619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8314566" y="1080668"/>
            <a:ext cx="4000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latin typeface="#9Slide05 Gardenia" pitchFamily="2" charset="0"/>
              </a:rPr>
              <a:t>Bố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dạy</a:t>
            </a:r>
            <a:r>
              <a:rPr lang="en-US" sz="2800" i="1" dirty="0">
                <a:latin typeface="#9Slide05 Gardenia" pitchFamily="2" charset="0"/>
              </a:rPr>
              <a:t> con </a:t>
            </a:r>
            <a:r>
              <a:rPr lang="en-US" sz="2800" i="1" dirty="0" err="1">
                <a:latin typeface="#9Slide05 Gardenia" pitchFamily="2" charset="0"/>
              </a:rPr>
              <a:t>cách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tính</a:t>
            </a:r>
            <a:r>
              <a:rPr lang="en-US" sz="2800" i="1" dirty="0">
                <a:latin typeface="#9Slide05 Gardenia" pitchFamily="2" charset="0"/>
              </a:rPr>
              <a:t>, </a:t>
            </a:r>
            <a:r>
              <a:rPr lang="en-US" sz="2800" i="1" dirty="0" err="1" smtClean="0">
                <a:latin typeface="#9Slide05 Gardenia" pitchFamily="2" charset="0"/>
              </a:rPr>
              <a:t>được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không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bố</a:t>
            </a:r>
            <a:r>
              <a:rPr lang="en-US" sz="2800" i="1" dirty="0" smtClean="0">
                <a:latin typeface="#9Slide05 Gardenia" pitchFamily="2" charset="0"/>
              </a:rPr>
              <a:t>?</a:t>
            </a:r>
            <a:endParaRPr lang="en-US" sz="2800" i="1" dirty="0">
              <a:latin typeface="#9Slide05 Gardenia" pitchFamily="2" charset="0"/>
            </a:endParaRPr>
          </a:p>
        </p:txBody>
      </p:sp>
      <p:sp>
        <p:nvSpPr>
          <p:cNvPr id="33" name="Oval Callout 32"/>
          <p:cNvSpPr/>
          <p:nvPr/>
        </p:nvSpPr>
        <p:spPr>
          <a:xfrm>
            <a:off x="8136410" y="622659"/>
            <a:ext cx="4121056" cy="1849619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err="1" smtClean="0">
                <a:latin typeface="#9Slide05 Authentica Regular" pitchFamily="2" charset="0"/>
              </a:rPr>
              <a:t>Vâng</a:t>
            </a:r>
            <a:r>
              <a:rPr lang="en-US" sz="3200" dirty="0" smtClean="0">
                <a:latin typeface="#9Slide05 Authentica Regular" pitchFamily="2" charset="0"/>
              </a:rPr>
              <a:t> ạ!</a:t>
            </a:r>
            <a:endParaRPr lang="en-US" sz="3200" dirty="0">
              <a:latin typeface="#9Slide05 Authentica Regular" pitchFamily="2" charset="0"/>
            </a:endParaRPr>
          </a:p>
        </p:txBody>
      </p:sp>
      <p:sp>
        <p:nvSpPr>
          <p:cNvPr id="3" name="Right Arrow 2">
            <a:hlinkClick r:id="rId10" action="ppaction://hlinksldjump"/>
          </p:cNvPr>
          <p:cNvSpPr/>
          <p:nvPr/>
        </p:nvSpPr>
        <p:spPr>
          <a:xfrm>
            <a:off x="10917654" y="5982608"/>
            <a:ext cx="895953" cy="826053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8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/>
      <p:bldP spid="13" grpId="1"/>
      <p:bldP spid="18" grpId="0" animBg="1"/>
      <p:bldP spid="18" grpId="1" animBg="1"/>
      <p:bldP spid="19" grpId="0"/>
      <p:bldP spid="19" grpId="1"/>
      <p:bldP spid="20" grpId="0" animBg="1"/>
      <p:bldP spid="20" grpId="1" animBg="1"/>
      <p:bldP spid="21" grpId="0"/>
      <p:bldP spid="21" grpId="1"/>
      <p:bldP spid="24" grpId="0" animBg="1"/>
      <p:bldP spid="24" grpId="1" animBg="1"/>
      <p:bldP spid="25" grpId="0"/>
      <p:bldP spid="25" grpId="1"/>
      <p:bldP spid="30" grpId="0" animBg="1"/>
      <p:bldP spid="30" grpId="1" animBg="1"/>
      <p:bldP spid="32" grpId="0"/>
      <p:bldP spid="32" grpId="1"/>
      <p:bldP spid="33" grpId="0" animBg="1"/>
      <p:bldP spid="3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5491"/>
            <a:ext cx="12192000" cy="8035636"/>
          </a:xfrm>
          <a:prstGeom prst="rect">
            <a:avLst/>
          </a:prstGeom>
        </p:spPr>
      </p:pic>
      <p:pic>
        <p:nvPicPr>
          <p:cNvPr id="16" name="Picture 1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6017897"/>
            <a:ext cx="990600" cy="7554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4484403"/>
            <a:ext cx="3505200" cy="26304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1505" y="2084302"/>
            <a:ext cx="6324600" cy="47736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307" y="1066800"/>
            <a:ext cx="6349206" cy="6349206"/>
          </a:xfrm>
          <a:prstGeom prst="rect">
            <a:avLst/>
          </a:prstGeom>
        </p:spPr>
      </p:pic>
      <p:sp>
        <p:nvSpPr>
          <p:cNvPr id="24" name="Oval Callout 23"/>
          <p:cNvSpPr/>
          <p:nvPr/>
        </p:nvSpPr>
        <p:spPr>
          <a:xfrm>
            <a:off x="2210461" y="679778"/>
            <a:ext cx="4640141" cy="2295405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2695636" y="997210"/>
            <a:ext cx="39432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latin typeface="#9Slide05 Gardenia" pitchFamily="2" charset="0"/>
              </a:rPr>
              <a:t>Con </a:t>
            </a:r>
            <a:r>
              <a:rPr lang="en-US" sz="2800" i="1" dirty="0" err="1" smtClean="0">
                <a:latin typeface="#9Slide05 Gardenia" pitchFamily="2" charset="0"/>
              </a:rPr>
              <a:t>trả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lời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rất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tốt</a:t>
            </a:r>
            <a:r>
              <a:rPr lang="en-US" sz="2800" i="1" dirty="0" smtClean="0">
                <a:latin typeface="#9Slide05 Gardenia" pitchFamily="2" charset="0"/>
              </a:rPr>
              <a:t>, </a:t>
            </a:r>
            <a:r>
              <a:rPr lang="en-US" sz="2800" i="1" dirty="0" err="1" smtClean="0">
                <a:latin typeface="#9Slide05 Gardenia" pitchFamily="2" charset="0"/>
              </a:rPr>
              <a:t>bây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giờ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chúng</a:t>
            </a:r>
            <a:r>
              <a:rPr lang="en-US" sz="2800" i="1" dirty="0" smtClean="0">
                <a:latin typeface="#9Slide05 Gardenia" pitchFamily="2" charset="0"/>
              </a:rPr>
              <a:t> ta </a:t>
            </a:r>
            <a:r>
              <a:rPr lang="en-US" sz="2800" i="1" dirty="0" err="1" smtClean="0">
                <a:latin typeface="#9Slide05 Gardenia" pitchFamily="2" charset="0"/>
              </a:rPr>
              <a:t>cùng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đi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khám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phá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cách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tính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thể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tích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bể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cá</a:t>
            </a:r>
            <a:r>
              <a:rPr lang="en-US" sz="2800" i="1" dirty="0" smtClean="0">
                <a:latin typeface="#9Slide05 Gardenia" pitchFamily="2" charset="0"/>
              </a:rPr>
              <a:t> </a:t>
            </a:r>
            <a:r>
              <a:rPr lang="en-US" sz="2800" i="1" dirty="0" err="1" smtClean="0">
                <a:latin typeface="#9Slide05 Gardenia" pitchFamily="2" charset="0"/>
              </a:rPr>
              <a:t>nào</a:t>
            </a:r>
            <a:r>
              <a:rPr lang="en-US" sz="2800" i="1" dirty="0" smtClean="0">
                <a:latin typeface="#9Slide05 Gardenia" pitchFamily="2" charset="0"/>
              </a:rPr>
              <a:t>! </a:t>
            </a:r>
            <a:endParaRPr lang="en-US" sz="2800" i="1" dirty="0">
              <a:latin typeface="#9Slide05 Gardenia" pitchFamily="2" charset="0"/>
            </a:endParaRPr>
          </a:p>
        </p:txBody>
      </p:sp>
      <p:sp>
        <p:nvSpPr>
          <p:cNvPr id="30" name="Oval Callout 29"/>
          <p:cNvSpPr/>
          <p:nvPr/>
        </p:nvSpPr>
        <p:spPr>
          <a:xfrm rot="686183">
            <a:off x="9287273" y="1306329"/>
            <a:ext cx="2594258" cy="1779502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8539669" y="1822692"/>
            <a:ext cx="4000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err="1" smtClean="0">
                <a:latin typeface="#9Slide05 Gardenia" pitchFamily="2" charset="0"/>
              </a:rPr>
              <a:t>Vâng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smtClean="0">
                <a:latin typeface="#9Slide05 Gardenia" pitchFamily="2" charset="0"/>
              </a:rPr>
              <a:t>ạ! </a:t>
            </a:r>
            <a:endParaRPr lang="en-US" sz="2800" i="1" dirty="0">
              <a:latin typeface="#9Slide05 Gardenia" pitchFamily="2" charset="0"/>
            </a:endParaRPr>
          </a:p>
        </p:txBody>
      </p:sp>
      <p:sp>
        <p:nvSpPr>
          <p:cNvPr id="12" name="Right Arrow 11">
            <a:hlinkClick r:id="rId10" action="ppaction://hlinksldjump"/>
          </p:cNvPr>
          <p:cNvSpPr/>
          <p:nvPr/>
        </p:nvSpPr>
        <p:spPr>
          <a:xfrm>
            <a:off x="10917654" y="5982608"/>
            <a:ext cx="895953" cy="826053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6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9" grpId="0"/>
      <p:bldP spid="30" grpId="0" animBg="1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61914" y="4557900"/>
            <a:ext cx="885139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lvl="0">
              <a:buClrTx/>
              <a:defRPr/>
            </a:pPr>
            <a:r>
              <a:rPr lang="vi-VN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C. 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; dm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; 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vi-VN" sz="44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61914" y="3272314"/>
            <a:ext cx="885139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B. 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;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 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; cm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725" y="4627304"/>
            <a:ext cx="798097" cy="7827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3388777"/>
            <a:ext cx="807556" cy="77835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61914" y="2106810"/>
            <a:ext cx="885139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A. 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; 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; dm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2145443"/>
            <a:ext cx="807556" cy="77835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95400" y="228600"/>
            <a:ext cx="9525000" cy="1477130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Các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đơn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vị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đo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thể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tích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được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theo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thứ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tự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từ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bé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đến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lớn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2951" y="4496428"/>
            <a:ext cx="3182884" cy="240238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561914" y="5825185"/>
            <a:ext cx="885139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r>
              <a:rPr lang="en-US" sz="4400" dirty="0" smtClean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400" dirty="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2</a:t>
            </a:r>
            <a:r>
              <a:rPr lang="en-US" sz="4400" dirty="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;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</a:t>
            </a:r>
            <a:r>
              <a:rPr lang="en-US" sz="4400" dirty="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2</a:t>
            </a:r>
            <a:r>
              <a:rPr lang="en-US" sz="4400" baseline="30000" dirty="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; </a:t>
            </a:r>
            <a:r>
              <a:rPr lang="en-US" sz="4400" dirty="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2</a:t>
            </a:r>
            <a:r>
              <a:rPr lang="en-US" sz="4400" dirty="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endParaRPr lang="en-US" sz="44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5941648"/>
            <a:ext cx="807556" cy="77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44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1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13298" y="2712863"/>
            <a:ext cx="7315200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lvl="0">
              <a:buClrTx/>
              <a:defRPr/>
            </a:pPr>
            <a:r>
              <a:rPr lang="en-US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vi-VN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1000</a:t>
            </a:r>
            <a:endParaRPr lang="vi-VN" sz="44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13298" y="4018616"/>
            <a:ext cx="7315200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C. 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100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088" y="2741219"/>
            <a:ext cx="798097" cy="7827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088" y="4094774"/>
            <a:ext cx="807556" cy="77835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313298" y="1378807"/>
            <a:ext cx="7315200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A. 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10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178" y="1455761"/>
            <a:ext cx="807556" cy="77835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89886" y="228600"/>
            <a:ext cx="9525000" cy="861576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1m</a:t>
            </a:r>
            <a:r>
              <a:rPr lang="en-US" sz="4800" b="1" baseline="30000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 </a:t>
            </a:r>
            <a:r>
              <a:rPr lang="en-US" sz="4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= ……..dm</a:t>
            </a:r>
            <a:r>
              <a:rPr lang="en-US" sz="4800" b="1" baseline="30000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</a:t>
            </a:r>
            <a:endParaRPr lang="en-US" sz="48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2975" y="4455615"/>
            <a:ext cx="3182884" cy="240238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313298" y="5360141"/>
            <a:ext cx="7315200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C. </a:t>
            </a:r>
            <a:r>
              <a:rPr lang="en-US" sz="4400" dirty="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10000</a:t>
            </a:r>
            <a:endParaRPr lang="en-US" sz="44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088" y="5443526"/>
            <a:ext cx="807556" cy="77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81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1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95400" y="1976625"/>
            <a:ext cx="9525000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lvl="0">
              <a:buClrTx/>
              <a:defRPr/>
            </a:pPr>
            <a:r>
              <a:rPr lang="en-US" sz="40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r>
              <a:rPr lang="vi-VN" sz="40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0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Chiều</a:t>
            </a:r>
            <a:r>
              <a:rPr lang="en-US" sz="4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dài</a:t>
            </a:r>
            <a:r>
              <a:rPr lang="en-US" sz="4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chiều</a:t>
            </a:r>
            <a:r>
              <a:rPr lang="en-US" sz="4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rộng</a:t>
            </a:r>
            <a:r>
              <a:rPr lang="en-US" sz="4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chiều</a:t>
            </a:r>
            <a:r>
              <a:rPr lang="en-US" sz="4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cao</a:t>
            </a:r>
            <a:r>
              <a:rPr lang="en-US" sz="4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endParaRPr lang="vi-VN" sz="40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17756" y="4172021"/>
            <a:ext cx="9525000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C.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Đáy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lớn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đáy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bé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chiều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cao</a:t>
            </a:r>
            <a:endParaRPr lang="en-US" sz="44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303" y="2046029"/>
            <a:ext cx="798097" cy="7827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303" y="4268652"/>
            <a:ext cx="807556" cy="77835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302640" y="3041085"/>
            <a:ext cx="9525000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B.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Chiều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dài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chiều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rộng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bán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kính</a:t>
            </a:r>
            <a:endParaRPr lang="en-US" sz="44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303" y="3110491"/>
            <a:ext cx="807556" cy="77835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95400" y="70369"/>
            <a:ext cx="9525000" cy="1600240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 </a:t>
            </a:r>
            <a:r>
              <a:rPr lang="en-US" sz="48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kích</a:t>
            </a:r>
            <a:r>
              <a:rPr lang="en-US" sz="4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thước</a:t>
            </a:r>
            <a:r>
              <a:rPr lang="en-US" sz="4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lang="en-US" sz="4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hình</a:t>
            </a:r>
            <a:r>
              <a:rPr lang="en-US" sz="4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hộp</a:t>
            </a:r>
            <a:r>
              <a:rPr lang="en-US" sz="4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chữ</a:t>
            </a:r>
            <a:r>
              <a:rPr lang="en-US" sz="4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nhật</a:t>
            </a:r>
            <a:r>
              <a:rPr lang="en-US" sz="4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4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</a:t>
            </a:r>
          </a:p>
        </p:txBody>
      </p:sp>
      <p:pic>
        <p:nvPicPr>
          <p:cNvPr id="12" name="Picture 11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911" y="4545111"/>
            <a:ext cx="3182884" cy="240238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317756" y="5329458"/>
            <a:ext cx="9525000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r>
              <a:rPr lang="en-US" sz="4400" dirty="0" smtClean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400" dirty="0" err="1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Tâm</a:t>
            </a:r>
            <a:r>
              <a:rPr lang="en-US" sz="4400" dirty="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400" dirty="0" err="1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bán</a:t>
            </a:r>
            <a:r>
              <a:rPr lang="en-US" sz="4400" dirty="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kính</a:t>
            </a:r>
            <a:r>
              <a:rPr lang="en-US" sz="4400" dirty="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400" dirty="0" err="1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đường</a:t>
            </a:r>
            <a:r>
              <a:rPr lang="en-US" sz="4400" dirty="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kính</a:t>
            </a:r>
            <a:endParaRPr lang="en-US" sz="44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303" y="5426089"/>
            <a:ext cx="807556" cy="77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27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1" grpId="0" animBg="1"/>
      <p:bldP spid="13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自定义 23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94341"/>
      </a:accent1>
      <a:accent2>
        <a:srgbClr val="0DC8DB"/>
      </a:accent2>
      <a:accent3>
        <a:srgbClr val="505069"/>
      </a:accent3>
      <a:accent4>
        <a:srgbClr val="F94341"/>
      </a:accent4>
      <a:accent5>
        <a:srgbClr val="0DC8DB"/>
      </a:accent5>
      <a:accent6>
        <a:srgbClr val="505069"/>
      </a:accent6>
      <a:hlink>
        <a:srgbClr val="F94341"/>
      </a:hlink>
      <a:folHlink>
        <a:srgbClr val="0DC8DB"/>
      </a:folHlink>
    </a:clrScheme>
    <a:fontScheme name="自定义 2">
      <a:majorFont>
        <a:latin typeface="Humanst521 BT"/>
        <a:ea typeface="字魂59号-创粗黑"/>
        <a:cs typeface=""/>
      </a:majorFont>
      <a:minorFont>
        <a:latin typeface="Humanst521 BT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1457</Words>
  <Application>Microsoft Office PowerPoint</Application>
  <PresentationFormat>Widescreen</PresentationFormat>
  <Paragraphs>233</Paragraphs>
  <Slides>29</Slides>
  <Notes>7</Notes>
  <HiddenSlides>0</HiddenSlides>
  <MMClips>7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5" baseType="lpstr">
      <vt:lpstr>#9Slide05 Authentica Regular</vt:lpstr>
      <vt:lpstr>#9Slide05 Gardenia</vt:lpstr>
      <vt:lpstr>.VnTime</vt:lpstr>
      <vt:lpstr>Arial</vt:lpstr>
      <vt:lpstr>Arial-Rounded</vt:lpstr>
      <vt:lpstr>Calibri</vt:lpstr>
      <vt:lpstr>Cambria</vt:lpstr>
      <vt:lpstr>Cambria Math</vt:lpstr>
      <vt:lpstr>等线</vt:lpstr>
      <vt:lpstr>Humanst521 BT</vt:lpstr>
      <vt:lpstr>Times New Roman</vt:lpstr>
      <vt:lpstr>印品黑体</vt:lpstr>
      <vt:lpstr>字魂58号-创中黑</vt:lpstr>
      <vt:lpstr>字魂59号-创粗黑</vt:lpstr>
      <vt:lpstr>字魂70号-灵悦黑体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逆流的小鱼</dc:creator>
  <cp:lastModifiedBy>User</cp:lastModifiedBy>
  <cp:revision>62</cp:revision>
  <dcterms:created xsi:type="dcterms:W3CDTF">2019-06-26T07:14:23Z</dcterms:created>
  <dcterms:modified xsi:type="dcterms:W3CDTF">2022-01-15T13:11:08Z</dcterms:modified>
</cp:coreProperties>
</file>