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98" r:id="rId11"/>
    <p:sldId id="261" r:id="rId12"/>
    <p:sldId id="258" r:id="rId13"/>
    <p:sldId id="3854" r:id="rId14"/>
    <p:sldId id="259" r:id="rId15"/>
    <p:sldId id="262" r:id="rId16"/>
    <p:sldId id="263" r:id="rId17"/>
    <p:sldId id="264" r:id="rId18"/>
    <p:sldId id="260" r:id="rId19"/>
  </p:sldIdLst>
  <p:sldSz cx="16276638" cy="9144000"/>
  <p:notesSz cx="6858000" cy="9144000"/>
  <p:custDataLst>
    <p:tags r:id="rId21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3E2F2"/>
    <a:srgbClr val="F9D715"/>
    <a:srgbClr val="FEFEFE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49" d="100"/>
          <a:sy n="49" d="100"/>
        </p:scale>
        <p:origin x="36" y="120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7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microsoft.com/office/2007/relationships/media" Target="../media/media1.mp3"/><Relationship Id="rId7" Type="http://schemas.microsoft.com/office/2007/relationships/hdphoto" Target="../media/hdphoto6.wdp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9.gi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21 (T1)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8341757" y="7680958"/>
            <a:ext cx="58674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Giáo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viên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10937804" y="1897851"/>
            <a:ext cx="5203007" cy="7090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3234294" y="6194954"/>
            <a:ext cx="1509100" cy="2779893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11814749" y="6523791"/>
            <a:ext cx="1307327" cy="246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12704578" y="6116390"/>
            <a:ext cx="1197812" cy="2245895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48922" y="1000937"/>
            <a:ext cx="5693223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30 005 x 2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5282222" y="4195461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60 010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249" y="446378"/>
            <a:ext cx="10404741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7033" y="943309"/>
            <a:ext cx="14540782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319" y="1498302"/>
            <a:ext cx="4007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E78A3F-7245-6F68-7675-2AEAF8E4AFC7}"/>
              </a:ext>
            </a:extLst>
          </p:cNvPr>
          <p:cNvSpPr txBox="1"/>
          <p:nvPr/>
        </p:nvSpPr>
        <p:spPr>
          <a:xfrm>
            <a:off x="1280319" y="2376460"/>
            <a:ext cx="3438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x (3 + 5) =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F8BF0-FD1C-63F2-6BE4-5E6462CA8D84}"/>
              </a:ext>
            </a:extLst>
          </p:cNvPr>
          <p:cNvSpPr txBox="1"/>
          <p:nvPr/>
        </p:nvSpPr>
        <p:spPr>
          <a:xfrm>
            <a:off x="1825254" y="2931452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D89EA-7650-1F50-48BD-253A2F1920BB}"/>
              </a:ext>
            </a:extLst>
          </p:cNvPr>
          <p:cNvSpPr txBox="1"/>
          <p:nvPr/>
        </p:nvSpPr>
        <p:spPr>
          <a:xfrm>
            <a:off x="2018575" y="3577783"/>
            <a:ext cx="5394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x 3 x 5 = …………………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8DA353-0A3B-3D62-3577-23522B691A94}"/>
              </a:ext>
            </a:extLst>
          </p:cNvPr>
          <p:cNvSpPr txBox="1"/>
          <p:nvPr/>
        </p:nvSpPr>
        <p:spPr>
          <a:xfrm>
            <a:off x="3949936" y="4163553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9CC1A6-0F3F-1295-E82F-16B3B5F7ECB4}"/>
              </a:ext>
            </a:extLst>
          </p:cNvPr>
          <p:cNvSpPr txBox="1"/>
          <p:nvPr/>
        </p:nvSpPr>
        <p:spPr>
          <a:xfrm>
            <a:off x="4019122" y="4892304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6B5F68-3312-3406-0A97-E2839DA6CB30}"/>
              </a:ext>
            </a:extLst>
          </p:cNvPr>
          <p:cNvSpPr txBox="1"/>
          <p:nvPr/>
        </p:nvSpPr>
        <p:spPr>
          <a:xfrm>
            <a:off x="8863638" y="3588485"/>
            <a:ext cx="5394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x 3 x 5 = …………………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18FE6C-B74F-AB3F-30EA-5E5FF7A20F22}"/>
              </a:ext>
            </a:extLst>
          </p:cNvPr>
          <p:cNvSpPr txBox="1"/>
          <p:nvPr/>
        </p:nvSpPr>
        <p:spPr>
          <a:xfrm>
            <a:off x="10794999" y="4174255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1D5E5-0A98-2214-5BB8-745684A22846}"/>
              </a:ext>
            </a:extLst>
          </p:cNvPr>
          <p:cNvSpPr txBox="1"/>
          <p:nvPr/>
        </p:nvSpPr>
        <p:spPr>
          <a:xfrm>
            <a:off x="10864185" y="4903006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7C8B0-9975-59BC-7138-0E166C9A590E}"/>
              </a:ext>
            </a:extLst>
          </p:cNvPr>
          <p:cNvSpPr txBox="1"/>
          <p:nvPr/>
        </p:nvSpPr>
        <p:spPr>
          <a:xfrm>
            <a:off x="8863638" y="2872137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B58ED7-E374-69A1-512B-12F398E1B299}"/>
              </a:ext>
            </a:extLst>
          </p:cNvPr>
          <p:cNvSpPr txBox="1"/>
          <p:nvPr/>
        </p:nvSpPr>
        <p:spPr>
          <a:xfrm>
            <a:off x="1432719" y="6476998"/>
            <a:ext cx="3058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213x( 7-4) = 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C98C13-516A-78AD-A7B8-C07B1D22584D}"/>
              </a:ext>
            </a:extLst>
          </p:cNvPr>
          <p:cNvSpPr txBox="1"/>
          <p:nvPr/>
        </p:nvSpPr>
        <p:spPr>
          <a:xfrm>
            <a:off x="8833821" y="6476999"/>
            <a:ext cx="3297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42x6 + 42x2 = 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E38EC-3042-032D-049C-BE81FA268366}"/>
              </a:ext>
            </a:extLst>
          </p:cNvPr>
          <p:cNvSpPr txBox="1"/>
          <p:nvPr/>
        </p:nvSpPr>
        <p:spPr>
          <a:xfrm>
            <a:off x="4977461" y="3495363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 x 8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D313A5-09AD-8BAD-D6F6-105B8722AA02}"/>
              </a:ext>
            </a:extLst>
          </p:cNvPr>
          <p:cNvSpPr txBox="1"/>
          <p:nvPr/>
        </p:nvSpPr>
        <p:spPr>
          <a:xfrm>
            <a:off x="5013803" y="4101997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816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926249-DDB7-ABDA-5371-6B56E81228A9}"/>
              </a:ext>
            </a:extLst>
          </p:cNvPr>
          <p:cNvSpPr txBox="1"/>
          <p:nvPr/>
        </p:nvSpPr>
        <p:spPr>
          <a:xfrm>
            <a:off x="11501716" y="3506065"/>
            <a:ext cx="3448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 x 3 + 102 x 5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B7FECE-2CF8-79D3-B9B8-C3E45FAE8BB4}"/>
              </a:ext>
            </a:extLst>
          </p:cNvPr>
          <p:cNvSpPr txBox="1"/>
          <p:nvPr/>
        </p:nvSpPr>
        <p:spPr>
          <a:xfrm>
            <a:off x="11732548" y="4039210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 + 510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151170-8AA9-E7FA-6C82-6B0CC5541686}"/>
              </a:ext>
            </a:extLst>
          </p:cNvPr>
          <p:cNvSpPr txBox="1"/>
          <p:nvPr/>
        </p:nvSpPr>
        <p:spPr>
          <a:xfrm>
            <a:off x="12024517" y="4790783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816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319" y="1498302"/>
            <a:ext cx="4007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F8BF0-FD1C-63F2-6BE4-5E6462CA8D84}"/>
              </a:ext>
            </a:extLst>
          </p:cNvPr>
          <p:cNvSpPr txBox="1"/>
          <p:nvPr/>
        </p:nvSpPr>
        <p:spPr>
          <a:xfrm>
            <a:off x="1825254" y="2931452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D89EA-7650-1F50-48BD-253A2F1920BB}"/>
              </a:ext>
            </a:extLst>
          </p:cNvPr>
          <p:cNvSpPr txBox="1"/>
          <p:nvPr/>
        </p:nvSpPr>
        <p:spPr>
          <a:xfrm>
            <a:off x="1302527" y="3577783"/>
            <a:ext cx="6008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213 x (7 - 4) = …………………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8DA353-0A3B-3D62-3577-23522B691A94}"/>
              </a:ext>
            </a:extLst>
          </p:cNvPr>
          <p:cNvSpPr txBox="1"/>
          <p:nvPr/>
        </p:nvSpPr>
        <p:spPr>
          <a:xfrm>
            <a:off x="3949936" y="4163553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9CC1A6-0F3F-1295-E82F-16B3B5F7ECB4}"/>
              </a:ext>
            </a:extLst>
          </p:cNvPr>
          <p:cNvSpPr txBox="1"/>
          <p:nvPr/>
        </p:nvSpPr>
        <p:spPr>
          <a:xfrm>
            <a:off x="4019122" y="4892304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6B5F68-3312-3406-0A97-E2839DA6CB30}"/>
              </a:ext>
            </a:extLst>
          </p:cNvPr>
          <p:cNvSpPr txBox="1"/>
          <p:nvPr/>
        </p:nvSpPr>
        <p:spPr>
          <a:xfrm>
            <a:off x="8249687" y="3572068"/>
            <a:ext cx="6008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213 x (7 - 4) = …………………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18FE6C-B74F-AB3F-30EA-5E5FF7A20F22}"/>
              </a:ext>
            </a:extLst>
          </p:cNvPr>
          <p:cNvSpPr txBox="1"/>
          <p:nvPr/>
        </p:nvSpPr>
        <p:spPr>
          <a:xfrm>
            <a:off x="10794999" y="4174255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1D5E5-0A98-2214-5BB8-745684A22846}"/>
              </a:ext>
            </a:extLst>
          </p:cNvPr>
          <p:cNvSpPr txBox="1"/>
          <p:nvPr/>
        </p:nvSpPr>
        <p:spPr>
          <a:xfrm>
            <a:off x="10864185" y="4903006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7C8B0-9975-59BC-7138-0E166C9A590E}"/>
              </a:ext>
            </a:extLst>
          </p:cNvPr>
          <p:cNvSpPr txBox="1"/>
          <p:nvPr/>
        </p:nvSpPr>
        <p:spPr>
          <a:xfrm>
            <a:off x="8863638" y="2872137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B58ED7-E374-69A1-512B-12F398E1B299}"/>
              </a:ext>
            </a:extLst>
          </p:cNvPr>
          <p:cNvSpPr txBox="1"/>
          <p:nvPr/>
        </p:nvSpPr>
        <p:spPr>
          <a:xfrm>
            <a:off x="1280319" y="2285121"/>
            <a:ext cx="3759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 x (7 - 4) = 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C98C13-516A-78AD-A7B8-C07B1D22584D}"/>
              </a:ext>
            </a:extLst>
          </p:cNvPr>
          <p:cNvSpPr txBox="1"/>
          <p:nvPr/>
        </p:nvSpPr>
        <p:spPr>
          <a:xfrm>
            <a:off x="1292093" y="5625537"/>
            <a:ext cx="3685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42x6 + 42x2 = 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E38EC-3042-032D-049C-BE81FA268366}"/>
              </a:ext>
            </a:extLst>
          </p:cNvPr>
          <p:cNvSpPr txBox="1"/>
          <p:nvPr/>
        </p:nvSpPr>
        <p:spPr>
          <a:xfrm>
            <a:off x="4977461" y="3495363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213x3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D313A5-09AD-8BAD-D6F6-105B8722AA02}"/>
              </a:ext>
            </a:extLst>
          </p:cNvPr>
          <p:cNvSpPr txBox="1"/>
          <p:nvPr/>
        </p:nvSpPr>
        <p:spPr>
          <a:xfrm>
            <a:off x="5013803" y="4101997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639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926249-DDB7-ABDA-5371-6B56E81228A9}"/>
              </a:ext>
            </a:extLst>
          </p:cNvPr>
          <p:cNvSpPr txBox="1"/>
          <p:nvPr/>
        </p:nvSpPr>
        <p:spPr>
          <a:xfrm>
            <a:off x="11501716" y="3506065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213 x 7 – 213 x  4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B7FECE-2CF8-79D3-B9B8-C3E45FAE8BB4}"/>
              </a:ext>
            </a:extLst>
          </p:cNvPr>
          <p:cNvSpPr txBox="1"/>
          <p:nvPr/>
        </p:nvSpPr>
        <p:spPr>
          <a:xfrm>
            <a:off x="11732548" y="4039210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1491 – 852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151170-8AA9-E7FA-6C82-6B0CC5541686}"/>
              </a:ext>
            </a:extLst>
          </p:cNvPr>
          <p:cNvSpPr txBox="1"/>
          <p:nvPr/>
        </p:nvSpPr>
        <p:spPr>
          <a:xfrm>
            <a:off x="11878451" y="4790783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639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E0701E-27AF-65F9-89A1-E4F859109DD5}"/>
              </a:ext>
            </a:extLst>
          </p:cNvPr>
          <p:cNvSpPr txBox="1"/>
          <p:nvPr/>
        </p:nvSpPr>
        <p:spPr>
          <a:xfrm>
            <a:off x="1825254" y="6409624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12D584-D3DA-8E32-60B5-69ABC71658AF}"/>
              </a:ext>
            </a:extLst>
          </p:cNvPr>
          <p:cNvSpPr txBox="1"/>
          <p:nvPr/>
        </p:nvSpPr>
        <p:spPr>
          <a:xfrm>
            <a:off x="1239844" y="7055955"/>
            <a:ext cx="6038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42x6 + 42x2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E1413C-0A6E-0F05-6F72-2CCC5EB72997}"/>
              </a:ext>
            </a:extLst>
          </p:cNvPr>
          <p:cNvSpPr txBox="1"/>
          <p:nvPr/>
        </p:nvSpPr>
        <p:spPr>
          <a:xfrm>
            <a:off x="3949936" y="7641725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467965-4373-CD3A-FC6C-297E2723DC3B}"/>
              </a:ext>
            </a:extLst>
          </p:cNvPr>
          <p:cNvSpPr txBox="1"/>
          <p:nvPr/>
        </p:nvSpPr>
        <p:spPr>
          <a:xfrm>
            <a:off x="4019122" y="8370476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3B8287-3A61-E7B7-D701-00E985017F62}"/>
              </a:ext>
            </a:extLst>
          </p:cNvPr>
          <p:cNvSpPr txBox="1"/>
          <p:nvPr/>
        </p:nvSpPr>
        <p:spPr>
          <a:xfrm>
            <a:off x="8131344" y="7045793"/>
            <a:ext cx="6038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42x6 + 42x2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9D02C1-0AE2-CD57-EFC8-36EE51934333}"/>
              </a:ext>
            </a:extLst>
          </p:cNvPr>
          <p:cNvSpPr txBox="1"/>
          <p:nvPr/>
        </p:nvSpPr>
        <p:spPr>
          <a:xfrm>
            <a:off x="10794999" y="7652427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AEAFE8-685C-B7B9-9D47-3E499166EEFD}"/>
              </a:ext>
            </a:extLst>
          </p:cNvPr>
          <p:cNvSpPr txBox="1"/>
          <p:nvPr/>
        </p:nvSpPr>
        <p:spPr>
          <a:xfrm>
            <a:off x="10864185" y="838117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…………………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101C65-FEF4-06B7-ACA5-2A2DF12F77FB}"/>
              </a:ext>
            </a:extLst>
          </p:cNvPr>
          <p:cNvSpPr txBox="1"/>
          <p:nvPr/>
        </p:nvSpPr>
        <p:spPr>
          <a:xfrm>
            <a:off x="8863638" y="6350309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DF25F3-0508-599D-F4B3-22A6FBEC9B20}"/>
              </a:ext>
            </a:extLst>
          </p:cNvPr>
          <p:cNvSpPr txBox="1"/>
          <p:nvPr/>
        </p:nvSpPr>
        <p:spPr>
          <a:xfrm>
            <a:off x="4977461" y="6973535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 + 84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8C2B78-523D-4C64-D8EF-FED9FF8A7532}"/>
              </a:ext>
            </a:extLst>
          </p:cNvPr>
          <p:cNvSpPr txBox="1"/>
          <p:nvPr/>
        </p:nvSpPr>
        <p:spPr>
          <a:xfrm>
            <a:off x="5013803" y="7580169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336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0AFA79-3046-0BD6-587C-FA9E71BEFADE}"/>
              </a:ext>
            </a:extLst>
          </p:cNvPr>
          <p:cNvSpPr txBox="1"/>
          <p:nvPr/>
        </p:nvSpPr>
        <p:spPr>
          <a:xfrm>
            <a:off x="11501716" y="698423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42x ( 6+2)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B950B1-A14C-5A9B-7AA6-302013A4013A}"/>
              </a:ext>
            </a:extLst>
          </p:cNvPr>
          <p:cNvSpPr txBox="1"/>
          <p:nvPr/>
        </p:nvSpPr>
        <p:spPr>
          <a:xfrm>
            <a:off x="11732548" y="7517382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x8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254633-CE11-A3F1-2DAE-367495DDEE20}"/>
              </a:ext>
            </a:extLst>
          </p:cNvPr>
          <p:cNvSpPr txBox="1"/>
          <p:nvPr/>
        </p:nvSpPr>
        <p:spPr>
          <a:xfrm>
            <a:off x="12024517" y="8268955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336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770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89919" y="1690608"/>
            <a:ext cx="84385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Nối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hai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thức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có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giá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trị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nhau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.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8053FF9-6694-52EA-80F5-7C235384D5B3}"/>
              </a:ext>
            </a:extLst>
          </p:cNvPr>
          <p:cNvGrpSpPr/>
          <p:nvPr/>
        </p:nvGrpSpPr>
        <p:grpSpPr>
          <a:xfrm>
            <a:off x="1" y="2819400"/>
            <a:ext cx="16085874" cy="2869011"/>
            <a:chOff x="1" y="2819400"/>
            <a:chExt cx="16085874" cy="286901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607AED9-9F60-FB35-D584-B2FBC1CA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77" t="34375" r="52612" b="49581"/>
            <a:stretch/>
          </p:blipFill>
          <p:spPr>
            <a:xfrm>
              <a:off x="1" y="2819400"/>
              <a:ext cx="16085874" cy="2869011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7833E62-CBBC-8DAD-B984-6BB5671FB292}"/>
                </a:ext>
              </a:extLst>
            </p:cNvPr>
            <p:cNvSpPr/>
            <p:nvPr/>
          </p:nvSpPr>
          <p:spPr>
            <a:xfrm>
              <a:off x="1165322" y="3602476"/>
              <a:ext cx="2361000" cy="990600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 x (8 + 6)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8EDBE3C-129D-1D29-177F-E4AD6DB77C49}"/>
                </a:ext>
              </a:extLst>
            </p:cNvPr>
            <p:cNvSpPr/>
            <p:nvPr/>
          </p:nvSpPr>
          <p:spPr>
            <a:xfrm>
              <a:off x="5156635" y="3602476"/>
              <a:ext cx="2361000" cy="990600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(9 x 8) x 6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672910A-27E8-A263-AC8A-7FEEC1018ECD}"/>
                </a:ext>
              </a:extLst>
            </p:cNvPr>
            <p:cNvSpPr/>
            <p:nvPr/>
          </p:nvSpPr>
          <p:spPr>
            <a:xfrm>
              <a:off x="9147948" y="3542489"/>
              <a:ext cx="2361000" cy="990600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 x 8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4FE035C-86CB-6642-437A-983A48FE1D20}"/>
                </a:ext>
              </a:extLst>
            </p:cNvPr>
            <p:cNvSpPr/>
            <p:nvPr/>
          </p:nvSpPr>
          <p:spPr>
            <a:xfrm>
              <a:off x="13305681" y="3581400"/>
              <a:ext cx="2361000" cy="990600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 x ( 9 - 4 )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8DC89F-5BF6-08B0-3C83-649A813DC29A}"/>
              </a:ext>
            </a:extLst>
          </p:cNvPr>
          <p:cNvGrpSpPr/>
          <p:nvPr/>
        </p:nvGrpSpPr>
        <p:grpSpPr>
          <a:xfrm>
            <a:off x="95382" y="6119771"/>
            <a:ext cx="16085874" cy="1282329"/>
            <a:chOff x="95382" y="6119771"/>
            <a:chExt cx="16085874" cy="128232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B0D85684-908C-BEF7-329C-CAD2670F1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76" t="56960" r="52336" b="38353"/>
            <a:stretch/>
          </p:blipFill>
          <p:spPr>
            <a:xfrm>
              <a:off x="95382" y="6119771"/>
              <a:ext cx="16085874" cy="1282329"/>
            </a:xfrm>
            <a:prstGeom prst="rect">
              <a:avLst/>
            </a:prstGeom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2F3C1FA-4D0E-3FA0-4E41-D2D07CAC0DFC}"/>
                </a:ext>
              </a:extLst>
            </p:cNvPr>
            <p:cNvSpPr/>
            <p:nvPr/>
          </p:nvSpPr>
          <p:spPr>
            <a:xfrm>
              <a:off x="930941" y="6433761"/>
              <a:ext cx="2082477" cy="654348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(9–1) x 72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551E652-DEFC-C485-C169-15112DB414FF}"/>
                </a:ext>
              </a:extLst>
            </p:cNvPr>
            <p:cNvSpPr/>
            <p:nvPr/>
          </p:nvSpPr>
          <p:spPr>
            <a:xfrm>
              <a:off x="4861719" y="6433761"/>
              <a:ext cx="2286000" cy="654348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 x 9 – 8 x 4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B25C422-2C04-1348-FA0C-310092B80648}"/>
                </a:ext>
              </a:extLst>
            </p:cNvPr>
            <p:cNvSpPr/>
            <p:nvPr/>
          </p:nvSpPr>
          <p:spPr>
            <a:xfrm>
              <a:off x="12710319" y="6450411"/>
              <a:ext cx="2133600" cy="654348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 x (8 x 6)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203A9292-4403-6EA4-0348-67C136BBCDB6}"/>
                </a:ext>
              </a:extLst>
            </p:cNvPr>
            <p:cNvSpPr/>
            <p:nvPr/>
          </p:nvSpPr>
          <p:spPr>
            <a:xfrm>
              <a:off x="8685924" y="6411500"/>
              <a:ext cx="2486189" cy="654348"/>
            </a:xfrm>
            <a:prstGeom prst="roundRect">
              <a:avLst/>
            </a:prstGeom>
            <a:solidFill>
              <a:srgbClr val="D3E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 x 8 + 9 x 6</a:t>
              </a: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3B0B921-6F78-3A9A-6704-7685498EC870}"/>
              </a:ext>
            </a:extLst>
          </p:cNvPr>
          <p:cNvCxnSpPr/>
          <p:nvPr/>
        </p:nvCxnSpPr>
        <p:spPr>
          <a:xfrm>
            <a:off x="3261519" y="5029200"/>
            <a:ext cx="5195420" cy="13823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6E23E5C-A68C-2F67-1301-5C9D7A0B233D}"/>
              </a:ext>
            </a:extLst>
          </p:cNvPr>
          <p:cNvCxnSpPr/>
          <p:nvPr/>
        </p:nvCxnSpPr>
        <p:spPr>
          <a:xfrm>
            <a:off x="7819699" y="5145932"/>
            <a:ext cx="5195420" cy="13823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516BFD0-1C52-21AC-E00C-A6D8FDD5AF4F}"/>
              </a:ext>
            </a:extLst>
          </p:cNvPr>
          <p:cNvCxnSpPr>
            <a:cxnSpLocks/>
          </p:cNvCxnSpPr>
          <p:nvPr/>
        </p:nvCxnSpPr>
        <p:spPr>
          <a:xfrm flipH="1">
            <a:off x="2942899" y="5145932"/>
            <a:ext cx="6742178" cy="11553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94C6839-D2C7-9800-4F3F-299D25D9F418}"/>
              </a:ext>
            </a:extLst>
          </p:cNvPr>
          <p:cNvCxnSpPr>
            <a:cxnSpLocks/>
          </p:cNvCxnSpPr>
          <p:nvPr/>
        </p:nvCxnSpPr>
        <p:spPr>
          <a:xfrm flipH="1">
            <a:off x="7147719" y="5236723"/>
            <a:ext cx="6742178" cy="11553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96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3725" y="1621413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6C9DAA-2FEE-A156-596A-EC9D10A7828A}"/>
              </a:ext>
            </a:extLst>
          </p:cNvPr>
          <p:cNvSpPr txBox="1"/>
          <p:nvPr/>
        </p:nvSpPr>
        <p:spPr>
          <a:xfrm>
            <a:off x="1291352" y="1627898"/>
            <a:ext cx="8142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tiện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17DA6E-86DD-834F-FFAF-1030CDF5FBDC}"/>
              </a:ext>
            </a:extLst>
          </p:cNvPr>
          <p:cNvSpPr txBox="1"/>
          <p:nvPr/>
        </p:nvSpPr>
        <p:spPr>
          <a:xfrm>
            <a:off x="593725" y="2520415"/>
            <a:ext cx="148597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1208 x 3+ 1208 x 7 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2534 x 10 - 2534 x 9</a:t>
            </a:r>
          </a:p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en-US" sz="36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en-US" sz="36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b) 304 x 3+ 304 x 5 + 304 x 2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69 x 10 - 69 x 6 - 69 x 3</a:t>
            </a:r>
            <a:endParaRPr lang="en-US" sz="36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BB18A7A-87E4-A104-756D-A584268CDB85}"/>
              </a:ext>
            </a:extLst>
          </p:cNvPr>
          <p:cNvGrpSpPr/>
          <p:nvPr/>
        </p:nvGrpSpPr>
        <p:grpSpPr>
          <a:xfrm>
            <a:off x="687805" y="3017704"/>
            <a:ext cx="4949623" cy="2138194"/>
            <a:chOff x="569558" y="3442927"/>
            <a:chExt cx="4949623" cy="21381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A526199-0B33-32CE-8790-AA517EF1DDBB}"/>
                </a:ext>
              </a:extLst>
            </p:cNvPr>
            <p:cNvSpPr txBox="1"/>
            <p:nvPr/>
          </p:nvSpPr>
          <p:spPr>
            <a:xfrm>
              <a:off x="580265" y="3442927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086053-056D-4A96-D21A-11451D192C0A}"/>
                </a:ext>
              </a:extLst>
            </p:cNvPr>
            <p:cNvSpPr txBox="1"/>
            <p:nvPr/>
          </p:nvSpPr>
          <p:spPr>
            <a:xfrm>
              <a:off x="571669" y="4116792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453463-F0AE-5A1B-FDAB-C52934191C17}"/>
                </a:ext>
              </a:extLst>
            </p:cNvPr>
            <p:cNvSpPr txBox="1"/>
            <p:nvPr/>
          </p:nvSpPr>
          <p:spPr>
            <a:xfrm>
              <a:off x="569558" y="4934790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82CFDA-99D3-24D6-B931-E5851E105EB5}"/>
              </a:ext>
            </a:extLst>
          </p:cNvPr>
          <p:cNvGrpSpPr/>
          <p:nvPr/>
        </p:nvGrpSpPr>
        <p:grpSpPr>
          <a:xfrm>
            <a:off x="672791" y="5928221"/>
            <a:ext cx="4949623" cy="2138194"/>
            <a:chOff x="569558" y="3442927"/>
            <a:chExt cx="4949623" cy="21381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964E12-3BA5-B32B-464C-F0E135179527}"/>
                </a:ext>
              </a:extLst>
            </p:cNvPr>
            <p:cNvSpPr txBox="1"/>
            <p:nvPr/>
          </p:nvSpPr>
          <p:spPr>
            <a:xfrm>
              <a:off x="580265" y="3442927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F1CBDD-AFDB-7C48-6438-DF001677A6CE}"/>
                </a:ext>
              </a:extLst>
            </p:cNvPr>
            <p:cNvSpPr txBox="1"/>
            <p:nvPr/>
          </p:nvSpPr>
          <p:spPr>
            <a:xfrm>
              <a:off x="571669" y="4116792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41C0FA-47BF-2AD6-6346-B7D788DEFB72}"/>
                </a:ext>
              </a:extLst>
            </p:cNvPr>
            <p:cNvSpPr txBox="1"/>
            <p:nvPr/>
          </p:nvSpPr>
          <p:spPr>
            <a:xfrm>
              <a:off x="569558" y="4934790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80F498-B5F2-EEC0-49AC-4EBEC01A30B4}"/>
              </a:ext>
            </a:extLst>
          </p:cNvPr>
          <p:cNvGrpSpPr/>
          <p:nvPr/>
        </p:nvGrpSpPr>
        <p:grpSpPr>
          <a:xfrm>
            <a:off x="9586119" y="3169816"/>
            <a:ext cx="4949623" cy="2138194"/>
            <a:chOff x="569558" y="3442927"/>
            <a:chExt cx="4949623" cy="21381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2E85E8-D4DF-9FCE-C269-51355FF4C060}"/>
                </a:ext>
              </a:extLst>
            </p:cNvPr>
            <p:cNvSpPr txBox="1"/>
            <p:nvPr/>
          </p:nvSpPr>
          <p:spPr>
            <a:xfrm>
              <a:off x="580265" y="3442927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778AE8E-5916-93F9-7F9E-69EAE15ACDBC}"/>
                </a:ext>
              </a:extLst>
            </p:cNvPr>
            <p:cNvSpPr txBox="1"/>
            <p:nvPr/>
          </p:nvSpPr>
          <p:spPr>
            <a:xfrm>
              <a:off x="571669" y="4116792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DD4D8D-114A-C3F3-189A-660B6AE7D27C}"/>
                </a:ext>
              </a:extLst>
            </p:cNvPr>
            <p:cNvSpPr txBox="1"/>
            <p:nvPr/>
          </p:nvSpPr>
          <p:spPr>
            <a:xfrm>
              <a:off x="569558" y="4934790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4B26F5-979D-CFA0-636D-07290C978FC5}"/>
              </a:ext>
            </a:extLst>
          </p:cNvPr>
          <p:cNvGrpSpPr/>
          <p:nvPr/>
        </p:nvGrpSpPr>
        <p:grpSpPr>
          <a:xfrm>
            <a:off x="9605727" y="6099786"/>
            <a:ext cx="4949623" cy="2138194"/>
            <a:chOff x="569558" y="3442927"/>
            <a:chExt cx="4949623" cy="21381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77020B-06FC-5843-3D73-0CBDB648F396}"/>
                </a:ext>
              </a:extLst>
            </p:cNvPr>
            <p:cNvSpPr txBox="1"/>
            <p:nvPr/>
          </p:nvSpPr>
          <p:spPr>
            <a:xfrm>
              <a:off x="580265" y="3442927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D43CEC-207A-ED78-94D3-D0350DE43A95}"/>
                </a:ext>
              </a:extLst>
            </p:cNvPr>
            <p:cNvSpPr txBox="1"/>
            <p:nvPr/>
          </p:nvSpPr>
          <p:spPr>
            <a:xfrm>
              <a:off x="571669" y="4116792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F8E31B-DC56-A215-66A0-6297FCDC2086}"/>
                </a:ext>
              </a:extLst>
            </p:cNvPr>
            <p:cNvSpPr txBox="1"/>
            <p:nvPr/>
          </p:nvSpPr>
          <p:spPr>
            <a:xfrm>
              <a:off x="569558" y="4934790"/>
              <a:ext cx="49389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=………………………..</a:t>
              </a:r>
              <a:endPara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B60C4BA-31D4-A2D3-2F1A-692E4A873CC7}"/>
              </a:ext>
            </a:extLst>
          </p:cNvPr>
          <p:cNvSpPr txBox="1"/>
          <p:nvPr/>
        </p:nvSpPr>
        <p:spPr>
          <a:xfrm>
            <a:off x="2042319" y="2919776"/>
            <a:ext cx="2598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1208 x (7+3)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5BD2B9-F72A-37EA-F4A1-919F915CEB49}"/>
              </a:ext>
            </a:extLst>
          </p:cNvPr>
          <p:cNvSpPr txBox="1"/>
          <p:nvPr/>
        </p:nvSpPr>
        <p:spPr>
          <a:xfrm>
            <a:off x="2072634" y="3597597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1208 x 10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893C7F-0E6C-3731-3ED0-09A2D62AE0F5}"/>
              </a:ext>
            </a:extLst>
          </p:cNvPr>
          <p:cNvSpPr txBox="1"/>
          <p:nvPr/>
        </p:nvSpPr>
        <p:spPr>
          <a:xfrm>
            <a:off x="2033414" y="4379657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12080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76B384-E12C-6B33-E260-FC3282BCB3CA}"/>
              </a:ext>
            </a:extLst>
          </p:cNvPr>
          <p:cNvSpPr txBox="1"/>
          <p:nvPr/>
        </p:nvSpPr>
        <p:spPr>
          <a:xfrm>
            <a:off x="11068652" y="3052802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2534x(10 - 1)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663C3E-17AC-6F0D-653C-C747A967AA6C}"/>
              </a:ext>
            </a:extLst>
          </p:cNvPr>
          <p:cNvSpPr txBox="1"/>
          <p:nvPr/>
        </p:nvSpPr>
        <p:spPr>
          <a:xfrm>
            <a:off x="11396412" y="3773082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2534 x 9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1334B0-5C8F-7B0F-2DD4-2EF531EC32B8}"/>
              </a:ext>
            </a:extLst>
          </p:cNvPr>
          <p:cNvSpPr txBox="1"/>
          <p:nvPr/>
        </p:nvSpPr>
        <p:spPr>
          <a:xfrm>
            <a:off x="11554220" y="4649963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22806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1618A6-9FEC-EC72-F1CA-E9CF2C93B02B}"/>
              </a:ext>
            </a:extLst>
          </p:cNvPr>
          <p:cNvSpPr txBox="1"/>
          <p:nvPr/>
        </p:nvSpPr>
        <p:spPr>
          <a:xfrm>
            <a:off x="1828428" y="5827166"/>
            <a:ext cx="286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304 x (3+5+2)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707FF7-B481-3A2D-EADA-7B798B484B04}"/>
              </a:ext>
            </a:extLst>
          </p:cNvPr>
          <p:cNvSpPr txBox="1"/>
          <p:nvPr/>
        </p:nvSpPr>
        <p:spPr>
          <a:xfrm>
            <a:off x="2033414" y="6501031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304 x 10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8CFADC3-0542-79B8-66BC-173BF653C3AB}"/>
              </a:ext>
            </a:extLst>
          </p:cNvPr>
          <p:cNvSpPr txBox="1"/>
          <p:nvPr/>
        </p:nvSpPr>
        <p:spPr>
          <a:xfrm>
            <a:off x="2233717" y="731051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3040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6BE2EF-3516-820C-CC67-833A7DB1DA6C}"/>
              </a:ext>
            </a:extLst>
          </p:cNvPr>
          <p:cNvSpPr txBox="1"/>
          <p:nvPr/>
        </p:nvSpPr>
        <p:spPr>
          <a:xfrm>
            <a:off x="10871341" y="5968123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69 x(10 - 6 - 3)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654EC2-3E8B-1A71-924D-88E00C8F7273}"/>
              </a:ext>
            </a:extLst>
          </p:cNvPr>
          <p:cNvSpPr txBox="1"/>
          <p:nvPr/>
        </p:nvSpPr>
        <p:spPr>
          <a:xfrm>
            <a:off x="11416478" y="6673863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69 x 1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E78137-4078-BBD3-6F67-2870C3F71AA4}"/>
              </a:ext>
            </a:extLst>
          </p:cNvPr>
          <p:cNvSpPr txBox="1"/>
          <p:nvPr/>
        </p:nvSpPr>
        <p:spPr>
          <a:xfrm>
            <a:off x="11762726" y="744751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69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595" y="154591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214302" y="1591898"/>
            <a:ext cx="1384803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xây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sửa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Trong 4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63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dâm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Trong 4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36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8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dăm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8C1DC-E6DA-828F-A0F1-865E02779237}"/>
              </a:ext>
            </a:extLst>
          </p:cNvPr>
          <p:cNvSpPr txBox="1"/>
          <p:nvPr/>
        </p:nvSpPr>
        <p:spPr>
          <a:xfrm>
            <a:off x="6311963" y="4753905"/>
            <a:ext cx="205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B1C55-2B7C-6FFE-17D6-E2B44C842B30}"/>
              </a:ext>
            </a:extLst>
          </p:cNvPr>
          <p:cNvSpPr txBox="1"/>
          <p:nvPr/>
        </p:nvSpPr>
        <p:spPr>
          <a:xfrm>
            <a:off x="1681688" y="5445246"/>
            <a:ext cx="138480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 8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dăm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cát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A3997-77BE-C12D-784C-4446A27F6A97}"/>
              </a:ext>
            </a:extLst>
          </p:cNvPr>
          <p:cNvSpPr txBox="1"/>
          <p:nvPr/>
        </p:nvSpPr>
        <p:spPr>
          <a:xfrm>
            <a:off x="3452018" y="6291435"/>
            <a:ext cx="9372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( 63 + 36 ) x 4= 396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dăm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151FBC-CB8E-FA70-5A15-5ABBC66CE418}"/>
              </a:ext>
            </a:extLst>
          </p:cNvPr>
          <p:cNvSpPr txBox="1"/>
          <p:nvPr/>
        </p:nvSpPr>
        <p:spPr>
          <a:xfrm>
            <a:off x="4665480" y="7249003"/>
            <a:ext cx="13258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396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dăm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cát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4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286" y="1944469"/>
            <a:ext cx="1904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353515" y="2841196"/>
            <a:ext cx="14331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247 x 9 + 247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B2404-D83F-42F2-C19D-0A321CFAA1A5}"/>
              </a:ext>
            </a:extLst>
          </p:cNvPr>
          <p:cNvSpPr txBox="1"/>
          <p:nvPr/>
        </p:nvSpPr>
        <p:spPr>
          <a:xfrm>
            <a:off x="6209272" y="4007638"/>
            <a:ext cx="1980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LÀM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4539C3-78CC-32B6-FFAD-729BED9BD26D}"/>
              </a:ext>
            </a:extLst>
          </p:cNvPr>
          <p:cNvSpPr txBox="1"/>
          <p:nvPr/>
        </p:nvSpPr>
        <p:spPr>
          <a:xfrm>
            <a:off x="5774253" y="4715269"/>
            <a:ext cx="4728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247 x (9+ 1)</a:t>
            </a:r>
            <a:endParaRPr lang="en-US" sz="28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B5982D-F770-F7AB-34D1-5F50BDD78E0F}"/>
              </a:ext>
            </a:extLst>
          </p:cNvPr>
          <p:cNvSpPr txBox="1"/>
          <p:nvPr/>
        </p:nvSpPr>
        <p:spPr>
          <a:xfrm>
            <a:off x="5318919" y="5716409"/>
            <a:ext cx="4728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247  X 10 = 2470</a:t>
            </a:r>
            <a:endParaRPr lang="en-US" sz="28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3320" y="1000937"/>
            <a:ext cx="7581900" cy="1244826"/>
          </a:xfrm>
          <a:prstGeom prst="rect">
            <a:avLst/>
          </a:prstGeom>
          <a:noFill/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27 125 x 3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36085" y="4189719"/>
            <a:ext cx="6036267" cy="1244826"/>
          </a:xfrm>
          <a:prstGeom prst="rect">
            <a:avLst/>
          </a:prstGeom>
          <a:noFill/>
          <a:ln>
            <a:solidFill>
              <a:srgbClr val="F9D715"/>
            </a:solidFill>
          </a:ln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81 375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614897" y="1000937"/>
            <a:ext cx="6161301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100 708 x 7 = ?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5044980" y="4195461"/>
            <a:ext cx="6510755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704 956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14899" y="1000937"/>
            <a:ext cx="6161301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973 005 : 5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5794280" y="4017661"/>
            <a:ext cx="6510755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194 601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078355" y="-2858097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48061" y="947423"/>
            <a:ext cx="5927262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78 916 : 4 = ?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4168279" y="4116547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19 729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PROJECT_OPEN" val="0"/>
  <p:tag name="ARTICULATE_SLIDE_COUNT" val="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828</Words>
  <Application>Microsoft Office PowerPoint</Application>
  <PresentationFormat>Custom</PresentationFormat>
  <Paragraphs>149</Paragraphs>
  <Slides>18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Tuyết Anh</cp:lastModifiedBy>
  <cp:revision>106</cp:revision>
  <dcterms:created xsi:type="dcterms:W3CDTF">2023-03-12T09:05:59Z</dcterms:created>
  <dcterms:modified xsi:type="dcterms:W3CDTF">2023-08-08T07:22:40Z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