
<file path=[Content_Types].xml><?xml version="1.0" encoding="utf-8"?>
<Types xmlns="http://schemas.openxmlformats.org/package/2006/content-types">
  <Default Extension="png" ContentType="image/png"/>
  <Default Extension="mp3" ContentType="audio/unknown"/>
  <Default Extension="wmf" ContentType="image/x-wmf"/>
  <Default Extension="jpeg" ContentType="image/jpeg"/>
  <Default Extension="rels" ContentType="application/vnd.openxmlformats-package.relationships+xml"/>
  <Default Extension="xml" ContentType="application/xml"/>
  <Default Extension="wav" ContentType="audio/x-wav"/>
  <Default Extension="wdp" ContentType="image/vnd.ms-photo"/>
  <Default Extension="gif" ContentType="image/gif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7" r:id="rId2"/>
    <p:sldId id="294" r:id="rId3"/>
    <p:sldId id="295" r:id="rId4"/>
    <p:sldId id="296" r:id="rId5"/>
    <p:sldId id="297" r:id="rId6"/>
    <p:sldId id="298" r:id="rId7"/>
    <p:sldId id="258" r:id="rId8"/>
    <p:sldId id="259" r:id="rId9"/>
    <p:sldId id="260" r:id="rId10"/>
    <p:sldId id="261" r:id="rId11"/>
    <p:sldId id="262" r:id="rId12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 xmlns="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3E1AD6"/>
    <a:srgbClr val="2F14F4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xmlns="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D5ABB26-0587-4C30-8999-92F81FD0307C}" styleName="No Style, No Grid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>
        <p:scale>
          <a:sx n="76" d="100"/>
          <a:sy n="76" d="100"/>
        </p:scale>
        <p:origin x="-480" y="-7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2" Type="http://schemas.openxmlformats.org/officeDocument/2006/relationships/slide" Target="slides/slide1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theme" Target="theme/theme1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03430578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632398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641273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4448501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872736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1696650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0046585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8640736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4876335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7154120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2945962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EEB5433-0532-42E4-BC07-11E0C0444BDC}" type="datetimeFigureOut">
              <a:rPr lang="en-US" smtClean="0"/>
              <a:t>7/20/2023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03DBD05-DD56-49A3-8503-48C6D034B565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7777536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7" Type="http://schemas.openxmlformats.org/officeDocument/2006/relationships/image" Target="../media/image6.w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5.gif"/><Relationship Id="rId5" Type="http://schemas.openxmlformats.org/officeDocument/2006/relationships/image" Target="../media/image4.gif"/><Relationship Id="rId4" Type="http://schemas.openxmlformats.org/officeDocument/2006/relationships/image" Target="../media/image3.wmf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3" Type="http://schemas.microsoft.com/office/2007/relationships/hdphoto" Target="../media/hdphoto1.wdp"/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audio" Target="../media/media4.mp3"/><Relationship Id="rId13" Type="http://schemas.openxmlformats.org/officeDocument/2006/relationships/image" Target="../media/image9.png"/><Relationship Id="rId18" Type="http://schemas.openxmlformats.org/officeDocument/2006/relationships/image" Target="../media/image14.png"/><Relationship Id="rId3" Type="http://schemas.microsoft.com/office/2007/relationships/media" Target="../media/media2.mp3"/><Relationship Id="rId7" Type="http://schemas.microsoft.com/office/2007/relationships/media" Target="../media/media4.mp3"/><Relationship Id="rId12" Type="http://schemas.openxmlformats.org/officeDocument/2006/relationships/image" Target="../media/image8.png"/><Relationship Id="rId17" Type="http://schemas.openxmlformats.org/officeDocument/2006/relationships/image" Target="../media/image13.png"/><Relationship Id="rId2" Type="http://schemas.microsoft.com/office/2007/relationships/media" Target="../media/media1.mp3"/><Relationship Id="rId16" Type="http://schemas.openxmlformats.org/officeDocument/2006/relationships/image" Target="../media/image12.gif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audio" Target="../media/audio2.wav"/><Relationship Id="rId5" Type="http://schemas.microsoft.com/office/2007/relationships/media" Target="../media/media3.mp3"/><Relationship Id="rId15" Type="http://schemas.openxmlformats.org/officeDocument/2006/relationships/image" Target="../media/image11.gif"/><Relationship Id="rId10" Type="http://schemas.openxmlformats.org/officeDocument/2006/relationships/audio" Target="../media/audio1.wav"/><Relationship Id="rId19" Type="http://schemas.openxmlformats.org/officeDocument/2006/relationships/image" Target="../media/image15.gif"/><Relationship Id="rId4" Type="http://schemas.openxmlformats.org/officeDocument/2006/relationships/audio" Target="../media/media2.mp3"/><Relationship Id="rId9" Type="http://schemas.openxmlformats.org/officeDocument/2006/relationships/slideLayout" Target="../slideLayouts/slideLayout7.xml"/><Relationship Id="rId14" Type="http://schemas.openxmlformats.org/officeDocument/2006/relationships/image" Target="../media/image10.png"/></Relationships>
</file>

<file path=ppt/slides/_rels/slide4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1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6.png"/><Relationship Id="rId17" Type="http://schemas.openxmlformats.org/officeDocument/2006/relationships/image" Target="../media/image15.gif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0.png"/><Relationship Id="rId5" Type="http://schemas.microsoft.com/office/2007/relationships/media" Target="../media/media3.mp3"/><Relationship Id="rId15" Type="http://schemas.openxmlformats.org/officeDocument/2006/relationships/image" Target="../media/image13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2.gif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1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7.png"/><Relationship Id="rId17" Type="http://schemas.openxmlformats.org/officeDocument/2006/relationships/image" Target="../media/image15.gif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9.png"/><Relationship Id="rId5" Type="http://schemas.microsoft.com/office/2007/relationships/media" Target="../media/media3.mp3"/><Relationship Id="rId15" Type="http://schemas.openxmlformats.org/officeDocument/2006/relationships/image" Target="../media/image13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2.gif"/></Relationships>
</file>

<file path=ppt/slides/_rels/slide6.xml.rels><?xml version="1.0" encoding="UTF-8" standalone="yes"?>
<Relationships xmlns="http://schemas.openxmlformats.org/package/2006/relationships"><Relationship Id="rId8" Type="http://schemas.openxmlformats.org/officeDocument/2006/relationships/audio" Target="../media/audio1.wav"/><Relationship Id="rId13" Type="http://schemas.openxmlformats.org/officeDocument/2006/relationships/image" Target="../media/image11.gif"/><Relationship Id="rId3" Type="http://schemas.microsoft.com/office/2007/relationships/media" Target="../media/media2.mp3"/><Relationship Id="rId7" Type="http://schemas.openxmlformats.org/officeDocument/2006/relationships/slideLayout" Target="../slideLayouts/slideLayout7.xml"/><Relationship Id="rId12" Type="http://schemas.openxmlformats.org/officeDocument/2006/relationships/image" Target="../media/image19.png"/><Relationship Id="rId17" Type="http://schemas.openxmlformats.org/officeDocument/2006/relationships/image" Target="../media/image15.gif"/><Relationship Id="rId2" Type="http://schemas.microsoft.com/office/2007/relationships/media" Target="../media/media1.mp3"/><Relationship Id="rId16" Type="http://schemas.openxmlformats.org/officeDocument/2006/relationships/image" Target="../media/image14.png"/><Relationship Id="rId1" Type="http://schemas.openxmlformats.org/officeDocument/2006/relationships/audio" Target="NULL" TargetMode="External"/><Relationship Id="rId6" Type="http://schemas.openxmlformats.org/officeDocument/2006/relationships/audio" Target="../media/media3.mp3"/><Relationship Id="rId11" Type="http://schemas.openxmlformats.org/officeDocument/2006/relationships/image" Target="../media/image18.png"/><Relationship Id="rId5" Type="http://schemas.microsoft.com/office/2007/relationships/media" Target="../media/media3.mp3"/><Relationship Id="rId15" Type="http://schemas.openxmlformats.org/officeDocument/2006/relationships/image" Target="../media/image20.png"/><Relationship Id="rId10" Type="http://schemas.openxmlformats.org/officeDocument/2006/relationships/audio" Target="../media/audio3.wav"/><Relationship Id="rId4" Type="http://schemas.openxmlformats.org/officeDocument/2006/relationships/audio" Target="../media/media2.mp3"/><Relationship Id="rId9" Type="http://schemas.openxmlformats.org/officeDocument/2006/relationships/audio" Target="../media/audio2.wav"/><Relationship Id="rId14" Type="http://schemas.openxmlformats.org/officeDocument/2006/relationships/image" Target="../media/image12.gif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0" name="Text Box 3"/>
          <p:cNvSpPr txBox="1">
            <a:spLocks noChangeArrowheads="1"/>
          </p:cNvSpPr>
          <p:nvPr/>
        </p:nvSpPr>
        <p:spPr bwMode="auto">
          <a:xfrm>
            <a:off x="2394857" y="546585"/>
            <a:ext cx="7518400" cy="51218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ct val="50000"/>
              </a:spcBef>
            </a:pPr>
            <a:r>
              <a:rPr lang="en-US" altLang="en-US" sz="2622" b="1">
                <a:solidFill>
                  <a:srgbClr val="FF0066"/>
                </a:solidFill>
                <a:latin typeface="Times New Roman" pitchFamily="18" charset="0"/>
              </a:rPr>
              <a:t>TRƯỜNG TIỂU HỌC ……</a:t>
            </a:r>
          </a:p>
        </p:txBody>
      </p:sp>
      <p:pic>
        <p:nvPicPr>
          <p:cNvPr id="2051" name="Picture 1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65405" y="4670913"/>
            <a:ext cx="1524000" cy="197868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2057" name="Text Box 14"/>
          <p:cNvSpPr txBox="1">
            <a:spLocks noChangeArrowheads="1"/>
          </p:cNvSpPr>
          <p:nvPr/>
        </p:nvSpPr>
        <p:spPr bwMode="auto">
          <a:xfrm>
            <a:off x="258834" y="2929088"/>
            <a:ext cx="10901810" cy="198137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square"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spcBef>
                <a:spcPts val="1348"/>
              </a:spcBef>
              <a:defRPr/>
            </a:pPr>
            <a:r>
              <a:rPr lang="en-US" sz="2996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Môn</a:t>
            </a:r>
            <a:r>
              <a:rPr lang="en-US" sz="299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96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Toán</a:t>
            </a:r>
            <a:r>
              <a:rPr lang="en-US" sz="299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</a:t>
            </a:r>
            <a:r>
              <a:rPr lang="en-US" sz="2996" b="1" dirty="0" err="1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lớp</a:t>
            </a:r>
            <a:r>
              <a:rPr lang="en-US" sz="2996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 4</a:t>
            </a:r>
          </a:p>
          <a:p>
            <a:pPr algn="ctr"/>
            <a:r>
              <a:rPr lang="en-US" sz="404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BÀI </a:t>
            </a:r>
            <a:r>
              <a:rPr lang="en-US" sz="4045" b="1" dirty="0" smtClean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22: </a:t>
            </a:r>
            <a:r>
              <a:rPr lang="en-US" sz="4045" b="1" dirty="0">
                <a:solidFill>
                  <a:srgbClr val="FF0000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  <a:cs typeface="Times New Roman" pitchFamily="18" charset="0"/>
              </a:rPr>
              <a:t>(TIẾT 1)</a:t>
            </a:r>
            <a:endParaRPr lang="en-US" sz="3595" dirty="0">
              <a:solidFill>
                <a:srgbClr val="FF0000"/>
              </a:solidFill>
              <a:latin typeface="Times New Roman" panose="02020603050405020304" pitchFamily="18" charset="0"/>
              <a:ea typeface="Times New Roman" panose="02020603050405020304" pitchFamily="18" charset="0"/>
            </a:endParaRPr>
          </a:p>
          <a:p>
            <a:pPr algn="ctr" eaLnBrk="1" hangingPunct="1">
              <a:spcBef>
                <a:spcPts val="1348"/>
              </a:spcBef>
              <a:defRPr/>
            </a:pPr>
            <a:endParaRPr lang="en-US" sz="4045" b="1" dirty="0">
              <a:solidFill>
                <a:srgbClr val="FF0000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2059" name="Text Box 17"/>
          <p:cNvSpPr txBox="1">
            <a:spLocks noChangeArrowheads="1"/>
          </p:cNvSpPr>
          <p:nvPr/>
        </p:nvSpPr>
        <p:spPr bwMode="auto">
          <a:xfrm>
            <a:off x="1857829" y="1545441"/>
            <a:ext cx="8592457" cy="14918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 eaLnBrk="0" hangingPunct="0"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 eaLnBrk="0" hangingPunct="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 eaLnBrk="0" hangingPunct="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algn="ctr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CHÀO MỪNG QUÝ THẦY CÔ</a:t>
            </a:r>
          </a:p>
          <a:p>
            <a:pPr algn="ctr" eaLnBrk="1" hangingPunct="1">
              <a:defRPr/>
            </a:pPr>
            <a:r>
              <a:rPr lang="en-US" sz="4494" b="1">
                <a:solidFill>
                  <a:srgbClr val="0000CC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itchFamily="18" charset="0"/>
              </a:rPr>
              <a:t>VỀ DỰ GIỜ THĂM LỚP</a:t>
            </a:r>
          </a:p>
        </p:txBody>
      </p:sp>
      <p:sp>
        <p:nvSpPr>
          <p:cNvPr id="2054" name="Text Box 18"/>
          <p:cNvSpPr txBox="1">
            <a:spLocks noChangeArrowheads="1"/>
          </p:cNvSpPr>
          <p:nvPr/>
        </p:nvSpPr>
        <p:spPr bwMode="auto">
          <a:xfrm>
            <a:off x="1915885" y="5398175"/>
            <a:ext cx="4475239" cy="662038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lIns="107630" tIns="53815" rIns="107630" bIns="53815">
            <a:spAutoFit/>
          </a:bodyPr>
          <a:lstStyle>
            <a:lvl1pPr>
              <a:defRPr>
                <a:solidFill>
                  <a:schemeClr val="tx1"/>
                </a:solidFill>
                <a:latin typeface="Arial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Arial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Arial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Arial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Arial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charset="0"/>
              </a:defRPr>
            </a:lvl9pPr>
          </a:lstStyle>
          <a:p>
            <a:pPr eaLnBrk="1" hangingPunct="1"/>
            <a:r>
              <a:rPr lang="en-US" altLang="en-US" sz="1798" b="1" i="1" dirty="0" err="1">
                <a:solidFill>
                  <a:srgbClr val="FF0066"/>
                </a:solidFill>
                <a:latin typeface="Times New Roman" pitchFamily="18" charset="0"/>
              </a:rPr>
              <a:t>Giáo</a:t>
            </a:r>
            <a:r>
              <a:rPr lang="en-US" altLang="en-US" sz="1798" b="1" i="1" dirty="0">
                <a:solidFill>
                  <a:srgbClr val="FF0066"/>
                </a:solidFill>
                <a:latin typeface="Times New Roman" pitchFamily="18" charset="0"/>
              </a:rPr>
              <a:t> </a:t>
            </a:r>
            <a:r>
              <a:rPr lang="en-US" altLang="en-US" sz="1798" b="1" i="1" dirty="0" err="1">
                <a:solidFill>
                  <a:srgbClr val="FF0066"/>
                </a:solidFill>
                <a:latin typeface="Times New Roman" pitchFamily="18" charset="0"/>
              </a:rPr>
              <a:t>viên</a:t>
            </a:r>
            <a:r>
              <a:rPr lang="en-US" altLang="en-US" sz="1798" b="1" i="1" dirty="0">
                <a:solidFill>
                  <a:srgbClr val="FF0066"/>
                </a:solidFill>
                <a:latin typeface="Times New Roman" pitchFamily="18" charset="0"/>
              </a:rPr>
              <a:t>:</a:t>
            </a:r>
          </a:p>
          <a:p>
            <a:pPr eaLnBrk="1" hangingPunct="1"/>
            <a:r>
              <a:rPr lang="en-US" altLang="en-US" sz="1798" b="1" i="1" dirty="0" err="1">
                <a:solidFill>
                  <a:srgbClr val="FF0066"/>
                </a:solidFill>
                <a:latin typeface="Times New Roman" pitchFamily="18" charset="0"/>
              </a:rPr>
              <a:t>Lớp</a:t>
            </a:r>
            <a:r>
              <a:rPr lang="en-US" altLang="en-US" sz="1798" b="1" i="1" dirty="0">
                <a:solidFill>
                  <a:srgbClr val="FF0066"/>
                </a:solidFill>
                <a:latin typeface="Times New Roman" pitchFamily="18" charset="0"/>
              </a:rPr>
              <a:t>:  </a:t>
            </a:r>
            <a:r>
              <a:rPr lang="en-US" altLang="en-US" sz="1798" b="1" i="1" dirty="0" smtClean="0">
                <a:solidFill>
                  <a:srgbClr val="FF0066"/>
                </a:solidFill>
                <a:latin typeface="Times New Roman" pitchFamily="18" charset="0"/>
              </a:rPr>
              <a:t>4</a:t>
            </a:r>
            <a:endParaRPr lang="en-US" altLang="en-US" sz="1798" b="1" i="1" dirty="0">
              <a:solidFill>
                <a:srgbClr val="FF0066"/>
              </a:solidFill>
              <a:latin typeface="Times New Roman" pitchFamily="18" charset="0"/>
            </a:endParaRPr>
          </a:p>
        </p:txBody>
      </p:sp>
      <p:pic>
        <p:nvPicPr>
          <p:cNvPr id="2055" name="Picture 22" descr="bd21315_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074886" y="4670913"/>
            <a:ext cx="4206724" cy="15339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56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 flipV="1">
            <a:off x="615721" y="-140811"/>
            <a:ext cx="1558931" cy="199934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" name="Picture 5" descr="POINSET2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5400000">
            <a:off x="10378206" y="-16492"/>
            <a:ext cx="1564876" cy="1871134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cxnSp>
        <p:nvCxnSpPr>
          <p:cNvPr id="5" name="Straight Connector 4"/>
          <p:cNvCxnSpPr/>
          <p:nvPr/>
        </p:nvCxnSpPr>
        <p:spPr>
          <a:xfrm flipV="1">
            <a:off x="4050695" y="1088821"/>
            <a:ext cx="4483704" cy="0"/>
          </a:xfrm>
          <a:prstGeom prst="line">
            <a:avLst/>
          </a:prstGeom>
          <a:ln>
            <a:solidFill>
              <a:srgbClr val="FF0066"/>
            </a:solidFill>
          </a:ln>
        </p:spPr>
        <p:style>
          <a:lnRef idx="2">
            <a:schemeClr val="dk1"/>
          </a:lnRef>
          <a:fillRef idx="0">
            <a:schemeClr val="dk1"/>
          </a:fillRef>
          <a:effectRef idx="1">
            <a:schemeClr val="dk1"/>
          </a:effectRef>
          <a:fontRef idx="minor">
            <a:schemeClr val="tx1"/>
          </a:fontRef>
        </p:style>
      </p:cxnSp>
      <p:pic>
        <p:nvPicPr>
          <p:cNvPr id="3" name="Picture 7" descr="BƯỚM 58"/>
          <p:cNvPicPr>
            <a:picLocks noChangeAspect="1" noChangeArrowheads="1" noCrop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9961410">
            <a:off x="9835848" y="741600"/>
            <a:ext cx="1104295" cy="1440019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2060" name="Picture 8" descr="animal-14[1]"/>
          <p:cNvPicPr>
            <a:picLocks noChangeAspect="1" noChangeArrowheads="1" noCrop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 rot="417220" flipH="1">
            <a:off x="1909838" y="4471855"/>
            <a:ext cx="1060752" cy="771736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13" name="Picture 5" descr="POINSET3"/>
          <p:cNvPicPr>
            <a:picLocks noChangeAspect="1" noChangeArrowheads="1"/>
          </p:cNvPicPr>
          <p:nvPr/>
        </p:nvPicPr>
        <p:blipFill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853325" y="4332658"/>
            <a:ext cx="3246937" cy="23163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98292540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 nodeType="clickPar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 nodeType="withGroup">
                            <p:stCondLst>
                              <p:cond delay="0"/>
                            </p:stCondLst>
                            <p:childTnLst>
                              <p:par>
                                <p:cTn id="5" presetID="3" presetClass="emph" presetSubtype="2" repeatCount="1000000" accel="36000" decel="2000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rgb" dir="cw">
                                      <p:cBhvr override="childStyle">
                                        <p:cTn id="6" dur="475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a:srgbClr val="0000FF"/>
                                      </p:to>
                                    </p:animClr>
                                  </p:childTnLst>
                                </p:cTn>
                              </p:par>
                              <p:par>
                                <p:cTn id="7" presetID="21" presetClass="emph" presetSubtype="0" repeatCount="20000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Clr clrSpc="hsl" dir="cw">
                                      <p:cBhvr override="childStyle">
                                        <p:cTn id="8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9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animClr clrSpc="hsl" dir="cw">
                                      <p:cBhvr>
                                        <p:cTn id="10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stroke.color</p:attrName>
                                        </p:attrNameLst>
                                      </p:cBhvr>
                                      <p:by>
                                        <p:hsl h="7200000" s="0" l="0"/>
                                      </p:by>
                                    </p:animClr>
                                    <p:set>
                                      <p:cBhvr>
                                        <p:cTn id="11" dur="2000" fill="hold"/>
                                        <p:tgtEl>
                                          <p:spTgt spid="2059"/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059" grpId="0"/>
      <p:bldP spid="2059" grpId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966106" y="381150"/>
            <a:ext cx="10999922" cy="39703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36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4: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Người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ta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1 885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các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mỗi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24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Hỏi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có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thể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xếp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được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nhiều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nhốt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và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còn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bao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nhiêu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?</a:t>
            </a:r>
          </a:p>
          <a:p>
            <a:pPr marL="742950" indent="-742950">
              <a:buAutoNum type="alphaUcPeriod"/>
            </a:pPr>
            <a:r>
              <a:rPr lang="en-US" sz="3600" dirty="0" smtClean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78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không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nào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742950" indent="-742950">
              <a:buAutoNum type="alphaUcPeriod"/>
            </a:pPr>
            <a:r>
              <a:rPr lang="en-US" sz="3600" dirty="0" smtClean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78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5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endParaRPr lang="en-US" sz="3600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</a:t>
            </a:r>
            <a:r>
              <a:rPr lang="en-US" sz="3600" dirty="0" smtClean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77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37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600" dirty="0" smtClean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600" dirty="0" smtClean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 78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hộp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,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thừa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13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cái</a:t>
            </a:r>
            <a:r>
              <a: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600" dirty="0" err="1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áo</a:t>
            </a:r>
            <a:endParaRPr lang="en-US" sz="3600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Oval 3"/>
          <p:cNvSpPr/>
          <p:nvPr/>
        </p:nvSpPr>
        <p:spPr>
          <a:xfrm>
            <a:off x="839243" y="3695179"/>
            <a:ext cx="776614" cy="551146"/>
          </a:xfrm>
          <a:prstGeom prst="ellipse">
            <a:avLst/>
          </a:prstGeom>
          <a:solidFill>
            <a:schemeClr val="bg1"/>
          </a:solidFill>
          <a:ln w="1905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200" dirty="0" smtClean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</a:t>
            </a:r>
            <a:endParaRPr lang="en-US" sz="3200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94334968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1"/>
          <p:cNvSpPr/>
          <p:nvPr/>
        </p:nvSpPr>
        <p:spPr>
          <a:xfrm>
            <a:off x="2071953" y="1736360"/>
            <a:ext cx="8500153" cy="64633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en-US" sz="3600" dirty="0" smtClean="0">
                <a:solidFill>
                  <a:srgbClr val="2F14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2016</a:t>
            </a:r>
            <a:r>
              <a:rPr lang="en-US" sz="3600" dirty="0" smtClean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</a:t>
            </a:r>
            <a:r>
              <a:rPr lang="en-US" sz="3600" dirty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600" dirty="0" smtClean="0">
                <a:solidFill>
                  <a:srgbClr val="2F14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14</a:t>
            </a:r>
            <a:r>
              <a:rPr lang="en-US" sz="3600" dirty="0" smtClean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                             569 </a:t>
            </a:r>
            <a:r>
              <a:rPr lang="en-US" sz="3600" dirty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rPr>
              <a:t>: </a:t>
            </a:r>
            <a:r>
              <a:rPr lang="en-US" sz="3600" dirty="0" smtClean="0">
                <a:solidFill>
                  <a:srgbClr val="2F14F4"/>
                </a:solidFill>
                <a:latin typeface="Times New Roman" panose="02020603050405020304" pitchFamily="18" charset="0"/>
                <a:ea typeface="Calibri" panose="020F0502020204030204" pitchFamily="34" charset="0"/>
              </a:rPr>
              <a:t>35</a:t>
            </a:r>
            <a:endParaRPr lang="en-US" sz="3200" dirty="0">
              <a:solidFill>
                <a:srgbClr val="2F14F4"/>
              </a:solidFill>
              <a:effectLst/>
              <a:latin typeface="Times New Roman" panose="02020603050405020304" pitchFamily="18" charset="0"/>
              <a:ea typeface="Times New Roman" panose="02020603050405020304" pitchFamily="18" charset="0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3102796" y="277402"/>
            <a:ext cx="5291191" cy="934949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VẬN DỤNG</a:t>
            </a:r>
          </a:p>
        </p:txBody>
      </p:sp>
      <p:grpSp>
        <p:nvGrpSpPr>
          <p:cNvPr id="8" name="Group 7">
            <a:extLst>
              <a:ext uri="{FF2B5EF4-FFF2-40B4-BE49-F238E27FC236}">
                <a16:creationId xmlns:a16="http://schemas.microsoft.com/office/drawing/2014/main" xmlns="" id="{BA5533F7-1657-BF01-8162-F2BE66F4C2F9}"/>
              </a:ext>
            </a:extLst>
          </p:cNvPr>
          <p:cNvGrpSpPr/>
          <p:nvPr/>
        </p:nvGrpSpPr>
        <p:grpSpPr>
          <a:xfrm>
            <a:off x="1613213" y="3313265"/>
            <a:ext cx="4461641" cy="2308324"/>
            <a:chOff x="2401884" y="3429000"/>
            <a:chExt cx="4461641" cy="2308324"/>
          </a:xfrm>
        </p:grpSpPr>
        <p:sp>
          <p:nvSpPr>
            <p:cNvPr id="4" name="TextBox 3">
              <a:extLst>
                <a:ext uri="{FF2B5EF4-FFF2-40B4-BE49-F238E27FC236}">
                  <a16:creationId xmlns:a16="http://schemas.microsoft.com/office/drawing/2014/main" xmlns="" id="{16C2C474-33B7-D396-A03E-F504D4BDCE1E}"/>
                </a:ext>
              </a:extLst>
            </p:cNvPr>
            <p:cNvSpPr txBox="1"/>
            <p:nvPr/>
          </p:nvSpPr>
          <p:spPr>
            <a:xfrm>
              <a:off x="2401884" y="3429000"/>
              <a:ext cx="4461641" cy="230832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2016     14</a:t>
              </a:r>
              <a:endParaRPr lang="en-US" sz="3600" dirty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r>
                <a:rPr lang="en-US" sz="3600" dirty="0"/>
                <a:t>  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61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144</a:t>
              </a:r>
              <a:endPara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56</a:t>
              </a:r>
              <a:endPara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0</a:t>
              </a:r>
            </a:p>
          </p:txBody>
        </p:sp>
        <p:cxnSp>
          <p:nvCxnSpPr>
            <p:cNvPr id="6" name="Straight Connector 5">
              <a:extLst>
                <a:ext uri="{FF2B5EF4-FFF2-40B4-BE49-F238E27FC236}">
                  <a16:creationId xmlns:a16="http://schemas.microsoft.com/office/drawing/2014/main" xmlns="" id="{9F7BD05B-273D-21FC-467F-F1B158AA79EE}"/>
                </a:ext>
              </a:extLst>
            </p:cNvPr>
            <p:cNvCxnSpPr/>
            <p:nvPr/>
          </p:nvCxnSpPr>
          <p:spPr>
            <a:xfrm>
              <a:off x="3783724" y="3429000"/>
              <a:ext cx="0" cy="1046310"/>
            </a:xfrm>
            <a:prstGeom prst="line">
              <a:avLst/>
            </a:prstGeom>
            <a:ln w="28575">
              <a:solidFill>
                <a:srgbClr val="2F14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7" name="Straight Connector 6">
              <a:extLst>
                <a:ext uri="{FF2B5EF4-FFF2-40B4-BE49-F238E27FC236}">
                  <a16:creationId xmlns:a16="http://schemas.microsoft.com/office/drawing/2014/main" xmlns="" id="{00F298CC-D6CF-189E-A216-A5934CAE5858}"/>
                </a:ext>
              </a:extLst>
            </p:cNvPr>
            <p:cNvCxnSpPr>
              <a:cxnSpLocks/>
            </p:cNvCxnSpPr>
            <p:nvPr/>
          </p:nvCxnSpPr>
          <p:spPr>
            <a:xfrm rot="16200000">
              <a:off x="4306879" y="3517343"/>
              <a:ext cx="0" cy="1046310"/>
            </a:xfrm>
            <a:prstGeom prst="line">
              <a:avLst/>
            </a:prstGeom>
            <a:ln w="28575">
              <a:solidFill>
                <a:srgbClr val="2F14F4"/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</p:grpSp>
      <p:grpSp>
        <p:nvGrpSpPr>
          <p:cNvPr id="14" name="Group 13">
            <a:extLst>
              <a:ext uri="{FF2B5EF4-FFF2-40B4-BE49-F238E27FC236}">
                <a16:creationId xmlns:a16="http://schemas.microsoft.com/office/drawing/2014/main" xmlns="" id="{768AB197-FBAA-32B8-AE0B-4C22ECE9FCD2}"/>
              </a:ext>
            </a:extLst>
          </p:cNvPr>
          <p:cNvGrpSpPr/>
          <p:nvPr/>
        </p:nvGrpSpPr>
        <p:grpSpPr>
          <a:xfrm>
            <a:off x="5581263" y="3421117"/>
            <a:ext cx="4461641" cy="2862322"/>
            <a:chOff x="5581263" y="3421117"/>
            <a:chExt cx="4461641" cy="2862322"/>
          </a:xfrm>
        </p:grpSpPr>
        <p:sp>
          <p:nvSpPr>
            <p:cNvPr id="10" name="TextBox 9">
              <a:extLst>
                <a:ext uri="{FF2B5EF4-FFF2-40B4-BE49-F238E27FC236}">
                  <a16:creationId xmlns:a16="http://schemas.microsoft.com/office/drawing/2014/main" xmlns="" id="{62356BB2-0DAB-8C12-055A-7079D1595634}"/>
                </a:ext>
              </a:extLst>
            </p:cNvPr>
            <p:cNvSpPr txBox="1"/>
            <p:nvPr/>
          </p:nvSpPr>
          <p:spPr>
            <a:xfrm>
              <a:off x="5581263" y="3421117"/>
              <a:ext cx="4461641" cy="286232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r>
                <a:rPr lang="en-US" sz="3600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Calibri" panose="020F0502020204030204" pitchFamily="34" charset="0"/>
                </a:rPr>
                <a:t>  569</a:t>
              </a:r>
              <a:r>
                <a:rPr lang="en-US" sz="3600" dirty="0" smtClean="0"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Calibri" panose="020F0502020204030204" pitchFamily="34" charset="0"/>
                </a:rPr>
                <a:t>     35</a:t>
              </a:r>
              <a:endParaRPr lang="en-US" sz="3600" dirty="0">
                <a:solidFill>
                  <a:srgbClr val="2F14F4"/>
                </a:solidFill>
                <a:effectLst/>
                <a:latin typeface="Times New Roman" panose="02020603050405020304" pitchFamily="18" charset="0"/>
                <a:ea typeface="Calibri" panose="020F0502020204030204" pitchFamily="34" charset="0"/>
              </a:endParaRPr>
            </a:p>
            <a:p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35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 16</a:t>
              </a:r>
              <a:endPara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219</a:t>
              </a:r>
              <a:endPara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219</a:t>
              </a:r>
              <a:endParaRPr lang="en-US" sz="3600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en-US" sz="3600" dirty="0" smtClean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en-US" sz="3600" dirty="0">
                  <a:solidFill>
                    <a:srgbClr val="3E1AD6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0</a:t>
              </a:r>
            </a:p>
          </p:txBody>
        </p:sp>
        <p:grpSp>
          <p:nvGrpSpPr>
            <p:cNvPr id="13" name="Group 12">
              <a:extLst>
                <a:ext uri="{FF2B5EF4-FFF2-40B4-BE49-F238E27FC236}">
                  <a16:creationId xmlns:a16="http://schemas.microsoft.com/office/drawing/2014/main" xmlns="" id="{117CBBB2-9C5B-50EA-8EFF-16FB1EA41003}"/>
                </a:ext>
              </a:extLst>
            </p:cNvPr>
            <p:cNvGrpSpPr/>
            <p:nvPr/>
          </p:nvGrpSpPr>
          <p:grpSpPr>
            <a:xfrm>
              <a:off x="6963103" y="3421117"/>
              <a:ext cx="1046310" cy="1046310"/>
              <a:chOff x="6963103" y="3421117"/>
              <a:chExt cx="1046310" cy="1046310"/>
            </a:xfrm>
          </p:grpSpPr>
          <p:cxnSp>
            <p:nvCxnSpPr>
              <p:cNvPr id="11" name="Straight Connector 10">
                <a:extLst>
                  <a:ext uri="{FF2B5EF4-FFF2-40B4-BE49-F238E27FC236}">
                    <a16:creationId xmlns:a16="http://schemas.microsoft.com/office/drawing/2014/main" xmlns="" id="{6B54CA17-A721-F8AE-086A-0A446942B816}"/>
                  </a:ext>
                </a:extLst>
              </p:cNvPr>
              <p:cNvCxnSpPr/>
              <p:nvPr/>
            </p:nvCxnSpPr>
            <p:spPr>
              <a:xfrm>
                <a:off x="6963103" y="3421117"/>
                <a:ext cx="0" cy="1046310"/>
              </a:xfrm>
              <a:prstGeom prst="line">
                <a:avLst/>
              </a:prstGeom>
              <a:ln w="28575">
                <a:solidFill>
                  <a:srgbClr val="2F14F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  <p:cxnSp>
            <p:nvCxnSpPr>
              <p:cNvPr id="12" name="Straight Connector 11">
                <a:extLst>
                  <a:ext uri="{FF2B5EF4-FFF2-40B4-BE49-F238E27FC236}">
                    <a16:creationId xmlns:a16="http://schemas.microsoft.com/office/drawing/2014/main" xmlns="" id="{75C630BA-52C4-4F59-78A4-B7FD521B8BD3}"/>
                  </a:ext>
                </a:extLst>
              </p:cNvPr>
              <p:cNvCxnSpPr>
                <a:cxnSpLocks/>
              </p:cNvCxnSpPr>
              <p:nvPr/>
            </p:nvCxnSpPr>
            <p:spPr>
              <a:xfrm rot="16200000">
                <a:off x="7486258" y="3434304"/>
                <a:ext cx="0" cy="1046310"/>
              </a:xfrm>
              <a:prstGeom prst="line">
                <a:avLst/>
              </a:prstGeom>
              <a:ln w="28575">
                <a:solidFill>
                  <a:srgbClr val="2F14F4"/>
                </a:solidFill>
              </a:ln>
            </p:spPr>
            <p:style>
              <a:lnRef idx="1">
                <a:schemeClr val="accent1"/>
              </a:lnRef>
              <a:fillRef idx="0">
                <a:schemeClr val="accent1"/>
              </a:fillRef>
              <a:effectRef idx="0">
                <a:schemeClr val="accent1"/>
              </a:effectRef>
              <a:fontRef idx="minor">
                <a:schemeClr val="tx1"/>
              </a:fontRef>
            </p:style>
          </p:cxnSp>
        </p:grpSp>
      </p:grpSp>
    </p:spTree>
    <p:extLst>
      <p:ext uri="{BB962C8B-B14F-4D97-AF65-F5344CB8AC3E}">
        <p14:creationId xmlns:p14="http://schemas.microsoft.com/office/powerpoint/2010/main" val="42221226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0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1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xmlns="" id="{2CA04050-1BDE-CC80-DAAB-67E84D8528A7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BEBA8EAE-BF5A-486C-A8C5-ECC9F3942E4B}">
                <a14:imgProps xmlns:a14="http://schemas.microsoft.com/office/drawing/2010/main">
                  <a14:imgLayer r:embed="rId3">
                    <a14:imgEffect>
                      <a14:sharpenSoften amount="4000"/>
                    </a14:imgEffect>
                    <a14:imgEffect>
                      <a14:colorTemperature colorTemp="5888"/>
                    </a14:imgEffect>
                    <a14:imgEffect>
                      <a14:saturation sat="150000"/>
                    </a14:imgEffect>
                    <a14:imgEffect>
                      <a14:brightnessContrast bright="4000"/>
                    </a14:imgEffect>
                  </a14:imgLayer>
                </a14:imgProps>
              </a:ext>
            </a:extLst>
          </a:blip>
          <a:srcRect t="351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xmlns="" id="{94C2C5F4-9189-2309-B66D-CAC5F9ADECB6}"/>
              </a:ext>
            </a:extLst>
          </p:cNvPr>
          <p:cNvSpPr txBox="1"/>
          <p:nvPr/>
        </p:nvSpPr>
        <p:spPr>
          <a:xfrm>
            <a:off x="4057650" y="659676"/>
            <a:ext cx="4974590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6600" b="1" i="0" u="none" strike="noStrike" kern="1200" cap="none" spc="0" normalizeH="0" baseline="0" noProof="0" dirty="0">
                <a:ln w="9525">
                  <a:solidFill>
                    <a:prstClr val="white"/>
                  </a:solidFill>
                  <a:prstDash val="solid"/>
                </a:ln>
                <a:solidFill>
                  <a:srgbClr val="002060"/>
                </a:solidFill>
                <a:effectLst>
                  <a:outerShdw blurRad="12700" dist="38100" dir="2700000" algn="tl" rotWithShape="0">
                    <a:srgbClr val="5B9BD5">
                      <a:lumMod val="60000"/>
                      <a:lumOff val="40000"/>
                    </a:srgbClr>
                  </a:outerShdw>
                </a:effectLst>
                <a:uLnTx/>
                <a:uFillTx/>
                <a:latin typeface="Cambria" panose="02040503050406030204" pitchFamily="18" charset="0"/>
                <a:ea typeface="Cambria" panose="02040503050406030204" pitchFamily="18" charset="0"/>
              </a:rPr>
              <a:t>KHỞI ĐỘNG</a:t>
            </a:r>
          </a:p>
        </p:txBody>
      </p:sp>
    </p:spTree>
    <p:extLst>
      <p:ext uri="{BB962C8B-B14F-4D97-AF65-F5344CB8AC3E}">
        <p14:creationId xmlns:p14="http://schemas.microsoft.com/office/powerpoint/2010/main" val="10494677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1500">
        <p:random/>
      </p:transition>
    </mc:Choice>
    <mc:Fallback xmlns="">
      <p:transition spd="slow">
        <p:random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34" presetClass="emph" presetSubtype="0" fill="hold" grpId="0" nodeType="withEffect">
                                  <p:stCondLst>
                                    <p:cond delay="0"/>
                                  </p:stCondLst>
                                  <p:iterate type="lt">
                                    <p:tmPct val="10000"/>
                                  </p:iterate>
                                  <p:childTnLst>
                                    <p:animMotion origin="layout" path="M 1.04167E-6 -1.85185E-6 L 1.04167E-6 -0.07222 " pathEditMode="relative" rAng="0" ptsTypes="AA">
                                      <p:cBhvr>
                                        <p:cTn id="6" dur="250" accel="50000" decel="50000" autoRev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0" y="-3611"/>
                                    </p:animMotion>
                                    <p:animRot by="1500000">
                                      <p:cBhvr>
                                        <p:cTn id="7" dur="125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8" dur="125" fill="hold">
                                          <p:stCondLst>
                                            <p:cond delay="12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-1500000">
                                      <p:cBhvr>
                                        <p:cTn id="9" dur="125" fill="hold">
                                          <p:stCondLst>
                                            <p:cond delay="25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  <p:animRot by="1500000">
                                      <p:cBhvr>
                                        <p:cTn id="10" dur="125" fill="hold">
                                          <p:stCondLst>
                                            <p:cond delay="375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xmlns="" id="{2BDCDFBC-FE33-4DE6-9825-1A891CCBEFEC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0" y="383"/>
            <a:ext cx="12192000" cy="6857233"/>
          </a:xfrm>
          <a:prstGeom prst="rect">
            <a:avLst/>
          </a:prstGeom>
          <a:gradFill>
            <a:gsLst>
              <a:gs pos="0">
                <a:schemeClr val="accent1">
                  <a:lumMod val="5000"/>
                  <a:lumOff val="95000"/>
                </a:schemeClr>
              </a:gs>
              <a:gs pos="74000">
                <a:schemeClr val="accent1">
                  <a:lumMod val="45000"/>
                  <a:lumOff val="55000"/>
                </a:schemeClr>
              </a:gs>
              <a:gs pos="83000">
                <a:schemeClr val="accent1">
                  <a:lumMod val="45000"/>
                  <a:lumOff val="55000"/>
                </a:schemeClr>
              </a:gs>
              <a:gs pos="100000">
                <a:schemeClr val="accent1">
                  <a:lumMod val="30000"/>
                  <a:lumOff val="70000"/>
                </a:schemeClr>
              </a:gs>
            </a:gsLst>
            <a:lin ang="5400000" scaled="1"/>
          </a:gradFill>
        </p:spPr>
      </p:pic>
      <p:pic>
        <p:nvPicPr>
          <p:cNvPr id="8" name="Picture 7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94C9C3B8-D1DF-4F56-86A8-D48D930B7DFB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02741" y="2458432"/>
            <a:ext cx="1085182" cy="2450804"/>
          </a:xfrm>
          <a:prstGeom prst="rect">
            <a:avLst/>
          </a:prstGeom>
        </p:spPr>
      </p:pic>
      <p:pic>
        <p:nvPicPr>
          <p:cNvPr id="114" name="Picture 113">
            <a:extLst>
              <a:ext uri="{FF2B5EF4-FFF2-40B4-BE49-F238E27FC236}">
                <a16:creationId xmlns:a16="http://schemas.microsoft.com/office/drawing/2014/main" xmlns="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2380590" y="2426886"/>
            <a:ext cx="1099830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xmlns="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7"/>
          <a:srcRect/>
          <a:stretch/>
        </p:blipFill>
        <p:spPr>
          <a:xfrm>
            <a:off x="2948353" y="155598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xmlns="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xmlns="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67996" y="131632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3480420" y="131632"/>
            <a:ext cx="6593914" cy="1173546"/>
          </a:xfrm>
          <a:prstGeom prst="wedgeRectCallout">
            <a:avLst>
              <a:gd name="adj1" fmla="val -16167"/>
              <a:gd name="adj2" fmla="val 10391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3200" b="1" i="0" u="none" strike="noStrike" kern="1200" cap="none" spc="0" normalizeH="0" baseline="0" noProof="0" dirty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NÀO MÌNH CÙNG LÊN XE BUÝT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4622163" y="3389134"/>
            <a:ext cx="5281205" cy="954107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Hãy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trả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lời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đúng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các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câu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hỏi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để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được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lên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xe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2800" b="1" i="0" u="none" strike="noStrike" kern="0" cap="none" spc="0" normalizeH="0" baseline="0" noProof="0" dirty="0" err="1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nhé</a:t>
            </a:r>
            <a:r>
              <a:rPr kumimoji="0" lang="en-US" sz="2800" b="1" i="0" u="none" strike="noStrike" kern="0" cap="none" spc="0" normalizeH="0" baseline="0" noProof="0" dirty="0">
                <a:ln w="0"/>
                <a:solidFill>
                  <a:srgbClr val="FF0000"/>
                </a:solidFill>
                <a:effectLst>
                  <a:outerShdw blurRad="38100" dist="19050" dir="2700000" algn="tl" rotWithShape="0">
                    <a:srgbClr val="000000">
                      <a:alpha val="40000"/>
                    </a:srgbClr>
                  </a:outerShdw>
                </a:effectLst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!</a:t>
            </a:r>
            <a:endParaRPr kumimoji="0" lang="en-US" sz="2800" b="1" i="0" u="none" strike="noStrike" kern="1200" cap="none" spc="0" normalizeH="0" baseline="0" noProof="0" dirty="0">
              <a:ln w="0"/>
              <a:solidFill>
                <a:srgbClr val="FF0000"/>
              </a:solidFill>
              <a:effectLst>
                <a:outerShdw blurRad="38100" dist="19050" dir="2700000" algn="tl" rotWithShape="0">
                  <a:srgbClr val="000000">
                    <a:alpha val="40000"/>
                  </a:srgbClr>
                </a:outerShdw>
              </a:effectLst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xmlns="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  <p:pic>
        <p:nvPicPr>
          <p:cNvPr id="12" name="Bike_Rides">
            <a:hlinkClick r:id="" action="ppaction://media"/>
            <a:extLst>
              <a:ext uri="{FF2B5EF4-FFF2-40B4-BE49-F238E27FC236}">
                <a16:creationId xmlns:a16="http://schemas.microsoft.com/office/drawing/2014/main" xmlns="" id="{6249DC35-A39E-4559-9AC3-76A8A3BFD1C4}"/>
              </a:ext>
            </a:extLst>
          </p:cNvPr>
          <p:cNvPicPr>
            <a:picLocks noChangeAspect="1"/>
          </p:cNvPicPr>
          <p:nvPr>
            <a:audioFile r:link="rId8"/>
            <p:extLst>
              <p:ext uri="{DAA4B4D4-6D71-4841-9C94-3DE7FCFB9230}">
                <p14:media xmlns:p14="http://schemas.microsoft.com/office/powerpoint/2010/main" r:embed="rId7"/>
              </p:ext>
            </p:extLst>
          </p:nvPr>
        </p:nvPicPr>
        <p:blipFill>
          <a:blip r:embed="rId18"/>
          <a:stretch>
            <a:fillRect/>
          </a:stretch>
        </p:blipFill>
        <p:spPr>
          <a:xfrm>
            <a:off x="12413928" y="3028902"/>
            <a:ext cx="609600" cy="609600"/>
          </a:xfrm>
          <a:prstGeom prst="rect">
            <a:avLst/>
          </a:prstGeom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xmlns="" id="{6FEA3630-923D-469A-8B2C-044D77B7FADA}"/>
              </a:ext>
            </a:extLst>
          </p:cNvPr>
          <p:cNvSpPr/>
          <p:nvPr/>
        </p:nvSpPr>
        <p:spPr>
          <a:xfrm>
            <a:off x="5811259" y="5589220"/>
            <a:ext cx="1594924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5400" b="1" i="0" u="none" strike="noStrike" kern="0" cap="none" spc="50" normalizeH="0" baseline="0" noProof="0" dirty="0">
                <a:ln w="9525" cmpd="sng">
                  <a:solidFill>
                    <a:srgbClr val="5B9BD5"/>
                  </a:solidFill>
                  <a:prstDash val="solid"/>
                </a:ln>
                <a:solidFill>
                  <a:srgbClr val="70AD47">
                    <a:tint val="1000"/>
                  </a:srgbClr>
                </a:solidFill>
                <a:effectLst>
                  <a:glow rad="38100">
                    <a:srgbClr val="5B9BD5">
                      <a:alpha val="40000"/>
                    </a:srgbClr>
                  </a:glow>
                </a:effectLst>
                <a:uLnTx/>
                <a:uFillTx/>
                <a:latin typeface="Arial"/>
                <a:ea typeface="+mn-ea"/>
                <a:cs typeface="Arial"/>
                <a:sym typeface="Arial"/>
              </a:rPr>
              <a:t>PLAY</a:t>
            </a:r>
          </a:p>
        </p:txBody>
      </p:sp>
      <p:sp>
        <p:nvSpPr>
          <p:cNvPr id="15" name="Rectangle 14">
            <a:extLst>
              <a:ext uri="{FF2B5EF4-FFF2-40B4-BE49-F238E27FC236}">
                <a16:creationId xmlns:a16="http://schemas.microsoft.com/office/drawing/2014/main" xmlns="" id="{082E861E-BE8A-4649-B7C5-564951A26166}"/>
              </a:ext>
            </a:extLst>
          </p:cNvPr>
          <p:cNvSpPr/>
          <p:nvPr/>
        </p:nvSpPr>
        <p:spPr>
          <a:xfrm>
            <a:off x="2251787" y="3998882"/>
            <a:ext cx="7688425" cy="2345590"/>
          </a:xfrm>
          <a:prstGeom prst="rect">
            <a:avLst/>
          </a:prstGeom>
          <a:solidFill>
            <a:schemeClr val="bg1">
              <a:alpha val="75000"/>
            </a:schemeClr>
          </a:solidFill>
          <a:ln w="57150">
            <a:solidFill>
              <a:srgbClr val="7030A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HƯỚNG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DẪN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Thầy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bắt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đầu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trò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chơi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ô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tô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di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chuyển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câu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hỏi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</a:t>
            </a: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màn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hình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để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đáp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án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RIGHT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đúng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  <a:p>
            <a:pPr marL="342900" marR="0" lvl="0" indent="-34290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Wingdings" panose="05000000000000000000" pitchFamily="2" charset="2"/>
              <a:buChar char="ü"/>
              <a:tabLst/>
              <a:defRPr/>
            </a:pP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Kích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chuột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vào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mũi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tên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WRONG –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nếu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trả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lời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sai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.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Tự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động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chạy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hiệu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ứng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không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đón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học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sinh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,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kết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thúc</a:t>
            </a:r>
            <a:r>
              <a:rPr kumimoji="0" lang="en-US" sz="1800" b="0" i="0" u="none" strike="noStrike" kern="0" cap="none" spc="0" normalizeH="0" baseline="0" noProof="0" dirty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 </a:t>
            </a:r>
            <a:r>
              <a:rPr kumimoji="0" lang="en-US" sz="1800" b="0" i="0" u="none" strike="noStrike" kern="0" cap="none" spc="0" normalizeH="0" baseline="0" noProof="0" dirty="0" err="1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Times New Roman" panose="02020603050405020304" pitchFamily="18" charset="0"/>
                <a:ea typeface="+mn-ea"/>
                <a:cs typeface="Times New Roman" panose="02020603050405020304" pitchFamily="18" charset="0"/>
                <a:sym typeface="Arial"/>
              </a:rPr>
              <a:t>silde</a:t>
            </a:r>
            <a:endParaRPr kumimoji="0" lang="en-US" sz="1800" b="0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Times New Roman" panose="02020603050405020304" pitchFamily="18" charset="0"/>
              <a:ea typeface="+mn-ea"/>
              <a:cs typeface="Times New Roman" panose="02020603050405020304" pitchFamily="18" charset="0"/>
              <a:sym typeface="Arial"/>
            </a:endParaRPr>
          </a:p>
        </p:txBody>
      </p:sp>
    </p:spTree>
    <p:extLst>
      <p:ext uri="{BB962C8B-B14F-4D97-AF65-F5344CB8AC3E}">
        <p14:creationId xmlns:p14="http://schemas.microsoft.com/office/powerpoint/2010/main" val="180561339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1" presetClass="mediacall" presetSubtype="0" fill="hold" nodeType="withEffect">
                                  <p:stCondLst>
                                    <p:cond delay="5000"/>
                                  </p:stCondLst>
                                  <p:childTnLst>
                                    <p:cmd type="call" cmd="playFrom(0.0)">
                                      <p:cBhvr>
                                        <p:cTn id="16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7" presetID="10" presetClass="exit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8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4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5" presetID="22" presetClass="entr" presetSubtype="8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1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28" presetID="10" presetClass="entr" presetSubtype="0" fill="hold" grpId="1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26" presetClass="emph" presetSubtype="0" repeatCount="indefinite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2" dur="500" tmFilter="0, 0; .2, .5; .8, .5; 1, 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Scale>
                                      <p:cBhvr>
                                        <p:cTn id="33" dur="250" autoRev="1" fill="hold"/>
                                        <p:tgtEl>
                                          <p:spTgt spid="13"/>
                                        </p:tgtEl>
                                      </p:cBhvr>
                                      <p:by x="105000" y="105000"/>
                                    </p:animScale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4" fill="hold">
                      <p:stCondLst>
                        <p:cond delay="indefinite"/>
                      </p:stCondLst>
                      <p:childTnLst>
                        <p:par>
                          <p:cTn id="35" fill="hold">
                            <p:stCondLst>
                              <p:cond delay="0"/>
                            </p:stCondLst>
                            <p:childTnLst>
                              <p:par>
                                <p:cTn id="36" presetID="1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37" dur="112013" fill="hold"/>
                                        <p:tgtEl>
                                          <p:spTgt spid="1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38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3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audio>
              <p:cMediaNode vol="80000">
                <p:cTn id="4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  <p:audio>
              <p:cMediaNode vol="80000">
                <p:cTn id="4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2"/>
                </p:tgtEl>
              </p:cMediaNode>
            </p:audio>
          </p:childTnLst>
        </p:cTn>
      </p:par>
    </p:tnLst>
    <p:bldLst>
      <p:bldP spid="5" grpId="0" animBg="1"/>
      <p:bldP spid="26" grpId="0"/>
      <p:bldP spid="13" grpId="0"/>
      <p:bldP spid="13" grpId="1"/>
      <p:bldP spid="1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xmlns="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/>
          <a:stretch>
            <a:fillRect/>
          </a:stretch>
        </p:blipFill>
        <p:spPr>
          <a:xfrm>
            <a:off x="2910742" y="2100263"/>
            <a:ext cx="1099830" cy="2513897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xmlns="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2916837" y="2100263"/>
            <a:ext cx="1093545" cy="2513897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xmlns="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xmlns="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xmlns="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4287038" y="395641"/>
            <a:ext cx="4696890" cy="1173546"/>
          </a:xfrm>
          <a:prstGeom prst="wedgeRectCallout">
            <a:avLst>
              <a:gd name="adj1" fmla="val -26588"/>
              <a:gd name="adj2" fmla="val 119611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288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lang="en-US" sz="3600" b="1" kern="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24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5234810" y="3575638"/>
            <a:ext cx="3354101" cy="64633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12</a:t>
            </a:r>
            <a:endParaRPr kumimoji="0" lang="en-US" sz="36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xmlns="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xmlns="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endParaRPr kumimoji="0" lang="en-US" sz="1400" b="1" i="0" u="none" strike="noStrike" kern="0" cap="none" spc="0" normalizeH="0" baseline="0" noProof="0" dirty="0">
              <a:ln>
                <a:noFill/>
              </a:ln>
              <a:solidFill>
                <a:srgbClr val="002060"/>
              </a:solidFill>
              <a:effectLst/>
              <a:uLnTx/>
              <a:uFillTx/>
              <a:latin typeface="Arial"/>
              <a:ea typeface="+mn-ea"/>
              <a:cs typeface="+mn-cs"/>
              <a:sym typeface="Arial"/>
            </a:endParaRPr>
          </a:p>
        </p:txBody>
      </p:sp>
      <p:pic>
        <p:nvPicPr>
          <p:cNvPr id="133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xmlns="" id="{C2F89CED-7CB4-4EE0-AF27-6B8132668842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407754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6852366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3.33333E-6 L 0.15651 0.02639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13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40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133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4" name="Picture 113">
            <a:extLst>
              <a:ext uri="{FF2B5EF4-FFF2-40B4-BE49-F238E27FC236}">
                <a16:creationId xmlns:a16="http://schemas.microsoft.com/office/drawing/2014/main" xmlns="" id="{D067B868-75D4-48E7-8A82-52A76B0D355A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6" y="2158083"/>
            <a:ext cx="1055883" cy="2384633"/>
          </a:xfrm>
          <a:prstGeom prst="rect">
            <a:avLst/>
          </a:prstGeom>
        </p:spPr>
      </p:pic>
      <p:pic>
        <p:nvPicPr>
          <p:cNvPr id="132" name="Picture 131">
            <a:extLst>
              <a:ext uri="{FF2B5EF4-FFF2-40B4-BE49-F238E27FC236}">
                <a16:creationId xmlns:a16="http://schemas.microsoft.com/office/drawing/2014/main" xmlns="" id="{0A72BDF2-FC8C-412D-B404-25EA1101A564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925567" y="2144550"/>
            <a:ext cx="1053290" cy="2398166"/>
          </a:xfrm>
          <a:prstGeom prst="rect">
            <a:avLst/>
          </a:prstGeom>
        </p:spPr>
      </p:pic>
      <p:pic>
        <p:nvPicPr>
          <p:cNvPr id="7" name="Picture 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88C97931-3855-4346-8552-0397AD943EF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9" name="Picture 8" descr="A insect on the ground&#10;&#10;Description automatically generated">
            <a:extLst>
              <a:ext uri="{FF2B5EF4-FFF2-40B4-BE49-F238E27FC236}">
                <a16:creationId xmlns:a16="http://schemas.microsoft.com/office/drawing/2014/main" xmlns="" id="{D570F14C-05FC-426D-8191-A7CDBD81759A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79" name="Picture 78">
            <a:extLst>
              <a:ext uri="{FF2B5EF4-FFF2-40B4-BE49-F238E27FC236}">
                <a16:creationId xmlns:a16="http://schemas.microsoft.com/office/drawing/2014/main" xmlns="" id="{E369BAE6-EB8C-4DA8-8110-F12C6BCD041E}"/>
              </a:ext>
            </a:extLst>
          </p:cNvPr>
          <p:cNvPicPr>
            <a:picLocks noChangeAspect="1"/>
          </p:cNvPicPr>
          <p:nvPr/>
        </p:nvPicPr>
        <p:blipFill>
          <a:blip r:embed="rId15"/>
          <a:srcRect/>
          <a:stretch/>
        </p:blipFill>
        <p:spPr>
          <a:xfrm>
            <a:off x="2781300" y="1688800"/>
            <a:ext cx="7320735" cy="4620414"/>
          </a:xfrm>
          <a:prstGeom prst="rect">
            <a:avLst/>
          </a:prstGeom>
        </p:spPr>
      </p:pic>
      <p:pic>
        <p:nvPicPr>
          <p:cNvPr id="2" name="Bus Sound Effects">
            <a:hlinkClick r:id="" action="ppaction://media"/>
            <a:extLst>
              <a:ext uri="{FF2B5EF4-FFF2-40B4-BE49-F238E27FC236}">
                <a16:creationId xmlns:a16="http://schemas.microsoft.com/office/drawing/2014/main" xmlns="" id="{B4F5C31A-1602-4858-B05B-92D3530B5518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3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xmlns="" id="{C0812635-EA3E-49A2-8AE6-8D2DE40ECDCB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8" name="Picture 27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6D6F8CAF-9C6F-4794-9D75-A26511E71784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5" name="Speech Bubble: Rectangle 4">
            <a:extLst>
              <a:ext uri="{FF2B5EF4-FFF2-40B4-BE49-F238E27FC236}">
                <a16:creationId xmlns:a16="http://schemas.microsoft.com/office/drawing/2014/main" xmlns="" id="{B29223BF-88BB-44E5-B772-8C3B971553A7}"/>
              </a:ext>
            </a:extLst>
          </p:cNvPr>
          <p:cNvSpPr/>
          <p:nvPr/>
        </p:nvSpPr>
        <p:spPr>
          <a:xfrm>
            <a:off x="4631771" y="446583"/>
            <a:ext cx="4198331" cy="1173546"/>
          </a:xfrm>
          <a:prstGeom prst="wedgeRectCallout">
            <a:avLst>
              <a:gd name="adj1" fmla="val -28398"/>
              <a:gd name="adj2" fmla="val 105655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Tx/>
              <a:buNone/>
              <a:tabLst/>
              <a:defRPr/>
            </a:pP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469 : </a:t>
            </a:r>
            <a:r>
              <a:rPr lang="en-US" sz="3600" b="1" kern="0" dirty="0" smtClean="0">
                <a:solidFill>
                  <a:srgbClr val="0070C0"/>
                </a:solidFill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67</a:t>
            </a:r>
            <a:r>
              <a:rPr kumimoji="0" lang="en-US" sz="3600" b="1" i="0" u="none" strike="noStrike" kern="0" cap="none" spc="0" normalizeH="0" baseline="0" noProof="0" dirty="0" smtClean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3600" b="1" i="0" u="none" strike="noStrike" kern="0" cap="none" spc="0" normalizeH="0" baseline="0" noProof="0" dirty="0">
                <a:ln>
                  <a:noFill/>
                </a:ln>
                <a:solidFill>
                  <a:srgbClr val="0070C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= ?</a:t>
            </a:r>
          </a:p>
        </p:txBody>
      </p:sp>
      <p:sp>
        <p:nvSpPr>
          <p:cNvPr id="26" name="Rectangle 25">
            <a:extLst>
              <a:ext uri="{FF2B5EF4-FFF2-40B4-BE49-F238E27FC236}">
                <a16:creationId xmlns:a16="http://schemas.microsoft.com/office/drawing/2014/main" xmlns="" id="{043762B3-8E3F-4C90-9088-084C5087FB35}"/>
              </a:ext>
            </a:extLst>
          </p:cNvPr>
          <p:cNvSpPr/>
          <p:nvPr/>
        </p:nvSpPr>
        <p:spPr>
          <a:xfrm>
            <a:off x="4288645" y="3645064"/>
            <a:ext cx="5281205" cy="707886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Đáp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 </a:t>
            </a:r>
            <a:r>
              <a:rPr kumimoji="0" lang="en-US" sz="4000" b="1" i="0" u="none" strike="noStrike" kern="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án</a:t>
            </a:r>
            <a:r>
              <a:rPr kumimoji="0" lang="en-US" sz="4000" b="1" i="0" u="none" strike="noStrike" kern="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: </a:t>
            </a:r>
            <a:r>
              <a:rPr kumimoji="0" lang="en-US" sz="4000" b="1" i="0" u="none" strike="noStrike" kern="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  <a:sym typeface="Arial"/>
              </a:rPr>
              <a:t>7</a:t>
            </a:r>
            <a:endParaRPr kumimoji="0" lang="en-US" sz="4000" b="1" i="0" u="none" strike="noStrike" kern="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  <a:sym typeface="Arial"/>
            </a:endParaRPr>
          </a:p>
        </p:txBody>
      </p:sp>
      <p:sp>
        <p:nvSpPr>
          <p:cNvPr id="14" name="Arrow: Pentagon 13">
            <a:extLst>
              <a:ext uri="{FF2B5EF4-FFF2-40B4-BE49-F238E27FC236}">
                <a16:creationId xmlns:a16="http://schemas.microsoft.com/office/drawing/2014/main" xmlns="" id="{EFEC2813-F03C-46C4-B220-977ADEDD23F1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WRONG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/SAI</a:t>
            </a:r>
          </a:p>
        </p:txBody>
      </p:sp>
      <p:sp>
        <p:nvSpPr>
          <p:cNvPr id="27" name="Arrow: Pentagon 26">
            <a:extLst>
              <a:ext uri="{FF2B5EF4-FFF2-40B4-BE49-F238E27FC236}">
                <a16:creationId xmlns:a16="http://schemas.microsoft.com/office/drawing/2014/main" xmlns="" id="{131E0464-CD56-43E5-9323-D2C4D12584D1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Tx/>
              <a:buFont typeface="Arial"/>
              <a:buNone/>
              <a:tabLst/>
              <a:defRPr/>
            </a:pP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RIGHT</a:t>
            </a:r>
            <a:r>
              <a:rPr kumimoji="0" lang="en-US" sz="1400" b="1" i="0" u="none" strike="noStrike" kern="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  <a:sym typeface="Arial"/>
              </a:rPr>
              <a:t>/ĐÚNG</a:t>
            </a:r>
          </a:p>
        </p:txBody>
      </p:sp>
      <p:pic>
        <p:nvPicPr>
          <p:cNvPr id="4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xmlns="" id="{7F943AF7-102C-49D1-8E8C-BAE02BD72523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953216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7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3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audio>
              <p:cMediaNode vol="80000">
                <p:cTn id="25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"/>
                </p:tgtEl>
              </p:cMediaNode>
            </p:audio>
            <p:audio>
              <p:cMediaNode vol="80000">
                <p:cTn id="26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"/>
                </p:tgtEl>
              </p:cMediaNode>
            </p:audio>
            <p:seq concurrent="1" nextAc="seek">
              <p:cTn id="27" restart="whenNotActive" fill="hold" evtFilter="cancelBubble" nodeType="interactiveSeq">
                <p:stCondLst>
                  <p:cond evt="onClick" delay="0">
                    <p:tgtEl>
                      <p:spTgt spid="27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8" fill="hold">
                      <p:stCondLst>
                        <p:cond delay="0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1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30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6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9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3.125E-6 4.07407E-6 L 0.15651 0.02638 " pathEditMode="relative" rAng="0" ptsTypes="AA">
                                      <p:cBhvr>
                                        <p:cTn id="43" dur="2500" fill="hold"/>
                                        <p:tgtEl>
                                          <p:spTgt spid="11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4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5" dur="2500" fill="hold"/>
                                        <p:tgtEl>
                                          <p:spTgt spid="114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6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3000"/>
                            </p:stCondLst>
                            <p:childTnLst>
                              <p:par>
                                <p:cTn id="49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50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51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4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7"/>
                  </p:tgtEl>
                </p:cond>
              </p:nextCondLst>
            </p:seq>
            <p:seq concurrent="1" nextAc="seek">
              <p:cTn id="55" restart="whenNotActive" fill="hold" evtFilter="cancelBubble" nodeType="interactiveSeq">
                <p:stCondLst>
                  <p:cond evt="onClick" delay="0">
                    <p:tgtEl>
                      <p:spTgt spid="1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6" fill="hold">
                      <p:stCondLst>
                        <p:cond delay="0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2" dur="4649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3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5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9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1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2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1000"/>
                            </p:stCondLst>
                            <p:childTnLst>
                              <p:par>
                                <p:cTn id="75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6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7" dur="5000"/>
                                        <p:tgtEl>
                                          <p:spTgt spid="7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80" dur="10138" fill="hold"/>
                                        <p:tgtEl>
                                          <p:spTgt spid="2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14"/>
                  </p:tgtEl>
                </p:cond>
              </p:nextCondLst>
            </p:seq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4"/>
                </p:tgtEl>
              </p:cMediaNode>
            </p:audio>
          </p:childTnLst>
        </p:cTn>
      </p:par>
    </p:tnLst>
    <p:bldLst>
      <p:bldP spid="5" grpId="0" animBg="1"/>
      <p:bldP spid="5" grpId="1" animBg="1"/>
      <p:bldP spid="5" grpId="2" animBg="1"/>
      <p:bldP spid="26" grpId="0"/>
      <p:bldP spid="26" grpId="1"/>
      <p:bldP spid="26" grpId="2"/>
      <p:bldP spid="14" grpId="0" animBg="1"/>
      <p:bldP spid="14" grpId="1" animBg="1"/>
      <p:bldP spid="27" grpId="0" animBg="1"/>
      <p:bldP spid="27" grpId="1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>
            <a:extLst>
              <a:ext uri="{FF2B5EF4-FFF2-40B4-BE49-F238E27FC236}">
                <a16:creationId xmlns:a16="http://schemas.microsoft.com/office/drawing/2014/main" xmlns="" id="{3445E99B-23AE-4EA7-8D83-2BDCE8F2E1B2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6" y="2067225"/>
            <a:ext cx="1156947" cy="2483499"/>
          </a:xfrm>
          <a:prstGeom prst="rect">
            <a:avLst/>
          </a:prstGeom>
        </p:spPr>
      </p:pic>
      <p:pic>
        <p:nvPicPr>
          <p:cNvPr id="16" name="Picture 15">
            <a:extLst>
              <a:ext uri="{FF2B5EF4-FFF2-40B4-BE49-F238E27FC236}">
                <a16:creationId xmlns:a16="http://schemas.microsoft.com/office/drawing/2014/main" xmlns="" id="{59EFC735-77A9-4657-A61A-14F7A6EAA76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/>
        </p:blipFill>
        <p:spPr>
          <a:xfrm>
            <a:off x="2846397" y="2066751"/>
            <a:ext cx="1154105" cy="2484363"/>
          </a:xfrm>
          <a:prstGeom prst="rect">
            <a:avLst/>
          </a:prstGeom>
        </p:spPr>
      </p:pic>
      <p:pic>
        <p:nvPicPr>
          <p:cNvPr id="17" name="Picture 16" descr="A picture containing drawing&#10;&#10;Description automatically generated">
            <a:extLst>
              <a:ext uri="{FF2B5EF4-FFF2-40B4-BE49-F238E27FC236}">
                <a16:creationId xmlns:a16="http://schemas.microsoft.com/office/drawing/2014/main" xmlns="" id="{1134D001-2949-4DC9-9E8E-735F4A291661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927440" y="1914525"/>
            <a:ext cx="1189007" cy="1661113"/>
          </a:xfrm>
          <a:prstGeom prst="rect">
            <a:avLst/>
          </a:prstGeom>
        </p:spPr>
      </p:pic>
      <p:pic>
        <p:nvPicPr>
          <p:cNvPr id="18" name="Picture 17" descr="A insect on the ground&#10;&#10;Description automatically generated">
            <a:extLst>
              <a:ext uri="{FF2B5EF4-FFF2-40B4-BE49-F238E27FC236}">
                <a16:creationId xmlns:a16="http://schemas.microsoft.com/office/drawing/2014/main" xmlns="" id="{3205B8ED-7961-4D69-B58C-DD7B78EC1832}"/>
              </a:ext>
            </a:extLst>
          </p:cNvPr>
          <p:cNvPicPr>
            <a:picLocks noChangeAspect="1"/>
          </p:cNvPicPr>
          <p:nvPr/>
        </p:nvPicPr>
        <p:blipFill>
          <a:blip r:embed="rId1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18564" y="1914525"/>
            <a:ext cx="640513" cy="613611"/>
          </a:xfrm>
          <a:prstGeom prst="rect">
            <a:avLst/>
          </a:prstGeom>
        </p:spPr>
      </p:pic>
      <p:pic>
        <p:nvPicPr>
          <p:cNvPr id="19" name="Picture 18">
            <a:extLst>
              <a:ext uri="{FF2B5EF4-FFF2-40B4-BE49-F238E27FC236}">
                <a16:creationId xmlns:a16="http://schemas.microsoft.com/office/drawing/2014/main" xmlns="" id="{CF6B4D79-8B73-43FD-944E-15DB45015F87}"/>
              </a:ext>
            </a:extLst>
          </p:cNvPr>
          <p:cNvPicPr>
            <a:picLocks noChangeAspect="1"/>
          </p:cNvPicPr>
          <p:nvPr/>
        </p:nvPicPr>
        <p:blipFill>
          <a:blip r:embed="rId15"/>
          <a:stretch>
            <a:fillRect/>
          </a:stretch>
        </p:blipFill>
        <p:spPr>
          <a:xfrm>
            <a:off x="2781300" y="1686779"/>
            <a:ext cx="7320735" cy="4624457"/>
          </a:xfrm>
          <a:prstGeom prst="rect">
            <a:avLst/>
          </a:prstGeom>
        </p:spPr>
      </p:pic>
      <p:pic>
        <p:nvPicPr>
          <p:cNvPr id="20" name="Bus Sound Effects">
            <a:hlinkClick r:id="" action="ppaction://media"/>
            <a:extLst>
              <a:ext uri="{FF2B5EF4-FFF2-40B4-BE49-F238E27FC236}">
                <a16:creationId xmlns:a16="http://schemas.microsoft.com/office/drawing/2014/main" xmlns="" id="{977E4EDD-BBB3-4446-AC64-0CC19B5529D0}"/>
              </a:ext>
            </a:extLst>
          </p:cNvPr>
          <p:cNvPicPr>
            <a:picLocks noChangeAspect="1"/>
          </p:cNvPicPr>
          <p:nvPr>
            <a:audioFile r:link="rId1"/>
            <p:extLst>
              <p:ext uri="{DAA4B4D4-6D71-4841-9C94-3DE7FCFB9230}">
                <p14:media xmlns:p14="http://schemas.microsoft.com/office/powerpoint/2010/main" r:embed="rId2">
                  <p14:trim st="440" end="15675"/>
                </p14:media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3866188"/>
            <a:ext cx="609600" cy="609600"/>
          </a:xfrm>
          <a:prstGeom prst="rect">
            <a:avLst/>
          </a:prstGeom>
        </p:spPr>
      </p:pic>
      <p:pic>
        <p:nvPicPr>
          <p:cNvPr id="21" name="Bus Horn sound effect">
            <a:hlinkClick r:id="" action="ppaction://media"/>
            <a:extLst>
              <a:ext uri="{FF2B5EF4-FFF2-40B4-BE49-F238E27FC236}">
                <a16:creationId xmlns:a16="http://schemas.microsoft.com/office/drawing/2014/main" xmlns="" id="{90612A82-57C3-4C3D-BCEC-72844C1604F7}"/>
              </a:ext>
            </a:extLst>
          </p:cNvPr>
          <p:cNvPicPr>
            <a:picLocks noChangeAspect="1"/>
          </p:cNvPicPr>
          <p:nvPr>
            <a:audioFile r:link="rId4"/>
            <p:extLst>
              <p:ext uri="{DAA4B4D4-6D71-4841-9C94-3DE7FCFB9230}">
                <p14:media xmlns:p14="http://schemas.microsoft.com/office/powerpoint/2010/main" r:embed="rId3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4702795"/>
            <a:ext cx="609600" cy="609600"/>
          </a:xfrm>
          <a:prstGeom prst="rect">
            <a:avLst/>
          </a:prstGeom>
        </p:spPr>
      </p:pic>
      <p:pic>
        <p:nvPicPr>
          <p:cNvPr id="22" name="Picture 21" descr="A picture containing food&#10;&#10;Description automatically generated">
            <a:extLst>
              <a:ext uri="{FF2B5EF4-FFF2-40B4-BE49-F238E27FC236}">
                <a16:creationId xmlns:a16="http://schemas.microsoft.com/office/drawing/2014/main" xmlns="" id="{38A6694A-1869-477C-AF45-12D08D1149B9}"/>
              </a:ext>
            </a:extLst>
          </p:cNvPr>
          <p:cNvPicPr>
            <a:picLocks noChangeAspect="1"/>
          </p:cNvPicPr>
          <p:nvPr/>
        </p:nvPicPr>
        <p:blipFill>
          <a:blip r:embed="rId1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669623" y="49337"/>
            <a:ext cx="1519850" cy="1519850"/>
          </a:xfrm>
          <a:prstGeom prst="rect">
            <a:avLst/>
          </a:prstGeom>
        </p:spPr>
      </p:pic>
      <p:sp>
        <p:nvSpPr>
          <p:cNvPr id="23" name="Speech Bubble: Rectangle 22">
            <a:extLst>
              <a:ext uri="{FF2B5EF4-FFF2-40B4-BE49-F238E27FC236}">
                <a16:creationId xmlns:a16="http://schemas.microsoft.com/office/drawing/2014/main" xmlns="" id="{3EECC2D7-24D8-4188-8CAA-326EA996FF5F}"/>
              </a:ext>
            </a:extLst>
          </p:cNvPr>
          <p:cNvSpPr/>
          <p:nvPr/>
        </p:nvSpPr>
        <p:spPr>
          <a:xfrm>
            <a:off x="4054326" y="400050"/>
            <a:ext cx="5515524" cy="1324408"/>
          </a:xfrm>
          <a:prstGeom prst="wedgeRectCallout">
            <a:avLst>
              <a:gd name="adj1" fmla="val -28073"/>
              <a:gd name="adj2" fmla="val 90537"/>
            </a:avLst>
          </a:prstGeom>
          <a:solidFill>
            <a:schemeClr val="bg1">
              <a:alpha val="75000"/>
            </a:schemeClr>
          </a:solidFill>
          <a:ln w="381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000" b="0" i="0" u="none" strike="noStrike" kern="1200" cap="none" spc="0" normalizeH="0" baseline="0" noProof="0" dirty="0" smtClean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672 : 21 </a:t>
            </a:r>
            <a:r>
              <a:rPr kumimoji="0" lang="en-US" sz="4000" b="0" i="0" u="none" strike="noStrike" kern="1200" cap="none" spc="0" normalizeH="0" baseline="0" noProof="0" dirty="0">
                <a:ln>
                  <a:noFill/>
                </a:ln>
                <a:solidFill>
                  <a:srgbClr val="00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= ?</a:t>
            </a:r>
          </a:p>
        </p:txBody>
      </p:sp>
      <p:sp>
        <p:nvSpPr>
          <p:cNvPr id="24" name="Rectangle 23">
            <a:extLst>
              <a:ext uri="{FF2B5EF4-FFF2-40B4-BE49-F238E27FC236}">
                <a16:creationId xmlns:a16="http://schemas.microsoft.com/office/drawing/2014/main" xmlns="" id="{D15230B9-76C0-480F-886E-BC8979EF96C0}"/>
              </a:ext>
            </a:extLst>
          </p:cNvPr>
          <p:cNvSpPr/>
          <p:nvPr/>
        </p:nvSpPr>
        <p:spPr>
          <a:xfrm>
            <a:off x="4288645" y="3650359"/>
            <a:ext cx="5281205" cy="769441"/>
          </a:xfrm>
          <a:prstGeom prst="rect">
            <a:avLst/>
          </a:prstGeom>
          <a:noFill/>
        </p:spPr>
        <p:txBody>
          <a:bodyPr wrap="square" lIns="91440" tIns="45720" rIns="91440" bIns="4572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Đáp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 </a:t>
            </a:r>
            <a:r>
              <a:rPr kumimoji="0" lang="en-US" sz="4400" b="0" i="0" u="none" strike="noStrike" kern="1200" cap="none" spc="0" normalizeH="0" baseline="0" noProof="0" dirty="0" err="1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án</a:t>
            </a:r>
            <a:r>
              <a:rPr kumimoji="0" lang="en-US" sz="4400" b="0" i="0" u="none" strike="noStrike" kern="1200" cap="none" spc="0" normalizeH="0" baseline="0" noProof="0" dirty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: </a:t>
            </a:r>
            <a:r>
              <a:rPr kumimoji="0" lang="en-US" sz="4400" b="0" i="0" u="none" strike="noStrike" kern="1200" cap="none" spc="0" normalizeH="0" baseline="0" noProof="0" dirty="0" smtClean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Tahoma" panose="020B0604030504040204" pitchFamily="34" charset="0"/>
                <a:ea typeface="Tahoma" panose="020B0604030504040204" pitchFamily="34" charset="0"/>
                <a:cs typeface="Tahoma" panose="020B0604030504040204" pitchFamily="34" charset="0"/>
              </a:rPr>
              <a:t>32</a:t>
            </a:r>
            <a:endParaRPr kumimoji="0" lang="en-US" sz="4400" b="0" i="0" u="none" strike="noStrike" kern="1200" cap="none" spc="0" normalizeH="0" baseline="0" noProof="0" dirty="0">
              <a:ln>
                <a:noFill/>
              </a:ln>
              <a:solidFill>
                <a:srgbClr val="FF0000"/>
              </a:solidFill>
              <a:effectLst/>
              <a:uLnTx/>
              <a:uFillTx/>
              <a:latin typeface="Tahoma" panose="020B0604030504040204" pitchFamily="34" charset="0"/>
              <a:ea typeface="Tahoma" panose="020B0604030504040204" pitchFamily="34" charset="0"/>
              <a:cs typeface="Tahoma" panose="020B0604030504040204" pitchFamily="34" charset="0"/>
            </a:endParaRPr>
          </a:p>
        </p:txBody>
      </p:sp>
      <p:sp>
        <p:nvSpPr>
          <p:cNvPr id="25" name="Arrow: Pentagon 24">
            <a:extLst>
              <a:ext uri="{FF2B5EF4-FFF2-40B4-BE49-F238E27FC236}">
                <a16:creationId xmlns:a16="http://schemas.microsoft.com/office/drawing/2014/main" xmlns="" id="{9E14C084-9747-423E-860D-959E55743ADE}"/>
              </a:ext>
            </a:extLst>
          </p:cNvPr>
          <p:cNvSpPr/>
          <p:nvPr/>
        </p:nvSpPr>
        <p:spPr>
          <a:xfrm>
            <a:off x="997559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WRONG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/SAI</a:t>
            </a:r>
          </a:p>
        </p:txBody>
      </p:sp>
      <p:sp>
        <p:nvSpPr>
          <p:cNvPr id="29" name="Arrow: Pentagon 28">
            <a:extLst>
              <a:ext uri="{FF2B5EF4-FFF2-40B4-BE49-F238E27FC236}">
                <a16:creationId xmlns:a16="http://schemas.microsoft.com/office/drawing/2014/main" xmlns="" id="{EDADBFCD-D197-4AA5-B1B2-71D6552EDCC3}"/>
              </a:ext>
            </a:extLst>
          </p:cNvPr>
          <p:cNvSpPr/>
          <p:nvPr/>
        </p:nvSpPr>
        <p:spPr>
          <a:xfrm flipH="1">
            <a:off x="8116960" y="6017354"/>
            <a:ext cx="1733937" cy="587763"/>
          </a:xfrm>
          <a:prstGeom prst="homePlate">
            <a:avLst/>
          </a:prstGeom>
          <a:solidFill>
            <a:srgbClr val="F4B183"/>
          </a:solidFill>
          <a:ln w="285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FF000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RIGHT</a:t>
            </a:r>
            <a:r>
              <a:rPr kumimoji="0" lang="en-US" sz="1800" b="1" i="0" u="none" strike="noStrike" kern="1200" cap="none" spc="0" normalizeH="0" baseline="0" noProof="0">
                <a:ln>
                  <a:noFill/>
                </a:ln>
                <a:solidFill>
                  <a:srgbClr val="002060"/>
                </a:solidFill>
                <a:effectLst/>
                <a:uLnTx/>
                <a:uFillTx/>
                <a:latin typeface="Arial"/>
                <a:ea typeface="+mn-ea"/>
                <a:cs typeface="+mn-cs"/>
              </a:rPr>
              <a:t>/ĐÚNG</a:t>
            </a:r>
          </a:p>
        </p:txBody>
      </p:sp>
      <p:pic>
        <p:nvPicPr>
          <p:cNvPr id="30" name="Fail! (sound effect)">
            <a:hlinkClick r:id="" action="ppaction://media"/>
            <a:extLst>
              <a:ext uri="{FF2B5EF4-FFF2-40B4-BE49-F238E27FC236}">
                <a16:creationId xmlns:a16="http://schemas.microsoft.com/office/drawing/2014/main" xmlns="" id="{16072BAC-DC87-4B1B-86D2-06227A046D11}"/>
              </a:ext>
            </a:extLst>
          </p:cNvPr>
          <p:cNvPicPr>
            <a:picLocks noChangeAspect="1"/>
          </p:cNvPicPr>
          <p:nvPr>
            <a:audioFile r:link="rId6"/>
            <p:extLst>
              <p:ext uri="{DAA4B4D4-6D71-4841-9C94-3DE7FCFB9230}">
                <p14:media xmlns:p14="http://schemas.microsoft.com/office/powerpoint/2010/main" r:embed="rId5"/>
              </p:ext>
            </p:extLst>
          </p:nvPr>
        </p:nvPicPr>
        <p:blipFill>
          <a:blip r:embed="rId16"/>
          <a:stretch>
            <a:fillRect/>
          </a:stretch>
        </p:blipFill>
        <p:spPr>
          <a:xfrm>
            <a:off x="12413928" y="5539402"/>
            <a:ext cx="609600" cy="6096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3653461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>
        <p14:flash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2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w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9" presetID="8" presetClass="emph" presetSubtype="0" repeatCount="indefinite" autoRev="1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Rot by="18000">
                                      <p:cBhvr>
                                        <p:cTn id="10" dur="5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  <p:par>
                                <p:cTn id="1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3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14" dur="3030" fill="hold"/>
                                        <p:tgtEl>
                                          <p:spTgt spid="21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15" presetID="42" presetClass="entr" presetSubtype="0" fill="hold" grpId="0" nodeType="withEffect">
                                  <p:stCondLst>
                                    <p:cond delay="500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10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8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9" dur="1000" fill="hold"/>
                                        <p:tgtEl>
                                          <p:spTgt spid="2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15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8" name="CLICK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8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24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2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9" name="CHIMES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seq concurrent="1" nextAc="seek">
              <p:cTn id="25" restart="whenNotActive" fill="hold" evtFilter="cancelBubble" nodeType="interactiveSeq">
                <p:stCondLst>
                  <p:cond evt="onClick" delay="0">
                    <p:tgtEl>
                      <p:spTgt spid="29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26" fill="hold">
                      <p:stCondLst>
                        <p:cond delay="0"/>
                      </p:stCondLst>
                      <p:childTnLst>
                        <p:par>
                          <p:cTn id="27" fill="hold">
                            <p:stCondLst>
                              <p:cond delay="0"/>
                            </p:stCondLst>
                            <p:childTnLst>
                              <p:par>
                                <p:cTn id="28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29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  <p:subTnLst>
                                    <p:audio>
                                      <p:cMediaNode>
                                        <p:cTn display="0" masterRel="sameClick">
                                          <p:stCondLst>
                                            <p:cond evt="begin" delay="0">
                                              <p:tn val="28"/>
                                            </p:cond>
                                          </p:stCondLst>
                                          <p:endCondLst>
                                            <p:cond evt="onStopAudio" delay="0">
                                              <p:tgtEl>
                                                <p:sldTgt/>
                                              </p:tgtEl>
                                            </p:cond>
                                          </p:endCondLst>
                                        </p:cTn>
                                        <p:tgtEl>
                                          <p:sndTgt r:embed="rId10" name="APPLAUSE.WAV"/>
                                        </p:tgtEl>
                                      </p:cMediaNode>
                                    </p:audio>
                                  </p:subTnLst>
                                </p:cTn>
                              </p:par>
                              <p:par>
                                <p:cTn id="31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3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4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6" presetID="10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3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9" fill="hold">
                            <p:stCondLst>
                              <p:cond delay="500"/>
                            </p:stCondLst>
                            <p:childTnLst>
                              <p:par>
                                <p:cTn id="40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6.25E-7 2.59259E-6 L 0.15651 0.02639 " pathEditMode="relative" rAng="0" ptsTypes="AA">
                                      <p:cBhvr>
                                        <p:cTn id="41" dur="25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26" y="1319"/>
                                    </p:animMotion>
                                  </p:childTnLst>
                                </p:cTn>
                              </p:par>
                              <p:par>
                                <p:cTn id="42" presetID="6" presetClass="emph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Scale>
                                      <p:cBhvr>
                                        <p:cTn id="43" dur="2500" fill="hold"/>
                                        <p:tgtEl>
                                          <p:spTgt spid="15"/>
                                        </p:tgtEl>
                                      </p:cBhvr>
                                      <p:by x="110000" y="110000"/>
                                    </p:animScale>
                                  </p:childTnLst>
                                </p:cTn>
                              </p:par>
                              <p:par>
                                <p:cTn id="44" presetID="1" presetClass="exit" presetSubtype="0" fill="hold" nodeType="withEffect">
                                  <p:stCondLst>
                                    <p:cond delay="200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6" fill="hold">
                            <p:stCondLst>
                              <p:cond delay="3000"/>
                            </p:stCondLst>
                            <p:childTnLst>
                              <p:par>
                                <p:cTn id="47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48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49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52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9"/>
                  </p:tgtEl>
                </p:cond>
              </p:nextCondLst>
            </p:seq>
            <p:seq concurrent="1" nextAc="seek">
              <p:cTn id="53" restart="whenNotActive" fill="hold" evtFilter="cancelBubble" nodeType="interactiveSeq">
                <p:stCondLst>
                  <p:cond evt="onClick" delay="0">
                    <p:tgtEl>
                      <p:spTgt spid="25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54" fill="hold">
                      <p:stCondLst>
                        <p:cond delay="0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xit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5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9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0" dur="4649" fill="hold"/>
                                        <p:tgtEl>
                                          <p:spTgt spid="3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  <p:par>
                                <p:cTn id="61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3" presetID="1" presetClass="exit" presetSubtype="0" fill="hold" grpId="1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5" fill="hold">
                            <p:stCondLst>
                              <p:cond delay="4649"/>
                            </p:stCondLst>
                            <p:childTnLst>
                              <p:par>
                                <p:cTn id="66" presetID="10" presetClass="exit" presetSubtype="0" fill="hold" grpId="2" nodeType="after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7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9" presetID="10" presetClass="exit" presetSubtype="0" fill="hold" grpId="2" nodeType="with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70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2" fill="hold">
                            <p:stCondLst>
                              <p:cond delay="5149"/>
                            </p:stCondLst>
                            <p:childTnLst>
                              <p:par>
                                <p:cTn id="73" presetID="2" presetClass="exit" presetSubtype="8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 calcmode="lin" valueType="num">
                                      <p:cBhvr additive="base">
                                        <p:cTn id="74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0-ppt_w/2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75" dur="5000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4999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1" presetClass="mediacall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78" dur="10138" fill="hold"/>
                                        <p:tgtEl>
                                          <p:spTgt spid="20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25"/>
                  </p:tgtEl>
                </p:cond>
              </p:nextCondLst>
            </p:seq>
            <p:audio>
              <p:cMediaNode vol="80000">
                <p:cTn id="79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0"/>
                </p:tgtEl>
              </p:cMediaNode>
            </p:audio>
            <p:audio>
              <p:cMediaNode vol="80000">
                <p:cTn id="80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21"/>
                </p:tgtEl>
              </p:cMediaNode>
            </p:audio>
            <p:audio>
              <p:cMediaNode vol="80000">
                <p:cTn id="81" fill="hold" display="0">
                  <p:stCondLst>
                    <p:cond delay="indefinite"/>
                  </p:stCondLst>
                  <p:endCondLst>
                    <p:cond evt="onStopAudio" delay="0">
                      <p:tgtEl>
                        <p:sldTgt/>
                      </p:tgtEl>
                    </p:cond>
                  </p:endCondLst>
                </p:cTn>
                <p:tgtEl>
                  <p:spTgt spid="30"/>
                </p:tgtEl>
              </p:cMediaNode>
            </p:audio>
          </p:childTnLst>
        </p:cTn>
      </p:par>
    </p:tnLst>
    <p:bldLst>
      <p:bldP spid="23" grpId="0" animBg="1"/>
      <p:bldP spid="23" grpId="1" animBg="1"/>
      <p:bldP spid="23" grpId="2" animBg="1"/>
      <p:bldP spid="24" grpId="0"/>
      <p:bldP spid="24" grpId="1"/>
      <p:bldP spid="24" grpId="2"/>
      <p:bldP spid="25" grpId="0" animBg="1"/>
      <p:bldP spid="25" grpId="1" animBg="1"/>
      <p:bldP spid="29" grpId="0" animBg="1"/>
      <p:bldP spid="29" grpId="1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55374" y="924339"/>
            <a:ext cx="10952922" cy="206210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1: </a:t>
            </a:r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Đặt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rồi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/VLT 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tr.16</a:t>
            </a:r>
            <a:endParaRPr lang="en-US" sz="4000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4400" dirty="0">
                <a:solidFill>
                  <a:srgbClr val="2F14F4"/>
                </a:solidFill>
              </a:rPr>
              <a:t> </a:t>
            </a:r>
          </a:p>
          <a:p>
            <a:r>
              <a:rPr lang="nl-NL" sz="4000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565 </a:t>
            </a:r>
            <a:r>
              <a:rPr lang="nl-NL" sz="4000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NL" sz="4000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13         867 </a:t>
            </a:r>
            <a:r>
              <a:rPr lang="nl-NL" sz="4000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NL" sz="4000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         1636: 32        1074 </a:t>
            </a:r>
            <a:r>
              <a:rPr lang="nl-NL" sz="4000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: </a:t>
            </a:r>
            <a:r>
              <a:rPr lang="nl-NL" sz="4000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</a:t>
            </a:r>
            <a:r>
              <a:rPr lang="nl-NL" sz="4400" dirty="0" smtClean="0">
                <a:solidFill>
                  <a:srgbClr val="2F14F4"/>
                </a:solidFill>
              </a:rPr>
              <a:t> </a:t>
            </a:r>
            <a:endParaRPr lang="en-US" sz="4400" dirty="0">
              <a:solidFill>
                <a:srgbClr val="2F14F4"/>
              </a:solidFill>
            </a:endParaRPr>
          </a:p>
        </p:txBody>
      </p:sp>
      <p:cxnSp>
        <p:nvCxnSpPr>
          <p:cNvPr id="13" name="Straight Arrow Connector 12"/>
          <p:cNvCxnSpPr>
            <a:cxnSpLocks noChangeShapeType="1"/>
          </p:cNvCxnSpPr>
          <p:nvPr/>
        </p:nvCxnSpPr>
        <p:spPr bwMode="auto">
          <a:xfrm flipV="1">
            <a:off x="5738219" y="4701042"/>
            <a:ext cx="0" cy="1"/>
          </a:xfrm>
          <a:prstGeom prst="straightConnector1">
            <a:avLst/>
          </a:prstGeom>
          <a:noFill/>
          <a:ln w="9525">
            <a:solidFill>
              <a:srgbClr val="000000"/>
            </a:solidFill>
            <a:round/>
            <a:headEnd/>
            <a:tailEnd/>
          </a:ln>
          <a:extLst>
            <a:ext uri="{909E8E84-426E-40DD-AFC4-6F175D3DCCD1}">
              <a14:hiddenFill xmlns:a14="http://schemas.microsoft.com/office/drawing/2010/main">
                <a:noFill/>
              </a14:hiddenFill>
            </a:ext>
          </a:extLst>
        </p:spPr>
      </p:cxnSp>
      <p:grpSp>
        <p:nvGrpSpPr>
          <p:cNvPr id="7" name="Group 6">
            <a:extLst>
              <a:ext uri="{FF2B5EF4-FFF2-40B4-BE49-F238E27FC236}">
                <a16:creationId xmlns:a16="http://schemas.microsoft.com/office/drawing/2014/main" xmlns="" id="{C1F39C98-B942-51A3-03B4-91453F2C30B4}"/>
              </a:ext>
            </a:extLst>
          </p:cNvPr>
          <p:cNvGrpSpPr/>
          <p:nvPr/>
        </p:nvGrpSpPr>
        <p:grpSpPr>
          <a:xfrm>
            <a:off x="1191492" y="3077863"/>
            <a:ext cx="3159839" cy="2554545"/>
            <a:chOff x="1191492" y="3077863"/>
            <a:chExt cx="3159839" cy="2554545"/>
          </a:xfrm>
        </p:grpSpPr>
        <p:sp>
          <p:nvSpPr>
            <p:cNvPr id="16" name="Rectangle 12"/>
            <p:cNvSpPr>
              <a:spLocks noChangeArrowheads="1"/>
            </p:cNvSpPr>
            <p:nvPr/>
          </p:nvSpPr>
          <p:spPr bwMode="auto">
            <a:xfrm>
              <a:off x="1191492" y="3077863"/>
              <a:ext cx="3159839" cy="2554545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565</a:t>
              </a:r>
              <a:r>
                <a:rPr kumimoji="0" lang="nl-NL" altLang="en-US" sz="3200" b="1" i="0" u="none" strike="noStrike" cap="none" normalizeH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13                </a:t>
              </a:r>
              <a:endPara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2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52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</a:t>
              </a:r>
              <a:r>
                <a:rPr lang="nl-NL" altLang="en-US" sz="32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43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   </a:t>
              </a:r>
              <a:endPara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2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45</a:t>
              </a:r>
              <a:endPara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2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39</a:t>
              </a:r>
              <a:endParaRPr kumimoji="0" lang="en-US" altLang="en-US" sz="14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2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nl-NL" altLang="en-US" sz="32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6</a:t>
              </a:r>
              <a:endParaRPr kumimoji="0" lang="nl-NL" altLang="en-US" sz="40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grpSp>
          <p:nvGrpSpPr>
            <p:cNvPr id="6" name="Group 5">
              <a:extLst>
                <a:ext uri="{FF2B5EF4-FFF2-40B4-BE49-F238E27FC236}">
                  <a16:creationId xmlns:a16="http://schemas.microsoft.com/office/drawing/2014/main" xmlns="" id="{2D2353BC-4C43-794E-8941-0D7C29D63DC0}"/>
                </a:ext>
              </a:extLst>
            </p:cNvPr>
            <p:cNvGrpSpPr/>
            <p:nvPr/>
          </p:nvGrpSpPr>
          <p:grpSpPr>
            <a:xfrm>
              <a:off x="2042864" y="3150671"/>
              <a:ext cx="1089963" cy="1018032"/>
              <a:chOff x="2042864" y="3150671"/>
              <a:chExt cx="1089963" cy="1018032"/>
            </a:xfrm>
          </p:grpSpPr>
          <p:cxnSp>
            <p:nvCxnSpPr>
              <p:cNvPr id="14" name="Straight Arrow Connector 13"/>
              <p:cNvCxnSpPr>
                <a:cxnSpLocks noChangeShapeType="1"/>
              </p:cNvCxnSpPr>
              <p:nvPr/>
            </p:nvCxnSpPr>
            <p:spPr bwMode="auto">
              <a:xfrm flipV="1">
                <a:off x="2042864" y="3659052"/>
                <a:ext cx="1089963" cy="635"/>
              </a:xfrm>
              <a:prstGeom prst="straightConnector1">
                <a:avLst/>
              </a:prstGeom>
              <a:noFill/>
              <a:ln w="9525">
                <a:solidFill>
                  <a:srgbClr val="2F14F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  <p:cxnSp>
            <p:nvCxnSpPr>
              <p:cNvPr id="21" name="Straight Arrow Connector 20"/>
              <p:cNvCxnSpPr>
                <a:cxnSpLocks noChangeShapeType="1"/>
              </p:cNvCxnSpPr>
              <p:nvPr/>
            </p:nvCxnSpPr>
            <p:spPr bwMode="auto">
              <a:xfrm>
                <a:off x="2078314" y="3150671"/>
                <a:ext cx="1" cy="1018032"/>
              </a:xfrm>
              <a:prstGeom prst="straightConnector1">
                <a:avLst/>
              </a:prstGeom>
              <a:noFill/>
              <a:ln w="9525">
                <a:solidFill>
                  <a:srgbClr val="2F14F4"/>
                </a:solidFill>
                <a:round/>
                <a:headEnd/>
                <a:tailEnd/>
              </a:ln>
              <a:extLst>
                <a:ext uri="{909E8E84-426E-40DD-AFC4-6F175D3DCCD1}">
                  <a14:hiddenFill xmlns:a14="http://schemas.microsoft.com/office/drawing/2010/main">
                    <a:noFill/>
                  </a14:hiddenFill>
                </a:ext>
              </a:extLst>
            </p:spPr>
          </p:cxnSp>
        </p:grpSp>
      </p:grpSp>
      <p:sp>
        <p:nvSpPr>
          <p:cNvPr id="25" name="Rectangle 15"/>
          <p:cNvSpPr>
            <a:spLocks noChangeArrowheads="1"/>
          </p:cNvSpPr>
          <p:nvPr/>
        </p:nvSpPr>
        <p:spPr bwMode="auto">
          <a:xfrm>
            <a:off x="-483704" y="220204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5" name="Group 4">
            <a:extLst>
              <a:ext uri="{FF2B5EF4-FFF2-40B4-BE49-F238E27FC236}">
                <a16:creationId xmlns:a16="http://schemas.microsoft.com/office/drawing/2014/main" xmlns="" id="{D71A5549-BE58-933D-7D14-1706180A2B72}"/>
              </a:ext>
            </a:extLst>
          </p:cNvPr>
          <p:cNvGrpSpPr/>
          <p:nvPr/>
        </p:nvGrpSpPr>
        <p:grpSpPr>
          <a:xfrm>
            <a:off x="3686510" y="2923976"/>
            <a:ext cx="3877985" cy="2862322"/>
            <a:chOff x="3686510" y="2923976"/>
            <a:chExt cx="3877985" cy="2862322"/>
          </a:xfrm>
        </p:grpSpPr>
        <p:sp>
          <p:nvSpPr>
            <p:cNvPr id="26" name="Rectangle 16"/>
            <p:cNvSpPr>
              <a:spLocks noChangeArrowheads="1"/>
            </p:cNvSpPr>
            <p:nvPr/>
          </p:nvSpPr>
          <p:spPr bwMode="auto">
            <a:xfrm>
              <a:off x="3686510" y="2923976"/>
              <a:ext cx="3877985" cy="2862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867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nl-NL" altLang="en-US" sz="3600" b="1" i="0" u="none" strike="noStrike" cap="none" normalizeH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21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       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84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41          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27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21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600" b="1" dirty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6</a:t>
              </a:r>
              <a:endParaRPr kumimoji="0" lang="nl-NL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27" name="Straight Arrow Connector 26"/>
            <p:cNvCxnSpPr>
              <a:cxnSpLocks noChangeShapeType="1"/>
            </p:cNvCxnSpPr>
            <p:nvPr/>
          </p:nvCxnSpPr>
          <p:spPr bwMode="auto">
            <a:xfrm>
              <a:off x="4979483" y="3077863"/>
              <a:ext cx="1" cy="1018032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28" name="Straight Arrow Connector 27"/>
            <p:cNvCxnSpPr>
              <a:cxnSpLocks noChangeShapeType="1"/>
            </p:cNvCxnSpPr>
            <p:nvPr/>
          </p:nvCxnSpPr>
          <p:spPr bwMode="auto">
            <a:xfrm>
              <a:off x="4979484" y="3578324"/>
              <a:ext cx="1053568" cy="0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34" name="Rectangle 19"/>
          <p:cNvSpPr>
            <a:spLocks noChangeArrowheads="1"/>
          </p:cNvSpPr>
          <p:nvPr/>
        </p:nvSpPr>
        <p:spPr bwMode="auto">
          <a:xfrm>
            <a:off x="3677478" y="1390469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4" name="Group 3">
            <a:extLst>
              <a:ext uri="{FF2B5EF4-FFF2-40B4-BE49-F238E27FC236}">
                <a16:creationId xmlns:a16="http://schemas.microsoft.com/office/drawing/2014/main" xmlns="" id="{89D154D5-D7AE-3669-16DB-91BA7B8ADFB9}"/>
              </a:ext>
            </a:extLst>
          </p:cNvPr>
          <p:cNvGrpSpPr/>
          <p:nvPr/>
        </p:nvGrpSpPr>
        <p:grpSpPr>
          <a:xfrm>
            <a:off x="6638457" y="2949378"/>
            <a:ext cx="3877985" cy="2862322"/>
            <a:chOff x="6638457" y="2949378"/>
            <a:chExt cx="3877985" cy="2862322"/>
          </a:xfrm>
        </p:grpSpPr>
        <p:sp>
          <p:nvSpPr>
            <p:cNvPr id="35" name="Rectangle 20"/>
            <p:cNvSpPr>
              <a:spLocks noChangeArrowheads="1"/>
            </p:cNvSpPr>
            <p:nvPr/>
          </p:nvSpPr>
          <p:spPr bwMode="auto">
            <a:xfrm>
              <a:off x="6638457" y="2949378"/>
              <a:ext cx="3877985" cy="2862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1636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32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             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160    51            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36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32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600" b="1" dirty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   4</a:t>
              </a:r>
              <a:endParaRPr kumimoji="0" lang="nl-NL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36" name="Straight Arrow Connector 35"/>
            <p:cNvCxnSpPr>
              <a:cxnSpLocks noChangeShapeType="1"/>
            </p:cNvCxnSpPr>
            <p:nvPr/>
          </p:nvCxnSpPr>
          <p:spPr bwMode="auto">
            <a:xfrm>
              <a:off x="7893563" y="3586879"/>
              <a:ext cx="800222" cy="0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37" name="Straight Arrow Connector 36"/>
            <p:cNvCxnSpPr>
              <a:cxnSpLocks noChangeShapeType="1"/>
            </p:cNvCxnSpPr>
            <p:nvPr/>
          </p:nvCxnSpPr>
          <p:spPr bwMode="auto">
            <a:xfrm>
              <a:off x="7917892" y="3200974"/>
              <a:ext cx="1" cy="1018032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  <p:sp>
        <p:nvSpPr>
          <p:cNvPr id="40" name="Rectangle 23"/>
          <p:cNvSpPr>
            <a:spLocks noChangeArrowheads="1"/>
          </p:cNvSpPr>
          <p:nvPr/>
        </p:nvSpPr>
        <p:spPr bwMode="auto">
          <a:xfrm>
            <a:off x="0" y="0"/>
            <a:ext cx="12192000" cy="457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vert="horz" wrap="none" lIns="91440" tIns="45720" rIns="91440" bIns="45720" numCol="1" anchor="ctr" anchorCtr="0" compatLnSpc="1">
            <a:prstTxWarp prst="textNoShape">
              <a:avLst/>
            </a:prstTxWarp>
            <a:spAutoFit/>
          </a:bodyPr>
          <a:lstStyle/>
          <a:p>
            <a:endParaRPr lang="en-US"/>
          </a:p>
        </p:txBody>
      </p:sp>
      <p:grpSp>
        <p:nvGrpSpPr>
          <p:cNvPr id="3" name="Group 2">
            <a:extLst>
              <a:ext uri="{FF2B5EF4-FFF2-40B4-BE49-F238E27FC236}">
                <a16:creationId xmlns:a16="http://schemas.microsoft.com/office/drawing/2014/main" xmlns="" id="{126F9A16-44A5-55EF-32D7-F3BB375CB5B2}"/>
              </a:ext>
            </a:extLst>
          </p:cNvPr>
          <p:cNvGrpSpPr/>
          <p:nvPr/>
        </p:nvGrpSpPr>
        <p:grpSpPr>
          <a:xfrm>
            <a:off x="9613400" y="2923975"/>
            <a:ext cx="3300904" cy="2862322"/>
            <a:chOff x="9613400" y="2923975"/>
            <a:chExt cx="3300904" cy="2862322"/>
          </a:xfrm>
        </p:grpSpPr>
        <p:sp>
          <p:nvSpPr>
            <p:cNvPr id="41" name="Rectangle 24"/>
            <p:cNvSpPr>
              <a:spLocks noChangeArrowheads="1"/>
            </p:cNvSpPr>
            <p:nvPr/>
          </p:nvSpPr>
          <p:spPr bwMode="auto">
            <a:xfrm>
              <a:off x="9613400" y="2923975"/>
              <a:ext cx="3300904" cy="2862322"/>
            </a:xfrm>
            <a:prstGeom prst="rect">
              <a:avLst/>
            </a:prstGeom>
            <a:noFill/>
            <a:ln>
              <a:noFill/>
            </a:ln>
            <a:effectLst/>
            <a:extLst>
              <a:ext uri="{909E8E84-426E-40DD-AFC4-6F175D3DCCD1}">
                <a14:hiddenFill xmlns:a14="http://schemas.microsoft.com/office/drawing/2010/main">
                  <a:solidFill>
                    <a:schemeClr val="accent1"/>
                  </a:solidFill>
                </a14:hiddenFill>
              </a:ext>
              <a:ext uri="{91240B29-F687-4F45-9708-019B960494DF}">
                <a14:hiddenLine xmlns:a14="http://schemas.microsoft.com/office/drawing/2010/main" w="9525">
                  <a:solidFill>
                    <a:schemeClr val="tx1"/>
                  </a:solidFill>
                  <a:miter lim="800000"/>
                  <a:headEnd/>
                  <a:tailEnd/>
                </a14:hiddenLine>
              </a:ext>
              <a:ext uri="{AF507438-7753-43E0-B8FC-AC1667EBCBE1}">
                <a14:hiddenEffects xmlns:a14="http://schemas.microsoft.com/office/drawing/2010/main">
                  <a:effectLst>
                    <a:outerShdw dist="35921" dir="2700000" algn="ctr" rotWithShape="0">
                      <a:schemeClr val="bg2"/>
                    </a:outerShdw>
                  </a:effectLst>
                </a14:hiddenEffects>
              </a:ext>
            </a:extLst>
          </p:spPr>
          <p:txBody>
            <a:bodyPr vert="horz" wrap="none" lIns="91440" tIns="45720" rIns="91440" bIns="45720" numCol="1" anchor="ctr" anchorCtr="0" compatLnSpc="1">
              <a:prstTxWarp prst="textNoShape">
                <a:avLst/>
              </a:prstTxWarp>
              <a:spAutoFit/>
            </a:bodyPr>
            <a:lstStyle/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1074   25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100     42            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en-US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74</a:t>
              </a:r>
              <a:endParaRPr kumimoji="0" lang="en-US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kumimoji="0" lang="nl-NL" altLang="en-US" sz="3600" b="1" i="0" u="none" strike="noStrike" cap="none" normalizeH="0" baseline="0" dirty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    </a:t>
              </a:r>
              <a:r>
                <a:rPr kumimoji="0" lang="nl-NL" altLang="en-US" sz="3600" b="1" i="0" u="none" strike="noStrike" cap="none" normalizeH="0" baseline="0" dirty="0" smtClean="0">
                  <a:ln>
                    <a:noFill/>
                  </a:ln>
                  <a:solidFill>
                    <a:srgbClr val="2F14F4"/>
                  </a:solidFill>
                  <a:effectLst/>
                  <a:latin typeface="Times New Roman" panose="02020603050405020304" pitchFamily="18" charset="0"/>
                  <a:ea typeface="Times New Roman" panose="02020603050405020304" pitchFamily="18" charset="0"/>
                  <a:cs typeface="Times New Roman" panose="02020603050405020304" pitchFamily="18" charset="0"/>
                </a:rPr>
                <a:t>50</a:t>
              </a:r>
            </a:p>
            <a:p>
              <a:pPr marL="0" marR="0" lvl="0" indent="0" algn="just" defTabSz="914400" rtl="0" eaLnBrk="0" fontAlgn="base" latinLnBrk="0" hangingPunct="0">
                <a:lnSpc>
                  <a:spcPct val="100000"/>
                </a:lnSpc>
                <a:spcBef>
                  <a:spcPct val="0"/>
                </a:spcBef>
                <a:spcAft>
                  <a:spcPct val="0"/>
                </a:spcAft>
                <a:buClrTx/>
                <a:buSzTx/>
                <a:buFontTx/>
                <a:buNone/>
                <a:tabLst/>
              </a:pPr>
              <a:r>
                <a:rPr lang="nl-NL" altLang="en-US" sz="3600" b="1" dirty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</a:t>
              </a:r>
              <a:r>
                <a:rPr lang="nl-NL" altLang="en-US" sz="3600" b="1" dirty="0" smtClean="0">
                  <a:solidFill>
                    <a:srgbClr val="2F14F4"/>
                  </a:solidFill>
                  <a:latin typeface="Times New Roman" panose="02020603050405020304" pitchFamily="18" charset="0"/>
                  <a:cs typeface="Times New Roman" panose="02020603050405020304" pitchFamily="18" charset="0"/>
                </a:rPr>
                <a:t>   24</a:t>
              </a:r>
              <a:endParaRPr kumimoji="0" lang="nl-NL" altLang="en-US" sz="3600" b="1" i="0" u="none" strike="noStrike" cap="none" normalizeH="0" baseline="0" dirty="0">
                <a:ln>
                  <a:noFill/>
                </a:ln>
                <a:solidFill>
                  <a:srgbClr val="2F14F4"/>
                </a:solidFill>
                <a:effectLst/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cxnSp>
          <p:nvCxnSpPr>
            <p:cNvPr id="42" name="Straight Arrow Connector 41"/>
            <p:cNvCxnSpPr>
              <a:cxnSpLocks noChangeShapeType="1"/>
            </p:cNvCxnSpPr>
            <p:nvPr/>
          </p:nvCxnSpPr>
          <p:spPr bwMode="auto">
            <a:xfrm flipV="1">
              <a:off x="10799307" y="3578324"/>
              <a:ext cx="749690" cy="10841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  <p:cxnSp>
          <p:nvCxnSpPr>
            <p:cNvPr id="43" name="Straight Arrow Connector 42"/>
            <p:cNvCxnSpPr>
              <a:cxnSpLocks noChangeShapeType="1"/>
            </p:cNvCxnSpPr>
            <p:nvPr/>
          </p:nvCxnSpPr>
          <p:spPr bwMode="auto">
            <a:xfrm>
              <a:off x="10799307" y="3080149"/>
              <a:ext cx="1" cy="1018032"/>
            </a:xfrm>
            <a:prstGeom prst="straightConnector1">
              <a:avLst/>
            </a:prstGeom>
            <a:noFill/>
            <a:ln w="9525">
              <a:solidFill>
                <a:srgbClr val="2F14F4"/>
              </a:solidFill>
              <a:round/>
              <a:headEnd/>
              <a:tailEnd/>
            </a:ln>
            <a:extLst>
              <a:ext uri="{909E8E84-426E-40DD-AFC4-6F175D3DCCD1}">
                <a14:hiddenFill xmlns:a14="http://schemas.microsoft.com/office/drawing/2010/main">
                  <a:noFill/>
                </a14:hiddenFill>
              </a:ext>
            </a:extLst>
          </p:spPr>
        </p:cxnSp>
      </p:grpSp>
    </p:spTree>
    <p:extLst>
      <p:ext uri="{BB962C8B-B14F-4D97-AF65-F5344CB8AC3E}">
        <p14:creationId xmlns:p14="http://schemas.microsoft.com/office/powerpoint/2010/main" val="62620755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31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32" dur="500" fill="hold"/>
                                        <p:tgtEl>
                                          <p:spTgt spid="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745435" y="536713"/>
            <a:ext cx="4799712" cy="1015663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28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2: </a:t>
            </a:r>
            <a:r>
              <a:rPr lang="en-US" sz="28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Hoàn</a:t>
            </a:r>
            <a:r>
              <a:rPr lang="en-US" sz="28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thành</a:t>
            </a:r>
            <a:r>
              <a:rPr lang="en-US" sz="28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bảng</a:t>
            </a:r>
            <a:r>
              <a:rPr lang="en-US" sz="28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28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sau</a:t>
            </a:r>
            <a:r>
              <a:rPr lang="en-US" sz="28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:</a:t>
            </a:r>
            <a:endParaRPr lang="en-US" sz="2800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en-US" sz="3200" dirty="0"/>
          </a:p>
        </p:txBody>
      </p:sp>
      <p:graphicFrame>
        <p:nvGraphicFramePr>
          <p:cNvPr id="4" name="Table 3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31278220"/>
              </p:ext>
            </p:extLst>
          </p:nvPr>
        </p:nvGraphicFramePr>
        <p:xfrm>
          <a:off x="654138" y="1552376"/>
          <a:ext cx="10794651" cy="3293660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863594"/>
                <a:gridCol w="1465545"/>
                <a:gridCol w="1453019"/>
                <a:gridCol w="1565753"/>
                <a:gridCol w="1515650"/>
                <a:gridCol w="1465545"/>
                <a:gridCol w="1465545"/>
              </a:tblGrid>
              <a:tr h="105247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</a:t>
                      </a:r>
                      <a:r>
                        <a:rPr lang="en-US" sz="3600" baseline="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bị</a:t>
                      </a:r>
                      <a:r>
                        <a:rPr lang="en-US" sz="3600" baseline="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630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480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280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2580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7 500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81 900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5247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Số</a:t>
                      </a:r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 chia 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70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60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40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30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500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en-US" sz="3600" dirty="0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900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  <a:tr h="1052470">
                <a:tc>
                  <a:txBody>
                    <a:bodyPr/>
                    <a:lstStyle/>
                    <a:p>
                      <a:r>
                        <a:rPr lang="en-US" sz="3600" dirty="0" err="1" smtClean="0"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Thương</a:t>
                      </a:r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endParaRPr lang="en-US" sz="3600" dirty="0">
                        <a:latin typeface="Times New Roman" panose="02020603050405020304" pitchFamily="18" charset="0"/>
                        <a:cs typeface="Times New Roman" panose="02020603050405020304" pitchFamily="18" charset="0"/>
                      </a:endParaRPr>
                    </a:p>
                  </a:txBody>
                  <a:tcPr/>
                </a:tc>
              </a:tr>
            </a:tbl>
          </a:graphicData>
        </a:graphic>
      </p:graphicFrame>
      <p:sp>
        <p:nvSpPr>
          <p:cNvPr id="10" name="TextBox 9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3145291" y="3970315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4558643" y="3970314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</a:t>
            </a:r>
          </a:p>
        </p:txBody>
      </p:sp>
      <p:sp>
        <p:nvSpPr>
          <p:cNvPr id="12" name="TextBox 11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6120514" y="3970313"/>
            <a:ext cx="609600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7</a:t>
            </a:r>
          </a:p>
        </p:txBody>
      </p:sp>
      <p:sp>
        <p:nvSpPr>
          <p:cNvPr id="13" name="TextBox 12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7418754" y="3970312"/>
            <a:ext cx="91105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86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9049224" y="3957349"/>
            <a:ext cx="80875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15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>
            <a:extLst>
              <a:ext uri="{FF2B5EF4-FFF2-40B4-BE49-F238E27FC236}">
                <a16:creationId xmlns:a16="http://schemas.microsoft.com/office/drawing/2014/main" xmlns="" id="{48F9928C-69F7-47C8-32FF-B804D0149E18}"/>
              </a:ext>
            </a:extLst>
          </p:cNvPr>
          <p:cNvSpPr txBox="1"/>
          <p:nvPr/>
        </p:nvSpPr>
        <p:spPr>
          <a:xfrm>
            <a:off x="10479280" y="3994051"/>
            <a:ext cx="79414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3600" b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91</a:t>
            </a:r>
            <a:endParaRPr lang="en-US" sz="3600" b="1" dirty="0">
              <a:solidFill>
                <a:srgbClr val="FF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232390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051492" y="318052"/>
            <a:ext cx="9457782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>
              <a:tabLst>
                <a:tab pos="111125" algn="l"/>
              </a:tabLst>
            </a:pPr>
            <a:r>
              <a:rPr lang="en-US" sz="4000" b="1" dirty="0" err="1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Bài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3: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Tính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giá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trị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của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biểu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4000" b="1" dirty="0" err="1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thức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r>
              <a:rPr lang="en-US" sz="40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</a:t>
            </a:r>
            <a:r>
              <a:rPr lang="en-US" sz="40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VLT/17)</a:t>
            </a:r>
            <a:endParaRPr lang="en-US" sz="4000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6" name="TextBox 15"/>
          <p:cNvSpPr txBox="1"/>
          <p:nvPr/>
        </p:nvSpPr>
        <p:spPr>
          <a:xfrm>
            <a:off x="1369252" y="1434018"/>
            <a:ext cx="4357283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marL="514350" indent="-514350">
              <a:buAutoNum type="alphaLcParenR"/>
            </a:pP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26 826 : 51 + 125 643</a:t>
            </a:r>
          </a:p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6607218" y="1434018"/>
            <a:ext cx="4342856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b) ( 17 678 – 9 </a:t>
            </a: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254 </a:t>
            </a: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 : 27</a:t>
            </a:r>
          </a:p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1521652" y="4003942"/>
            <a:ext cx="3922869" cy="1077218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c) 21 828 – 5 712 : 34 </a:t>
            </a:r>
            <a:endParaRPr lang="en-US" sz="3200" b="1" dirty="0" smtClean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32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= </a:t>
            </a: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" name="TextBox 18"/>
          <p:cNvSpPr txBox="1"/>
          <p:nvPr/>
        </p:nvSpPr>
        <p:spPr>
          <a:xfrm>
            <a:off x="6745006" y="3891109"/>
            <a:ext cx="389401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d) 15 795 : 65 x 19 = 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0" name="TextBox 19"/>
          <p:cNvSpPr txBox="1"/>
          <p:nvPr/>
        </p:nvSpPr>
        <p:spPr>
          <a:xfrm>
            <a:off x="1759647" y="2095587"/>
            <a:ext cx="28725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  <a:endParaRPr lang="en-US" sz="3200" b="1" dirty="0" smtClean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1" name="TextBox 20"/>
          <p:cNvSpPr txBox="1"/>
          <p:nvPr/>
        </p:nvSpPr>
        <p:spPr>
          <a:xfrm>
            <a:off x="1903276" y="1919976"/>
            <a:ext cx="267573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526 + 125 643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369252" y="2497806"/>
            <a:ext cx="21627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126 169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7120786" y="1925349"/>
            <a:ext cx="2270173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8424 : 27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6607218" y="2497805"/>
            <a:ext cx="144462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312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2" name="TextBox 11"/>
          <p:cNvSpPr txBox="1"/>
          <p:nvPr/>
        </p:nvSpPr>
        <p:spPr>
          <a:xfrm>
            <a:off x="2098229" y="4496385"/>
            <a:ext cx="2372765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21 828 - 168 </a:t>
            </a:r>
            <a:endParaRPr lang="en-US" sz="3200" b="1" dirty="0">
              <a:solidFill>
                <a:srgbClr val="2F14F4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3" name="TextBox 12"/>
          <p:cNvSpPr txBox="1"/>
          <p:nvPr/>
        </p:nvSpPr>
        <p:spPr>
          <a:xfrm>
            <a:off x="1748341" y="5093478"/>
            <a:ext cx="196399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sz="3200" b="1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21 660</a:t>
            </a:r>
            <a:endParaRPr lang="en-US" sz="3200" b="1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" name="TextBox 13"/>
          <p:cNvSpPr txBox="1"/>
          <p:nvPr/>
        </p:nvSpPr>
        <p:spPr>
          <a:xfrm>
            <a:off x="7120786" y="4458367"/>
            <a:ext cx="2265364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sz="3200" b="1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243 x 19</a:t>
            </a:r>
            <a:endParaRPr lang="en-US" sz="3200" b="1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" name="TextBox 14"/>
          <p:cNvSpPr txBox="1"/>
          <p:nvPr/>
        </p:nvSpPr>
        <p:spPr>
          <a:xfrm>
            <a:off x="7069844" y="5043142"/>
            <a:ext cx="1755609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b="1" dirty="0" smtClean="0">
                <a:solidFill>
                  <a:srgbClr val="2F14F4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=    </a:t>
            </a:r>
            <a:r>
              <a:rPr lang="en-US" sz="3200" b="1" dirty="0">
                <a:solidFill>
                  <a:srgbClr val="3E1AD6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4 617</a:t>
            </a:r>
            <a:endParaRPr lang="en-US" sz="3200" b="1" dirty="0">
              <a:solidFill>
                <a:srgbClr val="3E1AD6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5255837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" dur="10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5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6" dur="1000" fill="hold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10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2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23" dur="1000" fill="hold"/>
                                        <p:tgtEl>
                                          <p:spTgt spid="1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10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29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0" dur="1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10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36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37" dur="1000" fill="hold"/>
                                        <p:tgtEl>
                                          <p:spTgt spid="2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10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43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44" dur="1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5" fill="hold">
                      <p:stCondLst>
                        <p:cond delay="indefinite"/>
                      </p:stCondLst>
                      <p:childTnLst>
                        <p:par>
                          <p:cTn id="46" fill="hold">
                            <p:stCondLst>
                              <p:cond delay="0"/>
                            </p:stCondLst>
                            <p:childTnLst>
                              <p:par>
                                <p:cTn id="47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9" dur="10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0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1" dur="1000" fill="hold"/>
                                        <p:tgtEl>
                                          <p:spTgt spid="2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1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57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58" dur="1000" fill="hold"/>
                                        <p:tgtEl>
                                          <p:spTgt spid="10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10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64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65" dur="1000" fill="hold"/>
                                        <p:tgtEl>
                                          <p:spTgt spid="11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10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1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2" dur="1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10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8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79" dur="1000" fill="hold"/>
                                        <p:tgtEl>
                                          <p:spTgt spid="13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10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5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6" dur="1000" fill="hold"/>
                                        <p:tgtEl>
                                          <p:spTgt spid="1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42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10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92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3" dur="1000" fill="hold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17" grpId="0"/>
      <p:bldP spid="18" grpId="0"/>
      <p:bldP spid="19" grpId="0"/>
      <p:bldP spid="20" grpId="0"/>
      <p:bldP spid="21" grpId="0"/>
      <p:bldP spid="22" grpId="0"/>
      <p:bldP spid="10" grpId="0"/>
      <p:bldP spid="11" grpId="0"/>
      <p:bldP spid="12" grpId="0"/>
      <p:bldP spid="13" grpId="0"/>
      <p:bldP spid="14" grpId="0"/>
      <p:bldP spid="15" grpId="0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xmlns="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133</TotalTime>
  <Words>464</Words>
  <Application>Microsoft Office PowerPoint</Application>
  <PresentationFormat>Custom</PresentationFormat>
  <Paragraphs>108</Paragraphs>
  <Slides>11</Slides>
  <Notes>0</Notes>
  <HiddenSlides>0</HiddenSlides>
  <MMClips>13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2" baseType="lpstr">
      <vt:lpstr>Office Theme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Admin</dc:creator>
  <cp:lastModifiedBy>Windows User</cp:lastModifiedBy>
  <cp:revision>19</cp:revision>
  <dcterms:created xsi:type="dcterms:W3CDTF">2022-08-28T13:59:40Z</dcterms:created>
  <dcterms:modified xsi:type="dcterms:W3CDTF">2023-07-20T01:20:16Z</dcterms:modified>
</cp:coreProperties>
</file>