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686" r:id="rId3"/>
    <p:sldMasterId id="2147483698" r:id="rId4"/>
  </p:sldMasterIdLst>
  <p:notesMasterIdLst>
    <p:notesMasterId r:id="rId14"/>
  </p:notesMasterIdLst>
  <p:sldIdLst>
    <p:sldId id="257" r:id="rId5"/>
    <p:sldId id="401" r:id="rId6"/>
    <p:sldId id="402" r:id="rId7"/>
    <p:sldId id="403" r:id="rId8"/>
    <p:sldId id="404" r:id="rId9"/>
    <p:sldId id="258" r:id="rId10"/>
    <p:sldId id="259" r:id="rId11"/>
    <p:sldId id="405" r:id="rId12"/>
    <p:sldId id="26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1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72" y="30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4B5073-E7C6-4853-AB54-5F2ED77E7556}"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2F5A62-15F5-4269-AB7C-20A5065B3E3B}" type="slidenum">
              <a:rPr lang="en-US" smtClean="0"/>
              <a:t>‹#›</a:t>
            </a:fld>
            <a:endParaRPr lang="en-US"/>
          </a:p>
        </p:txBody>
      </p:sp>
    </p:spTree>
    <p:extLst>
      <p:ext uri="{BB962C8B-B14F-4D97-AF65-F5344CB8AC3E}">
        <p14:creationId xmlns:p14="http://schemas.microsoft.com/office/powerpoint/2010/main" val="1636933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A2F5A62-15F5-4269-AB7C-20A5065B3E3B}" type="slidenum">
              <a:rPr lang="en-US" smtClean="0"/>
              <a:t>7</a:t>
            </a:fld>
            <a:endParaRPr lang="en-US"/>
          </a:p>
        </p:txBody>
      </p:sp>
    </p:spTree>
    <p:extLst>
      <p:ext uri="{BB962C8B-B14F-4D97-AF65-F5344CB8AC3E}">
        <p14:creationId xmlns:p14="http://schemas.microsoft.com/office/powerpoint/2010/main" val="2689310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A2F5A62-15F5-4269-AB7C-20A5065B3E3B}" type="slidenum">
              <a:rPr lang="en-US" smtClean="0"/>
              <a:t>8</a:t>
            </a:fld>
            <a:endParaRPr lang="en-US"/>
          </a:p>
        </p:txBody>
      </p:sp>
    </p:spTree>
    <p:extLst>
      <p:ext uri="{BB962C8B-B14F-4D97-AF65-F5344CB8AC3E}">
        <p14:creationId xmlns:p14="http://schemas.microsoft.com/office/powerpoint/2010/main" val="18594838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16242B3-36E7-473C-A0B3-EACD7AFF98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21154502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242B3-36E7-473C-A0B3-EACD7AFF98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1363228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242B3-36E7-473C-A0B3-EACD7AFF98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3714376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CDB679D0-631F-3A0D-DCCE-0AD7848BBAAC}"/>
              </a:ext>
            </a:extLst>
          </p:cNvPr>
          <p:cNvSpPr>
            <a:spLocks noGrp="1"/>
          </p:cNvSpPr>
          <p:nvPr>
            <p:ph type="dt" sz="half" idx="10"/>
          </p:nvPr>
        </p:nvSpPr>
        <p:spPr/>
        <p:txBody>
          <a:bodyPr/>
          <a:lstStyle>
            <a:lvl1pPr>
              <a:defRPr/>
            </a:lvl1pPr>
          </a:lstStyle>
          <a:p>
            <a:pPr>
              <a:defRPr/>
            </a:pPr>
            <a:fld id="{C8292498-948C-4CAE-ACD8-00B964DA68A8}"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083E553E-E856-95F5-9977-B011B400E8F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3C6FFD6-280E-EF3D-9725-8735F28A3673}"/>
              </a:ext>
            </a:extLst>
          </p:cNvPr>
          <p:cNvSpPr>
            <a:spLocks noGrp="1"/>
          </p:cNvSpPr>
          <p:nvPr>
            <p:ph type="sldNum" sz="quarter" idx="12"/>
          </p:nvPr>
        </p:nvSpPr>
        <p:spPr/>
        <p:txBody>
          <a:bodyPr/>
          <a:lstStyle>
            <a:lvl1pPr>
              <a:defRPr/>
            </a:lvl1pPr>
          </a:lstStyle>
          <a:p>
            <a:fld id="{8714CFB7-EDFF-48D9-85ED-A4B5A655028D}" type="slidenum">
              <a:rPr lang="en-US" altLang="en-US"/>
              <a:pPr/>
              <a:t>‹#›</a:t>
            </a:fld>
            <a:endParaRPr lang="en-US" altLang="en-US"/>
          </a:p>
        </p:txBody>
      </p:sp>
    </p:spTree>
    <p:extLst>
      <p:ext uri="{BB962C8B-B14F-4D97-AF65-F5344CB8AC3E}">
        <p14:creationId xmlns:p14="http://schemas.microsoft.com/office/powerpoint/2010/main" val="2360512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F840E3B-6E43-6B03-8AE8-15A4D3E6F57D}"/>
              </a:ext>
            </a:extLst>
          </p:cNvPr>
          <p:cNvSpPr>
            <a:spLocks noGrp="1"/>
          </p:cNvSpPr>
          <p:nvPr>
            <p:ph type="dt" sz="half" idx="10"/>
          </p:nvPr>
        </p:nvSpPr>
        <p:spPr/>
        <p:txBody>
          <a:bodyPr/>
          <a:lstStyle>
            <a:lvl1pPr>
              <a:defRPr/>
            </a:lvl1pPr>
          </a:lstStyle>
          <a:p>
            <a:pPr>
              <a:defRPr/>
            </a:pPr>
            <a:fld id="{10AA71C6-7A59-4FCE-AC45-B3A63C32D72B}"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0BC8035C-45EC-D567-93E6-97E2B49F73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3AA9CE3-C80F-C83C-DE62-D88B42F26C79}"/>
              </a:ext>
            </a:extLst>
          </p:cNvPr>
          <p:cNvSpPr>
            <a:spLocks noGrp="1"/>
          </p:cNvSpPr>
          <p:nvPr>
            <p:ph type="sldNum" sz="quarter" idx="12"/>
          </p:nvPr>
        </p:nvSpPr>
        <p:spPr/>
        <p:txBody>
          <a:bodyPr/>
          <a:lstStyle>
            <a:lvl1pPr>
              <a:defRPr/>
            </a:lvl1pPr>
          </a:lstStyle>
          <a:p>
            <a:fld id="{0E7C99F7-3605-480E-8EB4-7C14DF78F1CB}" type="slidenum">
              <a:rPr lang="en-US" altLang="en-US"/>
              <a:pPr/>
              <a:t>‹#›</a:t>
            </a:fld>
            <a:endParaRPr lang="en-US" altLang="en-US"/>
          </a:p>
        </p:txBody>
      </p:sp>
    </p:spTree>
    <p:extLst>
      <p:ext uri="{BB962C8B-B14F-4D97-AF65-F5344CB8AC3E}">
        <p14:creationId xmlns:p14="http://schemas.microsoft.com/office/powerpoint/2010/main" val="3081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50A0B34-61AB-CBE0-946F-9657E64B1BA5}"/>
              </a:ext>
            </a:extLst>
          </p:cNvPr>
          <p:cNvSpPr>
            <a:spLocks noGrp="1"/>
          </p:cNvSpPr>
          <p:nvPr>
            <p:ph type="dt" sz="half" idx="10"/>
          </p:nvPr>
        </p:nvSpPr>
        <p:spPr/>
        <p:txBody>
          <a:bodyPr/>
          <a:lstStyle>
            <a:lvl1pPr>
              <a:defRPr/>
            </a:lvl1pPr>
          </a:lstStyle>
          <a:p>
            <a:pPr>
              <a:defRPr/>
            </a:pPr>
            <a:fld id="{C984639E-934E-45A4-86ED-CAD69C522262}"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E07D8AEC-5860-3D3C-191D-A8BFB77CA2A4}"/>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CC7DC28D-B745-8E7E-5A7A-C3127830D249}"/>
              </a:ext>
            </a:extLst>
          </p:cNvPr>
          <p:cNvSpPr>
            <a:spLocks noGrp="1"/>
          </p:cNvSpPr>
          <p:nvPr>
            <p:ph type="sldNum" sz="quarter" idx="12"/>
          </p:nvPr>
        </p:nvSpPr>
        <p:spPr/>
        <p:txBody>
          <a:bodyPr/>
          <a:lstStyle>
            <a:lvl1pPr>
              <a:defRPr/>
            </a:lvl1pPr>
          </a:lstStyle>
          <a:p>
            <a:fld id="{708F08FF-04A6-4FC9-9F06-A45D8B20529F}" type="slidenum">
              <a:rPr lang="en-US" altLang="en-US"/>
              <a:pPr/>
              <a:t>‹#›</a:t>
            </a:fld>
            <a:endParaRPr lang="en-US" altLang="en-US"/>
          </a:p>
        </p:txBody>
      </p:sp>
    </p:spTree>
    <p:extLst>
      <p:ext uri="{BB962C8B-B14F-4D97-AF65-F5344CB8AC3E}">
        <p14:creationId xmlns:p14="http://schemas.microsoft.com/office/powerpoint/2010/main" val="15501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02E43188-03DD-81F2-015F-9EB3B429B472}"/>
              </a:ext>
            </a:extLst>
          </p:cNvPr>
          <p:cNvSpPr>
            <a:spLocks noGrp="1"/>
          </p:cNvSpPr>
          <p:nvPr>
            <p:ph type="dt" sz="half" idx="10"/>
          </p:nvPr>
        </p:nvSpPr>
        <p:spPr/>
        <p:txBody>
          <a:bodyPr/>
          <a:lstStyle>
            <a:lvl1pPr>
              <a:defRPr/>
            </a:lvl1pPr>
          </a:lstStyle>
          <a:p>
            <a:pPr>
              <a:defRPr/>
            </a:pPr>
            <a:fld id="{67644EDF-C0B5-4445-A8CB-8C7B42BB992C}"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4E12F895-C69E-F7EB-35A1-49DB365C326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A70EF52-E103-2A86-E4DA-4ECC0FF1090C}"/>
              </a:ext>
            </a:extLst>
          </p:cNvPr>
          <p:cNvSpPr>
            <a:spLocks noGrp="1"/>
          </p:cNvSpPr>
          <p:nvPr>
            <p:ph type="sldNum" sz="quarter" idx="12"/>
          </p:nvPr>
        </p:nvSpPr>
        <p:spPr/>
        <p:txBody>
          <a:bodyPr/>
          <a:lstStyle>
            <a:lvl1pPr>
              <a:defRPr/>
            </a:lvl1pPr>
          </a:lstStyle>
          <a:p>
            <a:fld id="{1E70C3B1-0A14-41CD-B4A1-051E94BD816F}" type="slidenum">
              <a:rPr lang="en-US" altLang="en-US"/>
              <a:pPr/>
              <a:t>‹#›</a:t>
            </a:fld>
            <a:endParaRPr lang="en-US" altLang="en-US"/>
          </a:p>
        </p:txBody>
      </p:sp>
    </p:spTree>
    <p:extLst>
      <p:ext uri="{BB962C8B-B14F-4D97-AF65-F5344CB8AC3E}">
        <p14:creationId xmlns:p14="http://schemas.microsoft.com/office/powerpoint/2010/main" val="9209301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13377E3B-6391-FF44-BDDB-A98D88DCFD30}"/>
              </a:ext>
            </a:extLst>
          </p:cNvPr>
          <p:cNvSpPr>
            <a:spLocks noGrp="1"/>
          </p:cNvSpPr>
          <p:nvPr>
            <p:ph type="dt" sz="half" idx="10"/>
          </p:nvPr>
        </p:nvSpPr>
        <p:spPr/>
        <p:txBody>
          <a:bodyPr/>
          <a:lstStyle>
            <a:lvl1pPr>
              <a:defRPr/>
            </a:lvl1pPr>
          </a:lstStyle>
          <a:p>
            <a:pPr>
              <a:defRPr/>
            </a:pPr>
            <a:fld id="{10255F03-9CE1-4883-B24E-B34F805EE0AD}" type="datetimeFigureOut">
              <a:rPr lang="en-US"/>
              <a:pPr>
                <a:defRPr/>
              </a:pPr>
              <a:t>7/20/2023</a:t>
            </a:fld>
            <a:endParaRPr lang="en-US"/>
          </a:p>
        </p:txBody>
      </p:sp>
      <p:sp>
        <p:nvSpPr>
          <p:cNvPr id="8" name="Footer Placeholder 4">
            <a:extLst>
              <a:ext uri="{FF2B5EF4-FFF2-40B4-BE49-F238E27FC236}">
                <a16:creationId xmlns:a16="http://schemas.microsoft.com/office/drawing/2014/main" xmlns="" id="{117DC663-6C60-D0CD-4833-324108260B8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6BF17F7F-BC5A-FFD9-7D71-A21EA766A054}"/>
              </a:ext>
            </a:extLst>
          </p:cNvPr>
          <p:cNvSpPr>
            <a:spLocks noGrp="1"/>
          </p:cNvSpPr>
          <p:nvPr>
            <p:ph type="sldNum" sz="quarter" idx="12"/>
          </p:nvPr>
        </p:nvSpPr>
        <p:spPr/>
        <p:txBody>
          <a:bodyPr/>
          <a:lstStyle>
            <a:lvl1pPr>
              <a:defRPr/>
            </a:lvl1pPr>
          </a:lstStyle>
          <a:p>
            <a:fld id="{450A6B6C-A22A-49FA-B635-F3EC19BCAB3D}" type="slidenum">
              <a:rPr lang="en-US" altLang="en-US"/>
              <a:pPr/>
              <a:t>‹#›</a:t>
            </a:fld>
            <a:endParaRPr lang="en-US" altLang="en-US"/>
          </a:p>
        </p:txBody>
      </p:sp>
    </p:spTree>
    <p:extLst>
      <p:ext uri="{BB962C8B-B14F-4D97-AF65-F5344CB8AC3E}">
        <p14:creationId xmlns:p14="http://schemas.microsoft.com/office/powerpoint/2010/main" val="1431127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9491F60E-D540-B01E-68D7-B426B81F88E6}"/>
              </a:ext>
            </a:extLst>
          </p:cNvPr>
          <p:cNvSpPr>
            <a:spLocks noGrp="1"/>
          </p:cNvSpPr>
          <p:nvPr>
            <p:ph type="dt" sz="half" idx="10"/>
          </p:nvPr>
        </p:nvSpPr>
        <p:spPr/>
        <p:txBody>
          <a:bodyPr/>
          <a:lstStyle>
            <a:lvl1pPr>
              <a:defRPr/>
            </a:lvl1pPr>
          </a:lstStyle>
          <a:p>
            <a:pPr>
              <a:defRPr/>
            </a:pPr>
            <a:fld id="{62677A08-DD3F-4DFF-8CCD-C14C93645760}" type="datetimeFigureOut">
              <a:rPr lang="en-US"/>
              <a:pPr>
                <a:defRPr/>
              </a:pPr>
              <a:t>7/20/2023</a:t>
            </a:fld>
            <a:endParaRPr lang="en-US"/>
          </a:p>
        </p:txBody>
      </p:sp>
      <p:sp>
        <p:nvSpPr>
          <p:cNvPr id="4" name="Footer Placeholder 4">
            <a:extLst>
              <a:ext uri="{FF2B5EF4-FFF2-40B4-BE49-F238E27FC236}">
                <a16:creationId xmlns:a16="http://schemas.microsoft.com/office/drawing/2014/main" xmlns="" id="{A6F118E4-25AA-F9E1-F4C4-ABDDA01FE57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CC29786-FCD6-6FFB-232B-6F66354FB376}"/>
              </a:ext>
            </a:extLst>
          </p:cNvPr>
          <p:cNvSpPr>
            <a:spLocks noGrp="1"/>
          </p:cNvSpPr>
          <p:nvPr>
            <p:ph type="sldNum" sz="quarter" idx="12"/>
          </p:nvPr>
        </p:nvSpPr>
        <p:spPr/>
        <p:txBody>
          <a:bodyPr/>
          <a:lstStyle>
            <a:lvl1pPr>
              <a:defRPr/>
            </a:lvl1pPr>
          </a:lstStyle>
          <a:p>
            <a:fld id="{2B980AC6-DE09-44C5-AFEF-88DF63E323E7}" type="slidenum">
              <a:rPr lang="en-US" altLang="en-US"/>
              <a:pPr/>
              <a:t>‹#›</a:t>
            </a:fld>
            <a:endParaRPr lang="en-US" altLang="en-US"/>
          </a:p>
        </p:txBody>
      </p:sp>
    </p:spTree>
    <p:extLst>
      <p:ext uri="{BB962C8B-B14F-4D97-AF65-F5344CB8AC3E}">
        <p14:creationId xmlns:p14="http://schemas.microsoft.com/office/powerpoint/2010/main" val="2953434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89F8C1C6-8FAB-9C0A-71F8-3A3D48000B30}"/>
              </a:ext>
            </a:extLst>
          </p:cNvPr>
          <p:cNvSpPr>
            <a:spLocks noGrp="1"/>
          </p:cNvSpPr>
          <p:nvPr>
            <p:ph type="dt" sz="half" idx="10"/>
          </p:nvPr>
        </p:nvSpPr>
        <p:spPr/>
        <p:txBody>
          <a:bodyPr/>
          <a:lstStyle>
            <a:lvl1pPr>
              <a:defRPr/>
            </a:lvl1pPr>
          </a:lstStyle>
          <a:p>
            <a:pPr>
              <a:defRPr/>
            </a:pPr>
            <a:fld id="{57F9289A-DB76-4F22-B129-71DFF28DE5B1}" type="datetimeFigureOut">
              <a:rPr lang="en-US"/>
              <a:pPr>
                <a:defRPr/>
              </a:pPr>
              <a:t>7/20/2023</a:t>
            </a:fld>
            <a:endParaRPr lang="en-US"/>
          </a:p>
        </p:txBody>
      </p:sp>
      <p:sp>
        <p:nvSpPr>
          <p:cNvPr id="3" name="Footer Placeholder 4">
            <a:extLst>
              <a:ext uri="{FF2B5EF4-FFF2-40B4-BE49-F238E27FC236}">
                <a16:creationId xmlns:a16="http://schemas.microsoft.com/office/drawing/2014/main" xmlns="" id="{7CF2A58B-9F39-99F1-5271-6815D849A71E}"/>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5BBFCF48-CA91-0E2D-90F5-9144245342D6}"/>
              </a:ext>
            </a:extLst>
          </p:cNvPr>
          <p:cNvSpPr>
            <a:spLocks noGrp="1"/>
          </p:cNvSpPr>
          <p:nvPr>
            <p:ph type="sldNum" sz="quarter" idx="12"/>
          </p:nvPr>
        </p:nvSpPr>
        <p:spPr/>
        <p:txBody>
          <a:bodyPr/>
          <a:lstStyle>
            <a:lvl1pPr>
              <a:defRPr/>
            </a:lvl1pPr>
          </a:lstStyle>
          <a:p>
            <a:fld id="{2DF6FED7-B32D-4208-B098-F810FA3943CC}" type="slidenum">
              <a:rPr lang="en-US" altLang="en-US"/>
              <a:pPr/>
              <a:t>‹#›</a:t>
            </a:fld>
            <a:endParaRPr lang="en-US" altLang="en-US"/>
          </a:p>
        </p:txBody>
      </p:sp>
    </p:spTree>
    <p:extLst>
      <p:ext uri="{BB962C8B-B14F-4D97-AF65-F5344CB8AC3E}">
        <p14:creationId xmlns:p14="http://schemas.microsoft.com/office/powerpoint/2010/main" val="16632159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8"/>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
        <p:nvSpPr>
          <p:cNvPr id="5" name="Date Placeholder 3">
            <a:extLst>
              <a:ext uri="{FF2B5EF4-FFF2-40B4-BE49-F238E27FC236}">
                <a16:creationId xmlns:a16="http://schemas.microsoft.com/office/drawing/2014/main" xmlns="" id="{CFF7E3E1-5E83-930D-26F1-5496383A8143}"/>
              </a:ext>
            </a:extLst>
          </p:cNvPr>
          <p:cNvSpPr>
            <a:spLocks noGrp="1"/>
          </p:cNvSpPr>
          <p:nvPr>
            <p:ph type="dt" sz="half" idx="10"/>
          </p:nvPr>
        </p:nvSpPr>
        <p:spPr/>
        <p:txBody>
          <a:bodyPr/>
          <a:lstStyle>
            <a:lvl1pPr>
              <a:defRPr/>
            </a:lvl1pPr>
          </a:lstStyle>
          <a:p>
            <a:pPr>
              <a:defRPr/>
            </a:pPr>
            <a:fld id="{0DA8315C-0528-4179-AD9E-63C60BBF5FD6}"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D17C7382-CEF0-14D6-5CB6-D42F7DED608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87FE3F1F-9841-7381-E805-60100A70B1B1}"/>
              </a:ext>
            </a:extLst>
          </p:cNvPr>
          <p:cNvSpPr>
            <a:spLocks noGrp="1"/>
          </p:cNvSpPr>
          <p:nvPr>
            <p:ph type="sldNum" sz="quarter" idx="12"/>
          </p:nvPr>
        </p:nvSpPr>
        <p:spPr/>
        <p:txBody>
          <a:bodyPr/>
          <a:lstStyle>
            <a:lvl1pPr>
              <a:defRPr/>
            </a:lvl1pPr>
          </a:lstStyle>
          <a:p>
            <a:fld id="{9A08F55C-405E-4A37-959C-852D158BF0BD}" type="slidenum">
              <a:rPr lang="en-US" altLang="en-US"/>
              <a:pPr/>
              <a:t>‹#›</a:t>
            </a:fld>
            <a:endParaRPr lang="en-US" altLang="en-US"/>
          </a:p>
        </p:txBody>
      </p:sp>
    </p:spTree>
    <p:extLst>
      <p:ext uri="{BB962C8B-B14F-4D97-AF65-F5344CB8AC3E}">
        <p14:creationId xmlns:p14="http://schemas.microsoft.com/office/powerpoint/2010/main" val="2111776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6242B3-36E7-473C-A0B3-EACD7AFF98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3632343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8"/>
            <a:ext cx="6172200" cy="4873625"/>
          </a:xfrm>
        </p:spPr>
        <p:txBody>
          <a:bodyPr rtlCol="0">
            <a:normAutofit/>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endParaRPr lang="en-US" noProof="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
        <p:nvSpPr>
          <p:cNvPr id="5" name="Date Placeholder 3">
            <a:extLst>
              <a:ext uri="{FF2B5EF4-FFF2-40B4-BE49-F238E27FC236}">
                <a16:creationId xmlns:a16="http://schemas.microsoft.com/office/drawing/2014/main" xmlns="" id="{73F26349-706F-880B-F52D-41B59748C4F4}"/>
              </a:ext>
            </a:extLst>
          </p:cNvPr>
          <p:cNvSpPr>
            <a:spLocks noGrp="1"/>
          </p:cNvSpPr>
          <p:nvPr>
            <p:ph type="dt" sz="half" idx="10"/>
          </p:nvPr>
        </p:nvSpPr>
        <p:spPr/>
        <p:txBody>
          <a:bodyPr/>
          <a:lstStyle>
            <a:lvl1pPr>
              <a:defRPr/>
            </a:lvl1pPr>
          </a:lstStyle>
          <a:p>
            <a:pPr>
              <a:defRPr/>
            </a:pPr>
            <a:fld id="{51501F0C-1777-4FC5-9DB9-F75B61473869}"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244AF11A-1AF3-0713-55A2-397AFE23B13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F5A7E0-D6FA-23BB-87EC-81CF42B6145D}"/>
              </a:ext>
            </a:extLst>
          </p:cNvPr>
          <p:cNvSpPr>
            <a:spLocks noGrp="1"/>
          </p:cNvSpPr>
          <p:nvPr>
            <p:ph type="sldNum" sz="quarter" idx="12"/>
          </p:nvPr>
        </p:nvSpPr>
        <p:spPr/>
        <p:txBody>
          <a:bodyPr/>
          <a:lstStyle>
            <a:lvl1pPr>
              <a:defRPr/>
            </a:lvl1pPr>
          </a:lstStyle>
          <a:p>
            <a:fld id="{AF011788-A86C-462B-82C4-67822E2EF05C}" type="slidenum">
              <a:rPr lang="en-US" altLang="en-US"/>
              <a:pPr/>
              <a:t>‹#›</a:t>
            </a:fld>
            <a:endParaRPr lang="en-US" altLang="en-US"/>
          </a:p>
        </p:txBody>
      </p:sp>
    </p:spTree>
    <p:extLst>
      <p:ext uri="{BB962C8B-B14F-4D97-AF65-F5344CB8AC3E}">
        <p14:creationId xmlns:p14="http://schemas.microsoft.com/office/powerpoint/2010/main" val="8703527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A3F586F-DD4D-C391-3164-14ED89C5EC0D}"/>
              </a:ext>
            </a:extLst>
          </p:cNvPr>
          <p:cNvSpPr>
            <a:spLocks noGrp="1"/>
          </p:cNvSpPr>
          <p:nvPr>
            <p:ph type="dt" sz="half" idx="10"/>
          </p:nvPr>
        </p:nvSpPr>
        <p:spPr/>
        <p:txBody>
          <a:bodyPr/>
          <a:lstStyle>
            <a:lvl1pPr>
              <a:defRPr/>
            </a:lvl1pPr>
          </a:lstStyle>
          <a:p>
            <a:pPr>
              <a:defRPr/>
            </a:pPr>
            <a:fld id="{1E102399-B94C-4770-8FEA-2CC28CFF9C79}"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1DD28D3D-1229-6DC0-F9B4-A60530B545A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EEF606C-AAB6-9294-F9B3-BC44BDC2A59E}"/>
              </a:ext>
            </a:extLst>
          </p:cNvPr>
          <p:cNvSpPr>
            <a:spLocks noGrp="1"/>
          </p:cNvSpPr>
          <p:nvPr>
            <p:ph type="sldNum" sz="quarter" idx="12"/>
          </p:nvPr>
        </p:nvSpPr>
        <p:spPr/>
        <p:txBody>
          <a:bodyPr/>
          <a:lstStyle>
            <a:lvl1pPr>
              <a:defRPr/>
            </a:lvl1pPr>
          </a:lstStyle>
          <a:p>
            <a:fld id="{0CB74549-ADB5-4ED0-9121-F46264BB1B58}" type="slidenum">
              <a:rPr lang="en-US" altLang="en-US"/>
              <a:pPr/>
              <a:t>‹#›</a:t>
            </a:fld>
            <a:endParaRPr lang="en-US" altLang="en-US"/>
          </a:p>
        </p:txBody>
      </p:sp>
    </p:spTree>
    <p:extLst>
      <p:ext uri="{BB962C8B-B14F-4D97-AF65-F5344CB8AC3E}">
        <p14:creationId xmlns:p14="http://schemas.microsoft.com/office/powerpoint/2010/main" val="35823518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5ED4997B-7BB4-6E2B-8012-22BF5E00575B}"/>
              </a:ext>
            </a:extLst>
          </p:cNvPr>
          <p:cNvSpPr>
            <a:spLocks noGrp="1"/>
          </p:cNvSpPr>
          <p:nvPr>
            <p:ph type="dt" sz="half" idx="10"/>
          </p:nvPr>
        </p:nvSpPr>
        <p:spPr/>
        <p:txBody>
          <a:bodyPr/>
          <a:lstStyle>
            <a:lvl1pPr>
              <a:defRPr/>
            </a:lvl1pPr>
          </a:lstStyle>
          <a:p>
            <a:pPr>
              <a:defRPr/>
            </a:pPr>
            <a:fld id="{E19083D9-19C8-44D0-BA96-EF419F5FB351}"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B0F43232-C7D0-8C15-AC29-9AD3EBD7565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D82B4148-734F-4D74-526D-9C7C06AAC131}"/>
              </a:ext>
            </a:extLst>
          </p:cNvPr>
          <p:cNvSpPr>
            <a:spLocks noGrp="1"/>
          </p:cNvSpPr>
          <p:nvPr>
            <p:ph type="sldNum" sz="quarter" idx="12"/>
          </p:nvPr>
        </p:nvSpPr>
        <p:spPr/>
        <p:txBody>
          <a:bodyPr/>
          <a:lstStyle>
            <a:lvl1pPr>
              <a:defRPr/>
            </a:lvl1pPr>
          </a:lstStyle>
          <a:p>
            <a:fld id="{66554795-D560-4831-885E-DA025C6F3418}" type="slidenum">
              <a:rPr lang="en-US" altLang="en-US"/>
              <a:pPr/>
              <a:t>‹#›</a:t>
            </a:fld>
            <a:endParaRPr lang="en-US" altLang="en-US"/>
          </a:p>
        </p:txBody>
      </p:sp>
    </p:spTree>
    <p:extLst>
      <p:ext uri="{BB962C8B-B14F-4D97-AF65-F5344CB8AC3E}">
        <p14:creationId xmlns:p14="http://schemas.microsoft.com/office/powerpoint/2010/main" val="25458360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14DBD3E3-1A6F-BBD3-0976-EF308C053842}"/>
              </a:ext>
            </a:extLst>
          </p:cNvPr>
          <p:cNvSpPr>
            <a:spLocks noGrp="1"/>
          </p:cNvSpPr>
          <p:nvPr>
            <p:ph type="dt" sz="half" idx="10"/>
          </p:nvPr>
        </p:nvSpPr>
        <p:spPr/>
        <p:txBody>
          <a:bodyPr/>
          <a:lstStyle>
            <a:lvl1pPr>
              <a:defRPr/>
            </a:lvl1pPr>
          </a:lstStyle>
          <a:p>
            <a:pPr>
              <a:defRPr/>
            </a:pPr>
            <a:fld id="{CCFAF061-4D7E-4F99-BCB7-5EAE06E0BB74}"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67C44058-7494-270A-8FB5-6D6144AB403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6ECCFE8-48AE-EBF7-4A43-9A6DE3E6083A}"/>
              </a:ext>
            </a:extLst>
          </p:cNvPr>
          <p:cNvSpPr>
            <a:spLocks noGrp="1"/>
          </p:cNvSpPr>
          <p:nvPr>
            <p:ph type="sldNum" sz="quarter" idx="12"/>
          </p:nvPr>
        </p:nvSpPr>
        <p:spPr/>
        <p:txBody>
          <a:bodyPr/>
          <a:lstStyle>
            <a:lvl1pPr>
              <a:defRPr/>
            </a:lvl1pPr>
          </a:lstStyle>
          <a:p>
            <a:fld id="{F85F3F10-0BCE-4240-897F-CF762296249B}" type="slidenum">
              <a:rPr lang="en-US" altLang="en-US"/>
              <a:pPr/>
              <a:t>‹#›</a:t>
            </a:fld>
            <a:endParaRPr lang="en-US" altLang="en-US"/>
          </a:p>
        </p:txBody>
      </p:sp>
    </p:spTree>
    <p:extLst>
      <p:ext uri="{BB962C8B-B14F-4D97-AF65-F5344CB8AC3E}">
        <p14:creationId xmlns:p14="http://schemas.microsoft.com/office/powerpoint/2010/main" val="33268861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7230E431-4025-D7BC-1991-206F718EA56E}"/>
              </a:ext>
            </a:extLst>
          </p:cNvPr>
          <p:cNvSpPr>
            <a:spLocks noGrp="1"/>
          </p:cNvSpPr>
          <p:nvPr>
            <p:ph type="dt" sz="half" idx="10"/>
          </p:nvPr>
        </p:nvSpPr>
        <p:spPr/>
        <p:txBody>
          <a:bodyPr/>
          <a:lstStyle>
            <a:lvl1pPr>
              <a:defRPr/>
            </a:lvl1pPr>
          </a:lstStyle>
          <a:p>
            <a:pPr>
              <a:defRPr/>
            </a:pPr>
            <a:fld id="{E52A4538-A358-42DE-8960-EBC6E946F823}"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8A045A0E-B2A9-0F3B-BB10-D3307C07D02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80070B3-A249-DB1C-4623-93BA887C03D8}"/>
              </a:ext>
            </a:extLst>
          </p:cNvPr>
          <p:cNvSpPr>
            <a:spLocks noGrp="1"/>
          </p:cNvSpPr>
          <p:nvPr>
            <p:ph type="sldNum" sz="quarter" idx="12"/>
          </p:nvPr>
        </p:nvSpPr>
        <p:spPr/>
        <p:txBody>
          <a:bodyPr/>
          <a:lstStyle>
            <a:lvl1pPr>
              <a:defRPr/>
            </a:lvl1pPr>
          </a:lstStyle>
          <a:p>
            <a:fld id="{7590976E-3821-4A42-83DD-4ABC88259AFB}" type="slidenum">
              <a:rPr lang="en-US" altLang="en-US"/>
              <a:pPr/>
              <a:t>‹#›</a:t>
            </a:fld>
            <a:endParaRPr lang="en-US" altLang="en-US"/>
          </a:p>
        </p:txBody>
      </p:sp>
    </p:spTree>
    <p:extLst>
      <p:ext uri="{BB962C8B-B14F-4D97-AF65-F5344CB8AC3E}">
        <p14:creationId xmlns:p14="http://schemas.microsoft.com/office/powerpoint/2010/main" val="3450382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6E5DEB2-19E8-03A7-6AC7-90C148045C1E}"/>
              </a:ext>
            </a:extLst>
          </p:cNvPr>
          <p:cNvSpPr>
            <a:spLocks noGrp="1"/>
          </p:cNvSpPr>
          <p:nvPr>
            <p:ph type="dt" sz="half" idx="10"/>
          </p:nvPr>
        </p:nvSpPr>
        <p:spPr/>
        <p:txBody>
          <a:bodyPr/>
          <a:lstStyle>
            <a:lvl1pPr>
              <a:defRPr/>
            </a:lvl1pPr>
          </a:lstStyle>
          <a:p>
            <a:pPr>
              <a:defRPr/>
            </a:pPr>
            <a:fld id="{6B6CDE74-871A-41EF-AEB6-9428CC25A438}"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3141C523-CDDB-2600-C1DD-1A960D0F9E4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3F7928BD-BBDC-F99E-A86B-29A0465034B1}"/>
              </a:ext>
            </a:extLst>
          </p:cNvPr>
          <p:cNvSpPr>
            <a:spLocks noGrp="1"/>
          </p:cNvSpPr>
          <p:nvPr>
            <p:ph type="sldNum" sz="quarter" idx="12"/>
          </p:nvPr>
        </p:nvSpPr>
        <p:spPr/>
        <p:txBody>
          <a:bodyPr/>
          <a:lstStyle>
            <a:lvl1pPr>
              <a:defRPr/>
            </a:lvl1pPr>
          </a:lstStyle>
          <a:p>
            <a:fld id="{38728552-6946-4E51-B005-AA86649D3EF9}" type="slidenum">
              <a:rPr lang="en-US" altLang="en-US"/>
              <a:pPr/>
              <a:t>‹#›</a:t>
            </a:fld>
            <a:endParaRPr lang="en-US" altLang="en-US"/>
          </a:p>
        </p:txBody>
      </p:sp>
    </p:spTree>
    <p:extLst>
      <p:ext uri="{BB962C8B-B14F-4D97-AF65-F5344CB8AC3E}">
        <p14:creationId xmlns:p14="http://schemas.microsoft.com/office/powerpoint/2010/main" val="312281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3BA01610-38A9-A136-E62A-398FF331FE43}"/>
              </a:ext>
            </a:extLst>
          </p:cNvPr>
          <p:cNvSpPr>
            <a:spLocks noGrp="1"/>
          </p:cNvSpPr>
          <p:nvPr>
            <p:ph type="dt" sz="half" idx="10"/>
          </p:nvPr>
        </p:nvSpPr>
        <p:spPr/>
        <p:txBody>
          <a:bodyPr/>
          <a:lstStyle>
            <a:lvl1pPr>
              <a:defRPr/>
            </a:lvl1pPr>
          </a:lstStyle>
          <a:p>
            <a:pPr>
              <a:defRPr/>
            </a:pPr>
            <a:fld id="{11967883-7F18-4A8A-9E8C-322E091F2F9D}"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7C7AC9D0-CF7C-C7AE-3AE0-360A4A4FCF3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D100B9DB-06F1-BA61-A8AE-EBA83173FB3D}"/>
              </a:ext>
            </a:extLst>
          </p:cNvPr>
          <p:cNvSpPr>
            <a:spLocks noGrp="1"/>
          </p:cNvSpPr>
          <p:nvPr>
            <p:ph type="sldNum" sz="quarter" idx="12"/>
          </p:nvPr>
        </p:nvSpPr>
        <p:spPr/>
        <p:txBody>
          <a:bodyPr/>
          <a:lstStyle>
            <a:lvl1pPr>
              <a:defRPr/>
            </a:lvl1pPr>
          </a:lstStyle>
          <a:p>
            <a:fld id="{1EDFE6BC-7E34-44A2-860A-AD6720421CF0}" type="slidenum">
              <a:rPr lang="en-US" altLang="en-US"/>
              <a:pPr/>
              <a:t>‹#›</a:t>
            </a:fld>
            <a:endParaRPr lang="en-US" altLang="en-US"/>
          </a:p>
        </p:txBody>
      </p:sp>
    </p:spTree>
    <p:extLst>
      <p:ext uri="{BB962C8B-B14F-4D97-AF65-F5344CB8AC3E}">
        <p14:creationId xmlns:p14="http://schemas.microsoft.com/office/powerpoint/2010/main" val="1406397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EAA060DC-8A69-A1FC-46EF-CDDE37CE3B08}"/>
              </a:ext>
            </a:extLst>
          </p:cNvPr>
          <p:cNvSpPr>
            <a:spLocks noGrp="1"/>
          </p:cNvSpPr>
          <p:nvPr>
            <p:ph type="dt" sz="half" idx="10"/>
          </p:nvPr>
        </p:nvSpPr>
        <p:spPr/>
        <p:txBody>
          <a:bodyPr/>
          <a:lstStyle>
            <a:lvl1pPr>
              <a:defRPr/>
            </a:lvl1pPr>
          </a:lstStyle>
          <a:p>
            <a:pPr>
              <a:defRPr/>
            </a:pPr>
            <a:fld id="{A5079D16-FA30-4BBE-85E4-15874A48BD1A}" type="datetimeFigureOut">
              <a:rPr lang="en-US"/>
              <a:pPr>
                <a:defRPr/>
              </a:pPr>
              <a:t>7/20/2023</a:t>
            </a:fld>
            <a:endParaRPr lang="en-US"/>
          </a:p>
        </p:txBody>
      </p:sp>
      <p:sp>
        <p:nvSpPr>
          <p:cNvPr id="8" name="Footer Placeholder 4">
            <a:extLst>
              <a:ext uri="{FF2B5EF4-FFF2-40B4-BE49-F238E27FC236}">
                <a16:creationId xmlns:a16="http://schemas.microsoft.com/office/drawing/2014/main" xmlns="" id="{26397459-CBBC-F90F-099E-5030ECE629C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DF404619-F0E7-6D59-046B-42999C085E08}"/>
              </a:ext>
            </a:extLst>
          </p:cNvPr>
          <p:cNvSpPr>
            <a:spLocks noGrp="1"/>
          </p:cNvSpPr>
          <p:nvPr>
            <p:ph type="sldNum" sz="quarter" idx="12"/>
          </p:nvPr>
        </p:nvSpPr>
        <p:spPr/>
        <p:txBody>
          <a:bodyPr/>
          <a:lstStyle>
            <a:lvl1pPr>
              <a:defRPr/>
            </a:lvl1pPr>
          </a:lstStyle>
          <a:p>
            <a:fld id="{3C94128B-082D-4D2A-9A11-8B16CC79B4BF}" type="slidenum">
              <a:rPr lang="en-US" altLang="en-US"/>
              <a:pPr/>
              <a:t>‹#›</a:t>
            </a:fld>
            <a:endParaRPr lang="en-US" altLang="en-US"/>
          </a:p>
        </p:txBody>
      </p:sp>
    </p:spTree>
    <p:extLst>
      <p:ext uri="{BB962C8B-B14F-4D97-AF65-F5344CB8AC3E}">
        <p14:creationId xmlns:p14="http://schemas.microsoft.com/office/powerpoint/2010/main" val="2616716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AF224BC5-67B3-FBC1-2286-F49A94F7D510}"/>
              </a:ext>
            </a:extLst>
          </p:cNvPr>
          <p:cNvSpPr>
            <a:spLocks noGrp="1"/>
          </p:cNvSpPr>
          <p:nvPr>
            <p:ph type="dt" sz="half" idx="10"/>
          </p:nvPr>
        </p:nvSpPr>
        <p:spPr/>
        <p:txBody>
          <a:bodyPr/>
          <a:lstStyle>
            <a:lvl1pPr>
              <a:defRPr/>
            </a:lvl1pPr>
          </a:lstStyle>
          <a:p>
            <a:pPr>
              <a:defRPr/>
            </a:pPr>
            <a:fld id="{1379588A-122F-4B8E-BFAF-FE3823F709E2}" type="datetimeFigureOut">
              <a:rPr lang="en-US"/>
              <a:pPr>
                <a:defRPr/>
              </a:pPr>
              <a:t>7/20/2023</a:t>
            </a:fld>
            <a:endParaRPr lang="en-US"/>
          </a:p>
        </p:txBody>
      </p:sp>
      <p:sp>
        <p:nvSpPr>
          <p:cNvPr id="4" name="Footer Placeholder 4">
            <a:extLst>
              <a:ext uri="{FF2B5EF4-FFF2-40B4-BE49-F238E27FC236}">
                <a16:creationId xmlns:a16="http://schemas.microsoft.com/office/drawing/2014/main" xmlns="" id="{B689E9A5-444B-4C7E-34E2-6E941E41609B}"/>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5183142A-D497-351F-16AA-793762371E07}"/>
              </a:ext>
            </a:extLst>
          </p:cNvPr>
          <p:cNvSpPr>
            <a:spLocks noGrp="1"/>
          </p:cNvSpPr>
          <p:nvPr>
            <p:ph type="sldNum" sz="quarter" idx="12"/>
          </p:nvPr>
        </p:nvSpPr>
        <p:spPr/>
        <p:txBody>
          <a:bodyPr/>
          <a:lstStyle>
            <a:lvl1pPr>
              <a:defRPr/>
            </a:lvl1pPr>
          </a:lstStyle>
          <a:p>
            <a:fld id="{D2F22144-72BD-46FD-81A1-34798E048355}" type="slidenum">
              <a:rPr lang="en-US" altLang="en-US"/>
              <a:pPr/>
              <a:t>‹#›</a:t>
            </a:fld>
            <a:endParaRPr lang="en-US" altLang="en-US"/>
          </a:p>
        </p:txBody>
      </p:sp>
    </p:spTree>
    <p:extLst>
      <p:ext uri="{BB962C8B-B14F-4D97-AF65-F5344CB8AC3E}">
        <p14:creationId xmlns:p14="http://schemas.microsoft.com/office/powerpoint/2010/main" val="80145649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08A3C885-7283-8E9A-C076-95597959F920}"/>
              </a:ext>
            </a:extLst>
          </p:cNvPr>
          <p:cNvSpPr>
            <a:spLocks noGrp="1"/>
          </p:cNvSpPr>
          <p:nvPr>
            <p:ph type="dt" sz="half" idx="10"/>
          </p:nvPr>
        </p:nvSpPr>
        <p:spPr/>
        <p:txBody>
          <a:bodyPr/>
          <a:lstStyle>
            <a:lvl1pPr>
              <a:defRPr/>
            </a:lvl1pPr>
          </a:lstStyle>
          <a:p>
            <a:pPr>
              <a:defRPr/>
            </a:pPr>
            <a:fld id="{C553B9B8-D799-45A8-AC21-FDC298D2C455}" type="datetimeFigureOut">
              <a:rPr lang="en-US"/>
              <a:pPr>
                <a:defRPr/>
              </a:pPr>
              <a:t>7/20/2023</a:t>
            </a:fld>
            <a:endParaRPr lang="en-US"/>
          </a:p>
        </p:txBody>
      </p:sp>
      <p:sp>
        <p:nvSpPr>
          <p:cNvPr id="3" name="Footer Placeholder 4">
            <a:extLst>
              <a:ext uri="{FF2B5EF4-FFF2-40B4-BE49-F238E27FC236}">
                <a16:creationId xmlns:a16="http://schemas.microsoft.com/office/drawing/2014/main" xmlns="" id="{F0FF70B7-04D7-9285-830E-E38F314CADD1}"/>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85C18016-7D45-4311-6720-B287F5FC081D}"/>
              </a:ext>
            </a:extLst>
          </p:cNvPr>
          <p:cNvSpPr>
            <a:spLocks noGrp="1"/>
          </p:cNvSpPr>
          <p:nvPr>
            <p:ph type="sldNum" sz="quarter" idx="12"/>
          </p:nvPr>
        </p:nvSpPr>
        <p:spPr/>
        <p:txBody>
          <a:bodyPr/>
          <a:lstStyle>
            <a:lvl1pPr>
              <a:defRPr/>
            </a:lvl1pPr>
          </a:lstStyle>
          <a:p>
            <a:fld id="{D9BA0E01-B929-45BC-8390-B52FFC1220BA}" type="slidenum">
              <a:rPr lang="en-US" altLang="en-US"/>
              <a:pPr/>
              <a:t>‹#›</a:t>
            </a:fld>
            <a:endParaRPr lang="en-US" altLang="en-US"/>
          </a:p>
        </p:txBody>
      </p:sp>
    </p:spTree>
    <p:extLst>
      <p:ext uri="{BB962C8B-B14F-4D97-AF65-F5344CB8AC3E}">
        <p14:creationId xmlns:p14="http://schemas.microsoft.com/office/powerpoint/2010/main" val="35287409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16242B3-36E7-473C-A0B3-EACD7AFF9826}"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10212118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8"/>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
        <p:nvSpPr>
          <p:cNvPr id="5" name="Date Placeholder 3">
            <a:extLst>
              <a:ext uri="{FF2B5EF4-FFF2-40B4-BE49-F238E27FC236}">
                <a16:creationId xmlns:a16="http://schemas.microsoft.com/office/drawing/2014/main" xmlns="" id="{8A2803E2-B9DA-3D79-83C6-0C7A4CEA2BBE}"/>
              </a:ext>
            </a:extLst>
          </p:cNvPr>
          <p:cNvSpPr>
            <a:spLocks noGrp="1"/>
          </p:cNvSpPr>
          <p:nvPr>
            <p:ph type="dt" sz="half" idx="10"/>
          </p:nvPr>
        </p:nvSpPr>
        <p:spPr/>
        <p:txBody>
          <a:bodyPr/>
          <a:lstStyle>
            <a:lvl1pPr>
              <a:defRPr/>
            </a:lvl1pPr>
          </a:lstStyle>
          <a:p>
            <a:pPr>
              <a:defRPr/>
            </a:pPr>
            <a:fld id="{6A18EC24-C30A-4203-A05B-277C2A79929B}"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700AF66D-AE3D-2AC3-C0B7-774D5470A59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6D5F7364-2D0B-CFA3-9705-1EE94AD30C44}"/>
              </a:ext>
            </a:extLst>
          </p:cNvPr>
          <p:cNvSpPr>
            <a:spLocks noGrp="1"/>
          </p:cNvSpPr>
          <p:nvPr>
            <p:ph type="sldNum" sz="quarter" idx="12"/>
          </p:nvPr>
        </p:nvSpPr>
        <p:spPr/>
        <p:txBody>
          <a:bodyPr/>
          <a:lstStyle>
            <a:lvl1pPr>
              <a:defRPr/>
            </a:lvl1pPr>
          </a:lstStyle>
          <a:p>
            <a:fld id="{8B18B812-33BE-46D9-8EED-C22915B192E3}" type="slidenum">
              <a:rPr lang="en-US" altLang="en-US"/>
              <a:pPr/>
              <a:t>‹#›</a:t>
            </a:fld>
            <a:endParaRPr lang="en-US" altLang="en-US"/>
          </a:p>
        </p:txBody>
      </p:sp>
    </p:spTree>
    <p:extLst>
      <p:ext uri="{BB962C8B-B14F-4D97-AF65-F5344CB8AC3E}">
        <p14:creationId xmlns:p14="http://schemas.microsoft.com/office/powerpoint/2010/main" val="30985886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8"/>
            <a:ext cx="6172200" cy="4873625"/>
          </a:xfrm>
        </p:spPr>
        <p:txBody>
          <a:bodyPr rtlCol="0">
            <a:normAutofit/>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endParaRPr lang="en-US" noProof="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
        <p:nvSpPr>
          <p:cNvPr id="5" name="Date Placeholder 3">
            <a:extLst>
              <a:ext uri="{FF2B5EF4-FFF2-40B4-BE49-F238E27FC236}">
                <a16:creationId xmlns:a16="http://schemas.microsoft.com/office/drawing/2014/main" xmlns="" id="{35A4E62F-39AC-F002-B370-8AE5C3266487}"/>
              </a:ext>
            </a:extLst>
          </p:cNvPr>
          <p:cNvSpPr>
            <a:spLocks noGrp="1"/>
          </p:cNvSpPr>
          <p:nvPr>
            <p:ph type="dt" sz="half" idx="10"/>
          </p:nvPr>
        </p:nvSpPr>
        <p:spPr/>
        <p:txBody>
          <a:bodyPr/>
          <a:lstStyle>
            <a:lvl1pPr>
              <a:defRPr/>
            </a:lvl1pPr>
          </a:lstStyle>
          <a:p>
            <a:pPr>
              <a:defRPr/>
            </a:pPr>
            <a:fld id="{A5A217C0-9D19-4739-ADEE-0B37148AB2FA}"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FBC502F7-3F31-1E91-153E-95E3E5B2AFC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659BF9C8-5C0C-2568-128B-BA91C0B88AF5}"/>
              </a:ext>
            </a:extLst>
          </p:cNvPr>
          <p:cNvSpPr>
            <a:spLocks noGrp="1"/>
          </p:cNvSpPr>
          <p:nvPr>
            <p:ph type="sldNum" sz="quarter" idx="12"/>
          </p:nvPr>
        </p:nvSpPr>
        <p:spPr/>
        <p:txBody>
          <a:bodyPr/>
          <a:lstStyle>
            <a:lvl1pPr>
              <a:defRPr/>
            </a:lvl1pPr>
          </a:lstStyle>
          <a:p>
            <a:fld id="{F861A554-5DA2-41F5-98F1-124798261F2E}" type="slidenum">
              <a:rPr lang="en-US" altLang="en-US"/>
              <a:pPr/>
              <a:t>‹#›</a:t>
            </a:fld>
            <a:endParaRPr lang="en-US" altLang="en-US"/>
          </a:p>
        </p:txBody>
      </p:sp>
    </p:spTree>
    <p:extLst>
      <p:ext uri="{BB962C8B-B14F-4D97-AF65-F5344CB8AC3E}">
        <p14:creationId xmlns:p14="http://schemas.microsoft.com/office/powerpoint/2010/main" val="3529785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8E06A09-2CC3-83ED-D212-51FDEC62FA6F}"/>
              </a:ext>
            </a:extLst>
          </p:cNvPr>
          <p:cNvSpPr>
            <a:spLocks noGrp="1"/>
          </p:cNvSpPr>
          <p:nvPr>
            <p:ph type="dt" sz="half" idx="10"/>
          </p:nvPr>
        </p:nvSpPr>
        <p:spPr/>
        <p:txBody>
          <a:bodyPr/>
          <a:lstStyle>
            <a:lvl1pPr>
              <a:defRPr/>
            </a:lvl1pPr>
          </a:lstStyle>
          <a:p>
            <a:pPr>
              <a:defRPr/>
            </a:pPr>
            <a:fld id="{CC69BA2E-D04C-475D-9F67-BC0C739ACD6C}"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8F1E8B84-100C-A218-29E8-AC517B8DD99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60B1CD5-1C15-78B9-FC44-6D224D59654F}"/>
              </a:ext>
            </a:extLst>
          </p:cNvPr>
          <p:cNvSpPr>
            <a:spLocks noGrp="1"/>
          </p:cNvSpPr>
          <p:nvPr>
            <p:ph type="sldNum" sz="quarter" idx="12"/>
          </p:nvPr>
        </p:nvSpPr>
        <p:spPr/>
        <p:txBody>
          <a:bodyPr/>
          <a:lstStyle>
            <a:lvl1pPr>
              <a:defRPr/>
            </a:lvl1pPr>
          </a:lstStyle>
          <a:p>
            <a:fld id="{E18E3383-9BF4-4E55-9871-739444A1147D}" type="slidenum">
              <a:rPr lang="en-US" altLang="en-US"/>
              <a:pPr/>
              <a:t>‹#›</a:t>
            </a:fld>
            <a:endParaRPr lang="en-US" altLang="en-US"/>
          </a:p>
        </p:txBody>
      </p:sp>
    </p:spTree>
    <p:extLst>
      <p:ext uri="{BB962C8B-B14F-4D97-AF65-F5344CB8AC3E}">
        <p14:creationId xmlns:p14="http://schemas.microsoft.com/office/powerpoint/2010/main" val="398441802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4695E17-4F10-8E6E-2B9F-8E9EB68DA137}"/>
              </a:ext>
            </a:extLst>
          </p:cNvPr>
          <p:cNvSpPr>
            <a:spLocks noGrp="1"/>
          </p:cNvSpPr>
          <p:nvPr>
            <p:ph type="dt" sz="half" idx="10"/>
          </p:nvPr>
        </p:nvSpPr>
        <p:spPr/>
        <p:txBody>
          <a:bodyPr/>
          <a:lstStyle>
            <a:lvl1pPr>
              <a:defRPr/>
            </a:lvl1pPr>
          </a:lstStyle>
          <a:p>
            <a:pPr>
              <a:defRPr/>
            </a:pPr>
            <a:fld id="{E942E418-73E8-4F35-BE51-F6CC4307F7C2}"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72A32AE7-129F-7BF5-5E57-52F7F3969DD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B4CA6A2-D45E-1C35-395B-35A7AA8EB168}"/>
              </a:ext>
            </a:extLst>
          </p:cNvPr>
          <p:cNvSpPr>
            <a:spLocks noGrp="1"/>
          </p:cNvSpPr>
          <p:nvPr>
            <p:ph type="sldNum" sz="quarter" idx="12"/>
          </p:nvPr>
        </p:nvSpPr>
        <p:spPr/>
        <p:txBody>
          <a:bodyPr/>
          <a:lstStyle>
            <a:lvl1pPr>
              <a:defRPr/>
            </a:lvl1pPr>
          </a:lstStyle>
          <a:p>
            <a:fld id="{4F07DE61-0BDA-4894-9F19-94D175878044}" type="slidenum">
              <a:rPr lang="en-US" altLang="en-US"/>
              <a:pPr/>
              <a:t>‹#›</a:t>
            </a:fld>
            <a:endParaRPr lang="en-US" altLang="en-US"/>
          </a:p>
        </p:txBody>
      </p:sp>
    </p:spTree>
    <p:extLst>
      <p:ext uri="{BB962C8B-B14F-4D97-AF65-F5344CB8AC3E}">
        <p14:creationId xmlns:p14="http://schemas.microsoft.com/office/powerpoint/2010/main" val="36941206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C5BFC8ED-0C92-D84C-0EEE-D4716C4638C7}"/>
              </a:ext>
            </a:extLst>
          </p:cNvPr>
          <p:cNvSpPr>
            <a:spLocks noGrp="1"/>
          </p:cNvSpPr>
          <p:nvPr>
            <p:ph type="dt" sz="half" idx="10"/>
          </p:nvPr>
        </p:nvSpPr>
        <p:spPr/>
        <p:txBody>
          <a:bodyPr/>
          <a:lstStyle>
            <a:lvl1pPr>
              <a:defRPr/>
            </a:lvl1pPr>
          </a:lstStyle>
          <a:p>
            <a:pPr>
              <a:defRPr/>
            </a:pPr>
            <a:fld id="{38F9A7FE-94A3-4D40-B4A2-0A2D9AD0EEC6}"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E5AFB283-468C-79E5-3665-0302B173C659}"/>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4F36D27D-5377-BA15-18A7-233B0F4D3D3C}"/>
              </a:ext>
            </a:extLst>
          </p:cNvPr>
          <p:cNvSpPr>
            <a:spLocks noGrp="1"/>
          </p:cNvSpPr>
          <p:nvPr>
            <p:ph type="sldNum" sz="quarter" idx="12"/>
          </p:nvPr>
        </p:nvSpPr>
        <p:spPr/>
        <p:txBody>
          <a:bodyPr/>
          <a:lstStyle>
            <a:lvl1pPr>
              <a:defRPr/>
            </a:lvl1pPr>
          </a:lstStyle>
          <a:p>
            <a:fld id="{FB63B56E-56FB-4C91-8804-6B5DEBC85DC3}" type="slidenum">
              <a:rPr lang="en-US" altLang="en-US"/>
              <a:pPr/>
              <a:t>‹#›</a:t>
            </a:fld>
            <a:endParaRPr lang="en-US" altLang="en-US"/>
          </a:p>
        </p:txBody>
      </p:sp>
    </p:spTree>
    <p:extLst>
      <p:ext uri="{BB962C8B-B14F-4D97-AF65-F5344CB8AC3E}">
        <p14:creationId xmlns:p14="http://schemas.microsoft.com/office/powerpoint/2010/main" val="913884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6A4709F-8FF3-8A72-049D-980A1FD577C7}"/>
              </a:ext>
            </a:extLst>
          </p:cNvPr>
          <p:cNvSpPr>
            <a:spLocks noGrp="1"/>
          </p:cNvSpPr>
          <p:nvPr>
            <p:ph type="dt" sz="half" idx="10"/>
          </p:nvPr>
        </p:nvSpPr>
        <p:spPr/>
        <p:txBody>
          <a:bodyPr/>
          <a:lstStyle>
            <a:lvl1pPr>
              <a:defRPr/>
            </a:lvl1pPr>
          </a:lstStyle>
          <a:p>
            <a:pPr>
              <a:defRPr/>
            </a:pPr>
            <a:fld id="{B5852CCA-51BB-4C2C-BFEE-C60A308CDB58}"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3020C1FE-CBD8-0928-A42E-C984CD006AE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FCE44AF4-8D35-0279-E19E-03E1015E6F84}"/>
              </a:ext>
            </a:extLst>
          </p:cNvPr>
          <p:cNvSpPr>
            <a:spLocks noGrp="1"/>
          </p:cNvSpPr>
          <p:nvPr>
            <p:ph type="sldNum" sz="quarter" idx="12"/>
          </p:nvPr>
        </p:nvSpPr>
        <p:spPr/>
        <p:txBody>
          <a:bodyPr/>
          <a:lstStyle>
            <a:lvl1pPr>
              <a:defRPr/>
            </a:lvl1pPr>
          </a:lstStyle>
          <a:p>
            <a:fld id="{A7C830B7-DB21-42FD-B0EF-D1E1391DC0A3}" type="slidenum">
              <a:rPr lang="en-US" altLang="en-US"/>
              <a:pPr/>
              <a:t>‹#›</a:t>
            </a:fld>
            <a:endParaRPr lang="en-US" altLang="en-US"/>
          </a:p>
        </p:txBody>
      </p:sp>
    </p:spTree>
    <p:extLst>
      <p:ext uri="{BB962C8B-B14F-4D97-AF65-F5344CB8AC3E}">
        <p14:creationId xmlns:p14="http://schemas.microsoft.com/office/powerpoint/2010/main" val="7784849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1"/>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B952B0D-271E-588F-741D-A1E415C1BCFB}"/>
              </a:ext>
            </a:extLst>
          </p:cNvPr>
          <p:cNvSpPr>
            <a:spLocks noGrp="1"/>
          </p:cNvSpPr>
          <p:nvPr>
            <p:ph type="dt" sz="half" idx="10"/>
          </p:nvPr>
        </p:nvSpPr>
        <p:spPr/>
        <p:txBody>
          <a:bodyPr/>
          <a:lstStyle>
            <a:lvl1pPr>
              <a:defRPr/>
            </a:lvl1pPr>
          </a:lstStyle>
          <a:p>
            <a:pPr>
              <a:defRPr/>
            </a:pPr>
            <a:fld id="{99DF5EFC-C626-4E35-8AAE-56E1319D48AF}"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CE9F9D9D-77C8-939E-EEF1-744D9C6C0CB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79CC3DA-BBBB-6D0D-BF1B-5A3780563FD1}"/>
              </a:ext>
            </a:extLst>
          </p:cNvPr>
          <p:cNvSpPr>
            <a:spLocks noGrp="1"/>
          </p:cNvSpPr>
          <p:nvPr>
            <p:ph type="sldNum" sz="quarter" idx="12"/>
          </p:nvPr>
        </p:nvSpPr>
        <p:spPr/>
        <p:txBody>
          <a:bodyPr/>
          <a:lstStyle>
            <a:lvl1pPr>
              <a:defRPr/>
            </a:lvl1pPr>
          </a:lstStyle>
          <a:p>
            <a:fld id="{FC9F475A-6330-4E66-A219-EC1D477E0CC8}" type="slidenum">
              <a:rPr lang="en-US" altLang="en-US"/>
              <a:pPr/>
              <a:t>‹#›</a:t>
            </a:fld>
            <a:endParaRPr lang="en-US" altLang="en-US"/>
          </a:p>
        </p:txBody>
      </p:sp>
    </p:spTree>
    <p:extLst>
      <p:ext uri="{BB962C8B-B14F-4D97-AF65-F5344CB8AC3E}">
        <p14:creationId xmlns:p14="http://schemas.microsoft.com/office/powerpoint/2010/main" val="37326303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4192886D-1B2C-5FED-3F48-A7D95C621792}"/>
              </a:ext>
            </a:extLst>
          </p:cNvPr>
          <p:cNvSpPr>
            <a:spLocks noGrp="1"/>
          </p:cNvSpPr>
          <p:nvPr>
            <p:ph type="dt" sz="half" idx="10"/>
          </p:nvPr>
        </p:nvSpPr>
        <p:spPr/>
        <p:txBody>
          <a:bodyPr/>
          <a:lstStyle>
            <a:lvl1pPr>
              <a:defRPr/>
            </a:lvl1pPr>
          </a:lstStyle>
          <a:p>
            <a:pPr>
              <a:defRPr/>
            </a:pPr>
            <a:fld id="{139951A4-EFA7-40C9-841E-630539CCF91A}"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D2F322F4-1570-AB7D-88A2-910E1466E69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9F5AE07-4A03-342D-9D60-ADD7B0D7D99D}"/>
              </a:ext>
            </a:extLst>
          </p:cNvPr>
          <p:cNvSpPr>
            <a:spLocks noGrp="1"/>
          </p:cNvSpPr>
          <p:nvPr>
            <p:ph type="sldNum" sz="quarter" idx="12"/>
          </p:nvPr>
        </p:nvSpPr>
        <p:spPr/>
        <p:txBody>
          <a:bodyPr/>
          <a:lstStyle>
            <a:lvl1pPr>
              <a:defRPr/>
            </a:lvl1pPr>
          </a:lstStyle>
          <a:p>
            <a:fld id="{73A50B71-424D-4733-93DF-735EC56AB78B}" type="slidenum">
              <a:rPr lang="en-US" altLang="en-US"/>
              <a:pPr/>
              <a:t>‹#›</a:t>
            </a:fld>
            <a:endParaRPr lang="en-US" altLang="en-US"/>
          </a:p>
        </p:txBody>
      </p:sp>
    </p:spTree>
    <p:extLst>
      <p:ext uri="{BB962C8B-B14F-4D97-AF65-F5344CB8AC3E}">
        <p14:creationId xmlns:p14="http://schemas.microsoft.com/office/powerpoint/2010/main" val="27857340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16F024F0-5364-F1B1-AD5A-32407FF772BB}"/>
              </a:ext>
            </a:extLst>
          </p:cNvPr>
          <p:cNvSpPr>
            <a:spLocks noGrp="1"/>
          </p:cNvSpPr>
          <p:nvPr>
            <p:ph type="dt" sz="half" idx="10"/>
          </p:nvPr>
        </p:nvSpPr>
        <p:spPr/>
        <p:txBody>
          <a:bodyPr/>
          <a:lstStyle>
            <a:lvl1pPr>
              <a:defRPr/>
            </a:lvl1pPr>
          </a:lstStyle>
          <a:p>
            <a:pPr>
              <a:defRPr/>
            </a:pPr>
            <a:fld id="{0CF24097-702D-4B8E-B2AF-028B8D297CC9}" type="datetimeFigureOut">
              <a:rPr lang="en-US"/>
              <a:pPr>
                <a:defRPr/>
              </a:pPr>
              <a:t>7/20/2023</a:t>
            </a:fld>
            <a:endParaRPr lang="en-US"/>
          </a:p>
        </p:txBody>
      </p:sp>
      <p:sp>
        <p:nvSpPr>
          <p:cNvPr id="8" name="Footer Placeholder 4">
            <a:extLst>
              <a:ext uri="{FF2B5EF4-FFF2-40B4-BE49-F238E27FC236}">
                <a16:creationId xmlns:a16="http://schemas.microsoft.com/office/drawing/2014/main" xmlns="" id="{4A1D16ED-C0F4-E706-07EE-B587537F7FB5}"/>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12FBE6F0-8121-9807-245B-DAEA02287959}"/>
              </a:ext>
            </a:extLst>
          </p:cNvPr>
          <p:cNvSpPr>
            <a:spLocks noGrp="1"/>
          </p:cNvSpPr>
          <p:nvPr>
            <p:ph type="sldNum" sz="quarter" idx="12"/>
          </p:nvPr>
        </p:nvSpPr>
        <p:spPr/>
        <p:txBody>
          <a:bodyPr/>
          <a:lstStyle>
            <a:lvl1pPr>
              <a:defRPr/>
            </a:lvl1pPr>
          </a:lstStyle>
          <a:p>
            <a:fld id="{74092DFE-8572-4E0F-A621-77FBBE41D2BE}" type="slidenum">
              <a:rPr lang="en-US" altLang="en-US"/>
              <a:pPr/>
              <a:t>‹#›</a:t>
            </a:fld>
            <a:endParaRPr lang="en-US" altLang="en-US"/>
          </a:p>
        </p:txBody>
      </p:sp>
    </p:spTree>
    <p:extLst>
      <p:ext uri="{BB962C8B-B14F-4D97-AF65-F5344CB8AC3E}">
        <p14:creationId xmlns:p14="http://schemas.microsoft.com/office/powerpoint/2010/main" val="377020570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41E1D68D-F52E-DF91-041C-ADC4845274CA}"/>
              </a:ext>
            </a:extLst>
          </p:cNvPr>
          <p:cNvSpPr>
            <a:spLocks noGrp="1"/>
          </p:cNvSpPr>
          <p:nvPr>
            <p:ph type="dt" sz="half" idx="10"/>
          </p:nvPr>
        </p:nvSpPr>
        <p:spPr/>
        <p:txBody>
          <a:bodyPr/>
          <a:lstStyle>
            <a:lvl1pPr>
              <a:defRPr/>
            </a:lvl1pPr>
          </a:lstStyle>
          <a:p>
            <a:pPr>
              <a:defRPr/>
            </a:pPr>
            <a:fld id="{7D9DF037-8E43-4157-AE5D-F3C9D3E7BB7C}" type="datetimeFigureOut">
              <a:rPr lang="en-US"/>
              <a:pPr>
                <a:defRPr/>
              </a:pPr>
              <a:t>7/20/2023</a:t>
            </a:fld>
            <a:endParaRPr lang="en-US"/>
          </a:p>
        </p:txBody>
      </p:sp>
      <p:sp>
        <p:nvSpPr>
          <p:cNvPr id="4" name="Footer Placeholder 4">
            <a:extLst>
              <a:ext uri="{FF2B5EF4-FFF2-40B4-BE49-F238E27FC236}">
                <a16:creationId xmlns:a16="http://schemas.microsoft.com/office/drawing/2014/main" xmlns="" id="{3C03E1C9-160C-E297-3344-22CFEB0C4BB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E3F933FB-5246-C0FC-E08A-E203C3BF9C1B}"/>
              </a:ext>
            </a:extLst>
          </p:cNvPr>
          <p:cNvSpPr>
            <a:spLocks noGrp="1"/>
          </p:cNvSpPr>
          <p:nvPr>
            <p:ph type="sldNum" sz="quarter" idx="12"/>
          </p:nvPr>
        </p:nvSpPr>
        <p:spPr/>
        <p:txBody>
          <a:bodyPr/>
          <a:lstStyle>
            <a:lvl1pPr>
              <a:defRPr/>
            </a:lvl1pPr>
          </a:lstStyle>
          <a:p>
            <a:fld id="{B62F1267-5E2F-4F85-991C-EC4DDF499378}" type="slidenum">
              <a:rPr lang="en-US" altLang="en-US"/>
              <a:pPr/>
              <a:t>‹#›</a:t>
            </a:fld>
            <a:endParaRPr lang="en-US" altLang="en-US"/>
          </a:p>
        </p:txBody>
      </p:sp>
    </p:spTree>
    <p:extLst>
      <p:ext uri="{BB962C8B-B14F-4D97-AF65-F5344CB8AC3E}">
        <p14:creationId xmlns:p14="http://schemas.microsoft.com/office/powerpoint/2010/main" val="1609964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16242B3-36E7-473C-A0B3-EACD7AFF9826}"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41491383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9549FFC9-D704-06F3-0130-4A008AE98273}"/>
              </a:ext>
            </a:extLst>
          </p:cNvPr>
          <p:cNvSpPr>
            <a:spLocks noGrp="1"/>
          </p:cNvSpPr>
          <p:nvPr>
            <p:ph type="dt" sz="half" idx="10"/>
          </p:nvPr>
        </p:nvSpPr>
        <p:spPr/>
        <p:txBody>
          <a:bodyPr/>
          <a:lstStyle>
            <a:lvl1pPr>
              <a:defRPr/>
            </a:lvl1pPr>
          </a:lstStyle>
          <a:p>
            <a:pPr>
              <a:defRPr/>
            </a:pPr>
            <a:fld id="{ED367543-94C8-496E-A459-1EFBE5692232}" type="datetimeFigureOut">
              <a:rPr lang="en-US"/>
              <a:pPr>
                <a:defRPr/>
              </a:pPr>
              <a:t>7/20/2023</a:t>
            </a:fld>
            <a:endParaRPr lang="en-US"/>
          </a:p>
        </p:txBody>
      </p:sp>
      <p:sp>
        <p:nvSpPr>
          <p:cNvPr id="3" name="Footer Placeholder 4">
            <a:extLst>
              <a:ext uri="{FF2B5EF4-FFF2-40B4-BE49-F238E27FC236}">
                <a16:creationId xmlns:a16="http://schemas.microsoft.com/office/drawing/2014/main" xmlns="" id="{D47F292C-7EBA-C176-54D7-D0D7F824DE6A}"/>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2A0AB2F3-99D9-BCB3-92B8-58DD6537E175}"/>
              </a:ext>
            </a:extLst>
          </p:cNvPr>
          <p:cNvSpPr>
            <a:spLocks noGrp="1"/>
          </p:cNvSpPr>
          <p:nvPr>
            <p:ph type="sldNum" sz="quarter" idx="12"/>
          </p:nvPr>
        </p:nvSpPr>
        <p:spPr/>
        <p:txBody>
          <a:bodyPr/>
          <a:lstStyle>
            <a:lvl1pPr>
              <a:defRPr/>
            </a:lvl1pPr>
          </a:lstStyle>
          <a:p>
            <a:fld id="{E12616C2-EB9F-4B2F-8EF7-AA1AE78AEFD9}" type="slidenum">
              <a:rPr lang="en-US" altLang="en-US"/>
              <a:pPr/>
              <a:t>‹#›</a:t>
            </a:fld>
            <a:endParaRPr lang="en-US" altLang="en-US"/>
          </a:p>
        </p:txBody>
      </p:sp>
    </p:spTree>
    <p:extLst>
      <p:ext uri="{BB962C8B-B14F-4D97-AF65-F5344CB8AC3E}">
        <p14:creationId xmlns:p14="http://schemas.microsoft.com/office/powerpoint/2010/main" val="3109375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8"/>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
        <p:nvSpPr>
          <p:cNvPr id="5" name="Date Placeholder 3">
            <a:extLst>
              <a:ext uri="{FF2B5EF4-FFF2-40B4-BE49-F238E27FC236}">
                <a16:creationId xmlns:a16="http://schemas.microsoft.com/office/drawing/2014/main" xmlns="" id="{5245678C-0950-C434-7417-5C42992CC0FD}"/>
              </a:ext>
            </a:extLst>
          </p:cNvPr>
          <p:cNvSpPr>
            <a:spLocks noGrp="1"/>
          </p:cNvSpPr>
          <p:nvPr>
            <p:ph type="dt" sz="half" idx="10"/>
          </p:nvPr>
        </p:nvSpPr>
        <p:spPr/>
        <p:txBody>
          <a:bodyPr/>
          <a:lstStyle>
            <a:lvl1pPr>
              <a:defRPr/>
            </a:lvl1pPr>
          </a:lstStyle>
          <a:p>
            <a:pPr>
              <a:defRPr/>
            </a:pPr>
            <a:fld id="{391251F1-5947-4CD6-BF41-7BBDB8083D89}"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FA63827B-660F-AAAB-42C9-F40FE0E1C5F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2F37A212-761F-B058-F99F-5FE8D33391EC}"/>
              </a:ext>
            </a:extLst>
          </p:cNvPr>
          <p:cNvSpPr>
            <a:spLocks noGrp="1"/>
          </p:cNvSpPr>
          <p:nvPr>
            <p:ph type="sldNum" sz="quarter" idx="12"/>
          </p:nvPr>
        </p:nvSpPr>
        <p:spPr/>
        <p:txBody>
          <a:bodyPr/>
          <a:lstStyle>
            <a:lvl1pPr>
              <a:defRPr/>
            </a:lvl1pPr>
          </a:lstStyle>
          <a:p>
            <a:fld id="{22EF76F3-11D4-4D81-8A6D-5108005B0496}" type="slidenum">
              <a:rPr lang="en-US" altLang="en-US"/>
              <a:pPr/>
              <a:t>‹#›</a:t>
            </a:fld>
            <a:endParaRPr lang="en-US" altLang="en-US"/>
          </a:p>
        </p:txBody>
      </p:sp>
    </p:spTree>
    <p:extLst>
      <p:ext uri="{BB962C8B-B14F-4D97-AF65-F5344CB8AC3E}">
        <p14:creationId xmlns:p14="http://schemas.microsoft.com/office/powerpoint/2010/main" val="376385090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8"/>
            <a:ext cx="6172200" cy="4873625"/>
          </a:xfrm>
        </p:spPr>
        <p:txBody>
          <a:bodyPr rtlCol="0">
            <a:normAutofit/>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pPr lvl="0"/>
            <a:endParaRPr lang="en-US" noProof="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Click to edit Master text styles</a:t>
            </a:r>
          </a:p>
        </p:txBody>
      </p:sp>
      <p:sp>
        <p:nvSpPr>
          <p:cNvPr id="5" name="Date Placeholder 3">
            <a:extLst>
              <a:ext uri="{FF2B5EF4-FFF2-40B4-BE49-F238E27FC236}">
                <a16:creationId xmlns:a16="http://schemas.microsoft.com/office/drawing/2014/main" xmlns="" id="{B554DBC4-F27D-69B2-56D2-6ADB552FBA1D}"/>
              </a:ext>
            </a:extLst>
          </p:cNvPr>
          <p:cNvSpPr>
            <a:spLocks noGrp="1"/>
          </p:cNvSpPr>
          <p:nvPr>
            <p:ph type="dt" sz="half" idx="10"/>
          </p:nvPr>
        </p:nvSpPr>
        <p:spPr/>
        <p:txBody>
          <a:bodyPr/>
          <a:lstStyle>
            <a:lvl1pPr>
              <a:defRPr/>
            </a:lvl1pPr>
          </a:lstStyle>
          <a:p>
            <a:pPr>
              <a:defRPr/>
            </a:pPr>
            <a:fld id="{70193833-74D3-4846-ABFB-21AA60FB4019}" type="datetimeFigureOut">
              <a:rPr lang="en-US"/>
              <a:pPr>
                <a:defRPr/>
              </a:pPr>
              <a:t>7/20/2023</a:t>
            </a:fld>
            <a:endParaRPr lang="en-US"/>
          </a:p>
        </p:txBody>
      </p:sp>
      <p:sp>
        <p:nvSpPr>
          <p:cNvPr id="6" name="Footer Placeholder 4">
            <a:extLst>
              <a:ext uri="{FF2B5EF4-FFF2-40B4-BE49-F238E27FC236}">
                <a16:creationId xmlns:a16="http://schemas.microsoft.com/office/drawing/2014/main" xmlns="" id="{EA8ACE6B-A9CD-4636-658D-F966E7FD0D5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5E485B7-149A-FA52-3292-20F627D6EBD0}"/>
              </a:ext>
            </a:extLst>
          </p:cNvPr>
          <p:cNvSpPr>
            <a:spLocks noGrp="1"/>
          </p:cNvSpPr>
          <p:nvPr>
            <p:ph type="sldNum" sz="quarter" idx="12"/>
          </p:nvPr>
        </p:nvSpPr>
        <p:spPr/>
        <p:txBody>
          <a:bodyPr/>
          <a:lstStyle>
            <a:lvl1pPr>
              <a:defRPr/>
            </a:lvl1pPr>
          </a:lstStyle>
          <a:p>
            <a:fld id="{1FCFE2F7-A10F-45DB-8780-40F90E6B52FA}" type="slidenum">
              <a:rPr lang="en-US" altLang="en-US"/>
              <a:pPr/>
              <a:t>‹#›</a:t>
            </a:fld>
            <a:endParaRPr lang="en-US" altLang="en-US"/>
          </a:p>
        </p:txBody>
      </p:sp>
    </p:spTree>
    <p:extLst>
      <p:ext uri="{BB962C8B-B14F-4D97-AF65-F5344CB8AC3E}">
        <p14:creationId xmlns:p14="http://schemas.microsoft.com/office/powerpoint/2010/main" val="427062486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67F7FB9-69CD-6CEC-5715-C929067631F9}"/>
              </a:ext>
            </a:extLst>
          </p:cNvPr>
          <p:cNvSpPr>
            <a:spLocks noGrp="1"/>
          </p:cNvSpPr>
          <p:nvPr>
            <p:ph type="dt" sz="half" idx="10"/>
          </p:nvPr>
        </p:nvSpPr>
        <p:spPr/>
        <p:txBody>
          <a:bodyPr/>
          <a:lstStyle>
            <a:lvl1pPr>
              <a:defRPr/>
            </a:lvl1pPr>
          </a:lstStyle>
          <a:p>
            <a:pPr>
              <a:defRPr/>
            </a:pPr>
            <a:fld id="{DA3E4792-608D-48AA-A114-384DD2A126AF}"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8F2B4277-CB5D-172D-5F0F-5DC476B9DC1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B0501A84-7DA9-0903-8BDA-D583F6C503FC}"/>
              </a:ext>
            </a:extLst>
          </p:cNvPr>
          <p:cNvSpPr>
            <a:spLocks noGrp="1"/>
          </p:cNvSpPr>
          <p:nvPr>
            <p:ph type="sldNum" sz="quarter" idx="12"/>
          </p:nvPr>
        </p:nvSpPr>
        <p:spPr/>
        <p:txBody>
          <a:bodyPr/>
          <a:lstStyle>
            <a:lvl1pPr>
              <a:defRPr/>
            </a:lvl1pPr>
          </a:lstStyle>
          <a:p>
            <a:fld id="{DEFABCFE-71D3-4C67-A55A-D986508912FE}" type="slidenum">
              <a:rPr lang="en-US" altLang="en-US"/>
              <a:pPr/>
              <a:t>‹#›</a:t>
            </a:fld>
            <a:endParaRPr lang="en-US" altLang="en-US"/>
          </a:p>
        </p:txBody>
      </p:sp>
    </p:spTree>
    <p:extLst>
      <p:ext uri="{BB962C8B-B14F-4D97-AF65-F5344CB8AC3E}">
        <p14:creationId xmlns:p14="http://schemas.microsoft.com/office/powerpoint/2010/main" val="15686877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2"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0911C10-C5BF-09FB-0088-2F49E26874C1}"/>
              </a:ext>
            </a:extLst>
          </p:cNvPr>
          <p:cNvSpPr>
            <a:spLocks noGrp="1"/>
          </p:cNvSpPr>
          <p:nvPr>
            <p:ph type="dt" sz="half" idx="10"/>
          </p:nvPr>
        </p:nvSpPr>
        <p:spPr/>
        <p:txBody>
          <a:bodyPr/>
          <a:lstStyle>
            <a:lvl1pPr>
              <a:defRPr/>
            </a:lvl1pPr>
          </a:lstStyle>
          <a:p>
            <a:pPr>
              <a:defRPr/>
            </a:pPr>
            <a:fld id="{8B354645-335D-4F3B-B3ED-1F47D5ED0E0B}"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2EB0BF61-8B85-4BE9-2F10-1433CD6CA72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3D100E0-4B90-6E3F-D2AA-D653D11E0A07}"/>
              </a:ext>
            </a:extLst>
          </p:cNvPr>
          <p:cNvSpPr>
            <a:spLocks noGrp="1"/>
          </p:cNvSpPr>
          <p:nvPr>
            <p:ph type="sldNum" sz="quarter" idx="12"/>
          </p:nvPr>
        </p:nvSpPr>
        <p:spPr/>
        <p:txBody>
          <a:bodyPr/>
          <a:lstStyle>
            <a:lvl1pPr>
              <a:defRPr/>
            </a:lvl1pPr>
          </a:lstStyle>
          <a:p>
            <a:fld id="{C54EC8CF-EDD9-450D-9414-CA8979259EB6}" type="slidenum">
              <a:rPr lang="en-US" altLang="en-US"/>
              <a:pPr/>
              <a:t>‹#›</a:t>
            </a:fld>
            <a:endParaRPr lang="en-US" altLang="en-US"/>
          </a:p>
        </p:txBody>
      </p:sp>
    </p:spTree>
    <p:extLst>
      <p:ext uri="{BB962C8B-B14F-4D97-AF65-F5344CB8AC3E}">
        <p14:creationId xmlns:p14="http://schemas.microsoft.com/office/powerpoint/2010/main" val="3124913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16242B3-36E7-473C-A0B3-EACD7AFF9826}"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3526413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16242B3-36E7-473C-A0B3-EACD7AFF9826}"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2637399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6242B3-36E7-473C-A0B3-EACD7AFF9826}"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4115264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6242B3-36E7-473C-A0B3-EACD7AFF9826}"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3034792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16242B3-36E7-473C-A0B3-EACD7AFF9826}"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18CA75-CE34-467F-B010-69AF12F8CE5F}" type="slidenum">
              <a:rPr lang="en-US" smtClean="0"/>
              <a:t>‹#›</a:t>
            </a:fld>
            <a:endParaRPr lang="en-US"/>
          </a:p>
        </p:txBody>
      </p:sp>
    </p:spTree>
    <p:extLst>
      <p:ext uri="{BB962C8B-B14F-4D97-AF65-F5344CB8AC3E}">
        <p14:creationId xmlns:p14="http://schemas.microsoft.com/office/powerpoint/2010/main" val="1331337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6242B3-36E7-473C-A0B3-EACD7AFF9826}" type="datetimeFigureOut">
              <a:rPr lang="en-US" smtClean="0"/>
              <a:t>7/20/2023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18CA75-CE34-467F-B010-69AF12F8CE5F}" type="slidenum">
              <a:rPr lang="en-US" smtClean="0"/>
              <a:t>‹#›</a:t>
            </a:fld>
            <a:endParaRPr lang="en-US"/>
          </a:p>
        </p:txBody>
      </p:sp>
    </p:spTree>
    <p:extLst>
      <p:ext uri="{BB962C8B-B14F-4D97-AF65-F5344CB8AC3E}">
        <p14:creationId xmlns:p14="http://schemas.microsoft.com/office/powerpoint/2010/main" val="2534617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xmlns="" id="{89AD79CC-8A8A-D89C-84E1-E2A6672572CF}"/>
              </a:ext>
            </a:extLst>
          </p:cNvPr>
          <p:cNvSpPr>
            <a:spLocks noGrp="1"/>
          </p:cNvSpPr>
          <p:nvPr>
            <p:ph type="title"/>
          </p:nvPr>
        </p:nvSpPr>
        <p:spPr bwMode="auto">
          <a:xfrm>
            <a:off x="838200" y="366185"/>
            <a:ext cx="10515600" cy="13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xmlns="" id="{253824C0-1DE6-3B27-08C9-DE81CEFFD2AF}"/>
              </a:ext>
            </a:extLst>
          </p:cNvPr>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D54D50BA-15EC-8796-05AE-A37F5781DC0D}"/>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mn-lt"/>
              </a:defRPr>
            </a:lvl1pPr>
          </a:lstStyle>
          <a:p>
            <a:pPr>
              <a:defRPr/>
            </a:pPr>
            <a:fld id="{AD8AFD31-4CE3-4727-8F5C-3DF8095CAC68}"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0F751B87-8935-4F96-86EA-25063DC37FC4}"/>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8F38E53B-FFC9-4FC5-2D52-A64AF40919D9}"/>
              </a:ext>
            </a:extLst>
          </p:cNvPr>
          <p:cNvSpPr>
            <a:spLocks noGrp="1"/>
          </p:cNvSpPr>
          <p:nvPr>
            <p:ph type="sldNum" sz="quarter" idx="4"/>
          </p:nvPr>
        </p:nvSpPr>
        <p:spPr>
          <a:xfrm>
            <a:off x="8610600" y="6356351"/>
            <a:ext cx="2743200" cy="36618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800">
                <a:solidFill>
                  <a:srgbClr val="898989"/>
                </a:solidFill>
                <a:latin typeface="Calibri" panose="020F0502020204030204" pitchFamily="34" charset="0"/>
              </a:defRPr>
            </a:lvl1pPr>
          </a:lstStyle>
          <a:p>
            <a:fld id="{850FEB79-513E-479B-A3B9-BF8D6E649941}" type="slidenum">
              <a:rPr lang="en-US" altLang="en-US"/>
              <a:pPr/>
              <a:t>‹#›</a:t>
            </a:fld>
            <a:endParaRPr lang="en-US" altLang="en-US"/>
          </a:p>
        </p:txBody>
      </p:sp>
    </p:spTree>
    <p:extLst>
      <p:ext uri="{BB962C8B-B14F-4D97-AF65-F5344CB8AC3E}">
        <p14:creationId xmlns:p14="http://schemas.microsoft.com/office/powerpoint/2010/main" val="115104634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5pPr>
      <a:lvl6pPr marL="342891"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783"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674"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566"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46" indent="-171446" algn="l" rtl="0" eaLnBrk="0" fontAlgn="base" hangingPunct="0">
        <a:lnSpc>
          <a:spcPct val="90000"/>
        </a:lnSpc>
        <a:spcBef>
          <a:spcPts val="751"/>
        </a:spcBef>
        <a:spcAft>
          <a:spcPct val="0"/>
        </a:spcAft>
        <a:buFont typeface="Arial" panose="020B0604020202020204" pitchFamily="34" charset="0"/>
        <a:buChar char="•"/>
        <a:defRPr sz="2000" kern="1200">
          <a:solidFill>
            <a:schemeClr val="tx1"/>
          </a:solidFill>
          <a:latin typeface="+mn-lt"/>
          <a:ea typeface="+mn-ea"/>
          <a:cs typeface="+mn-cs"/>
        </a:defRPr>
      </a:lvl1pPr>
      <a:lvl2pPr marL="514338"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2pPr>
      <a:lvl3pPr marL="857229" indent="-171446" algn="l" rtl="0" eaLnBrk="0" fontAlgn="base" hangingPunct="0">
        <a:lnSpc>
          <a:spcPct val="90000"/>
        </a:lnSpc>
        <a:spcBef>
          <a:spcPts val="367"/>
        </a:spcBef>
        <a:spcAft>
          <a:spcPct val="0"/>
        </a:spcAft>
        <a:buFont typeface="Arial" panose="020B0604020202020204" pitchFamily="34" charset="0"/>
        <a:buChar char="•"/>
        <a:defRPr sz="1467" kern="1200">
          <a:solidFill>
            <a:schemeClr val="tx1"/>
          </a:solidFill>
          <a:latin typeface="+mn-lt"/>
          <a:ea typeface="+mn-ea"/>
          <a:cs typeface="+mn-cs"/>
        </a:defRPr>
      </a:lvl3pPr>
      <a:lvl4pPr marL="1200121"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4pPr>
      <a:lvl5pPr marL="1543012"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3074" name="Title Placeholder 1">
            <a:extLst>
              <a:ext uri="{FF2B5EF4-FFF2-40B4-BE49-F238E27FC236}">
                <a16:creationId xmlns:a16="http://schemas.microsoft.com/office/drawing/2014/main" xmlns="" id="{CC0AA57D-30C3-070E-E886-2A7AFAA8E58A}"/>
              </a:ext>
            </a:extLst>
          </p:cNvPr>
          <p:cNvSpPr>
            <a:spLocks noGrp="1"/>
          </p:cNvSpPr>
          <p:nvPr>
            <p:ph type="title"/>
          </p:nvPr>
        </p:nvSpPr>
        <p:spPr bwMode="auto">
          <a:xfrm>
            <a:off x="838200" y="366185"/>
            <a:ext cx="10515600" cy="13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a:extLst>
              <a:ext uri="{FF2B5EF4-FFF2-40B4-BE49-F238E27FC236}">
                <a16:creationId xmlns:a16="http://schemas.microsoft.com/office/drawing/2014/main" xmlns="" id="{CAA686EC-4A87-5A60-4F42-189D0A673015}"/>
              </a:ext>
            </a:extLst>
          </p:cNvPr>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66F36F6E-276C-EC34-259D-9E2AC13114FD}"/>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mn-lt"/>
              </a:defRPr>
            </a:lvl1pPr>
          </a:lstStyle>
          <a:p>
            <a:pPr>
              <a:defRPr/>
            </a:pPr>
            <a:fld id="{F1BF3883-96B5-49E4-871C-43F519033818}"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A4BD7B65-F14B-44A7-20C9-0A61D38FC994}"/>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5312A859-74F1-1D89-D81C-F723374A33C4}"/>
              </a:ext>
            </a:extLst>
          </p:cNvPr>
          <p:cNvSpPr>
            <a:spLocks noGrp="1"/>
          </p:cNvSpPr>
          <p:nvPr>
            <p:ph type="sldNum" sz="quarter" idx="4"/>
          </p:nvPr>
        </p:nvSpPr>
        <p:spPr>
          <a:xfrm>
            <a:off x="8610600" y="6356351"/>
            <a:ext cx="2743200" cy="36618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800">
                <a:solidFill>
                  <a:srgbClr val="898989"/>
                </a:solidFill>
                <a:latin typeface="Calibri" panose="020F0502020204030204" pitchFamily="34" charset="0"/>
              </a:defRPr>
            </a:lvl1pPr>
          </a:lstStyle>
          <a:p>
            <a:fld id="{18A6EF76-3066-45C1-9A0C-3D1ED6E857B7}" type="slidenum">
              <a:rPr lang="en-US" altLang="en-US"/>
              <a:pPr/>
              <a:t>‹#›</a:t>
            </a:fld>
            <a:endParaRPr lang="en-US" altLang="en-US"/>
          </a:p>
        </p:txBody>
      </p:sp>
    </p:spTree>
    <p:extLst>
      <p:ext uri="{BB962C8B-B14F-4D97-AF65-F5344CB8AC3E}">
        <p14:creationId xmlns:p14="http://schemas.microsoft.com/office/powerpoint/2010/main" val="1719424416"/>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5pPr>
      <a:lvl6pPr marL="342891"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783"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674"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566"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46" indent="-171446" algn="l" rtl="0" eaLnBrk="0" fontAlgn="base" hangingPunct="0">
        <a:lnSpc>
          <a:spcPct val="90000"/>
        </a:lnSpc>
        <a:spcBef>
          <a:spcPts val="751"/>
        </a:spcBef>
        <a:spcAft>
          <a:spcPct val="0"/>
        </a:spcAft>
        <a:buFont typeface="Arial" panose="020B0604020202020204" pitchFamily="34" charset="0"/>
        <a:buChar char="•"/>
        <a:defRPr sz="2000" kern="1200">
          <a:solidFill>
            <a:schemeClr val="tx1"/>
          </a:solidFill>
          <a:latin typeface="+mn-lt"/>
          <a:ea typeface="+mn-ea"/>
          <a:cs typeface="+mn-cs"/>
        </a:defRPr>
      </a:lvl1pPr>
      <a:lvl2pPr marL="514338"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2pPr>
      <a:lvl3pPr marL="857229" indent="-171446" algn="l" rtl="0" eaLnBrk="0" fontAlgn="base" hangingPunct="0">
        <a:lnSpc>
          <a:spcPct val="90000"/>
        </a:lnSpc>
        <a:spcBef>
          <a:spcPts val="367"/>
        </a:spcBef>
        <a:spcAft>
          <a:spcPct val="0"/>
        </a:spcAft>
        <a:buFont typeface="Arial" panose="020B0604020202020204" pitchFamily="34" charset="0"/>
        <a:buChar char="•"/>
        <a:defRPr sz="1467" kern="1200">
          <a:solidFill>
            <a:schemeClr val="tx1"/>
          </a:solidFill>
          <a:latin typeface="+mn-lt"/>
          <a:ea typeface="+mn-ea"/>
          <a:cs typeface="+mn-cs"/>
        </a:defRPr>
      </a:lvl3pPr>
      <a:lvl4pPr marL="1200121"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4pPr>
      <a:lvl5pPr marL="1543012"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tile tx="0" ty="0" sx="100000" sy="100000" flip="none" algn="tl"/>
        </a:blipFill>
        <a:effectLst/>
      </p:bgPr>
    </p:bg>
    <p:spTree>
      <p:nvGrpSpPr>
        <p:cNvPr id="1" name=""/>
        <p:cNvGrpSpPr/>
        <p:nvPr/>
      </p:nvGrpSpPr>
      <p:grpSpPr>
        <a:xfrm>
          <a:off x="0" y="0"/>
          <a:ext cx="0" cy="0"/>
          <a:chOff x="0" y="0"/>
          <a:chExt cx="0" cy="0"/>
        </a:xfrm>
      </p:grpSpPr>
      <p:sp>
        <p:nvSpPr>
          <p:cNvPr id="4098" name="Title Placeholder 1">
            <a:extLst>
              <a:ext uri="{FF2B5EF4-FFF2-40B4-BE49-F238E27FC236}">
                <a16:creationId xmlns:a16="http://schemas.microsoft.com/office/drawing/2014/main" xmlns="" id="{45698DEA-E623-CD3A-81ED-843EB966CBA4}"/>
              </a:ext>
            </a:extLst>
          </p:cNvPr>
          <p:cNvSpPr>
            <a:spLocks noGrp="1"/>
          </p:cNvSpPr>
          <p:nvPr>
            <p:ph type="title"/>
          </p:nvPr>
        </p:nvSpPr>
        <p:spPr bwMode="auto">
          <a:xfrm>
            <a:off x="838200" y="366185"/>
            <a:ext cx="10515600" cy="13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a:extLst>
              <a:ext uri="{FF2B5EF4-FFF2-40B4-BE49-F238E27FC236}">
                <a16:creationId xmlns:a16="http://schemas.microsoft.com/office/drawing/2014/main" xmlns="" id="{7E19B0BD-0531-A595-37C2-CF4F8A992433}"/>
              </a:ext>
            </a:extLst>
          </p:cNvPr>
          <p:cNvSpPr>
            <a:spLocks noGrp="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B377E2A1-E796-3A70-6486-CA8754DA98A4}"/>
              </a:ext>
            </a:extLst>
          </p:cNvPr>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eaLnBrk="1" fontAlgn="auto" hangingPunct="1">
              <a:spcBef>
                <a:spcPts val="0"/>
              </a:spcBef>
              <a:spcAft>
                <a:spcPts val="0"/>
              </a:spcAft>
              <a:defRPr sz="900">
                <a:solidFill>
                  <a:prstClr val="black">
                    <a:tint val="75000"/>
                  </a:prstClr>
                </a:solidFill>
                <a:latin typeface="+mn-lt"/>
              </a:defRPr>
            </a:lvl1pPr>
          </a:lstStyle>
          <a:p>
            <a:pPr>
              <a:defRPr/>
            </a:pPr>
            <a:fld id="{5CFB07AF-7FD8-46DC-9F74-68AC672013B6}" type="datetimeFigureOut">
              <a:rPr lang="en-US"/>
              <a:pPr>
                <a:defRPr/>
              </a:pPr>
              <a:t>7/20/2023</a:t>
            </a:fld>
            <a:endParaRPr lang="en-US"/>
          </a:p>
        </p:txBody>
      </p:sp>
      <p:sp>
        <p:nvSpPr>
          <p:cNvPr id="5" name="Footer Placeholder 4">
            <a:extLst>
              <a:ext uri="{FF2B5EF4-FFF2-40B4-BE49-F238E27FC236}">
                <a16:creationId xmlns:a16="http://schemas.microsoft.com/office/drawing/2014/main" xmlns="" id="{09481509-F250-3495-C442-55417972908C}"/>
              </a:ext>
            </a:extLst>
          </p:cNvPr>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eaLnBrk="1" fontAlgn="auto" hangingPunct="1">
              <a:spcBef>
                <a:spcPts val="0"/>
              </a:spcBef>
              <a:spcAft>
                <a:spcPts val="0"/>
              </a:spcAft>
              <a:defRPr sz="9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243550FC-E7AE-7841-97A9-F4BC132026B1}"/>
              </a:ext>
            </a:extLst>
          </p:cNvPr>
          <p:cNvSpPr>
            <a:spLocks noGrp="1"/>
          </p:cNvSpPr>
          <p:nvPr>
            <p:ph type="sldNum" sz="quarter" idx="4"/>
          </p:nvPr>
        </p:nvSpPr>
        <p:spPr>
          <a:xfrm>
            <a:off x="8610600" y="6356351"/>
            <a:ext cx="2743200" cy="36618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800">
                <a:solidFill>
                  <a:srgbClr val="898989"/>
                </a:solidFill>
                <a:latin typeface="Calibri" panose="020F0502020204030204" pitchFamily="34" charset="0"/>
              </a:defRPr>
            </a:lvl1pPr>
          </a:lstStyle>
          <a:p>
            <a:fld id="{78894674-3EDF-4390-9C6F-1AD68CF570EA}" type="slidenum">
              <a:rPr lang="en-US" altLang="en-US"/>
              <a:pPr/>
              <a:t>‹#›</a:t>
            </a:fld>
            <a:endParaRPr lang="en-US" altLang="en-US"/>
          </a:p>
        </p:txBody>
      </p:sp>
    </p:spTree>
    <p:extLst>
      <p:ext uri="{BB962C8B-B14F-4D97-AF65-F5344CB8AC3E}">
        <p14:creationId xmlns:p14="http://schemas.microsoft.com/office/powerpoint/2010/main" val="185202436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rtl="0" eaLnBrk="0" fontAlgn="base" hangingPunct="0">
        <a:lnSpc>
          <a:spcPct val="90000"/>
        </a:lnSpc>
        <a:spcBef>
          <a:spcPct val="0"/>
        </a:spcBef>
        <a:spcAft>
          <a:spcPct val="0"/>
        </a:spcAft>
        <a:defRPr sz="3200" kern="1200">
          <a:solidFill>
            <a:schemeClr val="tx1"/>
          </a:solidFill>
          <a:latin typeface="+mj-lt"/>
          <a:ea typeface="+mj-ea"/>
          <a:cs typeface="+mj-cs"/>
        </a:defRPr>
      </a:lvl1pPr>
      <a:lvl2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3200">
          <a:solidFill>
            <a:schemeClr val="tx1"/>
          </a:solidFill>
          <a:latin typeface="Calibri Light" panose="020F0302020204030204" pitchFamily="34" charset="0"/>
        </a:defRPr>
      </a:lvl5pPr>
      <a:lvl6pPr marL="342891" algn="l" rtl="0" fontAlgn="base">
        <a:lnSpc>
          <a:spcPct val="90000"/>
        </a:lnSpc>
        <a:spcBef>
          <a:spcPct val="0"/>
        </a:spcBef>
        <a:spcAft>
          <a:spcPct val="0"/>
        </a:spcAft>
        <a:defRPr sz="3300">
          <a:solidFill>
            <a:schemeClr val="tx1"/>
          </a:solidFill>
          <a:latin typeface="Calibri Light" panose="020F0302020204030204" pitchFamily="34" charset="0"/>
        </a:defRPr>
      </a:lvl6pPr>
      <a:lvl7pPr marL="685783" algn="l" rtl="0" fontAlgn="base">
        <a:lnSpc>
          <a:spcPct val="90000"/>
        </a:lnSpc>
        <a:spcBef>
          <a:spcPct val="0"/>
        </a:spcBef>
        <a:spcAft>
          <a:spcPct val="0"/>
        </a:spcAft>
        <a:defRPr sz="3300">
          <a:solidFill>
            <a:schemeClr val="tx1"/>
          </a:solidFill>
          <a:latin typeface="Calibri Light" panose="020F0302020204030204" pitchFamily="34" charset="0"/>
        </a:defRPr>
      </a:lvl7pPr>
      <a:lvl8pPr marL="1028674" algn="l" rtl="0" fontAlgn="base">
        <a:lnSpc>
          <a:spcPct val="90000"/>
        </a:lnSpc>
        <a:spcBef>
          <a:spcPct val="0"/>
        </a:spcBef>
        <a:spcAft>
          <a:spcPct val="0"/>
        </a:spcAft>
        <a:defRPr sz="3300">
          <a:solidFill>
            <a:schemeClr val="tx1"/>
          </a:solidFill>
          <a:latin typeface="Calibri Light" panose="020F0302020204030204" pitchFamily="34" charset="0"/>
        </a:defRPr>
      </a:lvl8pPr>
      <a:lvl9pPr marL="1371566" algn="l"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46" indent="-171446" algn="l" rtl="0" eaLnBrk="0" fontAlgn="base" hangingPunct="0">
        <a:lnSpc>
          <a:spcPct val="90000"/>
        </a:lnSpc>
        <a:spcBef>
          <a:spcPts val="751"/>
        </a:spcBef>
        <a:spcAft>
          <a:spcPct val="0"/>
        </a:spcAft>
        <a:buFont typeface="Arial" panose="020B0604020202020204" pitchFamily="34" charset="0"/>
        <a:buChar char="•"/>
        <a:defRPr sz="2000" kern="1200">
          <a:solidFill>
            <a:schemeClr val="tx1"/>
          </a:solidFill>
          <a:latin typeface="+mn-lt"/>
          <a:ea typeface="+mn-ea"/>
          <a:cs typeface="+mn-cs"/>
        </a:defRPr>
      </a:lvl1pPr>
      <a:lvl2pPr marL="514338"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2pPr>
      <a:lvl3pPr marL="857229" indent="-171446" algn="l" rtl="0" eaLnBrk="0" fontAlgn="base" hangingPunct="0">
        <a:lnSpc>
          <a:spcPct val="90000"/>
        </a:lnSpc>
        <a:spcBef>
          <a:spcPts val="367"/>
        </a:spcBef>
        <a:spcAft>
          <a:spcPct val="0"/>
        </a:spcAft>
        <a:buFont typeface="Arial" panose="020B0604020202020204" pitchFamily="34" charset="0"/>
        <a:buChar char="•"/>
        <a:defRPr sz="1467" kern="1200">
          <a:solidFill>
            <a:schemeClr val="tx1"/>
          </a:solidFill>
          <a:latin typeface="+mn-lt"/>
          <a:ea typeface="+mn-ea"/>
          <a:cs typeface="+mn-cs"/>
        </a:defRPr>
      </a:lvl3pPr>
      <a:lvl4pPr marL="1200121"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4pPr>
      <a:lvl5pPr marL="1543012" indent="-171446" algn="l" rtl="0" eaLnBrk="0" fontAlgn="base" hangingPunct="0">
        <a:lnSpc>
          <a:spcPct val="90000"/>
        </a:lnSpc>
        <a:spcBef>
          <a:spcPts val="367"/>
        </a:spcBef>
        <a:spcAft>
          <a:spcPct val="0"/>
        </a:spcAft>
        <a:buFont typeface="Arial" panose="020B0604020202020204" pitchFamily="34" charset="0"/>
        <a:buChar char="•"/>
        <a:defRPr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wm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5.gif"/><Relationship Id="rId4" Type="http://schemas.openxmlformats.org/officeDocument/2006/relationships/image" Target="../media/image4.wmf"/></Relationships>
</file>

<file path=ppt/slides/_rels/slide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audio" Target="../media/audio1.wav"/><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audio" Target="../media/audio2.wav"/><Relationship Id="rId7" Type="http://schemas.openxmlformats.org/officeDocument/2006/relationships/audio" Target="../media/audio5.wav"/><Relationship Id="rId2" Type="http://schemas.openxmlformats.org/officeDocument/2006/relationships/slideLayout" Target="../slideLayouts/slideLayout29.xml"/><Relationship Id="rId1" Type="http://schemas.openxmlformats.org/officeDocument/2006/relationships/tags" Target="../tags/tag1.xml"/><Relationship Id="rId6" Type="http://schemas.openxmlformats.org/officeDocument/2006/relationships/audio" Target="../media/audio4.wav"/><Relationship Id="rId5" Type="http://schemas.openxmlformats.org/officeDocument/2006/relationships/audio" Target="../media/audio3.wav"/><Relationship Id="rId10" Type="http://schemas.openxmlformats.org/officeDocument/2006/relationships/audio" Target="../media/audio6.wav"/><Relationship Id="rId4" Type="http://schemas.openxmlformats.org/officeDocument/2006/relationships/audio" Target="../media/audio1.wav"/><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8.gif"/><Relationship Id="rId2" Type="http://schemas.openxmlformats.org/officeDocument/2006/relationships/audio" Target="../media/audio2.wav"/><Relationship Id="rId1" Type="http://schemas.openxmlformats.org/officeDocument/2006/relationships/slideLayout" Target="../slideLayouts/slideLayout34.xml"/><Relationship Id="rId6" Type="http://schemas.openxmlformats.org/officeDocument/2006/relationships/image" Target="../media/image11.gif"/><Relationship Id="rId5" Type="http://schemas.openxmlformats.org/officeDocument/2006/relationships/audio" Target="../media/audio5.wav"/><Relationship Id="rId4" Type="http://schemas.openxmlformats.org/officeDocument/2006/relationships/audio" Target="../media/audio4.wav"/></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3"/>
          <p:cNvSpPr txBox="1">
            <a:spLocks noChangeArrowheads="1"/>
          </p:cNvSpPr>
          <p:nvPr/>
        </p:nvSpPr>
        <p:spPr bwMode="auto">
          <a:xfrm>
            <a:off x="2394857" y="546585"/>
            <a:ext cx="7518400" cy="512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en-US" sz="2622" b="1">
                <a:solidFill>
                  <a:srgbClr val="FF0066"/>
                </a:solidFill>
                <a:latin typeface="Times New Roman" pitchFamily="18" charset="0"/>
              </a:rPr>
              <a:t>TRƯỜNG TIỂU HỌC ……</a:t>
            </a:r>
          </a:p>
        </p:txBody>
      </p:sp>
      <p:pic>
        <p:nvPicPr>
          <p:cNvPr id="2051"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229" y="4081825"/>
            <a:ext cx="1524000" cy="197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57" name="Text Box 14"/>
          <p:cNvSpPr txBox="1">
            <a:spLocks noChangeArrowheads="1"/>
          </p:cNvSpPr>
          <p:nvPr/>
        </p:nvSpPr>
        <p:spPr bwMode="auto">
          <a:xfrm>
            <a:off x="258834" y="2929088"/>
            <a:ext cx="10901810" cy="1981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ts val="1348"/>
              </a:spcBef>
              <a:defRPr/>
            </a:pP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Môn</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Toán</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err="1">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lớp</a:t>
            </a:r>
            <a:r>
              <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2996"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4</a:t>
            </a:r>
            <a:endParaRPr lang="en-US" sz="2996"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lgn="ctr"/>
            <a:r>
              <a:rPr lang="en-US" sz="4045"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TUẦN</a:t>
            </a:r>
            <a:r>
              <a:rPr lang="en-US" sz="4045"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22: </a:t>
            </a:r>
            <a:r>
              <a:rPr lang="en-US" sz="404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(TIẾT 2)</a:t>
            </a:r>
            <a:endParaRPr lang="en-US" sz="3595" dirty="0">
              <a:solidFill>
                <a:srgbClr val="FF0000"/>
              </a:solidFill>
              <a:latin typeface="Times New Roman" panose="02020603050405020304" pitchFamily="18" charset="0"/>
              <a:ea typeface="Times New Roman" panose="02020603050405020304" pitchFamily="18" charset="0"/>
            </a:endParaRPr>
          </a:p>
          <a:p>
            <a:pPr algn="ctr" eaLnBrk="1" hangingPunct="1">
              <a:spcBef>
                <a:spcPts val="1348"/>
              </a:spcBef>
              <a:defRPr/>
            </a:pPr>
            <a:endParaRPr lang="en-US" sz="4045"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059" name="Text Box 17"/>
          <p:cNvSpPr txBox="1">
            <a:spLocks noChangeArrowheads="1"/>
          </p:cNvSpPr>
          <p:nvPr/>
        </p:nvSpPr>
        <p:spPr bwMode="auto">
          <a:xfrm>
            <a:off x="1857829" y="1545441"/>
            <a:ext cx="8592457" cy="1491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4494" b="1">
                <a:solidFill>
                  <a:srgbClr val="0000CC"/>
                </a:solidFill>
                <a:effectLst>
                  <a:outerShdw blurRad="38100" dist="38100" dir="2700000" algn="tl">
                    <a:srgbClr val="000000">
                      <a:alpha val="43137"/>
                    </a:srgbClr>
                  </a:outerShdw>
                </a:effectLst>
                <a:latin typeface="Times New Roman" pitchFamily="18" charset="0"/>
              </a:rPr>
              <a:t>CHÀO MỪNG QUÝ THẦY CÔ</a:t>
            </a:r>
          </a:p>
          <a:p>
            <a:pPr algn="ctr" eaLnBrk="1" hangingPunct="1">
              <a:defRPr/>
            </a:pPr>
            <a:r>
              <a:rPr lang="en-US" sz="4494" b="1">
                <a:solidFill>
                  <a:srgbClr val="0000CC"/>
                </a:solidFill>
                <a:effectLst>
                  <a:outerShdw blurRad="38100" dist="38100" dir="2700000" algn="tl">
                    <a:srgbClr val="000000">
                      <a:alpha val="43137"/>
                    </a:srgbClr>
                  </a:outerShdw>
                </a:effectLst>
                <a:latin typeface="Times New Roman" pitchFamily="18" charset="0"/>
              </a:rPr>
              <a:t>VỀ DỰ GIỜ THĂM LỚP</a:t>
            </a:r>
          </a:p>
        </p:txBody>
      </p:sp>
      <p:sp>
        <p:nvSpPr>
          <p:cNvPr id="2054" name="Text Box 18"/>
          <p:cNvSpPr txBox="1">
            <a:spLocks noChangeArrowheads="1"/>
          </p:cNvSpPr>
          <p:nvPr/>
        </p:nvSpPr>
        <p:spPr bwMode="auto">
          <a:xfrm>
            <a:off x="1915885" y="5398175"/>
            <a:ext cx="4475239" cy="662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07630" tIns="53815" rIns="107630" bIns="53815">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798" b="1" i="1" dirty="0" err="1">
                <a:solidFill>
                  <a:srgbClr val="FF0066"/>
                </a:solidFill>
                <a:latin typeface="Times New Roman" pitchFamily="18" charset="0"/>
              </a:rPr>
              <a:t>Giáo</a:t>
            </a:r>
            <a:r>
              <a:rPr lang="en-US" altLang="en-US" sz="1798" b="1" i="1" dirty="0">
                <a:solidFill>
                  <a:srgbClr val="FF0066"/>
                </a:solidFill>
                <a:latin typeface="Times New Roman" pitchFamily="18" charset="0"/>
              </a:rPr>
              <a:t> </a:t>
            </a:r>
            <a:r>
              <a:rPr lang="en-US" altLang="en-US" sz="1798" b="1" i="1" dirty="0" err="1">
                <a:solidFill>
                  <a:srgbClr val="FF0066"/>
                </a:solidFill>
                <a:latin typeface="Times New Roman" pitchFamily="18" charset="0"/>
              </a:rPr>
              <a:t>viên</a:t>
            </a:r>
            <a:r>
              <a:rPr lang="en-US" altLang="en-US" sz="1798" b="1" i="1" dirty="0">
                <a:solidFill>
                  <a:srgbClr val="FF0066"/>
                </a:solidFill>
                <a:latin typeface="Times New Roman" pitchFamily="18" charset="0"/>
              </a:rPr>
              <a:t>:</a:t>
            </a:r>
          </a:p>
          <a:p>
            <a:pPr eaLnBrk="1" hangingPunct="1"/>
            <a:r>
              <a:rPr lang="en-US" altLang="en-US" sz="1798" b="1" i="1" dirty="0" err="1">
                <a:solidFill>
                  <a:srgbClr val="FF0066"/>
                </a:solidFill>
                <a:latin typeface="Times New Roman" pitchFamily="18" charset="0"/>
              </a:rPr>
              <a:t>Lớp</a:t>
            </a:r>
            <a:r>
              <a:rPr lang="en-US" altLang="en-US" sz="1798" b="1" i="1" dirty="0">
                <a:solidFill>
                  <a:srgbClr val="FF0066"/>
                </a:solidFill>
                <a:latin typeface="Times New Roman" pitchFamily="18" charset="0"/>
              </a:rPr>
              <a:t>:  </a:t>
            </a:r>
            <a:r>
              <a:rPr lang="en-US" altLang="en-US" sz="1798" b="1" i="1" dirty="0" smtClean="0">
                <a:solidFill>
                  <a:srgbClr val="FF0066"/>
                </a:solidFill>
                <a:latin typeface="Times New Roman" pitchFamily="18" charset="0"/>
              </a:rPr>
              <a:t>4</a:t>
            </a:r>
            <a:endParaRPr lang="en-US" altLang="en-US" sz="1798" b="1" i="1" dirty="0">
              <a:solidFill>
                <a:srgbClr val="FF0066"/>
              </a:solidFill>
              <a:latin typeface="Times New Roman" pitchFamily="18" charset="0"/>
            </a:endParaRPr>
          </a:p>
        </p:txBody>
      </p:sp>
      <p:pic>
        <p:nvPicPr>
          <p:cNvPr id="2055" name="Picture 22" descr="bd21315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4886" y="4670913"/>
            <a:ext cx="4206724" cy="153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5"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flipV="1">
            <a:off x="833435" y="252654"/>
            <a:ext cx="1558931" cy="1999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5"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9829320" y="313785"/>
            <a:ext cx="1564876" cy="1871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flipV="1">
            <a:off x="4050695" y="1088821"/>
            <a:ext cx="4483704" cy="0"/>
          </a:xfrm>
          <a:prstGeom prst="line">
            <a:avLst/>
          </a:prstGeom>
          <a:ln>
            <a:solidFill>
              <a:srgbClr val="FF0066"/>
            </a:solidFill>
          </a:ln>
        </p:spPr>
        <p:style>
          <a:lnRef idx="2">
            <a:schemeClr val="dk1"/>
          </a:lnRef>
          <a:fillRef idx="0">
            <a:schemeClr val="dk1"/>
          </a:fillRef>
          <a:effectRef idx="1">
            <a:schemeClr val="dk1"/>
          </a:effectRef>
          <a:fontRef idx="minor">
            <a:schemeClr val="tx1"/>
          </a:fontRef>
        </p:style>
      </p:cxnSp>
      <p:pic>
        <p:nvPicPr>
          <p:cNvPr id="3" name="Picture 7" descr="BƯỚM 5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rot="9961410">
            <a:off x="9835848" y="741600"/>
            <a:ext cx="1104295" cy="1440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0" name="Picture 8" descr="animal-14[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417220" flipH="1">
            <a:off x="1909838" y="4471855"/>
            <a:ext cx="1060752" cy="771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POINSET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18287" y="3833397"/>
            <a:ext cx="3246937" cy="23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31540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repeatCount="1000000" accel="36000" decel="20000" fill="hold" grpId="0" nodeType="withEffect">
                                  <p:stCondLst>
                                    <p:cond delay="0"/>
                                  </p:stCondLst>
                                  <p:childTnLst>
                                    <p:animClr clrSpc="rgb" dir="cw">
                                      <p:cBhvr override="childStyle">
                                        <p:cTn id="6" dur="4750" fill="hold"/>
                                        <p:tgtEl>
                                          <p:spTgt spid="2059"/>
                                        </p:tgtEl>
                                        <p:attrNameLst>
                                          <p:attrName>style.color</p:attrName>
                                        </p:attrNameLst>
                                      </p:cBhvr>
                                      <p:to>
                                        <a:srgbClr val="0000FF"/>
                                      </p:to>
                                    </p:animClr>
                                  </p:childTnLst>
                                </p:cTn>
                              </p:par>
                              <p:par>
                                <p:cTn id="7" presetID="21" presetClass="emph" presetSubtype="0" repeatCount="200000" fill="hold" grpId="1" nodeType="withEffect">
                                  <p:stCondLst>
                                    <p:cond delay="0"/>
                                  </p:stCondLst>
                                  <p:childTnLst>
                                    <p:animClr clrSpc="hsl" dir="cw">
                                      <p:cBhvr override="childStyle">
                                        <p:cTn id="8" dur="2000" fill="hold"/>
                                        <p:tgtEl>
                                          <p:spTgt spid="2059"/>
                                        </p:tgtEl>
                                        <p:attrNameLst>
                                          <p:attrName>style.color</p:attrName>
                                        </p:attrNameLst>
                                      </p:cBhvr>
                                      <p:by>
                                        <p:hsl h="7200000" s="0" l="0"/>
                                      </p:by>
                                    </p:animClr>
                                    <p:animClr clrSpc="hsl" dir="cw">
                                      <p:cBhvr>
                                        <p:cTn id="9" dur="2000" fill="hold"/>
                                        <p:tgtEl>
                                          <p:spTgt spid="2059"/>
                                        </p:tgtEl>
                                        <p:attrNameLst>
                                          <p:attrName>fillcolor</p:attrName>
                                        </p:attrNameLst>
                                      </p:cBhvr>
                                      <p:by>
                                        <p:hsl h="7200000" s="0" l="0"/>
                                      </p:by>
                                    </p:animClr>
                                    <p:animClr clrSpc="hsl" dir="cw">
                                      <p:cBhvr>
                                        <p:cTn id="10" dur="2000" fill="hold"/>
                                        <p:tgtEl>
                                          <p:spTgt spid="2059"/>
                                        </p:tgtEl>
                                        <p:attrNameLst>
                                          <p:attrName>stroke.color</p:attrName>
                                        </p:attrNameLst>
                                      </p:cBhvr>
                                      <p:by>
                                        <p:hsl h="7200000" s="0" l="0"/>
                                      </p:by>
                                    </p:animClr>
                                    <p:set>
                                      <p:cBhvr>
                                        <p:cTn id="11" dur="2000" fill="hold"/>
                                        <p:tgtEl>
                                          <p:spTgt spid="205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 grpId="0"/>
      <p:bldP spid="2059"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WordArt 30">
            <a:extLst>
              <a:ext uri="{FF2B5EF4-FFF2-40B4-BE49-F238E27FC236}">
                <a16:creationId xmlns:a16="http://schemas.microsoft.com/office/drawing/2014/main" xmlns="" id="{EBA1E6DA-FD55-C1E8-C167-33E1BE92C9F6}"/>
              </a:ext>
            </a:extLst>
          </p:cNvPr>
          <p:cNvSpPr>
            <a:spLocks noChangeArrowheads="1" noChangeShapeType="1" noTextEdit="1"/>
          </p:cNvSpPr>
          <p:nvPr/>
        </p:nvSpPr>
        <p:spPr bwMode="auto">
          <a:xfrm>
            <a:off x="2150534" y="2228852"/>
            <a:ext cx="7488767" cy="3331633"/>
          </a:xfrm>
          <a:prstGeom prst="rect">
            <a:avLst/>
          </a:prstGeom>
        </p:spPr>
        <p:txBody>
          <a:bodyPr wrap="none" fromWordArt="1">
            <a:prstTxWarp prst="textChevron">
              <a:avLst>
                <a:gd name="adj" fmla="val 25000"/>
              </a:avLst>
            </a:prstTxWarp>
          </a:bodyPr>
          <a:lstStyle/>
          <a:p>
            <a:pPr defTabSz="1219170" eaLnBrk="0" fontAlgn="base" hangingPunct="0">
              <a:spcBef>
                <a:spcPct val="0"/>
              </a:spcBef>
              <a:spcAft>
                <a:spcPct val="0"/>
              </a:spcAft>
            </a:pPr>
            <a:r>
              <a:rPr lang="en-US" sz="2025"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RUNG CHUÔNG VÀNG</a:t>
            </a:r>
          </a:p>
        </p:txBody>
      </p:sp>
      <p:pic>
        <p:nvPicPr>
          <p:cNvPr id="102403" name="Picture 32" descr="Bellcoll">
            <a:hlinkClick r:id="" action="ppaction://hlinkshowjump?jump=firstslide"/>
            <a:extLst>
              <a:ext uri="{FF2B5EF4-FFF2-40B4-BE49-F238E27FC236}">
                <a16:creationId xmlns:a16="http://schemas.microsoft.com/office/drawing/2014/main" xmlns="" id="{D57732B5-189B-8286-EEA1-434BD983F06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67052" y="1240367"/>
            <a:ext cx="1274233" cy="1291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04" name="Picture 32" descr="Bellcoll">
            <a:hlinkClick r:id="" action="ppaction://hlinkshowjump?jump=firstslide"/>
            <a:extLst>
              <a:ext uri="{FF2B5EF4-FFF2-40B4-BE49-F238E27FC236}">
                <a16:creationId xmlns:a16="http://schemas.microsoft.com/office/drawing/2014/main" xmlns="" id="{BF163130-9D89-AF22-6F35-2EC88961BE5E}"/>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7696200" y="1242484"/>
            <a:ext cx="1159933" cy="1174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sndAc>
      <p:stSnd>
        <p:snd r:embed="rId2" name="Chimes 3-CL (2).wav"/>
      </p:stSnd>
    </p:sndAc>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a:extLst>
              <a:ext uri="{FF2B5EF4-FFF2-40B4-BE49-F238E27FC236}">
                <a16:creationId xmlns:a16="http://schemas.microsoft.com/office/drawing/2014/main" xmlns="" id="{700A7EF1-3C05-2CF0-6F49-B55F848ECAE1}"/>
              </a:ext>
            </a:extLst>
          </p:cNvPr>
          <p:cNvSpPr>
            <a:spLocks noChangeArrowheads="1"/>
          </p:cNvSpPr>
          <p:nvPr/>
        </p:nvSpPr>
        <p:spPr bwMode="auto">
          <a:xfrm>
            <a:off x="2419352" y="325967"/>
            <a:ext cx="9086849" cy="1943100"/>
          </a:xfrm>
          <a:prstGeom prst="roundRect">
            <a:avLst>
              <a:gd name="adj" fmla="val 16667"/>
            </a:avLst>
          </a:prstGeom>
          <a:solidFill>
            <a:srgbClr val="FFFF00"/>
          </a:solidFill>
          <a:ln w="9525">
            <a:solidFill>
              <a:srgbClr val="FF6600"/>
            </a:solidFill>
            <a:round/>
            <a:headEnd/>
            <a:tailEnd/>
          </a:ln>
        </p:spPr>
        <p:txBody>
          <a:bodyPr wrap="none" anchor="ctr"/>
          <a:lstStyle>
            <a:lvl1pPr>
              <a:lnSpc>
                <a:spcPct val="90000"/>
              </a:lnSpc>
              <a:spcBef>
                <a:spcPts val="563"/>
              </a:spcBef>
              <a:buFont typeface="Arial" panose="020B0604020202020204" pitchFamily="34" charset="0"/>
              <a:buChar char="•"/>
              <a:defRPr sz="1500">
                <a:solidFill>
                  <a:schemeClr val="tx1"/>
                </a:solidFill>
                <a:latin typeface="Calibri" panose="020F0502020204030204" pitchFamily="34" charset="0"/>
              </a:defRPr>
            </a:lvl1pPr>
            <a:lvl2pPr marL="742950" indent="-28575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defRPr>
            </a:lvl3pPr>
            <a:lvl4pPr marL="16002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1219170" fontAlgn="base">
              <a:lnSpc>
                <a:spcPct val="100000"/>
              </a:lnSpc>
              <a:spcBef>
                <a:spcPct val="0"/>
              </a:spcBef>
              <a:spcAft>
                <a:spcPct val="0"/>
              </a:spcAft>
              <a:buNone/>
            </a:pPr>
            <a:endParaRPr lang="en-US" altLang="vi-VN" sz="4800" b="1" dirty="0">
              <a:solidFill>
                <a:srgbClr val="000000"/>
              </a:solidFill>
              <a:latin typeface="Times New Roman" panose="02020603050405020304" pitchFamily="18" charset="0"/>
            </a:endParaRPr>
          </a:p>
          <a:p>
            <a:pPr algn="ctr" defTabSz="1219170" fontAlgn="base">
              <a:lnSpc>
                <a:spcPct val="100000"/>
              </a:lnSpc>
              <a:spcBef>
                <a:spcPct val="0"/>
              </a:spcBef>
              <a:spcAft>
                <a:spcPct val="0"/>
              </a:spcAft>
              <a:buNone/>
            </a:pPr>
            <a:r>
              <a:rPr lang="en-US" altLang="vi-VN" sz="4800" dirty="0" err="1" smtClean="0">
                <a:solidFill>
                  <a:srgbClr val="0D0D0D"/>
                </a:solidFill>
                <a:latin typeface="Times New Roman" panose="02020603050405020304" pitchFamily="18" charset="0"/>
                <a:cs typeface="Calibri" panose="020F0502020204030204" pitchFamily="34" charset="0"/>
              </a:rPr>
              <a:t>Thương</a:t>
            </a:r>
            <a:r>
              <a:rPr lang="en-US" altLang="vi-VN" sz="4800" dirty="0" smtClean="0">
                <a:solidFill>
                  <a:srgbClr val="0D0D0D"/>
                </a:solidFill>
                <a:latin typeface="Times New Roman" panose="02020603050405020304" pitchFamily="18" charset="0"/>
                <a:cs typeface="Calibri" panose="020F0502020204030204" pitchFamily="34" charset="0"/>
              </a:rPr>
              <a:t> </a:t>
            </a:r>
            <a:r>
              <a:rPr lang="en-US" altLang="vi-VN" sz="4800" dirty="0" err="1" smtClean="0">
                <a:solidFill>
                  <a:srgbClr val="0D0D0D"/>
                </a:solidFill>
                <a:latin typeface="Times New Roman" panose="02020603050405020304" pitchFamily="18" charset="0"/>
                <a:cs typeface="Calibri" panose="020F0502020204030204" pitchFamily="34" charset="0"/>
              </a:rPr>
              <a:t>của</a:t>
            </a:r>
            <a:r>
              <a:rPr lang="en-US" altLang="vi-VN" sz="4800" dirty="0" smtClean="0">
                <a:solidFill>
                  <a:srgbClr val="0D0D0D"/>
                </a:solidFill>
                <a:latin typeface="Times New Roman" panose="02020603050405020304" pitchFamily="18" charset="0"/>
                <a:cs typeface="Calibri" panose="020F0502020204030204" pitchFamily="34" charset="0"/>
              </a:rPr>
              <a:t> </a:t>
            </a:r>
            <a:r>
              <a:rPr lang="en-US" altLang="vi-VN" sz="4800" dirty="0" err="1" smtClean="0">
                <a:solidFill>
                  <a:srgbClr val="0D0D0D"/>
                </a:solidFill>
                <a:latin typeface="Times New Roman" panose="02020603050405020304" pitchFamily="18" charset="0"/>
                <a:cs typeface="Calibri" panose="020F0502020204030204" pitchFamily="34" charset="0"/>
              </a:rPr>
              <a:t>phép</a:t>
            </a:r>
            <a:r>
              <a:rPr lang="en-US" altLang="vi-VN" sz="4800" dirty="0" smtClean="0">
                <a:solidFill>
                  <a:srgbClr val="0D0D0D"/>
                </a:solidFill>
                <a:latin typeface="Times New Roman" panose="02020603050405020304" pitchFamily="18" charset="0"/>
                <a:cs typeface="Calibri" panose="020F0502020204030204" pitchFamily="34" charset="0"/>
              </a:rPr>
              <a:t> chia 72 000: 90 </a:t>
            </a:r>
            <a:r>
              <a:rPr lang="en-US" altLang="vi-VN" sz="4800" dirty="0" err="1" smtClean="0">
                <a:solidFill>
                  <a:srgbClr val="0D0D0D"/>
                </a:solidFill>
                <a:latin typeface="Times New Roman" panose="02020603050405020304" pitchFamily="18" charset="0"/>
                <a:cs typeface="Calibri" panose="020F0502020204030204" pitchFamily="34" charset="0"/>
              </a:rPr>
              <a:t>là</a:t>
            </a:r>
            <a:r>
              <a:rPr lang="en-US" altLang="vi-VN" sz="4800" dirty="0">
                <a:solidFill>
                  <a:srgbClr val="0D0D0D"/>
                </a:solidFill>
                <a:latin typeface="Times New Roman" panose="02020603050405020304" pitchFamily="18" charset="0"/>
                <a:cs typeface="Calibri" panose="020F0502020204030204" pitchFamily="34" charset="0"/>
              </a:rPr>
              <a:t>:</a:t>
            </a:r>
            <a:endParaRPr lang="en-US" altLang="vi-VN" sz="4800" b="1" i="1" dirty="0">
              <a:solidFill>
                <a:srgbClr val="000000"/>
              </a:solidFill>
              <a:latin typeface="Times New Roman" panose="02020603050405020304" pitchFamily="18" charset="0"/>
            </a:endParaRPr>
          </a:p>
          <a:p>
            <a:pPr algn="ctr" defTabSz="1219170" fontAlgn="base">
              <a:lnSpc>
                <a:spcPct val="100000"/>
              </a:lnSpc>
              <a:spcBef>
                <a:spcPct val="0"/>
              </a:spcBef>
              <a:spcAft>
                <a:spcPct val="0"/>
              </a:spcAft>
              <a:buNone/>
            </a:pPr>
            <a:endParaRPr lang="en-US" altLang="vi-VN" sz="4800" b="1" dirty="0">
              <a:solidFill>
                <a:srgbClr val="000000"/>
              </a:solidFill>
              <a:latin typeface="Times New Roman" panose="02020603050405020304" pitchFamily="18" charset="0"/>
            </a:endParaRPr>
          </a:p>
        </p:txBody>
      </p:sp>
      <p:grpSp>
        <p:nvGrpSpPr>
          <p:cNvPr id="103427" name="Group 51">
            <a:extLst>
              <a:ext uri="{FF2B5EF4-FFF2-40B4-BE49-F238E27FC236}">
                <a16:creationId xmlns:a16="http://schemas.microsoft.com/office/drawing/2014/main" xmlns="" id="{A47557FB-59CD-0BD8-6F80-2C865128F82B}"/>
              </a:ext>
            </a:extLst>
          </p:cNvPr>
          <p:cNvGrpSpPr>
            <a:grpSpLocks/>
          </p:cNvGrpSpPr>
          <p:nvPr/>
        </p:nvGrpSpPr>
        <p:grpSpPr bwMode="auto">
          <a:xfrm>
            <a:off x="317501" y="-55033"/>
            <a:ext cx="201084" cy="6858000"/>
            <a:chOff x="202295" y="-322943"/>
            <a:chExt cx="319314" cy="7180943"/>
          </a:xfrm>
        </p:grpSpPr>
        <p:sp>
          <p:nvSpPr>
            <p:cNvPr id="10" name="Rectangle 9">
              <a:extLst>
                <a:ext uri="{FF2B5EF4-FFF2-40B4-BE49-F238E27FC236}">
                  <a16:creationId xmlns:a16="http://schemas.microsoft.com/office/drawing/2014/main" xmlns="" id="{3BBC1FA6-D5BF-F322-8F64-D26B0E0E9DDE}"/>
                </a:ext>
              </a:extLst>
            </p:cNvPr>
            <p:cNvSpPr/>
            <p:nvPr/>
          </p:nvSpPr>
          <p:spPr bwMode="auto">
            <a:xfrm>
              <a:off x="202295" y="-322943"/>
              <a:ext cx="319314" cy="7165429"/>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defTabSz="1219170" eaLnBrk="0" fontAlgn="base" hangingPunct="0">
                <a:spcBef>
                  <a:spcPct val="0"/>
                </a:spcBef>
                <a:spcAft>
                  <a:spcPct val="0"/>
                </a:spcAft>
                <a:defRPr/>
              </a:pPr>
              <a:endParaRPr lang="en-US" sz="1500">
                <a:solidFill>
                  <a:prstClr val="black"/>
                </a:solidFill>
                <a:latin typeface=".VnTime" pitchFamily="34" charset="0"/>
              </a:endParaRPr>
            </a:p>
          </p:txBody>
        </p:sp>
        <p:sp>
          <p:nvSpPr>
            <p:cNvPr id="90153" name="Rectangle 10">
              <a:extLst>
                <a:ext uri="{FF2B5EF4-FFF2-40B4-BE49-F238E27FC236}">
                  <a16:creationId xmlns:a16="http://schemas.microsoft.com/office/drawing/2014/main" xmlns="" id="{630829B5-D011-B726-9647-04CCEC5E397F}"/>
                </a:ext>
              </a:extLst>
            </p:cNvPr>
            <p:cNvSpPr>
              <a:spLocks noChangeArrowheads="1"/>
            </p:cNvSpPr>
            <p:nvPr/>
          </p:nvSpPr>
          <p:spPr bwMode="auto">
            <a:xfrm>
              <a:off x="239269" y="-322943"/>
              <a:ext cx="228561" cy="7165429"/>
            </a:xfrm>
            <a:prstGeom prst="rect">
              <a:avLst/>
            </a:prstGeom>
            <a:solidFill>
              <a:srgbClr val="0066FF"/>
            </a:solidFill>
            <a:ln w="9525" algn="ctr">
              <a:solidFill>
                <a:schemeClr val="tx1"/>
              </a:solidFill>
              <a:round/>
              <a:headEnd/>
              <a:tailEnd/>
            </a:ln>
          </p:spPr>
          <p:txBody>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1219170" eaLnBrk="0" fontAlgn="base" hangingPunct="0">
                <a:lnSpc>
                  <a:spcPct val="100000"/>
                </a:lnSpc>
                <a:spcBef>
                  <a:spcPct val="0"/>
                </a:spcBef>
                <a:spcAft>
                  <a:spcPct val="0"/>
                </a:spcAft>
                <a:buNone/>
                <a:defRPr/>
              </a:pPr>
              <a:endParaRPr lang="en-US" sz="1500">
                <a:solidFill>
                  <a:prstClr val="black"/>
                </a:solidFill>
                <a:latin typeface=".VnTime" panose="020B7200000000000000" pitchFamily="34" charset="0"/>
              </a:endParaRPr>
            </a:p>
          </p:txBody>
        </p:sp>
        <p:sp>
          <p:nvSpPr>
            <p:cNvPr id="14" name="Rectangle 13">
              <a:extLst>
                <a:ext uri="{FF2B5EF4-FFF2-40B4-BE49-F238E27FC236}">
                  <a16:creationId xmlns:a16="http://schemas.microsoft.com/office/drawing/2014/main" xmlns="" id="{0106776C-CB7E-03A5-ED03-88BB38354B49}"/>
                </a:ext>
              </a:extLst>
            </p:cNvPr>
            <p:cNvSpPr/>
            <p:nvPr/>
          </p:nvSpPr>
          <p:spPr bwMode="auto">
            <a:xfrm>
              <a:off x="323298" y="-307429"/>
              <a:ext cx="77308" cy="7165429"/>
            </a:xfrm>
            <a:prstGeom prst="rect">
              <a:avLst/>
            </a:prstGeom>
            <a:solidFill>
              <a:srgbClr val="A3C8FF"/>
            </a:solidFill>
            <a:ln w="9525" cap="flat" cmpd="sng" algn="ctr">
              <a:noFill/>
              <a:prstDash val="solid"/>
              <a:round/>
              <a:headEnd type="none" w="med" len="med"/>
              <a:tailEnd type="none" w="med" len="med"/>
            </a:ln>
            <a:effectLst/>
          </p:spPr>
          <p:txBody>
            <a:bodyPr/>
            <a:lstStyle/>
            <a:p>
              <a:pPr defTabSz="1219170" eaLnBrk="0" fontAlgn="base" hangingPunct="0">
                <a:spcBef>
                  <a:spcPct val="0"/>
                </a:spcBef>
                <a:spcAft>
                  <a:spcPct val="0"/>
                </a:spcAft>
                <a:defRPr/>
              </a:pPr>
              <a:endParaRPr lang="en-US" sz="1500">
                <a:solidFill>
                  <a:prstClr val="black"/>
                </a:solidFill>
                <a:effectLst>
                  <a:glow rad="101600">
                    <a:srgbClr val="5B9BD5">
                      <a:satMod val="175000"/>
                      <a:alpha val="40000"/>
                    </a:srgbClr>
                  </a:glow>
                </a:effectLst>
                <a:latin typeface=".VnTime" pitchFamily="34" charset="0"/>
              </a:endParaRPr>
            </a:p>
          </p:txBody>
        </p:sp>
      </p:grpSp>
      <p:sp>
        <p:nvSpPr>
          <p:cNvPr id="3" name="AutoShape 51">
            <a:extLst>
              <a:ext uri="{FF2B5EF4-FFF2-40B4-BE49-F238E27FC236}">
                <a16:creationId xmlns:a16="http://schemas.microsoft.com/office/drawing/2014/main" xmlns="" id="{780902AD-6502-D6B4-E5D6-03437DF3AAB7}"/>
              </a:ext>
            </a:extLst>
          </p:cNvPr>
          <p:cNvSpPr>
            <a:spLocks noChangeArrowheads="1"/>
          </p:cNvSpPr>
          <p:nvPr/>
        </p:nvSpPr>
        <p:spPr bwMode="auto">
          <a:xfrm>
            <a:off x="2080684" y="2717801"/>
            <a:ext cx="3598333" cy="768351"/>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563"/>
              </a:spcBef>
              <a:buFont typeface="Arial" panose="020B0604020202020204" pitchFamily="34" charset="0"/>
              <a:buChar char="•"/>
              <a:defRPr sz="1500">
                <a:solidFill>
                  <a:schemeClr val="tx1"/>
                </a:solidFill>
                <a:latin typeface="Calibri" panose="020F0502020204030204" pitchFamily="34" charset="0"/>
              </a:defRPr>
            </a:lvl1pPr>
            <a:lvl2pPr marL="742950" indent="-28575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defRPr>
            </a:lvl3pPr>
            <a:lvl4pPr marL="16002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1219170" eaLnBrk="0" fontAlgn="base" hangingPunct="0">
              <a:lnSpc>
                <a:spcPct val="100000"/>
              </a:lnSpc>
              <a:spcBef>
                <a:spcPct val="0"/>
              </a:spcBef>
              <a:spcAft>
                <a:spcPct val="0"/>
              </a:spcAft>
              <a:buNone/>
            </a:pPr>
            <a:r>
              <a:rPr lang="en-US" altLang="vi-VN" sz="4800" b="1">
                <a:solidFill>
                  <a:srgbClr val="FFFFFF"/>
                </a:solidFill>
                <a:latin typeface="Times New Roman" panose="02020603050405020304" pitchFamily="18" charset="0"/>
              </a:rPr>
              <a:t>       100</a:t>
            </a:r>
          </a:p>
        </p:txBody>
      </p:sp>
      <p:pic>
        <p:nvPicPr>
          <p:cNvPr id="39" name="Picture 37" descr="Blue_chapterlist">
            <a:extLst>
              <a:ext uri="{FF2B5EF4-FFF2-40B4-BE49-F238E27FC236}">
                <a16:creationId xmlns:a16="http://schemas.microsoft.com/office/drawing/2014/main" xmlns="" id="{B911DA9C-F262-F0F5-6A8B-3A40FF725924}"/>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77851" y="2967567"/>
            <a:ext cx="482600" cy="298451"/>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Classicmode">
            <a:extLst>
              <a:ext uri="{FF2B5EF4-FFF2-40B4-BE49-F238E27FC236}">
                <a16:creationId xmlns:a16="http://schemas.microsoft.com/office/drawing/2014/main" xmlns="" id="{E6931B51-9EDC-2FBB-A3A1-7E0F32E15FBF}"/>
              </a:ext>
            </a:extLst>
          </p:cNvPr>
          <p:cNvPicPr>
            <a:picLocks noChangeAspect="1" noChangeArrowheads="1"/>
          </p:cNvPicPr>
          <p:nvPr/>
        </p:nvPicPr>
        <p:blipFill>
          <a:blip r:embed="rId9" cstate="print">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891118" y="2787652"/>
            <a:ext cx="1212849" cy="679449"/>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3" name="Oval 59">
            <a:hlinkHover r:id="" action="ppaction://noaction" highlightClick="1">
              <a:snd r:embed="rId10" name="cached_combo42.wav"/>
            </a:hlinkHover>
            <a:extLst>
              <a:ext uri="{FF2B5EF4-FFF2-40B4-BE49-F238E27FC236}">
                <a16:creationId xmlns:a16="http://schemas.microsoft.com/office/drawing/2014/main" xmlns="" id="{23CDB453-FDF2-FC72-CDA3-0FDD44BD8626}"/>
              </a:ext>
            </a:extLst>
          </p:cNvPr>
          <p:cNvSpPr>
            <a:spLocks noChangeArrowheads="1"/>
          </p:cNvSpPr>
          <p:nvPr/>
        </p:nvSpPr>
        <p:spPr bwMode="auto">
          <a:xfrm>
            <a:off x="1037167" y="2887134"/>
            <a:ext cx="660400" cy="46355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563"/>
              </a:spcBef>
              <a:buFont typeface="Arial" panose="020B0604020202020204" pitchFamily="34" charset="0"/>
              <a:buChar char="•"/>
              <a:defRPr sz="1500">
                <a:solidFill>
                  <a:schemeClr val="tx1"/>
                </a:solidFill>
                <a:latin typeface="Calibri" panose="020F0502020204030204" pitchFamily="34" charset="0"/>
              </a:defRPr>
            </a:lvl1pPr>
            <a:lvl2pPr marL="742950" indent="-28575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defRPr>
            </a:lvl3pPr>
            <a:lvl4pPr marL="16002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1219170" eaLnBrk="0" fontAlgn="base" hangingPunct="0">
              <a:lnSpc>
                <a:spcPct val="100000"/>
              </a:lnSpc>
              <a:spcBef>
                <a:spcPct val="0"/>
              </a:spcBef>
              <a:spcAft>
                <a:spcPct val="0"/>
              </a:spcAft>
              <a:buNone/>
            </a:pPr>
            <a:endParaRPr lang="vi-VN" altLang="vi-VN" sz="4800">
              <a:solidFill>
                <a:srgbClr val="000000"/>
              </a:solidFill>
              <a:latin typeface=".VnTime" panose="020B7200000000000000" pitchFamily="34" charset="0"/>
            </a:endParaRPr>
          </a:p>
        </p:txBody>
      </p:sp>
      <p:sp>
        <p:nvSpPr>
          <p:cNvPr id="1044" name="WordArt 226">
            <a:extLst>
              <a:ext uri="{FF2B5EF4-FFF2-40B4-BE49-F238E27FC236}">
                <a16:creationId xmlns:a16="http://schemas.microsoft.com/office/drawing/2014/main" xmlns="" id="{7DB6AC29-6301-EB4E-D17D-2C8F50671E66}"/>
              </a:ext>
            </a:extLst>
          </p:cNvPr>
          <p:cNvSpPr>
            <a:spLocks noChangeArrowheads="1" noChangeShapeType="1" noTextEdit="1"/>
          </p:cNvSpPr>
          <p:nvPr/>
        </p:nvSpPr>
        <p:spPr bwMode="auto">
          <a:xfrm>
            <a:off x="1229784" y="2973918"/>
            <a:ext cx="370416" cy="292100"/>
          </a:xfrm>
          <a:prstGeom prst="rect">
            <a:avLst/>
          </a:prstGeom>
        </p:spPr>
        <p:txBody>
          <a:bodyPr wrap="none" fromWordArt="1">
            <a:prstTxWarp prst="textInflate">
              <a:avLst>
                <a:gd name="adj" fmla="val 13634"/>
              </a:avLst>
            </a:prstTxWarp>
          </a:bodyPr>
          <a:lstStyle/>
          <a:p>
            <a:pPr algn="ctr" defTabSz="1219170" eaLnBrk="0" fontAlgn="base" hangingPunct="0">
              <a:spcBef>
                <a:spcPct val="0"/>
              </a:spcBef>
              <a:spcAft>
                <a:spcPct val="0"/>
              </a:spcAft>
            </a:pPr>
            <a:r>
              <a:rPr lang="en-US" sz="4800" kern="10">
                <a:ln w="9525">
                  <a:solidFill>
                    <a:srgbClr val="FFFF00"/>
                  </a:solidFill>
                  <a:round/>
                  <a:headEnd/>
                  <a:tailEnd/>
                </a:ln>
                <a:solidFill>
                  <a:srgbClr val="FFFF00"/>
                </a:solidFill>
                <a:latin typeface="Arial" panose="020B0604020202020204" pitchFamily="34" charset="0"/>
                <a:cs typeface="Arial" panose="020B0604020202020204" pitchFamily="34" charset="0"/>
              </a:rPr>
              <a:t>A</a:t>
            </a:r>
          </a:p>
        </p:txBody>
      </p:sp>
      <p:sp>
        <p:nvSpPr>
          <p:cNvPr id="4" name="AutoShape 51">
            <a:extLst>
              <a:ext uri="{FF2B5EF4-FFF2-40B4-BE49-F238E27FC236}">
                <a16:creationId xmlns:a16="http://schemas.microsoft.com/office/drawing/2014/main" xmlns="" id="{C5DF82E0-A8A6-E799-FCE7-F48B3AEAB77D}"/>
              </a:ext>
            </a:extLst>
          </p:cNvPr>
          <p:cNvSpPr>
            <a:spLocks noChangeArrowheads="1"/>
          </p:cNvSpPr>
          <p:nvPr/>
        </p:nvSpPr>
        <p:spPr bwMode="auto">
          <a:xfrm>
            <a:off x="2103967" y="5293784"/>
            <a:ext cx="3575051" cy="717549"/>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563"/>
              </a:spcBef>
              <a:buFont typeface="Arial" panose="020B0604020202020204" pitchFamily="34" charset="0"/>
              <a:buChar char="•"/>
              <a:defRPr sz="1500">
                <a:solidFill>
                  <a:schemeClr val="tx1"/>
                </a:solidFill>
                <a:latin typeface="Calibri" panose="020F0502020204030204" pitchFamily="34" charset="0"/>
              </a:defRPr>
            </a:lvl1pPr>
            <a:lvl2pPr marL="742950" indent="-28575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defRPr>
            </a:lvl3pPr>
            <a:lvl4pPr marL="16002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1219170" eaLnBrk="0" fontAlgn="base" hangingPunct="0">
              <a:lnSpc>
                <a:spcPct val="100000"/>
              </a:lnSpc>
              <a:spcBef>
                <a:spcPct val="0"/>
              </a:spcBef>
              <a:spcAft>
                <a:spcPct val="0"/>
              </a:spcAft>
              <a:buNone/>
            </a:pPr>
            <a:r>
              <a:rPr lang="en-US" altLang="vi-VN" sz="4800" b="1" dirty="0">
                <a:solidFill>
                  <a:srgbClr val="FFFFFF"/>
                </a:solidFill>
                <a:latin typeface="Times New Roman" panose="02020603050405020304" pitchFamily="18" charset="0"/>
              </a:rPr>
              <a:t>       </a:t>
            </a:r>
            <a:r>
              <a:rPr lang="en-US" altLang="vi-VN" sz="4800" b="1" dirty="0" smtClean="0">
                <a:solidFill>
                  <a:srgbClr val="FFFFFF"/>
                </a:solidFill>
                <a:latin typeface="Times New Roman" panose="02020603050405020304" pitchFamily="18" charset="0"/>
              </a:rPr>
              <a:t>80</a:t>
            </a:r>
            <a:endParaRPr lang="en-US" altLang="vi-VN" sz="4800" b="1" dirty="0">
              <a:solidFill>
                <a:srgbClr val="FFFFFF"/>
              </a:solidFill>
              <a:latin typeface="Times New Roman" panose="02020603050405020304" pitchFamily="18" charset="0"/>
            </a:endParaRPr>
          </a:p>
        </p:txBody>
      </p:sp>
      <p:pic>
        <p:nvPicPr>
          <p:cNvPr id="5" name="Picture 37" descr="Blue_chapterlist">
            <a:extLst>
              <a:ext uri="{FF2B5EF4-FFF2-40B4-BE49-F238E27FC236}">
                <a16:creationId xmlns:a16="http://schemas.microsoft.com/office/drawing/2014/main" xmlns="" id="{9276709B-1C1B-0A18-C9B5-0ED6B88CDF41}"/>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0701" y="4191001"/>
            <a:ext cx="480484" cy="300567"/>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9" descr="Classicmode">
            <a:extLst>
              <a:ext uri="{FF2B5EF4-FFF2-40B4-BE49-F238E27FC236}">
                <a16:creationId xmlns:a16="http://schemas.microsoft.com/office/drawing/2014/main" xmlns="" id="{CEB6021B-AB63-CE8F-5321-225DB1475061}"/>
              </a:ext>
            </a:extLst>
          </p:cNvPr>
          <p:cNvPicPr>
            <a:picLocks noChangeAspect="1" noChangeArrowheads="1"/>
          </p:cNvPicPr>
          <p:nvPr/>
        </p:nvPicPr>
        <p:blipFill>
          <a:blip r:embed="rId9" cstate="print">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821267" y="4023785"/>
            <a:ext cx="1212851" cy="681567"/>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59">
            <a:hlinkHover r:id="" action="ppaction://noaction" highlightClick="1">
              <a:snd r:embed="rId10" name="cached_combo42.wav"/>
            </a:hlinkHover>
            <a:extLst>
              <a:ext uri="{FF2B5EF4-FFF2-40B4-BE49-F238E27FC236}">
                <a16:creationId xmlns:a16="http://schemas.microsoft.com/office/drawing/2014/main" xmlns="" id="{51CEDE40-D583-825E-FC33-3425DE5B82B4}"/>
              </a:ext>
            </a:extLst>
          </p:cNvPr>
          <p:cNvSpPr>
            <a:spLocks noChangeArrowheads="1"/>
          </p:cNvSpPr>
          <p:nvPr/>
        </p:nvSpPr>
        <p:spPr bwMode="auto">
          <a:xfrm>
            <a:off x="946151" y="4157134"/>
            <a:ext cx="662516" cy="46355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563"/>
              </a:spcBef>
              <a:buFont typeface="Arial" panose="020B0604020202020204" pitchFamily="34" charset="0"/>
              <a:buChar char="•"/>
              <a:defRPr sz="1500">
                <a:solidFill>
                  <a:schemeClr val="tx1"/>
                </a:solidFill>
                <a:latin typeface="Calibri" panose="020F0502020204030204" pitchFamily="34" charset="0"/>
              </a:defRPr>
            </a:lvl1pPr>
            <a:lvl2pPr marL="742950" indent="-28575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defRPr>
            </a:lvl3pPr>
            <a:lvl4pPr marL="16002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1219170" eaLnBrk="0" fontAlgn="base" hangingPunct="0">
              <a:lnSpc>
                <a:spcPct val="100000"/>
              </a:lnSpc>
              <a:spcBef>
                <a:spcPct val="0"/>
              </a:spcBef>
              <a:spcAft>
                <a:spcPct val="0"/>
              </a:spcAft>
              <a:buNone/>
            </a:pPr>
            <a:endParaRPr lang="vi-VN" altLang="vi-VN" sz="4800">
              <a:solidFill>
                <a:srgbClr val="000000"/>
              </a:solidFill>
              <a:latin typeface=".VnTime" panose="020B7200000000000000" pitchFamily="34" charset="0"/>
            </a:endParaRPr>
          </a:p>
        </p:txBody>
      </p:sp>
      <p:sp>
        <p:nvSpPr>
          <p:cNvPr id="8" name="WordArt 226">
            <a:extLst>
              <a:ext uri="{FF2B5EF4-FFF2-40B4-BE49-F238E27FC236}">
                <a16:creationId xmlns:a16="http://schemas.microsoft.com/office/drawing/2014/main" xmlns="" id="{5470D740-54D1-C86B-306C-48582375E94D}"/>
              </a:ext>
            </a:extLst>
          </p:cNvPr>
          <p:cNvSpPr>
            <a:spLocks noChangeArrowheads="1" noChangeShapeType="1" noTextEdit="1"/>
          </p:cNvSpPr>
          <p:nvPr/>
        </p:nvSpPr>
        <p:spPr bwMode="auto">
          <a:xfrm>
            <a:off x="1138768" y="4243918"/>
            <a:ext cx="370417" cy="292100"/>
          </a:xfrm>
          <a:prstGeom prst="rect">
            <a:avLst/>
          </a:prstGeom>
        </p:spPr>
        <p:txBody>
          <a:bodyPr wrap="none" fromWordArt="1">
            <a:prstTxWarp prst="textInflate">
              <a:avLst>
                <a:gd name="adj" fmla="val 13634"/>
              </a:avLst>
            </a:prstTxWarp>
          </a:bodyPr>
          <a:lstStyle/>
          <a:p>
            <a:pPr algn="ctr" defTabSz="1219170" eaLnBrk="0" fontAlgn="base" hangingPunct="0">
              <a:spcBef>
                <a:spcPct val="0"/>
              </a:spcBef>
              <a:spcAft>
                <a:spcPct val="0"/>
              </a:spcAft>
            </a:pPr>
            <a:r>
              <a:rPr lang="en-US" sz="4800" kern="10">
                <a:ln w="9525">
                  <a:solidFill>
                    <a:srgbClr val="FFFF00"/>
                  </a:solidFill>
                  <a:round/>
                  <a:headEnd/>
                  <a:tailEnd/>
                </a:ln>
                <a:solidFill>
                  <a:srgbClr val="FFFF00"/>
                </a:solidFill>
                <a:latin typeface="Arial" panose="020B0604020202020204" pitchFamily="34" charset="0"/>
                <a:cs typeface="Arial" panose="020B0604020202020204" pitchFamily="34" charset="0"/>
              </a:rPr>
              <a:t>B</a:t>
            </a:r>
          </a:p>
        </p:txBody>
      </p:sp>
      <p:pic>
        <p:nvPicPr>
          <p:cNvPr id="9" name="Picture 37" descr="Blue_chapterlist">
            <a:extLst>
              <a:ext uri="{FF2B5EF4-FFF2-40B4-BE49-F238E27FC236}">
                <a16:creationId xmlns:a16="http://schemas.microsoft.com/office/drawing/2014/main" xmlns="" id="{3350B656-4B57-56F6-E1C7-E9698E8C8034}"/>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6901" y="5490633"/>
            <a:ext cx="480484" cy="298451"/>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39" descr="Classicmode">
            <a:extLst>
              <a:ext uri="{FF2B5EF4-FFF2-40B4-BE49-F238E27FC236}">
                <a16:creationId xmlns:a16="http://schemas.microsoft.com/office/drawing/2014/main" xmlns="" id="{66E324FE-7FA0-C1F5-C061-52902A192EB5}"/>
              </a:ext>
            </a:extLst>
          </p:cNvPr>
          <p:cNvPicPr>
            <a:picLocks noChangeAspect="1" noChangeArrowheads="1"/>
          </p:cNvPicPr>
          <p:nvPr/>
        </p:nvPicPr>
        <p:blipFill>
          <a:blip r:embed="rId9" cstate="print">
            <a:clrChange>
              <a:clrFrom>
                <a:srgbClr val="2C2761"/>
              </a:clrFrom>
              <a:clrTo>
                <a:srgbClr val="2C2761">
                  <a:alpha val="0"/>
                </a:srgbClr>
              </a:clrTo>
            </a:clrChange>
            <a:extLst>
              <a:ext uri="{28A0092B-C50C-407E-A947-70E740481C1C}">
                <a14:useLocalDpi xmlns:a14="http://schemas.microsoft.com/office/drawing/2010/main" val="0"/>
              </a:ext>
            </a:extLst>
          </a:blip>
          <a:srcRect/>
          <a:stretch>
            <a:fillRect/>
          </a:stretch>
        </p:blipFill>
        <p:spPr bwMode="auto">
          <a:xfrm>
            <a:off x="897467" y="5274734"/>
            <a:ext cx="1212851" cy="681567"/>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Oval 59">
            <a:hlinkHover r:id="" action="ppaction://noaction" highlightClick="1">
              <a:snd r:embed="rId10" name="cached_combo42.wav"/>
            </a:hlinkHover>
            <a:extLst>
              <a:ext uri="{FF2B5EF4-FFF2-40B4-BE49-F238E27FC236}">
                <a16:creationId xmlns:a16="http://schemas.microsoft.com/office/drawing/2014/main" xmlns="" id="{CE724A29-E6E6-388C-0369-43DB781B067C}"/>
              </a:ext>
            </a:extLst>
          </p:cNvPr>
          <p:cNvSpPr>
            <a:spLocks noChangeArrowheads="1"/>
          </p:cNvSpPr>
          <p:nvPr/>
        </p:nvSpPr>
        <p:spPr bwMode="auto">
          <a:xfrm>
            <a:off x="1022351" y="5408084"/>
            <a:ext cx="660400" cy="463549"/>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563"/>
              </a:spcBef>
              <a:buFont typeface="Arial" panose="020B0604020202020204" pitchFamily="34" charset="0"/>
              <a:buChar char="•"/>
              <a:defRPr sz="1500">
                <a:solidFill>
                  <a:schemeClr val="tx1"/>
                </a:solidFill>
                <a:latin typeface="Calibri" panose="020F0502020204030204" pitchFamily="34" charset="0"/>
              </a:defRPr>
            </a:lvl1pPr>
            <a:lvl2pPr marL="742950" indent="-28575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defRPr>
            </a:lvl3pPr>
            <a:lvl4pPr marL="16002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1219170" eaLnBrk="0" fontAlgn="base" hangingPunct="0">
              <a:lnSpc>
                <a:spcPct val="100000"/>
              </a:lnSpc>
              <a:spcBef>
                <a:spcPct val="0"/>
              </a:spcBef>
              <a:spcAft>
                <a:spcPct val="0"/>
              </a:spcAft>
              <a:buNone/>
            </a:pPr>
            <a:endParaRPr lang="vi-VN" altLang="vi-VN" sz="4800">
              <a:solidFill>
                <a:srgbClr val="000000"/>
              </a:solidFill>
              <a:latin typeface=".VnTime" panose="020B7200000000000000" pitchFamily="34" charset="0"/>
            </a:endParaRPr>
          </a:p>
        </p:txBody>
      </p:sp>
      <p:sp>
        <p:nvSpPr>
          <p:cNvPr id="13" name="WordArt 226">
            <a:extLst>
              <a:ext uri="{FF2B5EF4-FFF2-40B4-BE49-F238E27FC236}">
                <a16:creationId xmlns:a16="http://schemas.microsoft.com/office/drawing/2014/main" xmlns="" id="{76C8862B-FF4E-092F-CB33-E569C4EA08D2}"/>
              </a:ext>
            </a:extLst>
          </p:cNvPr>
          <p:cNvSpPr>
            <a:spLocks noChangeArrowheads="1" noChangeShapeType="1" noTextEdit="1"/>
          </p:cNvSpPr>
          <p:nvPr/>
        </p:nvSpPr>
        <p:spPr bwMode="auto">
          <a:xfrm>
            <a:off x="1214968" y="5524501"/>
            <a:ext cx="370417" cy="292100"/>
          </a:xfrm>
          <a:prstGeom prst="rect">
            <a:avLst/>
          </a:prstGeom>
        </p:spPr>
        <p:txBody>
          <a:bodyPr wrap="none" fromWordArt="1">
            <a:prstTxWarp prst="textInflate">
              <a:avLst>
                <a:gd name="adj" fmla="val 13634"/>
              </a:avLst>
            </a:prstTxWarp>
          </a:bodyPr>
          <a:lstStyle/>
          <a:p>
            <a:pPr algn="ctr" defTabSz="1219170" eaLnBrk="0" fontAlgn="base" hangingPunct="0">
              <a:spcBef>
                <a:spcPct val="0"/>
              </a:spcBef>
              <a:spcAft>
                <a:spcPct val="0"/>
              </a:spcAft>
            </a:pPr>
            <a:r>
              <a:rPr lang="en-US" sz="4800" kern="10">
                <a:ln w="9525">
                  <a:solidFill>
                    <a:srgbClr val="FFFF00"/>
                  </a:solidFill>
                  <a:round/>
                  <a:headEnd/>
                  <a:tailEnd/>
                </a:ln>
                <a:solidFill>
                  <a:srgbClr val="FFFF00"/>
                </a:solidFill>
                <a:latin typeface="Arial" panose="020B0604020202020204" pitchFamily="34" charset="0"/>
                <a:cs typeface="Arial" panose="020B0604020202020204" pitchFamily="34" charset="0"/>
              </a:rPr>
              <a:t>C</a:t>
            </a:r>
          </a:p>
        </p:txBody>
      </p:sp>
      <p:sp>
        <p:nvSpPr>
          <p:cNvPr id="15" name="AutoShape 51">
            <a:extLst>
              <a:ext uri="{FF2B5EF4-FFF2-40B4-BE49-F238E27FC236}">
                <a16:creationId xmlns:a16="http://schemas.microsoft.com/office/drawing/2014/main" xmlns="" id="{59A5A05D-8E6F-D8CE-8BB6-9C2548F0D7EE}"/>
              </a:ext>
            </a:extLst>
          </p:cNvPr>
          <p:cNvSpPr>
            <a:spLocks noChangeArrowheads="1"/>
          </p:cNvSpPr>
          <p:nvPr/>
        </p:nvSpPr>
        <p:spPr bwMode="auto">
          <a:xfrm>
            <a:off x="2027768" y="3996267"/>
            <a:ext cx="3560233" cy="753533"/>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nSpc>
                <a:spcPct val="90000"/>
              </a:lnSpc>
              <a:spcBef>
                <a:spcPts val="563"/>
              </a:spcBef>
              <a:buFont typeface="Arial" panose="020B0604020202020204" pitchFamily="34" charset="0"/>
              <a:buChar char="•"/>
              <a:defRPr sz="1500">
                <a:solidFill>
                  <a:schemeClr val="tx1"/>
                </a:solidFill>
                <a:latin typeface="Calibri" panose="020F0502020204030204" pitchFamily="34" charset="0"/>
              </a:defRPr>
            </a:lvl1pPr>
            <a:lvl2pPr marL="742950" indent="-28575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275"/>
              </a:spcBef>
              <a:buFont typeface="Arial" panose="020B0604020202020204" pitchFamily="34" charset="0"/>
              <a:buChar char="•"/>
              <a:defRPr sz="1100">
                <a:solidFill>
                  <a:schemeClr val="tx1"/>
                </a:solidFill>
                <a:latin typeface="Calibri" panose="020F0502020204030204" pitchFamily="34" charset="0"/>
              </a:defRPr>
            </a:lvl3pPr>
            <a:lvl4pPr marL="16002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2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2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defTabSz="1219170" fontAlgn="base">
              <a:lnSpc>
                <a:spcPct val="100000"/>
              </a:lnSpc>
              <a:spcBef>
                <a:spcPct val="0"/>
              </a:spcBef>
              <a:spcAft>
                <a:spcPct val="0"/>
              </a:spcAft>
              <a:buNone/>
            </a:pPr>
            <a:r>
              <a:rPr lang="en-US" altLang="vi-VN" sz="4800" b="1" dirty="0">
                <a:solidFill>
                  <a:srgbClr val="FFFFFF"/>
                </a:solidFill>
                <a:latin typeface="Times New Roman" panose="02020603050405020304" pitchFamily="18" charset="0"/>
              </a:rPr>
              <a:t>         </a:t>
            </a:r>
            <a:r>
              <a:rPr lang="en-US" altLang="vi-VN" sz="4800" b="1" dirty="0" smtClean="0">
                <a:solidFill>
                  <a:srgbClr val="FFFFFF"/>
                </a:solidFill>
                <a:latin typeface="Times New Roman" panose="02020603050405020304" pitchFamily="18" charset="0"/>
              </a:rPr>
              <a:t>800</a:t>
            </a:r>
            <a:endParaRPr lang="en-US" altLang="vi-VN" sz="4800" b="1" dirty="0">
              <a:solidFill>
                <a:srgbClr val="FFFFFF"/>
              </a:solidFill>
              <a:latin typeface="Times New Roman" panose="02020603050405020304" pitchFamily="18" charset="0"/>
            </a:endParaRPr>
          </a:p>
        </p:txBody>
      </p:sp>
      <p:sp>
        <p:nvSpPr>
          <p:cNvPr id="66587" name="AutoShape 27">
            <a:extLst>
              <a:ext uri="{FF2B5EF4-FFF2-40B4-BE49-F238E27FC236}">
                <a16:creationId xmlns:a16="http://schemas.microsoft.com/office/drawing/2014/main" xmlns="" id="{0A501B3F-C87B-AD15-076F-B23494F4AFAF}"/>
              </a:ext>
            </a:extLst>
          </p:cNvPr>
          <p:cNvSpPr>
            <a:spLocks noChangeArrowheads="1"/>
          </p:cNvSpPr>
          <p:nvPr/>
        </p:nvSpPr>
        <p:spPr bwMode="auto">
          <a:xfrm>
            <a:off x="393700" y="192618"/>
            <a:ext cx="2025651" cy="1911349"/>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0"/>
              </a:spcBef>
              <a:spcAft>
                <a:spcPct val="0"/>
              </a:spcAft>
              <a:buNone/>
              <a:defRPr/>
            </a:pPr>
            <a:endParaRPr lang="en-US" sz="1351">
              <a:solidFill>
                <a:prstClr val="black"/>
              </a:solidFill>
            </a:endParaRPr>
          </a:p>
        </p:txBody>
      </p:sp>
      <p:sp>
        <p:nvSpPr>
          <p:cNvPr id="66588" name="WordArt 28">
            <a:extLst>
              <a:ext uri="{FF2B5EF4-FFF2-40B4-BE49-F238E27FC236}">
                <a16:creationId xmlns:a16="http://schemas.microsoft.com/office/drawing/2014/main" xmlns="" id="{5374B253-8670-7E1F-1792-E54A1E938C30}"/>
              </a:ext>
            </a:extLst>
          </p:cNvPr>
          <p:cNvSpPr>
            <a:spLocks noChangeArrowheads="1" noChangeShapeType="1" noTextEdit="1"/>
          </p:cNvSpPr>
          <p:nvPr/>
        </p:nvSpPr>
        <p:spPr bwMode="auto">
          <a:xfrm>
            <a:off x="778933" y="770467"/>
            <a:ext cx="1178984" cy="755651"/>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b="1" kern="10">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Câu 1</a:t>
            </a:r>
          </a:p>
        </p:txBody>
      </p:sp>
      <p:sp>
        <p:nvSpPr>
          <p:cNvPr id="66593" name="WordArt 33">
            <a:extLst>
              <a:ext uri="{FF2B5EF4-FFF2-40B4-BE49-F238E27FC236}">
                <a16:creationId xmlns:a16="http://schemas.microsoft.com/office/drawing/2014/main" xmlns="" id="{BA4ABE2F-4270-B2A0-73DE-A939E055AE31}"/>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0</a:t>
            </a:r>
          </a:p>
        </p:txBody>
      </p:sp>
      <p:sp>
        <p:nvSpPr>
          <p:cNvPr id="66594" name="WordArt 34">
            <a:extLst>
              <a:ext uri="{FF2B5EF4-FFF2-40B4-BE49-F238E27FC236}">
                <a16:creationId xmlns:a16="http://schemas.microsoft.com/office/drawing/2014/main" xmlns="" id="{1817E88B-9759-7FCD-B5C2-A8CF20A75612}"/>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a:t>
            </a:r>
          </a:p>
        </p:txBody>
      </p:sp>
      <p:sp>
        <p:nvSpPr>
          <p:cNvPr id="66595" name="WordArt 35">
            <a:extLst>
              <a:ext uri="{FF2B5EF4-FFF2-40B4-BE49-F238E27FC236}">
                <a16:creationId xmlns:a16="http://schemas.microsoft.com/office/drawing/2014/main" xmlns="" id="{AF4B8E92-66A4-F988-1DB2-1AF55105FCB3}"/>
              </a:ext>
            </a:extLst>
          </p:cNvPr>
          <p:cNvSpPr>
            <a:spLocks noChangeArrowheads="1" noChangeShapeType="1" noTextEdit="1"/>
          </p:cNvSpPr>
          <p:nvPr/>
        </p:nvSpPr>
        <p:spPr bwMode="auto">
          <a:xfrm>
            <a:off x="10090152" y="3829051"/>
            <a:ext cx="501649" cy="673100"/>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2</a:t>
            </a:r>
          </a:p>
        </p:txBody>
      </p:sp>
      <p:sp>
        <p:nvSpPr>
          <p:cNvPr id="66596" name="WordArt 36">
            <a:extLst>
              <a:ext uri="{FF2B5EF4-FFF2-40B4-BE49-F238E27FC236}">
                <a16:creationId xmlns:a16="http://schemas.microsoft.com/office/drawing/2014/main" xmlns="" id="{567375ED-AFD1-5D65-3DB5-B8026BA54922}"/>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3</a:t>
            </a:r>
          </a:p>
        </p:txBody>
      </p:sp>
      <p:sp>
        <p:nvSpPr>
          <p:cNvPr id="66597" name="WordArt 37">
            <a:extLst>
              <a:ext uri="{FF2B5EF4-FFF2-40B4-BE49-F238E27FC236}">
                <a16:creationId xmlns:a16="http://schemas.microsoft.com/office/drawing/2014/main" xmlns="" id="{8B95328B-D0A1-9D67-9CCD-71B0B1C31BFC}"/>
              </a:ext>
            </a:extLst>
          </p:cNvPr>
          <p:cNvSpPr>
            <a:spLocks noChangeArrowheads="1" noChangeShapeType="1" noTextEdit="1"/>
          </p:cNvSpPr>
          <p:nvPr/>
        </p:nvSpPr>
        <p:spPr bwMode="auto">
          <a:xfrm>
            <a:off x="10124018"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4</a:t>
            </a:r>
          </a:p>
        </p:txBody>
      </p:sp>
      <p:sp>
        <p:nvSpPr>
          <p:cNvPr id="66598" name="WordArt 38">
            <a:extLst>
              <a:ext uri="{FF2B5EF4-FFF2-40B4-BE49-F238E27FC236}">
                <a16:creationId xmlns:a16="http://schemas.microsoft.com/office/drawing/2014/main" xmlns="" id="{1EDD3177-E598-D828-9494-9DC2158BFDA3}"/>
              </a:ext>
            </a:extLst>
          </p:cNvPr>
          <p:cNvSpPr>
            <a:spLocks noChangeArrowheads="1" noChangeShapeType="1" noTextEdit="1"/>
          </p:cNvSpPr>
          <p:nvPr/>
        </p:nvSpPr>
        <p:spPr bwMode="auto">
          <a:xfrm>
            <a:off x="10098618"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5</a:t>
            </a:r>
          </a:p>
        </p:txBody>
      </p:sp>
      <p:sp>
        <p:nvSpPr>
          <p:cNvPr id="66599" name="WordArt 39">
            <a:extLst>
              <a:ext uri="{FF2B5EF4-FFF2-40B4-BE49-F238E27FC236}">
                <a16:creationId xmlns:a16="http://schemas.microsoft.com/office/drawing/2014/main" xmlns="" id="{B1221164-BBCF-2535-1794-C7B653EB41A4}"/>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6</a:t>
            </a:r>
          </a:p>
        </p:txBody>
      </p:sp>
      <p:sp>
        <p:nvSpPr>
          <p:cNvPr id="66600" name="WordArt 40">
            <a:extLst>
              <a:ext uri="{FF2B5EF4-FFF2-40B4-BE49-F238E27FC236}">
                <a16:creationId xmlns:a16="http://schemas.microsoft.com/office/drawing/2014/main" xmlns="" id="{213C50E4-5204-8EAC-2DD0-083BDC847CF3}"/>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7</a:t>
            </a:r>
          </a:p>
        </p:txBody>
      </p:sp>
      <p:sp>
        <p:nvSpPr>
          <p:cNvPr id="66601" name="WordArt 41">
            <a:extLst>
              <a:ext uri="{FF2B5EF4-FFF2-40B4-BE49-F238E27FC236}">
                <a16:creationId xmlns:a16="http://schemas.microsoft.com/office/drawing/2014/main" xmlns="" id="{FC3D5654-5DC6-A010-EAF5-9465F02B16D9}"/>
              </a:ext>
            </a:extLst>
          </p:cNvPr>
          <p:cNvSpPr>
            <a:spLocks noChangeArrowheads="1" noChangeShapeType="1" noTextEdit="1"/>
          </p:cNvSpPr>
          <p:nvPr/>
        </p:nvSpPr>
        <p:spPr bwMode="auto">
          <a:xfrm>
            <a:off x="10090152" y="3839634"/>
            <a:ext cx="501649" cy="673100"/>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8</a:t>
            </a:r>
          </a:p>
        </p:txBody>
      </p:sp>
      <p:sp>
        <p:nvSpPr>
          <p:cNvPr id="66602" name="WordArt 42">
            <a:extLst>
              <a:ext uri="{FF2B5EF4-FFF2-40B4-BE49-F238E27FC236}">
                <a16:creationId xmlns:a16="http://schemas.microsoft.com/office/drawing/2014/main" xmlns="" id="{A2D7ADBB-70AF-E47B-B969-FF9DACE9F922}"/>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9</a:t>
            </a:r>
          </a:p>
        </p:txBody>
      </p:sp>
      <p:sp>
        <p:nvSpPr>
          <p:cNvPr id="66603" name="WordArt 43">
            <a:extLst>
              <a:ext uri="{FF2B5EF4-FFF2-40B4-BE49-F238E27FC236}">
                <a16:creationId xmlns:a16="http://schemas.microsoft.com/office/drawing/2014/main" xmlns="" id="{BDE5F877-70BC-CAE5-0F1B-B419826F29EC}"/>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10</a:t>
            </a:r>
          </a:p>
        </p:txBody>
      </p:sp>
      <p:sp>
        <p:nvSpPr>
          <p:cNvPr id="66604" name="WordArt 44">
            <a:extLst>
              <a:ext uri="{FF2B5EF4-FFF2-40B4-BE49-F238E27FC236}">
                <a16:creationId xmlns:a16="http://schemas.microsoft.com/office/drawing/2014/main" xmlns="" id="{566BA54D-59DB-29C1-6843-0E1893B600DF}"/>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11</a:t>
            </a:r>
          </a:p>
        </p:txBody>
      </p:sp>
      <p:sp>
        <p:nvSpPr>
          <p:cNvPr id="66605" name="WordArt 45">
            <a:extLst>
              <a:ext uri="{FF2B5EF4-FFF2-40B4-BE49-F238E27FC236}">
                <a16:creationId xmlns:a16="http://schemas.microsoft.com/office/drawing/2014/main" xmlns="" id="{28C02D4D-3FD4-9975-4F12-1FFBE2BFECC0}"/>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12</a:t>
            </a:r>
          </a:p>
        </p:txBody>
      </p:sp>
      <p:sp>
        <p:nvSpPr>
          <p:cNvPr id="66606" name="WordArt 46">
            <a:extLst>
              <a:ext uri="{FF2B5EF4-FFF2-40B4-BE49-F238E27FC236}">
                <a16:creationId xmlns:a16="http://schemas.microsoft.com/office/drawing/2014/main" xmlns="" id="{86C4300D-159A-5696-A498-E2BBE4BD09AB}"/>
              </a:ext>
            </a:extLst>
          </p:cNvPr>
          <p:cNvSpPr>
            <a:spLocks noChangeArrowheads="1" noChangeShapeType="1" noTextEdit="1"/>
          </p:cNvSpPr>
          <p:nvPr/>
        </p:nvSpPr>
        <p:spPr bwMode="auto">
          <a:xfrm>
            <a:off x="10081684" y="3835401"/>
            <a:ext cx="499533" cy="673100"/>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13</a:t>
            </a:r>
          </a:p>
        </p:txBody>
      </p:sp>
      <p:sp>
        <p:nvSpPr>
          <p:cNvPr id="66607" name="WordArt 47">
            <a:extLst>
              <a:ext uri="{FF2B5EF4-FFF2-40B4-BE49-F238E27FC236}">
                <a16:creationId xmlns:a16="http://schemas.microsoft.com/office/drawing/2014/main" xmlns="" id="{4B619A0F-9755-23FA-13AD-DD483155A313}"/>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14</a:t>
            </a:r>
          </a:p>
        </p:txBody>
      </p:sp>
      <p:sp>
        <p:nvSpPr>
          <p:cNvPr id="66608" name="WordArt 48">
            <a:extLst>
              <a:ext uri="{FF2B5EF4-FFF2-40B4-BE49-F238E27FC236}">
                <a16:creationId xmlns:a16="http://schemas.microsoft.com/office/drawing/2014/main" xmlns="" id="{F955D319-811C-19DA-4A6C-6BA7D4A63C1C}"/>
              </a:ext>
            </a:extLst>
          </p:cNvPr>
          <p:cNvSpPr>
            <a:spLocks noChangeArrowheads="1" noChangeShapeType="1" noTextEdit="1"/>
          </p:cNvSpPr>
          <p:nvPr/>
        </p:nvSpPr>
        <p:spPr bwMode="auto">
          <a:xfrm>
            <a:off x="10088034" y="3848101"/>
            <a:ext cx="499533" cy="675217"/>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15</a:t>
            </a:r>
          </a:p>
        </p:txBody>
      </p:sp>
      <p:grpSp>
        <p:nvGrpSpPr>
          <p:cNvPr id="66609" name="Group 49">
            <a:extLst>
              <a:ext uri="{FF2B5EF4-FFF2-40B4-BE49-F238E27FC236}">
                <a16:creationId xmlns:a16="http://schemas.microsoft.com/office/drawing/2014/main" xmlns="" id="{D1135ED1-6555-034A-92FE-B677609E417E}"/>
              </a:ext>
            </a:extLst>
          </p:cNvPr>
          <p:cNvGrpSpPr>
            <a:grpSpLocks/>
          </p:cNvGrpSpPr>
          <p:nvPr/>
        </p:nvGrpSpPr>
        <p:grpSpPr bwMode="auto">
          <a:xfrm>
            <a:off x="9158817" y="3052234"/>
            <a:ext cx="2514600" cy="2313517"/>
            <a:chOff x="4320" y="2928"/>
            <a:chExt cx="1104" cy="1104"/>
          </a:xfrm>
        </p:grpSpPr>
        <p:sp>
          <p:nvSpPr>
            <p:cNvPr id="90150" name="AutoShape 50">
              <a:extLst>
                <a:ext uri="{FF2B5EF4-FFF2-40B4-BE49-F238E27FC236}">
                  <a16:creationId xmlns:a16="http://schemas.microsoft.com/office/drawing/2014/main" xmlns="" id="{4F0F3132-FBCE-4C95-F45D-CC01BF426C78}"/>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1219170" fontAlgn="base">
                <a:lnSpc>
                  <a:spcPct val="100000"/>
                </a:lnSpc>
                <a:spcBef>
                  <a:spcPct val="0"/>
                </a:spcBef>
                <a:spcAft>
                  <a:spcPct val="0"/>
                </a:spcAft>
                <a:buNone/>
                <a:defRPr/>
              </a:pPr>
              <a:endParaRPr lang="en-US" sz="4500" b="1">
                <a:solidFill>
                  <a:srgbClr val="FF0066"/>
                </a:solidFill>
                <a:latin typeface=".VnHelvetInsH" panose="020B7200000000000000" pitchFamily="34" charset="0"/>
              </a:endParaRPr>
            </a:p>
          </p:txBody>
        </p:sp>
        <p:sp>
          <p:nvSpPr>
            <p:cNvPr id="103463" name="WordArt 51">
              <a:extLst>
                <a:ext uri="{FF2B5EF4-FFF2-40B4-BE49-F238E27FC236}">
                  <a16:creationId xmlns:a16="http://schemas.microsoft.com/office/drawing/2014/main" xmlns="" id="{92E7FDE5-6B6D-A85E-C73A-5A23D8819B6F}"/>
                </a:ext>
              </a:extLst>
            </p:cNvPr>
            <p:cNvSpPr>
              <a:spLocks noChangeArrowheads="1" noChangeShapeType="1" noTextEdit="1"/>
            </p:cNvSpPr>
            <p:nvPr/>
          </p:nvSpPr>
          <p:spPr bwMode="auto">
            <a:xfrm>
              <a:off x="4563" y="3168"/>
              <a:ext cx="672" cy="576"/>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Hết giờ</a:t>
              </a:r>
            </a:p>
          </p:txBody>
        </p:sp>
      </p:gr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6587"/>
                                        </p:tgtEl>
                                        <p:attrNameLst>
                                          <p:attrName>style.visibility</p:attrName>
                                        </p:attrNameLst>
                                      </p:cBhvr>
                                      <p:to>
                                        <p:strVal val="visible"/>
                                      </p:to>
                                    </p:set>
                                    <p:animEffect transition="in" filter="fade">
                                      <p:cBhvr>
                                        <p:cTn id="7" dur="500"/>
                                        <p:tgtEl>
                                          <p:spTgt spid="66587"/>
                                        </p:tgtEl>
                                      </p:cBhvr>
                                    </p:animEffect>
                                  </p:childTnLst>
                                  <p:subTnLst>
                                    <p:audio>
                                      <p:cMediaNode>
                                        <p:cTn display="0" masterRel="sameClick">
                                          <p:stCondLst>
                                            <p:cond evt="begin" delay="0">
                                              <p:tn val="5"/>
                                            </p:cond>
                                          </p:stCondLst>
                                          <p:endCondLst>
                                            <p:cond evt="onStopAudio" delay="0">
                                              <p:tgtEl>
                                                <p:sldTgt/>
                                              </p:tgtEl>
                                            </p:cond>
                                          </p:endCondLst>
                                        </p:cTn>
                                        <p:tgtEl>
                                          <p:sndTgt r:embed="rId3" name="Jet Fighter 2-DVDH.wav"/>
                                        </p:tgtEl>
                                      </p:cMediaNode>
                                    </p:audio>
                                  </p:subTnLst>
                                </p:cTn>
                              </p:par>
                              <p:par>
                                <p:cTn id="8" presetID="6" presetClass="entr" presetSubtype="16" fill="hold" nodeType="withEffect">
                                  <p:stCondLst>
                                    <p:cond delay="500"/>
                                  </p:stCondLst>
                                  <p:childTnLst>
                                    <p:set>
                                      <p:cBhvr>
                                        <p:cTn id="9" dur="1" fill="hold">
                                          <p:stCondLst>
                                            <p:cond delay="0"/>
                                          </p:stCondLst>
                                        </p:cTn>
                                        <p:tgtEl>
                                          <p:spTgt spid="66588"/>
                                        </p:tgtEl>
                                        <p:attrNameLst>
                                          <p:attrName>style.visibility</p:attrName>
                                        </p:attrNameLst>
                                      </p:cBhvr>
                                      <p:to>
                                        <p:strVal val="visible"/>
                                      </p:to>
                                    </p:set>
                                    <p:animEffect transition="in" filter="circle(in)">
                                      <p:cBhvr>
                                        <p:cTn id="10" dur="500"/>
                                        <p:tgtEl>
                                          <p:spTgt spid="66588"/>
                                        </p:tgtEl>
                                      </p:cBhvr>
                                    </p:animEffect>
                                  </p:childTnLst>
                                </p:cTn>
                              </p:par>
                              <p:par>
                                <p:cTn id="11" presetID="8" presetClass="emph" presetSubtype="0" repeatCount="indefinite" fill="hold" grpId="1" nodeType="withEffect">
                                  <p:stCondLst>
                                    <p:cond delay="500"/>
                                  </p:stCondLst>
                                  <p:childTnLst>
                                    <p:animRot by="21600000">
                                      <p:cBhvr>
                                        <p:cTn id="12" dur="1500" fill="hold"/>
                                        <p:tgtEl>
                                          <p:spTgt spid="66587"/>
                                        </p:tgtEl>
                                        <p:attrNameLst>
                                          <p:attrName>r</p:attrName>
                                        </p:attrNameLst>
                                      </p:cBhvr>
                                    </p:animRot>
                                  </p:childTnLst>
                                </p:cTn>
                              </p:par>
                              <p:par>
                                <p:cTn id="13" presetID="2" presetClass="entr" presetSubtype="8"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000" fill="hold"/>
                                        <p:tgtEl>
                                          <p:spTgt spid="37"/>
                                        </p:tgtEl>
                                        <p:attrNameLst>
                                          <p:attrName>ppt_x</p:attrName>
                                        </p:attrNameLst>
                                      </p:cBhvr>
                                      <p:tavLst>
                                        <p:tav tm="0">
                                          <p:val>
                                            <p:strVal val="0-#ppt_w/2"/>
                                          </p:val>
                                        </p:tav>
                                        <p:tav tm="100000">
                                          <p:val>
                                            <p:strVal val="#ppt_x"/>
                                          </p:val>
                                        </p:tav>
                                      </p:tavLst>
                                    </p:anim>
                                    <p:anim calcmode="lin" valueType="num">
                                      <p:cBhvr additive="base">
                                        <p:cTn id="16" dur="1000" fill="hold"/>
                                        <p:tgtEl>
                                          <p:spTgt spid="37"/>
                                        </p:tgtEl>
                                        <p:attrNameLst>
                                          <p:attrName>ppt_y</p:attrName>
                                        </p:attrNameLst>
                                      </p:cBhvr>
                                      <p:tavLst>
                                        <p:tav tm="0">
                                          <p:val>
                                            <p:strVal val="#ppt_y"/>
                                          </p:val>
                                        </p:tav>
                                        <p:tav tm="100000">
                                          <p:val>
                                            <p:strVal val="#ppt_y"/>
                                          </p:val>
                                        </p:tav>
                                      </p:tavLst>
                                    </p:anim>
                                  </p:childTnLst>
                                </p:cTn>
                              </p:par>
                              <p:par>
                                <p:cTn id="17" presetID="5" presetClass="entr" presetSubtype="10" fill="hold" nodeType="withEffect">
                                  <p:stCondLst>
                                    <p:cond delay="2000"/>
                                  </p:stCondLst>
                                  <p:childTnLst>
                                    <p:set>
                                      <p:cBhvr>
                                        <p:cTn id="18" dur="1" fill="hold">
                                          <p:stCondLst>
                                            <p:cond delay="0"/>
                                          </p:stCondLst>
                                        </p:cTn>
                                        <p:tgtEl>
                                          <p:spTgt spid="39"/>
                                        </p:tgtEl>
                                        <p:attrNameLst>
                                          <p:attrName>style.visibility</p:attrName>
                                        </p:attrNameLst>
                                      </p:cBhvr>
                                      <p:to>
                                        <p:strVal val="visible"/>
                                      </p:to>
                                    </p:set>
                                    <p:animEffect transition="in" filter="checkerboard(across)">
                                      <p:cBhvr>
                                        <p:cTn id="19" dur="500"/>
                                        <p:tgtEl>
                                          <p:spTgt spid="39"/>
                                        </p:tgtEl>
                                      </p:cBhvr>
                                    </p:animEffect>
                                  </p:childTnLst>
                                </p:cTn>
                              </p:par>
                              <p:par>
                                <p:cTn id="20" presetID="5" presetClass="entr" presetSubtype="10" fill="hold" nodeType="withEffect">
                                  <p:stCondLst>
                                    <p:cond delay="2000"/>
                                  </p:stCondLst>
                                  <p:childTnLst>
                                    <p:set>
                                      <p:cBhvr>
                                        <p:cTn id="21" dur="1" fill="hold">
                                          <p:stCondLst>
                                            <p:cond delay="0"/>
                                          </p:stCondLst>
                                        </p:cTn>
                                        <p:tgtEl>
                                          <p:spTgt spid="40"/>
                                        </p:tgtEl>
                                        <p:attrNameLst>
                                          <p:attrName>style.visibility</p:attrName>
                                        </p:attrNameLst>
                                      </p:cBhvr>
                                      <p:to>
                                        <p:strVal val="visible"/>
                                      </p:to>
                                    </p:set>
                                    <p:animEffect transition="in" filter="checkerboard(across)">
                                      <p:cBhvr>
                                        <p:cTn id="22" dur="500"/>
                                        <p:tgtEl>
                                          <p:spTgt spid="40"/>
                                        </p:tgtEl>
                                      </p:cBhvr>
                                    </p:animEffect>
                                  </p:childTnLst>
                                  <p:subTnLst>
                                    <p:audio>
                                      <p:cMediaNode>
                                        <p:cTn display="0" masterRel="sameClick">
                                          <p:stCondLst>
                                            <p:cond evt="begin" delay="0">
                                              <p:tn val="20"/>
                                            </p:cond>
                                          </p:stCondLst>
                                          <p:endCondLst>
                                            <p:cond evt="onStopAudio" delay="0">
                                              <p:tgtEl>
                                                <p:sldTgt/>
                                              </p:tgtEl>
                                            </p:cond>
                                          </p:endCondLst>
                                        </p:cTn>
                                        <p:tgtEl>
                                          <p:sndTgt r:embed="rId4" name="Chimes 3-CL (2).wav"/>
                                        </p:tgtEl>
                                      </p:cMediaNode>
                                    </p:audio>
                                  </p:subTnLst>
                                </p:cTn>
                              </p:par>
                              <p:par>
                                <p:cTn id="23" presetID="5" presetClass="entr" presetSubtype="10" fill="hold" grpId="0" nodeType="withEffect">
                                  <p:stCondLst>
                                    <p:cond delay="2000"/>
                                  </p:stCondLst>
                                  <p:childTnLst>
                                    <p:set>
                                      <p:cBhvr>
                                        <p:cTn id="24" dur="1" fill="hold">
                                          <p:stCondLst>
                                            <p:cond delay="0"/>
                                          </p:stCondLst>
                                        </p:cTn>
                                        <p:tgtEl>
                                          <p:spTgt spid="1043"/>
                                        </p:tgtEl>
                                        <p:attrNameLst>
                                          <p:attrName>style.visibility</p:attrName>
                                        </p:attrNameLst>
                                      </p:cBhvr>
                                      <p:to>
                                        <p:strVal val="visible"/>
                                      </p:to>
                                    </p:set>
                                    <p:animEffect transition="in" filter="checkerboard(across)">
                                      <p:cBhvr>
                                        <p:cTn id="25" dur="500"/>
                                        <p:tgtEl>
                                          <p:spTgt spid="1043"/>
                                        </p:tgtEl>
                                      </p:cBhvr>
                                    </p:animEffect>
                                  </p:childTnLst>
                                </p:cTn>
                              </p:par>
                              <p:par>
                                <p:cTn id="26" presetID="5" presetClass="entr" presetSubtype="10" fill="hold" nodeType="withEffect">
                                  <p:stCondLst>
                                    <p:cond delay="2000"/>
                                  </p:stCondLst>
                                  <p:childTnLst>
                                    <p:set>
                                      <p:cBhvr>
                                        <p:cTn id="27" dur="1" fill="hold">
                                          <p:stCondLst>
                                            <p:cond delay="0"/>
                                          </p:stCondLst>
                                        </p:cTn>
                                        <p:tgtEl>
                                          <p:spTgt spid="1044"/>
                                        </p:tgtEl>
                                        <p:attrNameLst>
                                          <p:attrName>style.visibility</p:attrName>
                                        </p:attrNameLst>
                                      </p:cBhvr>
                                      <p:to>
                                        <p:strVal val="visible"/>
                                      </p:to>
                                    </p:set>
                                    <p:animEffect transition="in" filter="checkerboard(across)">
                                      <p:cBhvr>
                                        <p:cTn id="28" dur="500"/>
                                        <p:tgtEl>
                                          <p:spTgt spid="1044"/>
                                        </p:tgtEl>
                                      </p:cBhvr>
                                    </p:animEffect>
                                  </p:childTnLst>
                                </p:cTn>
                              </p:par>
                              <p:par>
                                <p:cTn id="29" presetID="22" presetClass="entr" presetSubtype="8" fill="hold" nodeType="withEffect">
                                  <p:stCondLst>
                                    <p:cond delay="2000"/>
                                  </p:stCondLst>
                                  <p:iterate type="lt">
                                    <p:tmPct val="0"/>
                                  </p:iterate>
                                  <p:childTnLst>
                                    <p:set>
                                      <p:cBhvr>
                                        <p:cTn id="30" dur="1" fill="hold">
                                          <p:stCondLst>
                                            <p:cond delay="0"/>
                                          </p:stCondLst>
                                        </p:cTn>
                                        <p:tgtEl>
                                          <p:spTgt spid="3"/>
                                        </p:tgtEl>
                                        <p:attrNameLst>
                                          <p:attrName>style.visibility</p:attrName>
                                        </p:attrNameLst>
                                      </p:cBhvr>
                                      <p:to>
                                        <p:strVal val="visible"/>
                                      </p:to>
                                    </p:set>
                                    <p:animEffect transition="in" filter="wipe(left)">
                                      <p:cBhvr>
                                        <p:cTn id="31" dur="500"/>
                                        <p:tgtEl>
                                          <p:spTgt spid="3"/>
                                        </p:tgtEl>
                                      </p:cBhvr>
                                    </p:animEffect>
                                  </p:childTnLst>
                                </p:cTn>
                              </p:par>
                              <p:par>
                                <p:cTn id="32" presetID="5" presetClass="entr" presetSubtype="10" fill="hold" nodeType="withEffect">
                                  <p:stCondLst>
                                    <p:cond delay="3000"/>
                                  </p:stCondLst>
                                  <p:childTnLst>
                                    <p:set>
                                      <p:cBhvr>
                                        <p:cTn id="33" dur="1" fill="hold">
                                          <p:stCondLst>
                                            <p:cond delay="0"/>
                                          </p:stCondLst>
                                        </p:cTn>
                                        <p:tgtEl>
                                          <p:spTgt spid="5"/>
                                        </p:tgtEl>
                                        <p:attrNameLst>
                                          <p:attrName>style.visibility</p:attrName>
                                        </p:attrNameLst>
                                      </p:cBhvr>
                                      <p:to>
                                        <p:strVal val="visible"/>
                                      </p:to>
                                    </p:set>
                                    <p:animEffect transition="in" filter="checkerboard(across)">
                                      <p:cBhvr>
                                        <p:cTn id="34" dur="500"/>
                                        <p:tgtEl>
                                          <p:spTgt spid="5"/>
                                        </p:tgtEl>
                                      </p:cBhvr>
                                    </p:animEffect>
                                  </p:childTnLst>
                                </p:cTn>
                              </p:par>
                              <p:par>
                                <p:cTn id="35" presetID="5" presetClass="entr" presetSubtype="10" fill="hold" nodeType="withEffect">
                                  <p:stCondLst>
                                    <p:cond delay="3000"/>
                                  </p:stCondLst>
                                  <p:childTnLst>
                                    <p:set>
                                      <p:cBhvr>
                                        <p:cTn id="36" dur="1" fill="hold">
                                          <p:stCondLst>
                                            <p:cond delay="0"/>
                                          </p:stCondLst>
                                        </p:cTn>
                                        <p:tgtEl>
                                          <p:spTgt spid="6"/>
                                        </p:tgtEl>
                                        <p:attrNameLst>
                                          <p:attrName>style.visibility</p:attrName>
                                        </p:attrNameLst>
                                      </p:cBhvr>
                                      <p:to>
                                        <p:strVal val="visible"/>
                                      </p:to>
                                    </p:set>
                                    <p:animEffect transition="in" filter="checkerboard(across)">
                                      <p:cBhvr>
                                        <p:cTn id="37" dur="500"/>
                                        <p:tgtEl>
                                          <p:spTgt spid="6"/>
                                        </p:tgtEl>
                                      </p:cBhvr>
                                    </p:animEffect>
                                  </p:childTnLst>
                                  <p:subTnLst>
                                    <p:audio>
                                      <p:cMediaNode>
                                        <p:cTn display="0" masterRel="sameClick">
                                          <p:stCondLst>
                                            <p:cond evt="begin" delay="0">
                                              <p:tn val="35"/>
                                            </p:cond>
                                          </p:stCondLst>
                                          <p:endCondLst>
                                            <p:cond evt="onStopAudio" delay="0">
                                              <p:tgtEl>
                                                <p:sldTgt/>
                                              </p:tgtEl>
                                            </p:cond>
                                          </p:endCondLst>
                                        </p:cTn>
                                        <p:tgtEl>
                                          <p:sndTgt r:embed="rId4" name="Chimes 3-CL (2).wav"/>
                                        </p:tgtEl>
                                      </p:cMediaNode>
                                    </p:audio>
                                  </p:subTnLst>
                                </p:cTn>
                              </p:par>
                              <p:par>
                                <p:cTn id="38" presetID="5" presetClass="entr" presetSubtype="10" fill="hold" grpId="0" nodeType="withEffect">
                                  <p:stCondLst>
                                    <p:cond delay="3000"/>
                                  </p:stCondLst>
                                  <p:childTnLst>
                                    <p:set>
                                      <p:cBhvr>
                                        <p:cTn id="39" dur="1" fill="hold">
                                          <p:stCondLst>
                                            <p:cond delay="0"/>
                                          </p:stCondLst>
                                        </p:cTn>
                                        <p:tgtEl>
                                          <p:spTgt spid="7"/>
                                        </p:tgtEl>
                                        <p:attrNameLst>
                                          <p:attrName>style.visibility</p:attrName>
                                        </p:attrNameLst>
                                      </p:cBhvr>
                                      <p:to>
                                        <p:strVal val="visible"/>
                                      </p:to>
                                    </p:set>
                                    <p:animEffect transition="in" filter="checkerboard(across)">
                                      <p:cBhvr>
                                        <p:cTn id="40" dur="500"/>
                                        <p:tgtEl>
                                          <p:spTgt spid="7"/>
                                        </p:tgtEl>
                                      </p:cBhvr>
                                    </p:animEffect>
                                  </p:childTnLst>
                                </p:cTn>
                              </p:par>
                              <p:par>
                                <p:cTn id="41" presetID="5" presetClass="entr" presetSubtype="10" fill="hold" nodeType="withEffect">
                                  <p:stCondLst>
                                    <p:cond delay="3000"/>
                                  </p:stCondLst>
                                  <p:childTnLst>
                                    <p:set>
                                      <p:cBhvr>
                                        <p:cTn id="42" dur="1" fill="hold">
                                          <p:stCondLst>
                                            <p:cond delay="0"/>
                                          </p:stCondLst>
                                        </p:cTn>
                                        <p:tgtEl>
                                          <p:spTgt spid="8"/>
                                        </p:tgtEl>
                                        <p:attrNameLst>
                                          <p:attrName>style.visibility</p:attrName>
                                        </p:attrNameLst>
                                      </p:cBhvr>
                                      <p:to>
                                        <p:strVal val="visible"/>
                                      </p:to>
                                    </p:set>
                                    <p:animEffect transition="in" filter="checkerboard(across)">
                                      <p:cBhvr>
                                        <p:cTn id="43" dur="500"/>
                                        <p:tgtEl>
                                          <p:spTgt spid="8"/>
                                        </p:tgtEl>
                                      </p:cBhvr>
                                    </p:animEffect>
                                  </p:childTnLst>
                                </p:cTn>
                              </p:par>
                              <p:par>
                                <p:cTn id="44" presetID="22" presetClass="entr" presetSubtype="8" fill="hold" grpId="0" nodeType="withEffect">
                                  <p:stCondLst>
                                    <p:cond delay="3000"/>
                                  </p:stCondLst>
                                  <p:iterate type="lt">
                                    <p:tmPct val="0"/>
                                  </p:iterate>
                                  <p:childTnLst>
                                    <p:set>
                                      <p:cBhvr>
                                        <p:cTn id="45" dur="1" fill="hold">
                                          <p:stCondLst>
                                            <p:cond delay="0"/>
                                          </p:stCondLst>
                                        </p:cTn>
                                        <p:tgtEl>
                                          <p:spTgt spid="15"/>
                                        </p:tgtEl>
                                        <p:attrNameLst>
                                          <p:attrName>style.visibility</p:attrName>
                                        </p:attrNameLst>
                                      </p:cBhvr>
                                      <p:to>
                                        <p:strVal val="visible"/>
                                      </p:to>
                                    </p:set>
                                    <p:animEffect transition="in" filter="wipe(left)">
                                      <p:cBhvr>
                                        <p:cTn id="46" dur="500"/>
                                        <p:tgtEl>
                                          <p:spTgt spid="15"/>
                                        </p:tgtEl>
                                      </p:cBhvr>
                                    </p:animEffect>
                                  </p:childTnLst>
                                </p:cTn>
                              </p:par>
                              <p:par>
                                <p:cTn id="47" presetID="5" presetClass="entr" presetSubtype="10" fill="hold" nodeType="withEffect">
                                  <p:stCondLst>
                                    <p:cond delay="4000"/>
                                  </p:stCondLst>
                                  <p:childTnLst>
                                    <p:set>
                                      <p:cBhvr>
                                        <p:cTn id="48" dur="1" fill="hold">
                                          <p:stCondLst>
                                            <p:cond delay="0"/>
                                          </p:stCondLst>
                                        </p:cTn>
                                        <p:tgtEl>
                                          <p:spTgt spid="9"/>
                                        </p:tgtEl>
                                        <p:attrNameLst>
                                          <p:attrName>style.visibility</p:attrName>
                                        </p:attrNameLst>
                                      </p:cBhvr>
                                      <p:to>
                                        <p:strVal val="visible"/>
                                      </p:to>
                                    </p:set>
                                    <p:animEffect transition="in" filter="checkerboard(across)">
                                      <p:cBhvr>
                                        <p:cTn id="49" dur="500"/>
                                        <p:tgtEl>
                                          <p:spTgt spid="9"/>
                                        </p:tgtEl>
                                      </p:cBhvr>
                                    </p:animEffect>
                                  </p:childTnLst>
                                </p:cTn>
                              </p:par>
                              <p:par>
                                <p:cTn id="50" presetID="5" presetClass="entr" presetSubtype="10" fill="hold" nodeType="withEffect">
                                  <p:stCondLst>
                                    <p:cond delay="4000"/>
                                  </p:stCondLst>
                                  <p:childTnLst>
                                    <p:set>
                                      <p:cBhvr>
                                        <p:cTn id="51" dur="1" fill="hold">
                                          <p:stCondLst>
                                            <p:cond delay="0"/>
                                          </p:stCondLst>
                                        </p:cTn>
                                        <p:tgtEl>
                                          <p:spTgt spid="11"/>
                                        </p:tgtEl>
                                        <p:attrNameLst>
                                          <p:attrName>style.visibility</p:attrName>
                                        </p:attrNameLst>
                                      </p:cBhvr>
                                      <p:to>
                                        <p:strVal val="visible"/>
                                      </p:to>
                                    </p:set>
                                    <p:animEffect transition="in" filter="checkerboard(across)">
                                      <p:cBhvr>
                                        <p:cTn id="52" dur="500"/>
                                        <p:tgtEl>
                                          <p:spTgt spid="11"/>
                                        </p:tgtEl>
                                      </p:cBhvr>
                                    </p:animEffect>
                                  </p:childTnLst>
                                  <p:subTnLst>
                                    <p:audio>
                                      <p:cMediaNode>
                                        <p:cTn display="0" masterRel="sameClick">
                                          <p:stCondLst>
                                            <p:cond evt="begin" delay="0">
                                              <p:tn val="50"/>
                                            </p:cond>
                                          </p:stCondLst>
                                          <p:endCondLst>
                                            <p:cond evt="onStopAudio" delay="0">
                                              <p:tgtEl>
                                                <p:sldTgt/>
                                              </p:tgtEl>
                                            </p:cond>
                                          </p:endCondLst>
                                        </p:cTn>
                                        <p:tgtEl>
                                          <p:sndTgt r:embed="rId4" name="Chimes 3-CL (2).wav"/>
                                        </p:tgtEl>
                                      </p:cMediaNode>
                                    </p:audio>
                                  </p:subTnLst>
                                </p:cTn>
                              </p:par>
                              <p:par>
                                <p:cTn id="53" presetID="5" presetClass="entr" presetSubtype="10" fill="hold" grpId="0" nodeType="withEffect">
                                  <p:stCondLst>
                                    <p:cond delay="4000"/>
                                  </p:stCondLst>
                                  <p:childTnLst>
                                    <p:set>
                                      <p:cBhvr>
                                        <p:cTn id="54" dur="1" fill="hold">
                                          <p:stCondLst>
                                            <p:cond delay="0"/>
                                          </p:stCondLst>
                                        </p:cTn>
                                        <p:tgtEl>
                                          <p:spTgt spid="12"/>
                                        </p:tgtEl>
                                        <p:attrNameLst>
                                          <p:attrName>style.visibility</p:attrName>
                                        </p:attrNameLst>
                                      </p:cBhvr>
                                      <p:to>
                                        <p:strVal val="visible"/>
                                      </p:to>
                                    </p:set>
                                    <p:animEffect transition="in" filter="checkerboard(across)">
                                      <p:cBhvr>
                                        <p:cTn id="55" dur="500"/>
                                        <p:tgtEl>
                                          <p:spTgt spid="12"/>
                                        </p:tgtEl>
                                      </p:cBhvr>
                                    </p:animEffect>
                                  </p:childTnLst>
                                </p:cTn>
                              </p:par>
                              <p:par>
                                <p:cTn id="56" presetID="5" presetClass="entr" presetSubtype="10" fill="hold" nodeType="withEffect">
                                  <p:stCondLst>
                                    <p:cond delay="4000"/>
                                  </p:stCondLst>
                                  <p:childTnLst>
                                    <p:set>
                                      <p:cBhvr>
                                        <p:cTn id="57" dur="1" fill="hold">
                                          <p:stCondLst>
                                            <p:cond delay="0"/>
                                          </p:stCondLst>
                                        </p:cTn>
                                        <p:tgtEl>
                                          <p:spTgt spid="13"/>
                                        </p:tgtEl>
                                        <p:attrNameLst>
                                          <p:attrName>style.visibility</p:attrName>
                                        </p:attrNameLst>
                                      </p:cBhvr>
                                      <p:to>
                                        <p:strVal val="visible"/>
                                      </p:to>
                                    </p:set>
                                    <p:animEffect transition="in" filter="checkerboard(across)">
                                      <p:cBhvr>
                                        <p:cTn id="58" dur="500"/>
                                        <p:tgtEl>
                                          <p:spTgt spid="13"/>
                                        </p:tgtEl>
                                      </p:cBhvr>
                                    </p:animEffect>
                                  </p:childTnLst>
                                </p:cTn>
                              </p:par>
                              <p:par>
                                <p:cTn id="59" presetID="22" presetClass="entr" presetSubtype="8" fill="hold" grpId="0" nodeType="withEffect">
                                  <p:stCondLst>
                                    <p:cond delay="4000"/>
                                  </p:stCondLst>
                                  <p:childTnLst>
                                    <p:set>
                                      <p:cBhvr>
                                        <p:cTn id="60" dur="1" fill="hold">
                                          <p:stCondLst>
                                            <p:cond delay="0"/>
                                          </p:stCondLst>
                                        </p:cTn>
                                        <p:tgtEl>
                                          <p:spTgt spid="4"/>
                                        </p:tgtEl>
                                        <p:attrNameLst>
                                          <p:attrName>style.visibility</p:attrName>
                                        </p:attrNameLst>
                                      </p:cBhvr>
                                      <p:to>
                                        <p:strVal val="visible"/>
                                      </p:to>
                                    </p:set>
                                    <p:animEffect transition="in" filter="wipe(left)">
                                      <p:cBhvr>
                                        <p:cTn id="61" dur="500"/>
                                        <p:tgtEl>
                                          <p:spTgt spid="4"/>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nodeType="clickEffect">
                                  <p:stCondLst>
                                    <p:cond delay="0"/>
                                  </p:stCondLst>
                                  <p:childTnLst>
                                    <p:set>
                                      <p:cBhvr>
                                        <p:cTn id="65" dur="1" fill="hold">
                                          <p:stCondLst>
                                            <p:cond delay="0"/>
                                          </p:stCondLst>
                                        </p:cTn>
                                        <p:tgtEl>
                                          <p:spTgt spid="66608"/>
                                        </p:tgtEl>
                                        <p:attrNameLst>
                                          <p:attrName>style.visibility</p:attrName>
                                        </p:attrNameLst>
                                      </p:cBhvr>
                                      <p:to>
                                        <p:strVal val="visible"/>
                                      </p:to>
                                    </p:set>
                                    <p:animEffect transition="in" filter="dissolve">
                                      <p:cBhvr>
                                        <p:cTn id="66" dur="500"/>
                                        <p:tgtEl>
                                          <p:spTgt spid="66608"/>
                                        </p:tgtEl>
                                      </p:cBhvr>
                                    </p:animEffect>
                                  </p:childTnLst>
                                  <p:subTnLst>
                                    <p:audio>
                                      <p:cMediaNode>
                                        <p:cTn display="0" masterRel="sameClick">
                                          <p:stCondLst>
                                            <p:cond evt="begin" delay="0">
                                              <p:tn val="64"/>
                                            </p:cond>
                                          </p:stCondLst>
                                          <p:endCondLst>
                                            <p:cond evt="onStopAudio" delay="0">
                                              <p:tgtEl>
                                                <p:sldTgt/>
                                              </p:tgtEl>
                                            </p:cond>
                                          </p:endCondLst>
                                        </p:cTn>
                                        <p:tgtEl>
                                          <p:sndTgt r:embed="rId5" name="camera.wav"/>
                                        </p:tgtEl>
                                      </p:cMediaNode>
                                    </p:audio>
                                  </p:subTnLst>
                                </p:cTn>
                              </p:par>
                            </p:childTnLst>
                          </p:cTn>
                        </p:par>
                        <p:par>
                          <p:cTn id="67" fill="hold" nodeType="afterGroup">
                            <p:stCondLst>
                              <p:cond delay="500"/>
                            </p:stCondLst>
                            <p:childTnLst>
                              <p:par>
                                <p:cTn id="68" presetID="53" presetClass="exit" presetSubtype="0" fill="hold" nodeType="afterEffect">
                                  <p:stCondLst>
                                    <p:cond delay="0"/>
                                  </p:stCondLst>
                                  <p:childTnLst>
                                    <p:anim calcmode="lin" valueType="num">
                                      <p:cBhvr>
                                        <p:cTn id="69" dur="500"/>
                                        <p:tgtEl>
                                          <p:spTgt spid="66608"/>
                                        </p:tgtEl>
                                        <p:attrNameLst>
                                          <p:attrName>ppt_w</p:attrName>
                                        </p:attrNameLst>
                                      </p:cBhvr>
                                      <p:tavLst>
                                        <p:tav tm="0">
                                          <p:val>
                                            <p:strVal val="ppt_w"/>
                                          </p:val>
                                        </p:tav>
                                        <p:tav tm="100000">
                                          <p:val>
                                            <p:fltVal val="0"/>
                                          </p:val>
                                        </p:tav>
                                      </p:tavLst>
                                    </p:anim>
                                    <p:anim calcmode="lin" valueType="num">
                                      <p:cBhvr>
                                        <p:cTn id="70" dur="500"/>
                                        <p:tgtEl>
                                          <p:spTgt spid="66608"/>
                                        </p:tgtEl>
                                        <p:attrNameLst>
                                          <p:attrName>ppt_h</p:attrName>
                                        </p:attrNameLst>
                                      </p:cBhvr>
                                      <p:tavLst>
                                        <p:tav tm="0">
                                          <p:val>
                                            <p:strVal val="ppt_h"/>
                                          </p:val>
                                        </p:tav>
                                        <p:tav tm="100000">
                                          <p:val>
                                            <p:fltVal val="0"/>
                                          </p:val>
                                        </p:tav>
                                      </p:tavLst>
                                    </p:anim>
                                    <p:animEffect transition="out" filter="fade">
                                      <p:cBhvr>
                                        <p:cTn id="71" dur="500"/>
                                        <p:tgtEl>
                                          <p:spTgt spid="66608"/>
                                        </p:tgtEl>
                                      </p:cBhvr>
                                    </p:animEffect>
                                    <p:set>
                                      <p:cBhvr>
                                        <p:cTn id="72" dur="1" fill="hold">
                                          <p:stCondLst>
                                            <p:cond delay="499"/>
                                          </p:stCondLst>
                                        </p:cTn>
                                        <p:tgtEl>
                                          <p:spTgt spid="66608"/>
                                        </p:tgtEl>
                                        <p:attrNameLst>
                                          <p:attrName>style.visibility</p:attrName>
                                        </p:attrNameLst>
                                      </p:cBhvr>
                                      <p:to>
                                        <p:strVal val="hidden"/>
                                      </p:to>
                                    </p:set>
                                  </p:childTnLst>
                                </p:cTn>
                              </p:par>
                            </p:childTnLst>
                          </p:cTn>
                        </p:par>
                        <p:par>
                          <p:cTn id="73" fill="hold" nodeType="afterGroup">
                            <p:stCondLst>
                              <p:cond delay="1000"/>
                            </p:stCondLst>
                            <p:childTnLst>
                              <p:par>
                                <p:cTn id="74" presetID="9" presetClass="entr" presetSubtype="0" fill="hold" nodeType="afterEffect">
                                  <p:stCondLst>
                                    <p:cond delay="0"/>
                                  </p:stCondLst>
                                  <p:childTnLst>
                                    <p:set>
                                      <p:cBhvr>
                                        <p:cTn id="75" dur="1" fill="hold">
                                          <p:stCondLst>
                                            <p:cond delay="0"/>
                                          </p:stCondLst>
                                        </p:cTn>
                                        <p:tgtEl>
                                          <p:spTgt spid="66607"/>
                                        </p:tgtEl>
                                        <p:attrNameLst>
                                          <p:attrName>style.visibility</p:attrName>
                                        </p:attrNameLst>
                                      </p:cBhvr>
                                      <p:to>
                                        <p:strVal val="visible"/>
                                      </p:to>
                                    </p:set>
                                    <p:animEffect transition="in" filter="dissolve">
                                      <p:cBhvr>
                                        <p:cTn id="76" dur="500"/>
                                        <p:tgtEl>
                                          <p:spTgt spid="66607"/>
                                        </p:tgtEl>
                                      </p:cBhvr>
                                    </p:animEffect>
                                  </p:childTnLst>
                                  <p:subTnLst>
                                    <p:audio>
                                      <p:cMediaNode>
                                        <p:cTn display="0" masterRel="sameClick">
                                          <p:stCondLst>
                                            <p:cond evt="begin" delay="0">
                                              <p:tn val="74"/>
                                            </p:cond>
                                          </p:stCondLst>
                                          <p:endCondLst>
                                            <p:cond evt="onStopAudio" delay="0">
                                              <p:tgtEl>
                                                <p:sldTgt/>
                                              </p:tgtEl>
                                            </p:cond>
                                          </p:endCondLst>
                                        </p:cTn>
                                        <p:tgtEl>
                                          <p:sndTgt r:embed="rId5" name="camera.wav"/>
                                        </p:tgtEl>
                                      </p:cMediaNode>
                                    </p:audio>
                                  </p:subTnLst>
                                </p:cTn>
                              </p:par>
                            </p:childTnLst>
                          </p:cTn>
                        </p:par>
                        <p:par>
                          <p:cTn id="77" fill="hold" nodeType="afterGroup">
                            <p:stCondLst>
                              <p:cond delay="1500"/>
                            </p:stCondLst>
                            <p:childTnLst>
                              <p:par>
                                <p:cTn id="78" presetID="53" presetClass="exit" presetSubtype="0" fill="hold" nodeType="afterEffect">
                                  <p:stCondLst>
                                    <p:cond delay="0"/>
                                  </p:stCondLst>
                                  <p:childTnLst>
                                    <p:anim calcmode="lin" valueType="num">
                                      <p:cBhvr>
                                        <p:cTn id="79" dur="500"/>
                                        <p:tgtEl>
                                          <p:spTgt spid="66607"/>
                                        </p:tgtEl>
                                        <p:attrNameLst>
                                          <p:attrName>ppt_w</p:attrName>
                                        </p:attrNameLst>
                                      </p:cBhvr>
                                      <p:tavLst>
                                        <p:tav tm="0">
                                          <p:val>
                                            <p:strVal val="ppt_w"/>
                                          </p:val>
                                        </p:tav>
                                        <p:tav tm="100000">
                                          <p:val>
                                            <p:fltVal val="0"/>
                                          </p:val>
                                        </p:tav>
                                      </p:tavLst>
                                    </p:anim>
                                    <p:anim calcmode="lin" valueType="num">
                                      <p:cBhvr>
                                        <p:cTn id="80" dur="500"/>
                                        <p:tgtEl>
                                          <p:spTgt spid="66607"/>
                                        </p:tgtEl>
                                        <p:attrNameLst>
                                          <p:attrName>ppt_h</p:attrName>
                                        </p:attrNameLst>
                                      </p:cBhvr>
                                      <p:tavLst>
                                        <p:tav tm="0">
                                          <p:val>
                                            <p:strVal val="ppt_h"/>
                                          </p:val>
                                        </p:tav>
                                        <p:tav tm="100000">
                                          <p:val>
                                            <p:fltVal val="0"/>
                                          </p:val>
                                        </p:tav>
                                      </p:tavLst>
                                    </p:anim>
                                    <p:animEffect transition="out" filter="fade">
                                      <p:cBhvr>
                                        <p:cTn id="81" dur="500"/>
                                        <p:tgtEl>
                                          <p:spTgt spid="66607"/>
                                        </p:tgtEl>
                                      </p:cBhvr>
                                    </p:animEffect>
                                    <p:set>
                                      <p:cBhvr>
                                        <p:cTn id="82" dur="1" fill="hold">
                                          <p:stCondLst>
                                            <p:cond delay="499"/>
                                          </p:stCondLst>
                                        </p:cTn>
                                        <p:tgtEl>
                                          <p:spTgt spid="66607"/>
                                        </p:tgtEl>
                                        <p:attrNameLst>
                                          <p:attrName>style.visibility</p:attrName>
                                        </p:attrNameLst>
                                      </p:cBhvr>
                                      <p:to>
                                        <p:strVal val="hidden"/>
                                      </p:to>
                                    </p:set>
                                  </p:childTnLst>
                                </p:cTn>
                              </p:par>
                            </p:childTnLst>
                          </p:cTn>
                        </p:par>
                        <p:par>
                          <p:cTn id="83" fill="hold" nodeType="afterGroup">
                            <p:stCondLst>
                              <p:cond delay="2000"/>
                            </p:stCondLst>
                            <p:childTnLst>
                              <p:par>
                                <p:cTn id="84" presetID="9" presetClass="entr" presetSubtype="0" fill="hold" nodeType="afterEffect">
                                  <p:stCondLst>
                                    <p:cond delay="0"/>
                                  </p:stCondLst>
                                  <p:childTnLst>
                                    <p:set>
                                      <p:cBhvr>
                                        <p:cTn id="85" dur="1" fill="hold">
                                          <p:stCondLst>
                                            <p:cond delay="0"/>
                                          </p:stCondLst>
                                        </p:cTn>
                                        <p:tgtEl>
                                          <p:spTgt spid="66606"/>
                                        </p:tgtEl>
                                        <p:attrNameLst>
                                          <p:attrName>style.visibility</p:attrName>
                                        </p:attrNameLst>
                                      </p:cBhvr>
                                      <p:to>
                                        <p:strVal val="visible"/>
                                      </p:to>
                                    </p:set>
                                    <p:animEffect transition="in" filter="dissolve">
                                      <p:cBhvr>
                                        <p:cTn id="86" dur="500"/>
                                        <p:tgtEl>
                                          <p:spTgt spid="66606"/>
                                        </p:tgtEl>
                                      </p:cBhvr>
                                    </p:animEffect>
                                  </p:childTnLst>
                                  <p:subTnLst>
                                    <p:audio>
                                      <p:cMediaNode>
                                        <p:cTn display="0" masterRel="sameClick">
                                          <p:stCondLst>
                                            <p:cond evt="begin" delay="0">
                                              <p:tn val="84"/>
                                            </p:cond>
                                          </p:stCondLst>
                                          <p:endCondLst>
                                            <p:cond evt="onStopAudio" delay="0">
                                              <p:tgtEl>
                                                <p:sldTgt/>
                                              </p:tgtEl>
                                            </p:cond>
                                          </p:endCondLst>
                                        </p:cTn>
                                        <p:tgtEl>
                                          <p:sndTgt r:embed="rId5" name="camera.wav"/>
                                        </p:tgtEl>
                                      </p:cMediaNode>
                                    </p:audio>
                                  </p:subTnLst>
                                </p:cTn>
                              </p:par>
                            </p:childTnLst>
                          </p:cTn>
                        </p:par>
                        <p:par>
                          <p:cTn id="87" fill="hold" nodeType="afterGroup">
                            <p:stCondLst>
                              <p:cond delay="2500"/>
                            </p:stCondLst>
                            <p:childTnLst>
                              <p:par>
                                <p:cTn id="88" presetID="53" presetClass="exit" presetSubtype="0" fill="hold" nodeType="afterEffect">
                                  <p:stCondLst>
                                    <p:cond delay="0"/>
                                  </p:stCondLst>
                                  <p:childTnLst>
                                    <p:anim calcmode="lin" valueType="num">
                                      <p:cBhvr>
                                        <p:cTn id="89" dur="500"/>
                                        <p:tgtEl>
                                          <p:spTgt spid="66606"/>
                                        </p:tgtEl>
                                        <p:attrNameLst>
                                          <p:attrName>ppt_w</p:attrName>
                                        </p:attrNameLst>
                                      </p:cBhvr>
                                      <p:tavLst>
                                        <p:tav tm="0">
                                          <p:val>
                                            <p:strVal val="ppt_w"/>
                                          </p:val>
                                        </p:tav>
                                        <p:tav tm="100000">
                                          <p:val>
                                            <p:fltVal val="0"/>
                                          </p:val>
                                        </p:tav>
                                      </p:tavLst>
                                    </p:anim>
                                    <p:anim calcmode="lin" valueType="num">
                                      <p:cBhvr>
                                        <p:cTn id="90" dur="500"/>
                                        <p:tgtEl>
                                          <p:spTgt spid="66606"/>
                                        </p:tgtEl>
                                        <p:attrNameLst>
                                          <p:attrName>ppt_h</p:attrName>
                                        </p:attrNameLst>
                                      </p:cBhvr>
                                      <p:tavLst>
                                        <p:tav tm="0">
                                          <p:val>
                                            <p:strVal val="ppt_h"/>
                                          </p:val>
                                        </p:tav>
                                        <p:tav tm="100000">
                                          <p:val>
                                            <p:fltVal val="0"/>
                                          </p:val>
                                        </p:tav>
                                      </p:tavLst>
                                    </p:anim>
                                    <p:animEffect transition="out" filter="fade">
                                      <p:cBhvr>
                                        <p:cTn id="91" dur="500"/>
                                        <p:tgtEl>
                                          <p:spTgt spid="66606"/>
                                        </p:tgtEl>
                                      </p:cBhvr>
                                    </p:animEffect>
                                    <p:set>
                                      <p:cBhvr>
                                        <p:cTn id="92" dur="1" fill="hold">
                                          <p:stCondLst>
                                            <p:cond delay="499"/>
                                          </p:stCondLst>
                                        </p:cTn>
                                        <p:tgtEl>
                                          <p:spTgt spid="66606"/>
                                        </p:tgtEl>
                                        <p:attrNameLst>
                                          <p:attrName>style.visibility</p:attrName>
                                        </p:attrNameLst>
                                      </p:cBhvr>
                                      <p:to>
                                        <p:strVal val="hidden"/>
                                      </p:to>
                                    </p:set>
                                  </p:childTnLst>
                                </p:cTn>
                              </p:par>
                            </p:childTnLst>
                          </p:cTn>
                        </p:par>
                        <p:par>
                          <p:cTn id="93" fill="hold" nodeType="afterGroup">
                            <p:stCondLst>
                              <p:cond delay="3000"/>
                            </p:stCondLst>
                            <p:childTnLst>
                              <p:par>
                                <p:cTn id="94" presetID="9" presetClass="entr" presetSubtype="0" fill="hold" nodeType="afterEffect">
                                  <p:stCondLst>
                                    <p:cond delay="0"/>
                                  </p:stCondLst>
                                  <p:childTnLst>
                                    <p:set>
                                      <p:cBhvr>
                                        <p:cTn id="95" dur="1" fill="hold">
                                          <p:stCondLst>
                                            <p:cond delay="0"/>
                                          </p:stCondLst>
                                        </p:cTn>
                                        <p:tgtEl>
                                          <p:spTgt spid="66605"/>
                                        </p:tgtEl>
                                        <p:attrNameLst>
                                          <p:attrName>style.visibility</p:attrName>
                                        </p:attrNameLst>
                                      </p:cBhvr>
                                      <p:to>
                                        <p:strVal val="visible"/>
                                      </p:to>
                                    </p:set>
                                    <p:animEffect transition="in" filter="dissolve">
                                      <p:cBhvr>
                                        <p:cTn id="96" dur="500"/>
                                        <p:tgtEl>
                                          <p:spTgt spid="66605"/>
                                        </p:tgtEl>
                                      </p:cBhvr>
                                    </p:animEffect>
                                  </p:childTnLst>
                                  <p:subTnLst>
                                    <p:audio>
                                      <p:cMediaNode>
                                        <p:cTn display="0" masterRel="sameClick">
                                          <p:stCondLst>
                                            <p:cond evt="begin" delay="0">
                                              <p:tn val="94"/>
                                            </p:cond>
                                          </p:stCondLst>
                                          <p:endCondLst>
                                            <p:cond evt="onStopAudio" delay="0">
                                              <p:tgtEl>
                                                <p:sldTgt/>
                                              </p:tgtEl>
                                            </p:cond>
                                          </p:endCondLst>
                                        </p:cTn>
                                        <p:tgtEl>
                                          <p:sndTgt r:embed="rId5" name="camera.wav"/>
                                        </p:tgtEl>
                                      </p:cMediaNode>
                                    </p:audio>
                                  </p:subTnLst>
                                </p:cTn>
                              </p:par>
                            </p:childTnLst>
                          </p:cTn>
                        </p:par>
                        <p:par>
                          <p:cTn id="97" fill="hold" nodeType="afterGroup">
                            <p:stCondLst>
                              <p:cond delay="3500"/>
                            </p:stCondLst>
                            <p:childTnLst>
                              <p:par>
                                <p:cTn id="98" presetID="53" presetClass="exit" presetSubtype="0" fill="hold" nodeType="afterEffect">
                                  <p:stCondLst>
                                    <p:cond delay="0"/>
                                  </p:stCondLst>
                                  <p:childTnLst>
                                    <p:anim calcmode="lin" valueType="num">
                                      <p:cBhvr>
                                        <p:cTn id="99" dur="500"/>
                                        <p:tgtEl>
                                          <p:spTgt spid="66605"/>
                                        </p:tgtEl>
                                        <p:attrNameLst>
                                          <p:attrName>ppt_w</p:attrName>
                                        </p:attrNameLst>
                                      </p:cBhvr>
                                      <p:tavLst>
                                        <p:tav tm="0">
                                          <p:val>
                                            <p:strVal val="ppt_w"/>
                                          </p:val>
                                        </p:tav>
                                        <p:tav tm="100000">
                                          <p:val>
                                            <p:fltVal val="0"/>
                                          </p:val>
                                        </p:tav>
                                      </p:tavLst>
                                    </p:anim>
                                    <p:anim calcmode="lin" valueType="num">
                                      <p:cBhvr>
                                        <p:cTn id="100" dur="500"/>
                                        <p:tgtEl>
                                          <p:spTgt spid="66605"/>
                                        </p:tgtEl>
                                        <p:attrNameLst>
                                          <p:attrName>ppt_h</p:attrName>
                                        </p:attrNameLst>
                                      </p:cBhvr>
                                      <p:tavLst>
                                        <p:tav tm="0">
                                          <p:val>
                                            <p:strVal val="ppt_h"/>
                                          </p:val>
                                        </p:tav>
                                        <p:tav tm="100000">
                                          <p:val>
                                            <p:fltVal val="0"/>
                                          </p:val>
                                        </p:tav>
                                      </p:tavLst>
                                    </p:anim>
                                    <p:animEffect transition="out" filter="fade">
                                      <p:cBhvr>
                                        <p:cTn id="101" dur="500"/>
                                        <p:tgtEl>
                                          <p:spTgt spid="66605"/>
                                        </p:tgtEl>
                                      </p:cBhvr>
                                    </p:animEffect>
                                    <p:set>
                                      <p:cBhvr>
                                        <p:cTn id="102" dur="1" fill="hold">
                                          <p:stCondLst>
                                            <p:cond delay="499"/>
                                          </p:stCondLst>
                                        </p:cTn>
                                        <p:tgtEl>
                                          <p:spTgt spid="66605"/>
                                        </p:tgtEl>
                                        <p:attrNameLst>
                                          <p:attrName>style.visibility</p:attrName>
                                        </p:attrNameLst>
                                      </p:cBhvr>
                                      <p:to>
                                        <p:strVal val="hidden"/>
                                      </p:to>
                                    </p:set>
                                  </p:childTnLst>
                                </p:cTn>
                              </p:par>
                            </p:childTnLst>
                          </p:cTn>
                        </p:par>
                        <p:par>
                          <p:cTn id="103" fill="hold" nodeType="afterGroup">
                            <p:stCondLst>
                              <p:cond delay="4000"/>
                            </p:stCondLst>
                            <p:childTnLst>
                              <p:par>
                                <p:cTn id="104" presetID="9" presetClass="entr" presetSubtype="0" fill="hold" nodeType="afterEffect">
                                  <p:stCondLst>
                                    <p:cond delay="0"/>
                                  </p:stCondLst>
                                  <p:childTnLst>
                                    <p:set>
                                      <p:cBhvr>
                                        <p:cTn id="105" dur="1" fill="hold">
                                          <p:stCondLst>
                                            <p:cond delay="0"/>
                                          </p:stCondLst>
                                        </p:cTn>
                                        <p:tgtEl>
                                          <p:spTgt spid="66604"/>
                                        </p:tgtEl>
                                        <p:attrNameLst>
                                          <p:attrName>style.visibility</p:attrName>
                                        </p:attrNameLst>
                                      </p:cBhvr>
                                      <p:to>
                                        <p:strVal val="visible"/>
                                      </p:to>
                                    </p:set>
                                    <p:animEffect transition="in" filter="dissolve">
                                      <p:cBhvr>
                                        <p:cTn id="106" dur="500"/>
                                        <p:tgtEl>
                                          <p:spTgt spid="66604"/>
                                        </p:tgtEl>
                                      </p:cBhvr>
                                    </p:animEffect>
                                  </p:childTnLst>
                                  <p:subTnLst>
                                    <p:audio>
                                      <p:cMediaNode>
                                        <p:cTn display="0" masterRel="sameClick">
                                          <p:stCondLst>
                                            <p:cond evt="begin" delay="0">
                                              <p:tn val="104"/>
                                            </p:cond>
                                          </p:stCondLst>
                                          <p:endCondLst>
                                            <p:cond evt="onStopAudio" delay="0">
                                              <p:tgtEl>
                                                <p:sldTgt/>
                                              </p:tgtEl>
                                            </p:cond>
                                          </p:endCondLst>
                                        </p:cTn>
                                        <p:tgtEl>
                                          <p:sndTgt r:embed="rId5" name="camera.wav"/>
                                        </p:tgtEl>
                                      </p:cMediaNode>
                                    </p:audio>
                                  </p:subTnLst>
                                </p:cTn>
                              </p:par>
                            </p:childTnLst>
                          </p:cTn>
                        </p:par>
                        <p:par>
                          <p:cTn id="107" fill="hold" nodeType="afterGroup">
                            <p:stCondLst>
                              <p:cond delay="4500"/>
                            </p:stCondLst>
                            <p:childTnLst>
                              <p:par>
                                <p:cTn id="108" presetID="53" presetClass="exit" presetSubtype="0" fill="hold" nodeType="afterEffect">
                                  <p:stCondLst>
                                    <p:cond delay="0"/>
                                  </p:stCondLst>
                                  <p:childTnLst>
                                    <p:anim calcmode="lin" valueType="num">
                                      <p:cBhvr>
                                        <p:cTn id="109" dur="500"/>
                                        <p:tgtEl>
                                          <p:spTgt spid="66604"/>
                                        </p:tgtEl>
                                        <p:attrNameLst>
                                          <p:attrName>ppt_w</p:attrName>
                                        </p:attrNameLst>
                                      </p:cBhvr>
                                      <p:tavLst>
                                        <p:tav tm="0">
                                          <p:val>
                                            <p:strVal val="ppt_w"/>
                                          </p:val>
                                        </p:tav>
                                        <p:tav tm="100000">
                                          <p:val>
                                            <p:fltVal val="0"/>
                                          </p:val>
                                        </p:tav>
                                      </p:tavLst>
                                    </p:anim>
                                    <p:anim calcmode="lin" valueType="num">
                                      <p:cBhvr>
                                        <p:cTn id="110" dur="500"/>
                                        <p:tgtEl>
                                          <p:spTgt spid="66604"/>
                                        </p:tgtEl>
                                        <p:attrNameLst>
                                          <p:attrName>ppt_h</p:attrName>
                                        </p:attrNameLst>
                                      </p:cBhvr>
                                      <p:tavLst>
                                        <p:tav tm="0">
                                          <p:val>
                                            <p:strVal val="ppt_h"/>
                                          </p:val>
                                        </p:tav>
                                        <p:tav tm="100000">
                                          <p:val>
                                            <p:fltVal val="0"/>
                                          </p:val>
                                        </p:tav>
                                      </p:tavLst>
                                    </p:anim>
                                    <p:animEffect transition="out" filter="fade">
                                      <p:cBhvr>
                                        <p:cTn id="111" dur="500"/>
                                        <p:tgtEl>
                                          <p:spTgt spid="66604"/>
                                        </p:tgtEl>
                                      </p:cBhvr>
                                    </p:animEffect>
                                    <p:set>
                                      <p:cBhvr>
                                        <p:cTn id="112" dur="1" fill="hold">
                                          <p:stCondLst>
                                            <p:cond delay="499"/>
                                          </p:stCondLst>
                                        </p:cTn>
                                        <p:tgtEl>
                                          <p:spTgt spid="66604"/>
                                        </p:tgtEl>
                                        <p:attrNameLst>
                                          <p:attrName>style.visibility</p:attrName>
                                        </p:attrNameLst>
                                      </p:cBhvr>
                                      <p:to>
                                        <p:strVal val="hidden"/>
                                      </p:to>
                                    </p:set>
                                  </p:childTnLst>
                                </p:cTn>
                              </p:par>
                            </p:childTnLst>
                          </p:cTn>
                        </p:par>
                        <p:par>
                          <p:cTn id="113" fill="hold" nodeType="afterGroup">
                            <p:stCondLst>
                              <p:cond delay="5000"/>
                            </p:stCondLst>
                            <p:childTnLst>
                              <p:par>
                                <p:cTn id="114" presetID="9" presetClass="entr" presetSubtype="0" fill="hold" nodeType="afterEffect">
                                  <p:stCondLst>
                                    <p:cond delay="0"/>
                                  </p:stCondLst>
                                  <p:childTnLst>
                                    <p:set>
                                      <p:cBhvr>
                                        <p:cTn id="115" dur="1" fill="hold">
                                          <p:stCondLst>
                                            <p:cond delay="0"/>
                                          </p:stCondLst>
                                        </p:cTn>
                                        <p:tgtEl>
                                          <p:spTgt spid="66603"/>
                                        </p:tgtEl>
                                        <p:attrNameLst>
                                          <p:attrName>style.visibility</p:attrName>
                                        </p:attrNameLst>
                                      </p:cBhvr>
                                      <p:to>
                                        <p:strVal val="visible"/>
                                      </p:to>
                                    </p:set>
                                    <p:animEffect transition="in" filter="dissolve">
                                      <p:cBhvr>
                                        <p:cTn id="116" dur="500"/>
                                        <p:tgtEl>
                                          <p:spTgt spid="66603"/>
                                        </p:tgtEl>
                                      </p:cBhvr>
                                    </p:animEffect>
                                  </p:childTnLst>
                                  <p:subTnLst>
                                    <p:audio>
                                      <p:cMediaNode>
                                        <p:cTn display="0" masterRel="sameClick">
                                          <p:stCondLst>
                                            <p:cond evt="begin" delay="0">
                                              <p:tn val="114"/>
                                            </p:cond>
                                          </p:stCondLst>
                                          <p:endCondLst>
                                            <p:cond evt="onStopAudio" delay="0">
                                              <p:tgtEl>
                                                <p:sldTgt/>
                                              </p:tgtEl>
                                            </p:cond>
                                          </p:endCondLst>
                                        </p:cTn>
                                        <p:tgtEl>
                                          <p:sndTgt r:embed="rId5" name="camera.wav"/>
                                        </p:tgtEl>
                                      </p:cMediaNode>
                                    </p:audio>
                                  </p:subTnLst>
                                </p:cTn>
                              </p:par>
                            </p:childTnLst>
                          </p:cTn>
                        </p:par>
                        <p:par>
                          <p:cTn id="117" fill="hold" nodeType="afterGroup">
                            <p:stCondLst>
                              <p:cond delay="5500"/>
                            </p:stCondLst>
                            <p:childTnLst>
                              <p:par>
                                <p:cTn id="118" presetID="53" presetClass="exit" presetSubtype="0" fill="hold" nodeType="afterEffect">
                                  <p:stCondLst>
                                    <p:cond delay="0"/>
                                  </p:stCondLst>
                                  <p:childTnLst>
                                    <p:anim calcmode="lin" valueType="num">
                                      <p:cBhvr>
                                        <p:cTn id="119" dur="500"/>
                                        <p:tgtEl>
                                          <p:spTgt spid="66603"/>
                                        </p:tgtEl>
                                        <p:attrNameLst>
                                          <p:attrName>ppt_w</p:attrName>
                                        </p:attrNameLst>
                                      </p:cBhvr>
                                      <p:tavLst>
                                        <p:tav tm="0">
                                          <p:val>
                                            <p:strVal val="ppt_w"/>
                                          </p:val>
                                        </p:tav>
                                        <p:tav tm="100000">
                                          <p:val>
                                            <p:fltVal val="0"/>
                                          </p:val>
                                        </p:tav>
                                      </p:tavLst>
                                    </p:anim>
                                    <p:anim calcmode="lin" valueType="num">
                                      <p:cBhvr>
                                        <p:cTn id="120" dur="500"/>
                                        <p:tgtEl>
                                          <p:spTgt spid="66603"/>
                                        </p:tgtEl>
                                        <p:attrNameLst>
                                          <p:attrName>ppt_h</p:attrName>
                                        </p:attrNameLst>
                                      </p:cBhvr>
                                      <p:tavLst>
                                        <p:tav tm="0">
                                          <p:val>
                                            <p:strVal val="ppt_h"/>
                                          </p:val>
                                        </p:tav>
                                        <p:tav tm="100000">
                                          <p:val>
                                            <p:fltVal val="0"/>
                                          </p:val>
                                        </p:tav>
                                      </p:tavLst>
                                    </p:anim>
                                    <p:animEffect transition="out" filter="fade">
                                      <p:cBhvr>
                                        <p:cTn id="121" dur="500"/>
                                        <p:tgtEl>
                                          <p:spTgt spid="66603"/>
                                        </p:tgtEl>
                                      </p:cBhvr>
                                    </p:animEffect>
                                    <p:set>
                                      <p:cBhvr>
                                        <p:cTn id="122" dur="1" fill="hold">
                                          <p:stCondLst>
                                            <p:cond delay="499"/>
                                          </p:stCondLst>
                                        </p:cTn>
                                        <p:tgtEl>
                                          <p:spTgt spid="66603"/>
                                        </p:tgtEl>
                                        <p:attrNameLst>
                                          <p:attrName>style.visibility</p:attrName>
                                        </p:attrNameLst>
                                      </p:cBhvr>
                                      <p:to>
                                        <p:strVal val="hidden"/>
                                      </p:to>
                                    </p:set>
                                  </p:childTnLst>
                                </p:cTn>
                              </p:par>
                            </p:childTnLst>
                          </p:cTn>
                        </p:par>
                        <p:par>
                          <p:cTn id="123" fill="hold" nodeType="afterGroup">
                            <p:stCondLst>
                              <p:cond delay="6000"/>
                            </p:stCondLst>
                            <p:childTnLst>
                              <p:par>
                                <p:cTn id="124" presetID="9" presetClass="entr" presetSubtype="0" fill="hold" nodeType="afterEffect">
                                  <p:stCondLst>
                                    <p:cond delay="0"/>
                                  </p:stCondLst>
                                  <p:childTnLst>
                                    <p:set>
                                      <p:cBhvr>
                                        <p:cTn id="125" dur="1" fill="hold">
                                          <p:stCondLst>
                                            <p:cond delay="0"/>
                                          </p:stCondLst>
                                        </p:cTn>
                                        <p:tgtEl>
                                          <p:spTgt spid="66602"/>
                                        </p:tgtEl>
                                        <p:attrNameLst>
                                          <p:attrName>style.visibility</p:attrName>
                                        </p:attrNameLst>
                                      </p:cBhvr>
                                      <p:to>
                                        <p:strVal val="visible"/>
                                      </p:to>
                                    </p:set>
                                    <p:animEffect transition="in" filter="dissolve">
                                      <p:cBhvr>
                                        <p:cTn id="126" dur="500"/>
                                        <p:tgtEl>
                                          <p:spTgt spid="66602"/>
                                        </p:tgtEl>
                                      </p:cBhvr>
                                    </p:animEffect>
                                  </p:childTnLst>
                                  <p:subTnLst>
                                    <p:audio>
                                      <p:cMediaNode>
                                        <p:cTn display="0" masterRel="sameClick">
                                          <p:stCondLst>
                                            <p:cond evt="begin" delay="0">
                                              <p:tn val="124"/>
                                            </p:cond>
                                          </p:stCondLst>
                                          <p:endCondLst>
                                            <p:cond evt="onStopAudio" delay="0">
                                              <p:tgtEl>
                                                <p:sldTgt/>
                                              </p:tgtEl>
                                            </p:cond>
                                          </p:endCondLst>
                                        </p:cTn>
                                        <p:tgtEl>
                                          <p:sndTgt r:embed="rId5" name="camera.wav"/>
                                        </p:tgtEl>
                                      </p:cMediaNode>
                                    </p:audio>
                                  </p:subTnLst>
                                </p:cTn>
                              </p:par>
                            </p:childTnLst>
                          </p:cTn>
                        </p:par>
                        <p:par>
                          <p:cTn id="127" fill="hold" nodeType="afterGroup">
                            <p:stCondLst>
                              <p:cond delay="6500"/>
                            </p:stCondLst>
                            <p:childTnLst>
                              <p:par>
                                <p:cTn id="128" presetID="53" presetClass="exit" presetSubtype="0" fill="hold" nodeType="afterEffect">
                                  <p:stCondLst>
                                    <p:cond delay="0"/>
                                  </p:stCondLst>
                                  <p:childTnLst>
                                    <p:anim calcmode="lin" valueType="num">
                                      <p:cBhvr>
                                        <p:cTn id="129" dur="500"/>
                                        <p:tgtEl>
                                          <p:spTgt spid="66602"/>
                                        </p:tgtEl>
                                        <p:attrNameLst>
                                          <p:attrName>ppt_w</p:attrName>
                                        </p:attrNameLst>
                                      </p:cBhvr>
                                      <p:tavLst>
                                        <p:tav tm="0">
                                          <p:val>
                                            <p:strVal val="ppt_w"/>
                                          </p:val>
                                        </p:tav>
                                        <p:tav tm="100000">
                                          <p:val>
                                            <p:fltVal val="0"/>
                                          </p:val>
                                        </p:tav>
                                      </p:tavLst>
                                    </p:anim>
                                    <p:anim calcmode="lin" valueType="num">
                                      <p:cBhvr>
                                        <p:cTn id="130" dur="500"/>
                                        <p:tgtEl>
                                          <p:spTgt spid="66602"/>
                                        </p:tgtEl>
                                        <p:attrNameLst>
                                          <p:attrName>ppt_h</p:attrName>
                                        </p:attrNameLst>
                                      </p:cBhvr>
                                      <p:tavLst>
                                        <p:tav tm="0">
                                          <p:val>
                                            <p:strVal val="ppt_h"/>
                                          </p:val>
                                        </p:tav>
                                        <p:tav tm="100000">
                                          <p:val>
                                            <p:fltVal val="0"/>
                                          </p:val>
                                        </p:tav>
                                      </p:tavLst>
                                    </p:anim>
                                    <p:animEffect transition="out" filter="fade">
                                      <p:cBhvr>
                                        <p:cTn id="131" dur="500"/>
                                        <p:tgtEl>
                                          <p:spTgt spid="66602"/>
                                        </p:tgtEl>
                                      </p:cBhvr>
                                    </p:animEffect>
                                    <p:set>
                                      <p:cBhvr>
                                        <p:cTn id="132" dur="1" fill="hold">
                                          <p:stCondLst>
                                            <p:cond delay="499"/>
                                          </p:stCondLst>
                                        </p:cTn>
                                        <p:tgtEl>
                                          <p:spTgt spid="66602"/>
                                        </p:tgtEl>
                                        <p:attrNameLst>
                                          <p:attrName>style.visibility</p:attrName>
                                        </p:attrNameLst>
                                      </p:cBhvr>
                                      <p:to>
                                        <p:strVal val="hidden"/>
                                      </p:to>
                                    </p:set>
                                  </p:childTnLst>
                                </p:cTn>
                              </p:par>
                            </p:childTnLst>
                          </p:cTn>
                        </p:par>
                        <p:par>
                          <p:cTn id="133" fill="hold" nodeType="afterGroup">
                            <p:stCondLst>
                              <p:cond delay="7000"/>
                            </p:stCondLst>
                            <p:childTnLst>
                              <p:par>
                                <p:cTn id="134" presetID="9" presetClass="entr" presetSubtype="0" fill="hold" nodeType="afterEffect">
                                  <p:stCondLst>
                                    <p:cond delay="0"/>
                                  </p:stCondLst>
                                  <p:childTnLst>
                                    <p:set>
                                      <p:cBhvr>
                                        <p:cTn id="135" dur="1" fill="hold">
                                          <p:stCondLst>
                                            <p:cond delay="0"/>
                                          </p:stCondLst>
                                        </p:cTn>
                                        <p:tgtEl>
                                          <p:spTgt spid="66601"/>
                                        </p:tgtEl>
                                        <p:attrNameLst>
                                          <p:attrName>style.visibility</p:attrName>
                                        </p:attrNameLst>
                                      </p:cBhvr>
                                      <p:to>
                                        <p:strVal val="visible"/>
                                      </p:to>
                                    </p:set>
                                    <p:animEffect transition="in" filter="dissolve">
                                      <p:cBhvr>
                                        <p:cTn id="136" dur="500"/>
                                        <p:tgtEl>
                                          <p:spTgt spid="66601"/>
                                        </p:tgtEl>
                                      </p:cBhvr>
                                    </p:animEffect>
                                  </p:childTnLst>
                                  <p:subTnLst>
                                    <p:audio>
                                      <p:cMediaNode>
                                        <p:cTn display="0" masterRel="sameClick">
                                          <p:stCondLst>
                                            <p:cond evt="begin" delay="0">
                                              <p:tn val="134"/>
                                            </p:cond>
                                          </p:stCondLst>
                                          <p:endCondLst>
                                            <p:cond evt="onStopAudio" delay="0">
                                              <p:tgtEl>
                                                <p:sldTgt/>
                                              </p:tgtEl>
                                            </p:cond>
                                          </p:endCondLst>
                                        </p:cTn>
                                        <p:tgtEl>
                                          <p:sndTgt r:embed="rId5" name="camera.wav"/>
                                        </p:tgtEl>
                                      </p:cMediaNode>
                                    </p:audio>
                                  </p:subTnLst>
                                </p:cTn>
                              </p:par>
                            </p:childTnLst>
                          </p:cTn>
                        </p:par>
                        <p:par>
                          <p:cTn id="137" fill="hold" nodeType="afterGroup">
                            <p:stCondLst>
                              <p:cond delay="7500"/>
                            </p:stCondLst>
                            <p:childTnLst>
                              <p:par>
                                <p:cTn id="138" presetID="53" presetClass="exit" presetSubtype="0" fill="hold" nodeType="afterEffect">
                                  <p:stCondLst>
                                    <p:cond delay="0"/>
                                  </p:stCondLst>
                                  <p:childTnLst>
                                    <p:anim calcmode="lin" valueType="num">
                                      <p:cBhvr>
                                        <p:cTn id="139" dur="500"/>
                                        <p:tgtEl>
                                          <p:spTgt spid="66601"/>
                                        </p:tgtEl>
                                        <p:attrNameLst>
                                          <p:attrName>ppt_w</p:attrName>
                                        </p:attrNameLst>
                                      </p:cBhvr>
                                      <p:tavLst>
                                        <p:tav tm="0">
                                          <p:val>
                                            <p:strVal val="ppt_w"/>
                                          </p:val>
                                        </p:tav>
                                        <p:tav tm="100000">
                                          <p:val>
                                            <p:fltVal val="0"/>
                                          </p:val>
                                        </p:tav>
                                      </p:tavLst>
                                    </p:anim>
                                    <p:anim calcmode="lin" valueType="num">
                                      <p:cBhvr>
                                        <p:cTn id="140" dur="500"/>
                                        <p:tgtEl>
                                          <p:spTgt spid="66601"/>
                                        </p:tgtEl>
                                        <p:attrNameLst>
                                          <p:attrName>ppt_h</p:attrName>
                                        </p:attrNameLst>
                                      </p:cBhvr>
                                      <p:tavLst>
                                        <p:tav tm="0">
                                          <p:val>
                                            <p:strVal val="ppt_h"/>
                                          </p:val>
                                        </p:tav>
                                        <p:tav tm="100000">
                                          <p:val>
                                            <p:fltVal val="0"/>
                                          </p:val>
                                        </p:tav>
                                      </p:tavLst>
                                    </p:anim>
                                    <p:animEffect transition="out" filter="fade">
                                      <p:cBhvr>
                                        <p:cTn id="141" dur="500"/>
                                        <p:tgtEl>
                                          <p:spTgt spid="66601"/>
                                        </p:tgtEl>
                                      </p:cBhvr>
                                    </p:animEffect>
                                    <p:set>
                                      <p:cBhvr>
                                        <p:cTn id="142" dur="1" fill="hold">
                                          <p:stCondLst>
                                            <p:cond delay="499"/>
                                          </p:stCondLst>
                                        </p:cTn>
                                        <p:tgtEl>
                                          <p:spTgt spid="66601"/>
                                        </p:tgtEl>
                                        <p:attrNameLst>
                                          <p:attrName>style.visibility</p:attrName>
                                        </p:attrNameLst>
                                      </p:cBhvr>
                                      <p:to>
                                        <p:strVal val="hidden"/>
                                      </p:to>
                                    </p:set>
                                  </p:childTnLst>
                                </p:cTn>
                              </p:par>
                            </p:childTnLst>
                          </p:cTn>
                        </p:par>
                        <p:par>
                          <p:cTn id="143" fill="hold" nodeType="afterGroup">
                            <p:stCondLst>
                              <p:cond delay="8000"/>
                            </p:stCondLst>
                            <p:childTnLst>
                              <p:par>
                                <p:cTn id="144" presetID="9" presetClass="entr" presetSubtype="0" fill="hold" nodeType="afterEffect">
                                  <p:stCondLst>
                                    <p:cond delay="0"/>
                                  </p:stCondLst>
                                  <p:childTnLst>
                                    <p:set>
                                      <p:cBhvr>
                                        <p:cTn id="145" dur="1" fill="hold">
                                          <p:stCondLst>
                                            <p:cond delay="0"/>
                                          </p:stCondLst>
                                        </p:cTn>
                                        <p:tgtEl>
                                          <p:spTgt spid="66600"/>
                                        </p:tgtEl>
                                        <p:attrNameLst>
                                          <p:attrName>style.visibility</p:attrName>
                                        </p:attrNameLst>
                                      </p:cBhvr>
                                      <p:to>
                                        <p:strVal val="visible"/>
                                      </p:to>
                                    </p:set>
                                    <p:animEffect transition="in" filter="dissolve">
                                      <p:cBhvr>
                                        <p:cTn id="146" dur="500"/>
                                        <p:tgtEl>
                                          <p:spTgt spid="66600"/>
                                        </p:tgtEl>
                                      </p:cBhvr>
                                    </p:animEffect>
                                  </p:childTnLst>
                                  <p:subTnLst>
                                    <p:audio>
                                      <p:cMediaNode>
                                        <p:cTn display="0" masterRel="sameClick">
                                          <p:stCondLst>
                                            <p:cond evt="begin" delay="0">
                                              <p:tn val="144"/>
                                            </p:cond>
                                          </p:stCondLst>
                                          <p:endCondLst>
                                            <p:cond evt="onStopAudio" delay="0">
                                              <p:tgtEl>
                                                <p:sldTgt/>
                                              </p:tgtEl>
                                            </p:cond>
                                          </p:endCondLst>
                                        </p:cTn>
                                        <p:tgtEl>
                                          <p:sndTgt r:embed="rId5" name="camera.wav"/>
                                        </p:tgtEl>
                                      </p:cMediaNode>
                                    </p:audio>
                                  </p:subTnLst>
                                </p:cTn>
                              </p:par>
                            </p:childTnLst>
                          </p:cTn>
                        </p:par>
                        <p:par>
                          <p:cTn id="147" fill="hold" nodeType="afterGroup">
                            <p:stCondLst>
                              <p:cond delay="8500"/>
                            </p:stCondLst>
                            <p:childTnLst>
                              <p:par>
                                <p:cTn id="148" presetID="53" presetClass="exit" presetSubtype="0" fill="hold" nodeType="afterEffect">
                                  <p:stCondLst>
                                    <p:cond delay="0"/>
                                  </p:stCondLst>
                                  <p:childTnLst>
                                    <p:anim calcmode="lin" valueType="num">
                                      <p:cBhvr>
                                        <p:cTn id="149" dur="500"/>
                                        <p:tgtEl>
                                          <p:spTgt spid="66600"/>
                                        </p:tgtEl>
                                        <p:attrNameLst>
                                          <p:attrName>ppt_w</p:attrName>
                                        </p:attrNameLst>
                                      </p:cBhvr>
                                      <p:tavLst>
                                        <p:tav tm="0">
                                          <p:val>
                                            <p:strVal val="ppt_w"/>
                                          </p:val>
                                        </p:tav>
                                        <p:tav tm="100000">
                                          <p:val>
                                            <p:fltVal val="0"/>
                                          </p:val>
                                        </p:tav>
                                      </p:tavLst>
                                    </p:anim>
                                    <p:anim calcmode="lin" valueType="num">
                                      <p:cBhvr>
                                        <p:cTn id="150" dur="500"/>
                                        <p:tgtEl>
                                          <p:spTgt spid="66600"/>
                                        </p:tgtEl>
                                        <p:attrNameLst>
                                          <p:attrName>ppt_h</p:attrName>
                                        </p:attrNameLst>
                                      </p:cBhvr>
                                      <p:tavLst>
                                        <p:tav tm="0">
                                          <p:val>
                                            <p:strVal val="ppt_h"/>
                                          </p:val>
                                        </p:tav>
                                        <p:tav tm="100000">
                                          <p:val>
                                            <p:fltVal val="0"/>
                                          </p:val>
                                        </p:tav>
                                      </p:tavLst>
                                    </p:anim>
                                    <p:animEffect transition="out" filter="fade">
                                      <p:cBhvr>
                                        <p:cTn id="151" dur="500"/>
                                        <p:tgtEl>
                                          <p:spTgt spid="66600"/>
                                        </p:tgtEl>
                                      </p:cBhvr>
                                    </p:animEffect>
                                    <p:set>
                                      <p:cBhvr>
                                        <p:cTn id="152" dur="1" fill="hold">
                                          <p:stCondLst>
                                            <p:cond delay="499"/>
                                          </p:stCondLst>
                                        </p:cTn>
                                        <p:tgtEl>
                                          <p:spTgt spid="66600"/>
                                        </p:tgtEl>
                                        <p:attrNameLst>
                                          <p:attrName>style.visibility</p:attrName>
                                        </p:attrNameLst>
                                      </p:cBhvr>
                                      <p:to>
                                        <p:strVal val="hidden"/>
                                      </p:to>
                                    </p:set>
                                  </p:childTnLst>
                                </p:cTn>
                              </p:par>
                            </p:childTnLst>
                          </p:cTn>
                        </p:par>
                        <p:par>
                          <p:cTn id="153" fill="hold" nodeType="afterGroup">
                            <p:stCondLst>
                              <p:cond delay="9000"/>
                            </p:stCondLst>
                            <p:childTnLst>
                              <p:par>
                                <p:cTn id="154" presetID="9" presetClass="entr" presetSubtype="0" fill="hold" nodeType="afterEffect">
                                  <p:stCondLst>
                                    <p:cond delay="0"/>
                                  </p:stCondLst>
                                  <p:childTnLst>
                                    <p:set>
                                      <p:cBhvr>
                                        <p:cTn id="155" dur="1" fill="hold">
                                          <p:stCondLst>
                                            <p:cond delay="0"/>
                                          </p:stCondLst>
                                        </p:cTn>
                                        <p:tgtEl>
                                          <p:spTgt spid="66599"/>
                                        </p:tgtEl>
                                        <p:attrNameLst>
                                          <p:attrName>style.visibility</p:attrName>
                                        </p:attrNameLst>
                                      </p:cBhvr>
                                      <p:to>
                                        <p:strVal val="visible"/>
                                      </p:to>
                                    </p:set>
                                    <p:animEffect transition="in" filter="dissolve">
                                      <p:cBhvr>
                                        <p:cTn id="156" dur="500"/>
                                        <p:tgtEl>
                                          <p:spTgt spid="66599"/>
                                        </p:tgtEl>
                                      </p:cBhvr>
                                    </p:animEffect>
                                  </p:childTnLst>
                                  <p:subTnLst>
                                    <p:audio>
                                      <p:cMediaNode>
                                        <p:cTn display="0" masterRel="sameClick">
                                          <p:stCondLst>
                                            <p:cond evt="begin" delay="0">
                                              <p:tn val="154"/>
                                            </p:cond>
                                          </p:stCondLst>
                                          <p:endCondLst>
                                            <p:cond evt="onStopAudio" delay="0">
                                              <p:tgtEl>
                                                <p:sldTgt/>
                                              </p:tgtEl>
                                            </p:cond>
                                          </p:endCondLst>
                                        </p:cTn>
                                        <p:tgtEl>
                                          <p:sndTgt r:embed="rId5" name="camera.wav"/>
                                        </p:tgtEl>
                                      </p:cMediaNode>
                                    </p:audio>
                                  </p:subTnLst>
                                </p:cTn>
                              </p:par>
                            </p:childTnLst>
                          </p:cTn>
                        </p:par>
                        <p:par>
                          <p:cTn id="157" fill="hold" nodeType="afterGroup">
                            <p:stCondLst>
                              <p:cond delay="9500"/>
                            </p:stCondLst>
                            <p:childTnLst>
                              <p:par>
                                <p:cTn id="158" presetID="53" presetClass="exit" presetSubtype="0" fill="hold" nodeType="afterEffect">
                                  <p:stCondLst>
                                    <p:cond delay="0"/>
                                  </p:stCondLst>
                                  <p:childTnLst>
                                    <p:anim calcmode="lin" valueType="num">
                                      <p:cBhvr>
                                        <p:cTn id="159" dur="500"/>
                                        <p:tgtEl>
                                          <p:spTgt spid="66599"/>
                                        </p:tgtEl>
                                        <p:attrNameLst>
                                          <p:attrName>ppt_w</p:attrName>
                                        </p:attrNameLst>
                                      </p:cBhvr>
                                      <p:tavLst>
                                        <p:tav tm="0">
                                          <p:val>
                                            <p:strVal val="ppt_w"/>
                                          </p:val>
                                        </p:tav>
                                        <p:tav tm="100000">
                                          <p:val>
                                            <p:fltVal val="0"/>
                                          </p:val>
                                        </p:tav>
                                      </p:tavLst>
                                    </p:anim>
                                    <p:anim calcmode="lin" valueType="num">
                                      <p:cBhvr>
                                        <p:cTn id="160" dur="500"/>
                                        <p:tgtEl>
                                          <p:spTgt spid="66599"/>
                                        </p:tgtEl>
                                        <p:attrNameLst>
                                          <p:attrName>ppt_h</p:attrName>
                                        </p:attrNameLst>
                                      </p:cBhvr>
                                      <p:tavLst>
                                        <p:tav tm="0">
                                          <p:val>
                                            <p:strVal val="ppt_h"/>
                                          </p:val>
                                        </p:tav>
                                        <p:tav tm="100000">
                                          <p:val>
                                            <p:fltVal val="0"/>
                                          </p:val>
                                        </p:tav>
                                      </p:tavLst>
                                    </p:anim>
                                    <p:animEffect transition="out" filter="fade">
                                      <p:cBhvr>
                                        <p:cTn id="161" dur="500"/>
                                        <p:tgtEl>
                                          <p:spTgt spid="66599"/>
                                        </p:tgtEl>
                                      </p:cBhvr>
                                    </p:animEffect>
                                    <p:set>
                                      <p:cBhvr>
                                        <p:cTn id="162" dur="1" fill="hold">
                                          <p:stCondLst>
                                            <p:cond delay="499"/>
                                          </p:stCondLst>
                                        </p:cTn>
                                        <p:tgtEl>
                                          <p:spTgt spid="66599"/>
                                        </p:tgtEl>
                                        <p:attrNameLst>
                                          <p:attrName>style.visibility</p:attrName>
                                        </p:attrNameLst>
                                      </p:cBhvr>
                                      <p:to>
                                        <p:strVal val="hidden"/>
                                      </p:to>
                                    </p:set>
                                  </p:childTnLst>
                                </p:cTn>
                              </p:par>
                            </p:childTnLst>
                          </p:cTn>
                        </p:par>
                        <p:par>
                          <p:cTn id="163" fill="hold" nodeType="afterGroup">
                            <p:stCondLst>
                              <p:cond delay="10000"/>
                            </p:stCondLst>
                            <p:childTnLst>
                              <p:par>
                                <p:cTn id="164" presetID="9" presetClass="entr" presetSubtype="0" fill="hold" nodeType="afterEffect">
                                  <p:stCondLst>
                                    <p:cond delay="0"/>
                                  </p:stCondLst>
                                  <p:childTnLst>
                                    <p:set>
                                      <p:cBhvr>
                                        <p:cTn id="165" dur="1" fill="hold">
                                          <p:stCondLst>
                                            <p:cond delay="0"/>
                                          </p:stCondLst>
                                        </p:cTn>
                                        <p:tgtEl>
                                          <p:spTgt spid="66598"/>
                                        </p:tgtEl>
                                        <p:attrNameLst>
                                          <p:attrName>style.visibility</p:attrName>
                                        </p:attrNameLst>
                                      </p:cBhvr>
                                      <p:to>
                                        <p:strVal val="visible"/>
                                      </p:to>
                                    </p:set>
                                    <p:animEffect transition="in" filter="dissolve">
                                      <p:cBhvr>
                                        <p:cTn id="166" dur="500"/>
                                        <p:tgtEl>
                                          <p:spTgt spid="66598"/>
                                        </p:tgtEl>
                                      </p:cBhvr>
                                    </p:animEffect>
                                  </p:childTnLst>
                                  <p:subTnLst>
                                    <p:audio>
                                      <p:cMediaNode>
                                        <p:cTn display="0" masterRel="sameClick">
                                          <p:stCondLst>
                                            <p:cond evt="begin" delay="0">
                                              <p:tn val="164"/>
                                            </p:cond>
                                          </p:stCondLst>
                                          <p:endCondLst>
                                            <p:cond evt="onStopAudio" delay="0">
                                              <p:tgtEl>
                                                <p:sldTgt/>
                                              </p:tgtEl>
                                            </p:cond>
                                          </p:endCondLst>
                                        </p:cTn>
                                        <p:tgtEl>
                                          <p:sndTgt r:embed="rId5" name="camera.wav"/>
                                        </p:tgtEl>
                                      </p:cMediaNode>
                                    </p:audio>
                                  </p:subTnLst>
                                </p:cTn>
                              </p:par>
                            </p:childTnLst>
                          </p:cTn>
                        </p:par>
                        <p:par>
                          <p:cTn id="167" fill="hold" nodeType="afterGroup">
                            <p:stCondLst>
                              <p:cond delay="10500"/>
                            </p:stCondLst>
                            <p:childTnLst>
                              <p:par>
                                <p:cTn id="168" presetID="53" presetClass="exit" presetSubtype="0" fill="hold" nodeType="afterEffect">
                                  <p:stCondLst>
                                    <p:cond delay="0"/>
                                  </p:stCondLst>
                                  <p:childTnLst>
                                    <p:anim calcmode="lin" valueType="num">
                                      <p:cBhvr>
                                        <p:cTn id="169" dur="500"/>
                                        <p:tgtEl>
                                          <p:spTgt spid="66598"/>
                                        </p:tgtEl>
                                        <p:attrNameLst>
                                          <p:attrName>ppt_w</p:attrName>
                                        </p:attrNameLst>
                                      </p:cBhvr>
                                      <p:tavLst>
                                        <p:tav tm="0">
                                          <p:val>
                                            <p:strVal val="ppt_w"/>
                                          </p:val>
                                        </p:tav>
                                        <p:tav tm="100000">
                                          <p:val>
                                            <p:fltVal val="0"/>
                                          </p:val>
                                        </p:tav>
                                      </p:tavLst>
                                    </p:anim>
                                    <p:anim calcmode="lin" valueType="num">
                                      <p:cBhvr>
                                        <p:cTn id="170" dur="500"/>
                                        <p:tgtEl>
                                          <p:spTgt spid="66598"/>
                                        </p:tgtEl>
                                        <p:attrNameLst>
                                          <p:attrName>ppt_h</p:attrName>
                                        </p:attrNameLst>
                                      </p:cBhvr>
                                      <p:tavLst>
                                        <p:tav tm="0">
                                          <p:val>
                                            <p:strVal val="ppt_h"/>
                                          </p:val>
                                        </p:tav>
                                        <p:tav tm="100000">
                                          <p:val>
                                            <p:fltVal val="0"/>
                                          </p:val>
                                        </p:tav>
                                      </p:tavLst>
                                    </p:anim>
                                    <p:animEffect transition="out" filter="fade">
                                      <p:cBhvr>
                                        <p:cTn id="171" dur="500"/>
                                        <p:tgtEl>
                                          <p:spTgt spid="66598"/>
                                        </p:tgtEl>
                                      </p:cBhvr>
                                    </p:animEffect>
                                    <p:set>
                                      <p:cBhvr>
                                        <p:cTn id="172" dur="1" fill="hold">
                                          <p:stCondLst>
                                            <p:cond delay="499"/>
                                          </p:stCondLst>
                                        </p:cTn>
                                        <p:tgtEl>
                                          <p:spTgt spid="66598"/>
                                        </p:tgtEl>
                                        <p:attrNameLst>
                                          <p:attrName>style.visibility</p:attrName>
                                        </p:attrNameLst>
                                      </p:cBhvr>
                                      <p:to>
                                        <p:strVal val="hidden"/>
                                      </p:to>
                                    </p:set>
                                  </p:childTnLst>
                                </p:cTn>
                              </p:par>
                            </p:childTnLst>
                          </p:cTn>
                        </p:par>
                        <p:par>
                          <p:cTn id="173" fill="hold" nodeType="afterGroup">
                            <p:stCondLst>
                              <p:cond delay="11000"/>
                            </p:stCondLst>
                            <p:childTnLst>
                              <p:par>
                                <p:cTn id="174" presetID="9" presetClass="entr" presetSubtype="0" fill="hold" nodeType="afterEffect">
                                  <p:stCondLst>
                                    <p:cond delay="0"/>
                                  </p:stCondLst>
                                  <p:childTnLst>
                                    <p:set>
                                      <p:cBhvr>
                                        <p:cTn id="175" dur="1" fill="hold">
                                          <p:stCondLst>
                                            <p:cond delay="0"/>
                                          </p:stCondLst>
                                        </p:cTn>
                                        <p:tgtEl>
                                          <p:spTgt spid="66597"/>
                                        </p:tgtEl>
                                        <p:attrNameLst>
                                          <p:attrName>style.visibility</p:attrName>
                                        </p:attrNameLst>
                                      </p:cBhvr>
                                      <p:to>
                                        <p:strVal val="visible"/>
                                      </p:to>
                                    </p:set>
                                    <p:animEffect transition="in" filter="dissolve">
                                      <p:cBhvr>
                                        <p:cTn id="176" dur="500"/>
                                        <p:tgtEl>
                                          <p:spTgt spid="66597"/>
                                        </p:tgtEl>
                                      </p:cBhvr>
                                    </p:animEffect>
                                  </p:childTnLst>
                                  <p:subTnLst>
                                    <p:audio>
                                      <p:cMediaNode>
                                        <p:cTn display="0" masterRel="sameClick">
                                          <p:stCondLst>
                                            <p:cond evt="begin" delay="0">
                                              <p:tn val="174"/>
                                            </p:cond>
                                          </p:stCondLst>
                                          <p:endCondLst>
                                            <p:cond evt="onStopAudio" delay="0">
                                              <p:tgtEl>
                                                <p:sldTgt/>
                                              </p:tgtEl>
                                            </p:cond>
                                          </p:endCondLst>
                                        </p:cTn>
                                        <p:tgtEl>
                                          <p:sndTgt r:embed="rId5" name="camera.wav"/>
                                        </p:tgtEl>
                                      </p:cMediaNode>
                                    </p:audio>
                                  </p:subTnLst>
                                </p:cTn>
                              </p:par>
                            </p:childTnLst>
                          </p:cTn>
                        </p:par>
                        <p:par>
                          <p:cTn id="177" fill="hold" nodeType="afterGroup">
                            <p:stCondLst>
                              <p:cond delay="11500"/>
                            </p:stCondLst>
                            <p:childTnLst>
                              <p:par>
                                <p:cTn id="178" presetID="53" presetClass="exit" presetSubtype="0" fill="hold" nodeType="afterEffect">
                                  <p:stCondLst>
                                    <p:cond delay="0"/>
                                  </p:stCondLst>
                                  <p:childTnLst>
                                    <p:anim calcmode="lin" valueType="num">
                                      <p:cBhvr>
                                        <p:cTn id="179" dur="500"/>
                                        <p:tgtEl>
                                          <p:spTgt spid="66597"/>
                                        </p:tgtEl>
                                        <p:attrNameLst>
                                          <p:attrName>ppt_w</p:attrName>
                                        </p:attrNameLst>
                                      </p:cBhvr>
                                      <p:tavLst>
                                        <p:tav tm="0">
                                          <p:val>
                                            <p:strVal val="ppt_w"/>
                                          </p:val>
                                        </p:tav>
                                        <p:tav tm="100000">
                                          <p:val>
                                            <p:fltVal val="0"/>
                                          </p:val>
                                        </p:tav>
                                      </p:tavLst>
                                    </p:anim>
                                    <p:anim calcmode="lin" valueType="num">
                                      <p:cBhvr>
                                        <p:cTn id="180" dur="500"/>
                                        <p:tgtEl>
                                          <p:spTgt spid="66597"/>
                                        </p:tgtEl>
                                        <p:attrNameLst>
                                          <p:attrName>ppt_h</p:attrName>
                                        </p:attrNameLst>
                                      </p:cBhvr>
                                      <p:tavLst>
                                        <p:tav tm="0">
                                          <p:val>
                                            <p:strVal val="ppt_h"/>
                                          </p:val>
                                        </p:tav>
                                        <p:tav tm="100000">
                                          <p:val>
                                            <p:fltVal val="0"/>
                                          </p:val>
                                        </p:tav>
                                      </p:tavLst>
                                    </p:anim>
                                    <p:animEffect transition="out" filter="fade">
                                      <p:cBhvr>
                                        <p:cTn id="181" dur="500"/>
                                        <p:tgtEl>
                                          <p:spTgt spid="66597"/>
                                        </p:tgtEl>
                                      </p:cBhvr>
                                    </p:animEffect>
                                    <p:set>
                                      <p:cBhvr>
                                        <p:cTn id="182" dur="1" fill="hold">
                                          <p:stCondLst>
                                            <p:cond delay="499"/>
                                          </p:stCondLst>
                                        </p:cTn>
                                        <p:tgtEl>
                                          <p:spTgt spid="66597"/>
                                        </p:tgtEl>
                                        <p:attrNameLst>
                                          <p:attrName>style.visibility</p:attrName>
                                        </p:attrNameLst>
                                      </p:cBhvr>
                                      <p:to>
                                        <p:strVal val="hidden"/>
                                      </p:to>
                                    </p:set>
                                  </p:childTnLst>
                                </p:cTn>
                              </p:par>
                            </p:childTnLst>
                          </p:cTn>
                        </p:par>
                        <p:par>
                          <p:cTn id="183" fill="hold" nodeType="afterGroup">
                            <p:stCondLst>
                              <p:cond delay="12000"/>
                            </p:stCondLst>
                            <p:childTnLst>
                              <p:par>
                                <p:cTn id="184" presetID="9" presetClass="entr" presetSubtype="0" fill="hold" nodeType="afterEffect">
                                  <p:stCondLst>
                                    <p:cond delay="0"/>
                                  </p:stCondLst>
                                  <p:childTnLst>
                                    <p:set>
                                      <p:cBhvr>
                                        <p:cTn id="185" dur="1" fill="hold">
                                          <p:stCondLst>
                                            <p:cond delay="0"/>
                                          </p:stCondLst>
                                        </p:cTn>
                                        <p:tgtEl>
                                          <p:spTgt spid="66596"/>
                                        </p:tgtEl>
                                        <p:attrNameLst>
                                          <p:attrName>style.visibility</p:attrName>
                                        </p:attrNameLst>
                                      </p:cBhvr>
                                      <p:to>
                                        <p:strVal val="visible"/>
                                      </p:to>
                                    </p:set>
                                    <p:animEffect transition="in" filter="dissolve">
                                      <p:cBhvr>
                                        <p:cTn id="186" dur="500"/>
                                        <p:tgtEl>
                                          <p:spTgt spid="66596"/>
                                        </p:tgtEl>
                                      </p:cBhvr>
                                    </p:animEffect>
                                  </p:childTnLst>
                                  <p:subTnLst>
                                    <p:audio>
                                      <p:cMediaNode>
                                        <p:cTn display="0" masterRel="sameClick">
                                          <p:stCondLst>
                                            <p:cond evt="begin" delay="0">
                                              <p:tn val="184"/>
                                            </p:cond>
                                          </p:stCondLst>
                                          <p:endCondLst>
                                            <p:cond evt="onStopAudio" delay="0">
                                              <p:tgtEl>
                                                <p:sldTgt/>
                                              </p:tgtEl>
                                            </p:cond>
                                          </p:endCondLst>
                                        </p:cTn>
                                        <p:tgtEl>
                                          <p:sndTgt r:embed="rId5" name="camera.wav"/>
                                        </p:tgtEl>
                                      </p:cMediaNode>
                                    </p:audio>
                                  </p:subTnLst>
                                </p:cTn>
                              </p:par>
                            </p:childTnLst>
                          </p:cTn>
                        </p:par>
                        <p:par>
                          <p:cTn id="187" fill="hold" nodeType="afterGroup">
                            <p:stCondLst>
                              <p:cond delay="12500"/>
                            </p:stCondLst>
                            <p:childTnLst>
                              <p:par>
                                <p:cTn id="188" presetID="53" presetClass="exit" presetSubtype="0" fill="hold" nodeType="afterEffect">
                                  <p:stCondLst>
                                    <p:cond delay="0"/>
                                  </p:stCondLst>
                                  <p:childTnLst>
                                    <p:anim calcmode="lin" valueType="num">
                                      <p:cBhvr>
                                        <p:cTn id="189" dur="500"/>
                                        <p:tgtEl>
                                          <p:spTgt spid="66596"/>
                                        </p:tgtEl>
                                        <p:attrNameLst>
                                          <p:attrName>ppt_w</p:attrName>
                                        </p:attrNameLst>
                                      </p:cBhvr>
                                      <p:tavLst>
                                        <p:tav tm="0">
                                          <p:val>
                                            <p:strVal val="ppt_w"/>
                                          </p:val>
                                        </p:tav>
                                        <p:tav tm="100000">
                                          <p:val>
                                            <p:fltVal val="0"/>
                                          </p:val>
                                        </p:tav>
                                      </p:tavLst>
                                    </p:anim>
                                    <p:anim calcmode="lin" valueType="num">
                                      <p:cBhvr>
                                        <p:cTn id="190" dur="500"/>
                                        <p:tgtEl>
                                          <p:spTgt spid="66596"/>
                                        </p:tgtEl>
                                        <p:attrNameLst>
                                          <p:attrName>ppt_h</p:attrName>
                                        </p:attrNameLst>
                                      </p:cBhvr>
                                      <p:tavLst>
                                        <p:tav tm="0">
                                          <p:val>
                                            <p:strVal val="ppt_h"/>
                                          </p:val>
                                        </p:tav>
                                        <p:tav tm="100000">
                                          <p:val>
                                            <p:fltVal val="0"/>
                                          </p:val>
                                        </p:tav>
                                      </p:tavLst>
                                    </p:anim>
                                    <p:animEffect transition="out" filter="fade">
                                      <p:cBhvr>
                                        <p:cTn id="191" dur="500"/>
                                        <p:tgtEl>
                                          <p:spTgt spid="66596"/>
                                        </p:tgtEl>
                                      </p:cBhvr>
                                    </p:animEffect>
                                    <p:set>
                                      <p:cBhvr>
                                        <p:cTn id="192" dur="1" fill="hold">
                                          <p:stCondLst>
                                            <p:cond delay="499"/>
                                          </p:stCondLst>
                                        </p:cTn>
                                        <p:tgtEl>
                                          <p:spTgt spid="66596"/>
                                        </p:tgtEl>
                                        <p:attrNameLst>
                                          <p:attrName>style.visibility</p:attrName>
                                        </p:attrNameLst>
                                      </p:cBhvr>
                                      <p:to>
                                        <p:strVal val="hidden"/>
                                      </p:to>
                                    </p:set>
                                  </p:childTnLst>
                                </p:cTn>
                              </p:par>
                            </p:childTnLst>
                          </p:cTn>
                        </p:par>
                        <p:par>
                          <p:cTn id="193" fill="hold" nodeType="afterGroup">
                            <p:stCondLst>
                              <p:cond delay="13000"/>
                            </p:stCondLst>
                            <p:childTnLst>
                              <p:par>
                                <p:cTn id="194" presetID="9" presetClass="entr" presetSubtype="0" fill="hold" nodeType="afterEffect">
                                  <p:stCondLst>
                                    <p:cond delay="0"/>
                                  </p:stCondLst>
                                  <p:childTnLst>
                                    <p:set>
                                      <p:cBhvr>
                                        <p:cTn id="195" dur="1" fill="hold">
                                          <p:stCondLst>
                                            <p:cond delay="0"/>
                                          </p:stCondLst>
                                        </p:cTn>
                                        <p:tgtEl>
                                          <p:spTgt spid="66595"/>
                                        </p:tgtEl>
                                        <p:attrNameLst>
                                          <p:attrName>style.visibility</p:attrName>
                                        </p:attrNameLst>
                                      </p:cBhvr>
                                      <p:to>
                                        <p:strVal val="visible"/>
                                      </p:to>
                                    </p:set>
                                    <p:animEffect transition="in" filter="dissolve">
                                      <p:cBhvr>
                                        <p:cTn id="196" dur="500"/>
                                        <p:tgtEl>
                                          <p:spTgt spid="66595"/>
                                        </p:tgtEl>
                                      </p:cBhvr>
                                    </p:animEffect>
                                  </p:childTnLst>
                                  <p:subTnLst>
                                    <p:audio>
                                      <p:cMediaNode>
                                        <p:cTn display="0" masterRel="sameClick">
                                          <p:stCondLst>
                                            <p:cond evt="begin" delay="0">
                                              <p:tn val="194"/>
                                            </p:cond>
                                          </p:stCondLst>
                                          <p:endCondLst>
                                            <p:cond evt="onStopAudio" delay="0">
                                              <p:tgtEl>
                                                <p:sldTgt/>
                                              </p:tgtEl>
                                            </p:cond>
                                          </p:endCondLst>
                                        </p:cTn>
                                        <p:tgtEl>
                                          <p:sndTgt r:embed="rId5" name="camera.wav"/>
                                        </p:tgtEl>
                                      </p:cMediaNode>
                                    </p:audio>
                                  </p:subTnLst>
                                </p:cTn>
                              </p:par>
                            </p:childTnLst>
                          </p:cTn>
                        </p:par>
                        <p:par>
                          <p:cTn id="197" fill="hold" nodeType="afterGroup">
                            <p:stCondLst>
                              <p:cond delay="13500"/>
                            </p:stCondLst>
                            <p:childTnLst>
                              <p:par>
                                <p:cTn id="198" presetID="53" presetClass="exit" presetSubtype="0" fill="hold" nodeType="afterEffect">
                                  <p:stCondLst>
                                    <p:cond delay="0"/>
                                  </p:stCondLst>
                                  <p:childTnLst>
                                    <p:anim calcmode="lin" valueType="num">
                                      <p:cBhvr>
                                        <p:cTn id="199" dur="500"/>
                                        <p:tgtEl>
                                          <p:spTgt spid="66595"/>
                                        </p:tgtEl>
                                        <p:attrNameLst>
                                          <p:attrName>ppt_w</p:attrName>
                                        </p:attrNameLst>
                                      </p:cBhvr>
                                      <p:tavLst>
                                        <p:tav tm="0">
                                          <p:val>
                                            <p:strVal val="ppt_w"/>
                                          </p:val>
                                        </p:tav>
                                        <p:tav tm="100000">
                                          <p:val>
                                            <p:fltVal val="0"/>
                                          </p:val>
                                        </p:tav>
                                      </p:tavLst>
                                    </p:anim>
                                    <p:anim calcmode="lin" valueType="num">
                                      <p:cBhvr>
                                        <p:cTn id="200" dur="500"/>
                                        <p:tgtEl>
                                          <p:spTgt spid="66595"/>
                                        </p:tgtEl>
                                        <p:attrNameLst>
                                          <p:attrName>ppt_h</p:attrName>
                                        </p:attrNameLst>
                                      </p:cBhvr>
                                      <p:tavLst>
                                        <p:tav tm="0">
                                          <p:val>
                                            <p:strVal val="ppt_h"/>
                                          </p:val>
                                        </p:tav>
                                        <p:tav tm="100000">
                                          <p:val>
                                            <p:fltVal val="0"/>
                                          </p:val>
                                        </p:tav>
                                      </p:tavLst>
                                    </p:anim>
                                    <p:animEffect transition="out" filter="fade">
                                      <p:cBhvr>
                                        <p:cTn id="201" dur="500"/>
                                        <p:tgtEl>
                                          <p:spTgt spid="66595"/>
                                        </p:tgtEl>
                                      </p:cBhvr>
                                    </p:animEffect>
                                    <p:set>
                                      <p:cBhvr>
                                        <p:cTn id="202" dur="1" fill="hold">
                                          <p:stCondLst>
                                            <p:cond delay="499"/>
                                          </p:stCondLst>
                                        </p:cTn>
                                        <p:tgtEl>
                                          <p:spTgt spid="66595"/>
                                        </p:tgtEl>
                                        <p:attrNameLst>
                                          <p:attrName>style.visibility</p:attrName>
                                        </p:attrNameLst>
                                      </p:cBhvr>
                                      <p:to>
                                        <p:strVal val="hidden"/>
                                      </p:to>
                                    </p:set>
                                  </p:childTnLst>
                                </p:cTn>
                              </p:par>
                            </p:childTnLst>
                          </p:cTn>
                        </p:par>
                        <p:par>
                          <p:cTn id="203" fill="hold" nodeType="afterGroup">
                            <p:stCondLst>
                              <p:cond delay="14000"/>
                            </p:stCondLst>
                            <p:childTnLst>
                              <p:par>
                                <p:cTn id="204" presetID="9" presetClass="entr" presetSubtype="0" fill="hold" nodeType="afterEffect">
                                  <p:stCondLst>
                                    <p:cond delay="0"/>
                                  </p:stCondLst>
                                  <p:childTnLst>
                                    <p:set>
                                      <p:cBhvr>
                                        <p:cTn id="205" dur="1" fill="hold">
                                          <p:stCondLst>
                                            <p:cond delay="0"/>
                                          </p:stCondLst>
                                        </p:cTn>
                                        <p:tgtEl>
                                          <p:spTgt spid="66594"/>
                                        </p:tgtEl>
                                        <p:attrNameLst>
                                          <p:attrName>style.visibility</p:attrName>
                                        </p:attrNameLst>
                                      </p:cBhvr>
                                      <p:to>
                                        <p:strVal val="visible"/>
                                      </p:to>
                                    </p:set>
                                    <p:animEffect transition="in" filter="dissolve">
                                      <p:cBhvr>
                                        <p:cTn id="206" dur="500"/>
                                        <p:tgtEl>
                                          <p:spTgt spid="66594"/>
                                        </p:tgtEl>
                                      </p:cBhvr>
                                    </p:animEffect>
                                  </p:childTnLst>
                                  <p:subTnLst>
                                    <p:audio>
                                      <p:cMediaNode>
                                        <p:cTn display="0" masterRel="sameClick">
                                          <p:stCondLst>
                                            <p:cond evt="begin" delay="0">
                                              <p:tn val="204"/>
                                            </p:cond>
                                          </p:stCondLst>
                                          <p:endCondLst>
                                            <p:cond evt="onStopAudio" delay="0">
                                              <p:tgtEl>
                                                <p:sldTgt/>
                                              </p:tgtEl>
                                            </p:cond>
                                          </p:endCondLst>
                                        </p:cTn>
                                        <p:tgtEl>
                                          <p:sndTgt r:embed="rId5" name="camera.wav"/>
                                        </p:tgtEl>
                                      </p:cMediaNode>
                                    </p:audio>
                                  </p:subTnLst>
                                </p:cTn>
                              </p:par>
                            </p:childTnLst>
                          </p:cTn>
                        </p:par>
                        <p:par>
                          <p:cTn id="207" fill="hold" nodeType="afterGroup">
                            <p:stCondLst>
                              <p:cond delay="14500"/>
                            </p:stCondLst>
                            <p:childTnLst>
                              <p:par>
                                <p:cTn id="208" presetID="53" presetClass="exit" presetSubtype="0" fill="hold" nodeType="afterEffect">
                                  <p:stCondLst>
                                    <p:cond delay="0"/>
                                  </p:stCondLst>
                                  <p:childTnLst>
                                    <p:anim calcmode="lin" valueType="num">
                                      <p:cBhvr>
                                        <p:cTn id="209" dur="500"/>
                                        <p:tgtEl>
                                          <p:spTgt spid="66594"/>
                                        </p:tgtEl>
                                        <p:attrNameLst>
                                          <p:attrName>ppt_w</p:attrName>
                                        </p:attrNameLst>
                                      </p:cBhvr>
                                      <p:tavLst>
                                        <p:tav tm="0">
                                          <p:val>
                                            <p:strVal val="ppt_w"/>
                                          </p:val>
                                        </p:tav>
                                        <p:tav tm="100000">
                                          <p:val>
                                            <p:fltVal val="0"/>
                                          </p:val>
                                        </p:tav>
                                      </p:tavLst>
                                    </p:anim>
                                    <p:anim calcmode="lin" valueType="num">
                                      <p:cBhvr>
                                        <p:cTn id="210" dur="500"/>
                                        <p:tgtEl>
                                          <p:spTgt spid="66594"/>
                                        </p:tgtEl>
                                        <p:attrNameLst>
                                          <p:attrName>ppt_h</p:attrName>
                                        </p:attrNameLst>
                                      </p:cBhvr>
                                      <p:tavLst>
                                        <p:tav tm="0">
                                          <p:val>
                                            <p:strVal val="ppt_h"/>
                                          </p:val>
                                        </p:tav>
                                        <p:tav tm="100000">
                                          <p:val>
                                            <p:fltVal val="0"/>
                                          </p:val>
                                        </p:tav>
                                      </p:tavLst>
                                    </p:anim>
                                    <p:animEffect transition="out" filter="fade">
                                      <p:cBhvr>
                                        <p:cTn id="211" dur="500"/>
                                        <p:tgtEl>
                                          <p:spTgt spid="66594"/>
                                        </p:tgtEl>
                                      </p:cBhvr>
                                    </p:animEffect>
                                    <p:set>
                                      <p:cBhvr>
                                        <p:cTn id="212" dur="1" fill="hold">
                                          <p:stCondLst>
                                            <p:cond delay="499"/>
                                          </p:stCondLst>
                                        </p:cTn>
                                        <p:tgtEl>
                                          <p:spTgt spid="66594"/>
                                        </p:tgtEl>
                                        <p:attrNameLst>
                                          <p:attrName>style.visibility</p:attrName>
                                        </p:attrNameLst>
                                      </p:cBhvr>
                                      <p:to>
                                        <p:strVal val="hidden"/>
                                      </p:to>
                                    </p:set>
                                  </p:childTnLst>
                                </p:cTn>
                              </p:par>
                            </p:childTnLst>
                          </p:cTn>
                        </p:par>
                        <p:par>
                          <p:cTn id="213" fill="hold" nodeType="afterGroup">
                            <p:stCondLst>
                              <p:cond delay="15000"/>
                            </p:stCondLst>
                            <p:childTnLst>
                              <p:par>
                                <p:cTn id="214" presetID="9" presetClass="entr" presetSubtype="0" fill="hold" nodeType="afterEffect">
                                  <p:stCondLst>
                                    <p:cond delay="0"/>
                                  </p:stCondLst>
                                  <p:childTnLst>
                                    <p:set>
                                      <p:cBhvr>
                                        <p:cTn id="215" dur="1" fill="hold">
                                          <p:stCondLst>
                                            <p:cond delay="0"/>
                                          </p:stCondLst>
                                        </p:cTn>
                                        <p:tgtEl>
                                          <p:spTgt spid="66593"/>
                                        </p:tgtEl>
                                        <p:attrNameLst>
                                          <p:attrName>style.visibility</p:attrName>
                                        </p:attrNameLst>
                                      </p:cBhvr>
                                      <p:to>
                                        <p:strVal val="visible"/>
                                      </p:to>
                                    </p:set>
                                    <p:animEffect transition="in" filter="dissolve">
                                      <p:cBhvr>
                                        <p:cTn id="216" dur="500"/>
                                        <p:tgtEl>
                                          <p:spTgt spid="66593"/>
                                        </p:tgtEl>
                                      </p:cBhvr>
                                    </p:animEffect>
                                  </p:childTnLst>
                                  <p:subTnLst>
                                    <p:audio>
                                      <p:cMediaNode>
                                        <p:cTn display="0" masterRel="sameClick">
                                          <p:stCondLst>
                                            <p:cond evt="begin" delay="0">
                                              <p:tn val="214"/>
                                            </p:cond>
                                          </p:stCondLst>
                                          <p:endCondLst>
                                            <p:cond evt="onStopAudio" delay="0">
                                              <p:tgtEl>
                                                <p:sldTgt/>
                                              </p:tgtEl>
                                            </p:cond>
                                          </p:endCondLst>
                                        </p:cTn>
                                        <p:tgtEl>
                                          <p:sndTgt r:embed="rId5" name="camera.wav"/>
                                        </p:tgtEl>
                                      </p:cMediaNode>
                                    </p:audio>
                                  </p:subTnLst>
                                </p:cTn>
                              </p:par>
                            </p:childTnLst>
                          </p:cTn>
                        </p:par>
                        <p:par>
                          <p:cTn id="217" fill="hold" nodeType="afterGroup">
                            <p:stCondLst>
                              <p:cond delay="15500"/>
                            </p:stCondLst>
                            <p:childTnLst>
                              <p:par>
                                <p:cTn id="218" presetID="53" presetClass="exit" presetSubtype="0" fill="hold" nodeType="afterEffect">
                                  <p:stCondLst>
                                    <p:cond delay="0"/>
                                  </p:stCondLst>
                                  <p:childTnLst>
                                    <p:anim calcmode="lin" valueType="num">
                                      <p:cBhvr>
                                        <p:cTn id="219" dur="500"/>
                                        <p:tgtEl>
                                          <p:spTgt spid="66593"/>
                                        </p:tgtEl>
                                        <p:attrNameLst>
                                          <p:attrName>ppt_w</p:attrName>
                                        </p:attrNameLst>
                                      </p:cBhvr>
                                      <p:tavLst>
                                        <p:tav tm="0">
                                          <p:val>
                                            <p:strVal val="ppt_w"/>
                                          </p:val>
                                        </p:tav>
                                        <p:tav tm="100000">
                                          <p:val>
                                            <p:fltVal val="0"/>
                                          </p:val>
                                        </p:tav>
                                      </p:tavLst>
                                    </p:anim>
                                    <p:anim calcmode="lin" valueType="num">
                                      <p:cBhvr>
                                        <p:cTn id="220" dur="500"/>
                                        <p:tgtEl>
                                          <p:spTgt spid="66593"/>
                                        </p:tgtEl>
                                        <p:attrNameLst>
                                          <p:attrName>ppt_h</p:attrName>
                                        </p:attrNameLst>
                                      </p:cBhvr>
                                      <p:tavLst>
                                        <p:tav tm="0">
                                          <p:val>
                                            <p:strVal val="ppt_h"/>
                                          </p:val>
                                        </p:tav>
                                        <p:tav tm="100000">
                                          <p:val>
                                            <p:fltVal val="0"/>
                                          </p:val>
                                        </p:tav>
                                      </p:tavLst>
                                    </p:anim>
                                    <p:animEffect transition="out" filter="fade">
                                      <p:cBhvr>
                                        <p:cTn id="221" dur="500"/>
                                        <p:tgtEl>
                                          <p:spTgt spid="66593"/>
                                        </p:tgtEl>
                                      </p:cBhvr>
                                    </p:animEffect>
                                    <p:set>
                                      <p:cBhvr>
                                        <p:cTn id="222" dur="1" fill="hold">
                                          <p:stCondLst>
                                            <p:cond delay="499"/>
                                          </p:stCondLst>
                                        </p:cTn>
                                        <p:tgtEl>
                                          <p:spTgt spid="66593"/>
                                        </p:tgtEl>
                                        <p:attrNameLst>
                                          <p:attrName>style.visibility</p:attrName>
                                        </p:attrNameLst>
                                      </p:cBhvr>
                                      <p:to>
                                        <p:strVal val="hidden"/>
                                      </p:to>
                                    </p:set>
                                  </p:childTnLst>
                                </p:cTn>
                              </p:par>
                              <p:par>
                                <p:cTn id="223" presetID="53" presetClass="entr" presetSubtype="0" fill="hold" nodeType="withEffect">
                                  <p:stCondLst>
                                    <p:cond delay="0"/>
                                  </p:stCondLst>
                                  <p:childTnLst>
                                    <p:set>
                                      <p:cBhvr>
                                        <p:cTn id="224" dur="1" fill="hold">
                                          <p:stCondLst>
                                            <p:cond delay="0"/>
                                          </p:stCondLst>
                                        </p:cTn>
                                        <p:tgtEl>
                                          <p:spTgt spid="66609"/>
                                        </p:tgtEl>
                                        <p:attrNameLst>
                                          <p:attrName>style.visibility</p:attrName>
                                        </p:attrNameLst>
                                      </p:cBhvr>
                                      <p:to>
                                        <p:strVal val="visible"/>
                                      </p:to>
                                    </p:set>
                                    <p:anim calcmode="lin" valueType="num">
                                      <p:cBhvr>
                                        <p:cTn id="225" dur="500" fill="hold"/>
                                        <p:tgtEl>
                                          <p:spTgt spid="66609"/>
                                        </p:tgtEl>
                                        <p:attrNameLst>
                                          <p:attrName>ppt_w</p:attrName>
                                        </p:attrNameLst>
                                      </p:cBhvr>
                                      <p:tavLst>
                                        <p:tav tm="0">
                                          <p:val>
                                            <p:fltVal val="0"/>
                                          </p:val>
                                        </p:tav>
                                        <p:tav tm="100000">
                                          <p:val>
                                            <p:strVal val="#ppt_w"/>
                                          </p:val>
                                        </p:tav>
                                      </p:tavLst>
                                    </p:anim>
                                    <p:anim calcmode="lin" valueType="num">
                                      <p:cBhvr>
                                        <p:cTn id="226" dur="500" fill="hold"/>
                                        <p:tgtEl>
                                          <p:spTgt spid="66609"/>
                                        </p:tgtEl>
                                        <p:attrNameLst>
                                          <p:attrName>ppt_h</p:attrName>
                                        </p:attrNameLst>
                                      </p:cBhvr>
                                      <p:tavLst>
                                        <p:tav tm="0">
                                          <p:val>
                                            <p:fltVal val="0"/>
                                          </p:val>
                                        </p:tav>
                                        <p:tav tm="100000">
                                          <p:val>
                                            <p:strVal val="#ppt_h"/>
                                          </p:val>
                                        </p:tav>
                                      </p:tavLst>
                                    </p:anim>
                                    <p:animEffect transition="in" filter="fade">
                                      <p:cBhvr>
                                        <p:cTn id="227" dur="500"/>
                                        <p:tgtEl>
                                          <p:spTgt spid="66609"/>
                                        </p:tgtEl>
                                      </p:cBhvr>
                                    </p:animEffect>
                                  </p:childTnLst>
                                  <p:subTnLst>
                                    <p:audio>
                                      <p:cMediaNode>
                                        <p:cTn display="0" masterRel="sameClick">
                                          <p:stCondLst>
                                            <p:cond evt="begin" delay="0">
                                              <p:tn val="223"/>
                                            </p:cond>
                                          </p:stCondLst>
                                          <p:endCondLst>
                                            <p:cond evt="onStopAudio" delay="0">
                                              <p:tgtEl>
                                                <p:sldTgt/>
                                              </p:tgtEl>
                                            </p:cond>
                                          </p:endCondLst>
                                        </p:cTn>
                                        <p:tgtEl>
                                          <p:sndTgt r:embed="rId6" name="chimes.wav"/>
                                        </p:tgtEl>
                                      </p:cMediaNode>
                                    </p:audio>
                                  </p:subTnLst>
                                </p:cTn>
                              </p:par>
                            </p:childTnLst>
                          </p:cTn>
                        </p:par>
                      </p:childTnLst>
                    </p:cTn>
                  </p:par>
                  <p:par>
                    <p:cTn id="228" fill="hold" nodeType="clickPar">
                      <p:stCondLst>
                        <p:cond delay="indefinite"/>
                      </p:stCondLst>
                      <p:childTnLst>
                        <p:par>
                          <p:cTn id="229" fill="hold" nodeType="withGroup">
                            <p:stCondLst>
                              <p:cond delay="0"/>
                            </p:stCondLst>
                            <p:childTnLst>
                              <p:par>
                                <p:cTn id="230" presetID="2" presetClass="exit" presetSubtype="2" fill="hold" nodeType="clickEffect">
                                  <p:stCondLst>
                                    <p:cond delay="0"/>
                                  </p:stCondLst>
                                  <p:childTnLst>
                                    <p:anim calcmode="lin" valueType="num">
                                      <p:cBhvr additive="base">
                                        <p:cTn id="231" dur="500"/>
                                        <p:tgtEl>
                                          <p:spTgt spid="66609"/>
                                        </p:tgtEl>
                                        <p:attrNameLst>
                                          <p:attrName>ppt_x</p:attrName>
                                        </p:attrNameLst>
                                      </p:cBhvr>
                                      <p:tavLst>
                                        <p:tav tm="0">
                                          <p:val>
                                            <p:strVal val="ppt_x"/>
                                          </p:val>
                                        </p:tav>
                                        <p:tav tm="100000">
                                          <p:val>
                                            <p:strVal val="1+ppt_w/2"/>
                                          </p:val>
                                        </p:tav>
                                      </p:tavLst>
                                    </p:anim>
                                    <p:anim calcmode="lin" valueType="num">
                                      <p:cBhvr additive="base">
                                        <p:cTn id="232" dur="500"/>
                                        <p:tgtEl>
                                          <p:spTgt spid="66609"/>
                                        </p:tgtEl>
                                        <p:attrNameLst>
                                          <p:attrName>ppt_y</p:attrName>
                                        </p:attrNameLst>
                                      </p:cBhvr>
                                      <p:tavLst>
                                        <p:tav tm="0">
                                          <p:val>
                                            <p:strVal val="ppt_y"/>
                                          </p:val>
                                        </p:tav>
                                        <p:tav tm="100000">
                                          <p:val>
                                            <p:strVal val="ppt_y"/>
                                          </p:val>
                                        </p:tav>
                                      </p:tavLst>
                                    </p:anim>
                                    <p:set>
                                      <p:cBhvr>
                                        <p:cTn id="233" dur="1" fill="hold">
                                          <p:stCondLst>
                                            <p:cond delay="499"/>
                                          </p:stCondLst>
                                        </p:cTn>
                                        <p:tgtEl>
                                          <p:spTgt spid="66609"/>
                                        </p:tgtEl>
                                        <p:attrNameLst>
                                          <p:attrName>style.visibility</p:attrName>
                                        </p:attrNameLst>
                                      </p:cBhvr>
                                      <p:to>
                                        <p:strVal val="hidden"/>
                                      </p:to>
                                    </p:set>
                                  </p:childTnLst>
                                </p:cTn>
                              </p:par>
                            </p:childTnLst>
                          </p:cTn>
                        </p:par>
                      </p:childTnLst>
                    </p:cTn>
                  </p:par>
                  <p:par>
                    <p:cTn id="234" fill="hold" nodeType="clickPar">
                      <p:stCondLst>
                        <p:cond delay="indefinite"/>
                      </p:stCondLst>
                      <p:childTnLst>
                        <p:par>
                          <p:cTn id="235" fill="hold" nodeType="withGroup">
                            <p:stCondLst>
                              <p:cond delay="0"/>
                            </p:stCondLst>
                            <p:childTnLst>
                              <p:par>
                                <p:cTn id="236" presetID="23" presetClass="emph" presetSubtype="0" fill="hold" grpId="1" nodeType="clickEffect">
                                  <p:stCondLst>
                                    <p:cond delay="0"/>
                                  </p:stCondLst>
                                  <p:iterate type="lt">
                                    <p:tmPct val="0"/>
                                  </p:iterate>
                                  <p:childTnLst>
                                    <p:animClr clrSpc="hsl" dir="cw">
                                      <p:cBhvr override="childStyle">
                                        <p:cTn id="237" dur="500" fill="hold"/>
                                        <p:tgtEl>
                                          <p:spTgt spid="15"/>
                                        </p:tgtEl>
                                        <p:attrNameLst>
                                          <p:attrName>style.color</p:attrName>
                                        </p:attrNameLst>
                                      </p:cBhvr>
                                      <p:by>
                                        <p:hsl h="10842353" s="0" l="0"/>
                                      </p:by>
                                    </p:animClr>
                                    <p:animClr clrSpc="hsl" dir="cw">
                                      <p:cBhvr>
                                        <p:cTn id="238" dur="500" fill="hold"/>
                                        <p:tgtEl>
                                          <p:spTgt spid="15"/>
                                        </p:tgtEl>
                                        <p:attrNameLst>
                                          <p:attrName>fillcolor</p:attrName>
                                        </p:attrNameLst>
                                      </p:cBhvr>
                                      <p:by>
                                        <p:hsl h="10842353" s="0" l="0"/>
                                      </p:by>
                                    </p:animClr>
                                    <p:animClr clrSpc="hsl" dir="cw">
                                      <p:cBhvr>
                                        <p:cTn id="239" dur="500" fill="hold"/>
                                        <p:tgtEl>
                                          <p:spTgt spid="15"/>
                                        </p:tgtEl>
                                        <p:attrNameLst>
                                          <p:attrName>stroke.color</p:attrName>
                                        </p:attrNameLst>
                                      </p:cBhvr>
                                      <p:by>
                                        <p:hsl h="10842353" s="0" l="0"/>
                                      </p:by>
                                    </p:animClr>
                                    <p:set>
                                      <p:cBhvr>
                                        <p:cTn id="240" dur="500" fill="hold"/>
                                        <p:tgtEl>
                                          <p:spTgt spid="15"/>
                                        </p:tgtEl>
                                        <p:attrNameLst>
                                          <p:attrName>fill.type</p:attrName>
                                        </p:attrNameLst>
                                      </p:cBhvr>
                                      <p:to>
                                        <p:strVal val="solid"/>
                                      </p:to>
                                    </p:set>
                                  </p:childTnLst>
                                  <p:subTnLst>
                                    <p:audio>
                                      <p:cMediaNode>
                                        <p:cTn display="0" masterRel="sameClick">
                                          <p:stCondLst>
                                            <p:cond evt="begin" delay="0">
                                              <p:tn val="236"/>
                                            </p:cond>
                                          </p:stCondLst>
                                          <p:endCondLst>
                                            <p:cond evt="onStopAudio" delay="0">
                                              <p:tgtEl>
                                                <p:sldTgt/>
                                              </p:tgtEl>
                                            </p:cond>
                                          </p:endCondLst>
                                        </p:cTn>
                                        <p:tgtEl>
                                          <p:sndTgt r:embed="rId7" name="FELIZ2.WAV"/>
                                        </p:tgtEl>
                                      </p:cMediaNode>
                                    </p:audio>
                                  </p:subTnLst>
                                </p:cTn>
                              </p:par>
                              <p:par>
                                <p:cTn id="241" presetID="34" presetClass="emph" presetSubtype="0" fill="hold" grpId="2" nodeType="withEffect">
                                  <p:stCondLst>
                                    <p:cond delay="0"/>
                                  </p:stCondLst>
                                  <p:iterate type="lt">
                                    <p:tmPct val="10000"/>
                                  </p:iterate>
                                  <p:childTnLst>
                                    <p:animMotion origin="layout" path="M 5.55556E-7 3.33333E-6 L 5.55556E-7 -0.07223 " pathEditMode="relative" rAng="0" ptsTypes="AA">
                                      <p:cBhvr>
                                        <p:cTn id="242" dur="250" accel="50000" decel="50000" autoRev="1" fill="hold">
                                          <p:stCondLst>
                                            <p:cond delay="0"/>
                                          </p:stCondLst>
                                        </p:cTn>
                                        <p:tgtEl>
                                          <p:spTgt spid="15"/>
                                        </p:tgtEl>
                                        <p:attrNameLst>
                                          <p:attrName>ppt_x</p:attrName>
                                          <p:attrName>ppt_y</p:attrName>
                                        </p:attrNameLst>
                                      </p:cBhvr>
                                      <p:rCtr x="0" y="-3611"/>
                                    </p:animMotion>
                                    <p:animRot by="1500000">
                                      <p:cBhvr>
                                        <p:cTn id="243" dur="125" fill="hold">
                                          <p:stCondLst>
                                            <p:cond delay="0"/>
                                          </p:stCondLst>
                                        </p:cTn>
                                        <p:tgtEl>
                                          <p:spTgt spid="15"/>
                                        </p:tgtEl>
                                        <p:attrNameLst>
                                          <p:attrName>r</p:attrName>
                                        </p:attrNameLst>
                                      </p:cBhvr>
                                    </p:animRot>
                                    <p:animRot by="-1500000">
                                      <p:cBhvr>
                                        <p:cTn id="244" dur="125" fill="hold">
                                          <p:stCondLst>
                                            <p:cond delay="125"/>
                                          </p:stCondLst>
                                        </p:cTn>
                                        <p:tgtEl>
                                          <p:spTgt spid="15"/>
                                        </p:tgtEl>
                                        <p:attrNameLst>
                                          <p:attrName>r</p:attrName>
                                        </p:attrNameLst>
                                      </p:cBhvr>
                                    </p:animRot>
                                    <p:animRot by="-1500000">
                                      <p:cBhvr>
                                        <p:cTn id="245" dur="125" fill="hold">
                                          <p:stCondLst>
                                            <p:cond delay="250"/>
                                          </p:stCondLst>
                                        </p:cTn>
                                        <p:tgtEl>
                                          <p:spTgt spid="15"/>
                                        </p:tgtEl>
                                        <p:attrNameLst>
                                          <p:attrName>r</p:attrName>
                                        </p:attrNameLst>
                                      </p:cBhvr>
                                    </p:animRot>
                                    <p:animRot by="1500000">
                                      <p:cBhvr>
                                        <p:cTn id="246" dur="125" fill="hold">
                                          <p:stCondLst>
                                            <p:cond delay="375"/>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043" grpId="0" animBg="1"/>
      <p:bldP spid="4" grpId="0" animBg="1"/>
      <p:bldP spid="7" grpId="0" animBg="1"/>
      <p:bldP spid="12" grpId="0" animBg="1"/>
      <p:bldP spid="15" grpId="0" animBg="1"/>
      <p:bldP spid="15" grpId="1" animBg="1"/>
      <p:bldP spid="15" grpId="2" animBg="1"/>
      <p:bldP spid="66587" grpId="0" animBg="1"/>
      <p:bldP spid="66587"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Picture1">
            <a:extLst>
              <a:ext uri="{FF2B5EF4-FFF2-40B4-BE49-F238E27FC236}">
                <a16:creationId xmlns:a16="http://schemas.microsoft.com/office/drawing/2014/main" xmlns="" id="{4FDB12C6-E2E6-91AC-9DDE-7ABD96936269}"/>
              </a:ext>
            </a:extLst>
          </p:cNvPr>
          <p:cNvPicPr>
            <a:picLocks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42901" y="103718"/>
            <a:ext cx="11645900" cy="105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1" name="Picture 3" descr="Picture1">
            <a:extLst>
              <a:ext uri="{FF2B5EF4-FFF2-40B4-BE49-F238E27FC236}">
                <a16:creationId xmlns:a16="http://schemas.microsoft.com/office/drawing/2014/main" xmlns="" id="{A17BD6E0-AA79-8270-D414-4EB5AB73DB00}"/>
              </a:ext>
            </a:extLst>
          </p:cNvPr>
          <p:cNvPicPr>
            <a:picLocks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16200000" flipH="1">
            <a:off x="-3082925" y="3476625"/>
            <a:ext cx="6777567" cy="13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6" descr="Bellcoll">
            <a:hlinkClick r:id="" action="ppaction://hlinkshowjump?jump=firstslide"/>
            <a:extLst>
              <a:ext uri="{FF2B5EF4-FFF2-40B4-BE49-F238E27FC236}">
                <a16:creationId xmlns:a16="http://schemas.microsoft.com/office/drawing/2014/main" xmlns="" id="{A0DCF5A1-E17D-18F9-D58C-5F679D5015AB}"/>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19618" y="105834"/>
            <a:ext cx="1200149" cy="1428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1" name="AutoShape 7">
            <a:extLst>
              <a:ext uri="{FF2B5EF4-FFF2-40B4-BE49-F238E27FC236}">
                <a16:creationId xmlns:a16="http://schemas.microsoft.com/office/drawing/2014/main" xmlns="" id="{7CD56CA4-570F-B755-AD35-139CFAB19748}"/>
              </a:ext>
            </a:extLst>
          </p:cNvPr>
          <p:cNvSpPr>
            <a:spLocks noChangeArrowheads="1"/>
          </p:cNvSpPr>
          <p:nvPr/>
        </p:nvSpPr>
        <p:spPr bwMode="auto">
          <a:xfrm>
            <a:off x="711200" y="766233"/>
            <a:ext cx="2091267" cy="2142067"/>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1219170" fontAlgn="base">
              <a:spcBef>
                <a:spcPct val="0"/>
              </a:spcBef>
              <a:spcAft>
                <a:spcPct val="0"/>
              </a:spcAft>
              <a:buNone/>
              <a:defRPr/>
            </a:pPr>
            <a:endParaRPr lang="en-US" sz="1351">
              <a:solidFill>
                <a:prstClr val="black"/>
              </a:solidFill>
            </a:endParaRPr>
          </a:p>
        </p:txBody>
      </p:sp>
      <p:sp>
        <p:nvSpPr>
          <p:cNvPr id="93192" name="Text Box 8">
            <a:extLst>
              <a:ext uri="{FF2B5EF4-FFF2-40B4-BE49-F238E27FC236}">
                <a16:creationId xmlns:a16="http://schemas.microsoft.com/office/drawing/2014/main" xmlns="" id="{9B5B0BB9-96AF-DEB5-6528-E0E41308CAFB}"/>
              </a:ext>
            </a:extLst>
          </p:cNvPr>
          <p:cNvSpPr txBox="1">
            <a:spLocks noChangeArrowheads="1"/>
          </p:cNvSpPr>
          <p:nvPr/>
        </p:nvSpPr>
        <p:spPr bwMode="auto">
          <a:xfrm>
            <a:off x="3113617" y="4320118"/>
            <a:ext cx="2815194" cy="1015663"/>
          </a:xfrm>
          <a:prstGeom prst="rect">
            <a:avLst/>
          </a:prstGeom>
          <a:solidFill>
            <a:srgbClr val="FFCC66"/>
          </a:solidFill>
          <a:ln w="38100">
            <a:miter lim="800000"/>
            <a:headEnd/>
            <a:tailEnd/>
          </a:ln>
          <a:effectLst/>
          <a:scene3d>
            <a:camera prst="legacyObliqueTopRight"/>
            <a:lightRig rig="legacyFlat3" dir="b"/>
          </a:scene3d>
          <a:sp3d extrusionH="125400" prstMaterial="legacyMatte">
            <a:bevelT w="13500" h="13500" prst="angle"/>
            <a:bevelB w="13500" h="13500" prst="angle"/>
            <a:extrusionClr>
              <a:srgbClr val="FFCC66"/>
            </a:extrusionClr>
            <a:contourClr>
              <a:srgbClr val="FFCC66"/>
            </a:contourClr>
          </a:sp3d>
          <a:extLst>
            <a:ext uri="{AF507438-7753-43E0-B8FC-AC1667EBCBE1}">
              <a14:hiddenEffects xmlns:a14="http://schemas.microsoft.com/office/drawing/2010/main">
                <a:effectLst>
                  <a:outerShdw dist="91581" dir="12821404" algn="ctr" rotWithShape="0">
                    <a:schemeClr val="bg2">
                      <a:alpha val="50000"/>
                    </a:schemeClr>
                  </a:outerShdw>
                </a:effectLst>
              </a14:hiddenEffects>
            </a:ext>
          </a:extLst>
        </p:spPr>
        <p:txBody>
          <a:bodyPr wrap="none">
            <a:spAutoFit/>
            <a:flatTx/>
          </a:bodyPr>
          <a:lstStyle/>
          <a:p>
            <a:pPr defTabSz="1219170" fontAlgn="base">
              <a:spcBef>
                <a:spcPct val="0"/>
              </a:spcBef>
              <a:spcAft>
                <a:spcPct val="0"/>
              </a:spcAft>
              <a:defRPr/>
            </a:pPr>
            <a:r>
              <a:rPr lang="en-US" sz="6000" b="1" dirty="0" err="1">
                <a:solidFill>
                  <a:prstClr val="black"/>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Đáp</a:t>
            </a:r>
            <a:r>
              <a:rPr lang="en-US" sz="6000" b="1" dirty="0">
                <a:solidFill>
                  <a:prstClr val="black"/>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 </a:t>
            </a:r>
            <a:r>
              <a:rPr lang="en-US" sz="6000" b="1" dirty="0" err="1">
                <a:solidFill>
                  <a:prstClr val="black"/>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án</a:t>
            </a:r>
            <a:r>
              <a:rPr lang="en-US" sz="6000" b="1" dirty="0">
                <a:solidFill>
                  <a:prstClr val="black"/>
                </a:solidFill>
                <a:effectLst>
                  <a:outerShdw blurRad="38100" dist="38100" dir="2700000" algn="tl">
                    <a:srgbClr val="FFFFFF"/>
                  </a:outerShdw>
                </a:effectLst>
                <a:latin typeface="Times New Roman" panose="02020603050405020304" pitchFamily="18" charset="0"/>
                <a:cs typeface="Times New Roman" panose="02020603050405020304" pitchFamily="18" charset="0"/>
              </a:rPr>
              <a:t>:</a:t>
            </a:r>
          </a:p>
        </p:txBody>
      </p:sp>
      <p:sp>
        <p:nvSpPr>
          <p:cNvPr id="93193" name="WordArt 9">
            <a:extLst>
              <a:ext uri="{FF2B5EF4-FFF2-40B4-BE49-F238E27FC236}">
                <a16:creationId xmlns:a16="http://schemas.microsoft.com/office/drawing/2014/main" xmlns="" id="{7683F805-5C54-42E0-3CD1-41FC361455B4}"/>
              </a:ext>
            </a:extLst>
          </p:cNvPr>
          <p:cNvSpPr>
            <a:spLocks noChangeArrowheads="1" noChangeShapeType="1" noTextEdit="1"/>
          </p:cNvSpPr>
          <p:nvPr/>
        </p:nvSpPr>
        <p:spPr bwMode="auto">
          <a:xfrm>
            <a:off x="1240273" y="1469439"/>
            <a:ext cx="998115" cy="795755"/>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defRPr/>
            </a:pPr>
            <a:r>
              <a:rPr lang="en-US" sz="2700" b="1" kern="10" dirty="0" err="1">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Câu</a:t>
            </a:r>
            <a:r>
              <a:rPr lang="en-US" sz="2700" b="1" kern="10" dirty="0">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cs typeface="Times New Roman" panose="02020603050405020304" pitchFamily="18" charset="0"/>
              </a:rPr>
              <a:t> </a:t>
            </a:r>
            <a:r>
              <a:rPr lang="en-US" sz="2700" b="1" kern="10" dirty="0">
                <a:ln w="19050">
                  <a:solidFill>
                    <a:srgbClr val="FFFF00"/>
                  </a:solidFill>
                  <a:round/>
                  <a:headEnd/>
                  <a:tailEnd/>
                </a:ln>
                <a:solidFill>
                  <a:srgbClr val="FFFF00"/>
                </a:solidFill>
                <a:effectLst>
                  <a:outerShdw dist="35921" dir="2700000" algn="ctr" rotWithShape="0">
                    <a:srgbClr val="990000"/>
                  </a:outerShdw>
                </a:effectLst>
                <a:latin typeface="VNI-Times" pitchFamily="2" charset="0"/>
              </a:rPr>
              <a:t>2</a:t>
            </a:r>
          </a:p>
        </p:txBody>
      </p:sp>
      <p:sp>
        <p:nvSpPr>
          <p:cNvPr id="37" name="AutoShape 51">
            <a:extLst>
              <a:ext uri="{FF2B5EF4-FFF2-40B4-BE49-F238E27FC236}">
                <a16:creationId xmlns:a16="http://schemas.microsoft.com/office/drawing/2014/main" xmlns="" id="{CBC0EA28-A47F-4882-1EDB-C7959608D38E}"/>
              </a:ext>
            </a:extLst>
          </p:cNvPr>
          <p:cNvSpPr>
            <a:spLocks noChangeArrowheads="1"/>
          </p:cNvSpPr>
          <p:nvPr/>
        </p:nvSpPr>
        <p:spPr bwMode="auto">
          <a:xfrm>
            <a:off x="2946400" y="495301"/>
            <a:ext cx="8940800" cy="2620433"/>
          </a:xfrm>
          <a:prstGeom prst="roundRect">
            <a:avLst>
              <a:gd name="adj" fmla="val 16667"/>
            </a:avLst>
          </a:prstGeom>
          <a:solidFill>
            <a:srgbClr val="FFFF00"/>
          </a:solidFill>
          <a:ln w="9525">
            <a:solidFill>
              <a:srgbClr val="FF66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defTabSz="1219170" eaLnBrk="0" fontAlgn="base" hangingPunct="0">
              <a:spcBef>
                <a:spcPct val="0"/>
              </a:spcBef>
              <a:spcAft>
                <a:spcPct val="0"/>
              </a:spcAft>
              <a:buNone/>
              <a:defRPr/>
            </a:pPr>
            <a:endParaRPr lang="en-US" sz="4951" b="1" i="1" dirty="0">
              <a:solidFill>
                <a:prstClr val="black"/>
              </a:solidFill>
              <a:latin typeface="Times New Roman" panose="02020603050405020304" pitchFamily="18" charset="0"/>
              <a:cs typeface="Times New Roman" panose="02020603050405020304" pitchFamily="18" charset="0"/>
            </a:endParaRPr>
          </a:p>
          <a:p>
            <a:pPr algn="ctr" defTabSz="1219170" eaLnBrk="0" fontAlgn="base" hangingPunct="0">
              <a:spcBef>
                <a:spcPct val="0"/>
              </a:spcBef>
              <a:spcAft>
                <a:spcPct val="0"/>
              </a:spcAft>
              <a:buNone/>
              <a:defRPr/>
            </a:pPr>
            <a:r>
              <a:rPr lang="en-US" sz="4500" b="1" dirty="0" err="1">
                <a:solidFill>
                  <a:prstClr val="black"/>
                </a:solidFill>
                <a:latin typeface="Times New Roman" panose="02020603050405020304" pitchFamily="18" charset="0"/>
                <a:cs typeface="Times New Roman" panose="02020603050405020304" pitchFamily="18" charset="0"/>
              </a:rPr>
              <a:t>Giá</a:t>
            </a:r>
            <a:r>
              <a:rPr lang="en-US" sz="4500" b="1" dirty="0">
                <a:solidFill>
                  <a:prstClr val="black"/>
                </a:solidFill>
                <a:latin typeface="Times New Roman" panose="02020603050405020304" pitchFamily="18" charset="0"/>
                <a:cs typeface="Times New Roman" panose="02020603050405020304" pitchFamily="18" charset="0"/>
              </a:rPr>
              <a:t> </a:t>
            </a:r>
            <a:r>
              <a:rPr lang="en-US" sz="4500" b="1" dirty="0" err="1">
                <a:solidFill>
                  <a:prstClr val="black"/>
                </a:solidFill>
                <a:latin typeface="Times New Roman" panose="02020603050405020304" pitchFamily="18" charset="0"/>
                <a:cs typeface="Times New Roman" panose="02020603050405020304" pitchFamily="18" charset="0"/>
              </a:rPr>
              <a:t>trị</a:t>
            </a:r>
            <a:r>
              <a:rPr lang="en-US" sz="4500" b="1" dirty="0">
                <a:solidFill>
                  <a:prstClr val="black"/>
                </a:solidFill>
                <a:latin typeface="Times New Roman" panose="02020603050405020304" pitchFamily="18" charset="0"/>
                <a:cs typeface="Times New Roman" panose="02020603050405020304" pitchFamily="18" charset="0"/>
              </a:rPr>
              <a:t> </a:t>
            </a:r>
            <a:r>
              <a:rPr lang="en-US" sz="4500" b="1" dirty="0" err="1">
                <a:solidFill>
                  <a:prstClr val="black"/>
                </a:solidFill>
                <a:latin typeface="Times New Roman" panose="02020603050405020304" pitchFamily="18" charset="0"/>
                <a:cs typeface="Times New Roman" panose="02020603050405020304" pitchFamily="18" charset="0"/>
              </a:rPr>
              <a:t>của</a:t>
            </a:r>
            <a:r>
              <a:rPr lang="en-US" sz="4500" b="1" dirty="0">
                <a:solidFill>
                  <a:prstClr val="black"/>
                </a:solidFill>
                <a:latin typeface="Times New Roman" panose="02020603050405020304" pitchFamily="18" charset="0"/>
                <a:cs typeface="Times New Roman" panose="02020603050405020304" pitchFamily="18" charset="0"/>
              </a:rPr>
              <a:t> </a:t>
            </a:r>
            <a:r>
              <a:rPr lang="en-US" sz="4500" b="1" dirty="0" err="1">
                <a:solidFill>
                  <a:prstClr val="black"/>
                </a:solidFill>
                <a:latin typeface="Times New Roman" panose="02020603050405020304" pitchFamily="18" charset="0"/>
                <a:cs typeface="Times New Roman" panose="02020603050405020304" pitchFamily="18" charset="0"/>
              </a:rPr>
              <a:t>biểu</a:t>
            </a:r>
            <a:r>
              <a:rPr lang="en-US" sz="4500" b="1" dirty="0">
                <a:solidFill>
                  <a:prstClr val="black"/>
                </a:solidFill>
                <a:latin typeface="Times New Roman" panose="02020603050405020304" pitchFamily="18" charset="0"/>
                <a:cs typeface="Times New Roman" panose="02020603050405020304" pitchFamily="18" charset="0"/>
              </a:rPr>
              <a:t> </a:t>
            </a:r>
            <a:r>
              <a:rPr lang="en-US" sz="4500" b="1" dirty="0" err="1">
                <a:solidFill>
                  <a:prstClr val="black"/>
                </a:solidFill>
                <a:latin typeface="Times New Roman" panose="02020603050405020304" pitchFamily="18" charset="0"/>
                <a:cs typeface="Times New Roman" panose="02020603050405020304" pitchFamily="18" charset="0"/>
              </a:rPr>
              <a:t>thức</a:t>
            </a:r>
            <a:r>
              <a:rPr lang="en-US" sz="4500" b="1" dirty="0">
                <a:solidFill>
                  <a:prstClr val="black"/>
                </a:solidFill>
                <a:latin typeface="Times New Roman" panose="02020603050405020304" pitchFamily="18" charset="0"/>
                <a:cs typeface="Times New Roman" panose="02020603050405020304" pitchFamily="18" charset="0"/>
              </a:rPr>
              <a:t> </a:t>
            </a:r>
            <a:endParaRPr lang="en-US" sz="4500" b="1" dirty="0" smtClean="0">
              <a:solidFill>
                <a:prstClr val="black"/>
              </a:solidFill>
              <a:latin typeface="Times New Roman" panose="02020603050405020304" pitchFamily="18" charset="0"/>
              <a:cs typeface="Times New Roman" panose="02020603050405020304" pitchFamily="18" charset="0"/>
            </a:endParaRPr>
          </a:p>
          <a:p>
            <a:pPr algn="ctr" defTabSz="1219170" eaLnBrk="0" fontAlgn="base" hangingPunct="0">
              <a:spcBef>
                <a:spcPct val="0"/>
              </a:spcBef>
              <a:spcAft>
                <a:spcPct val="0"/>
              </a:spcAft>
              <a:buNone/>
              <a:defRPr/>
            </a:pPr>
            <a:r>
              <a:rPr lang="en-US" sz="4500" b="1" dirty="0" smtClean="0">
                <a:solidFill>
                  <a:prstClr val="black"/>
                </a:solidFill>
                <a:latin typeface="Times New Roman" panose="02020603050405020304" pitchFamily="18" charset="0"/>
                <a:cs typeface="Times New Roman" panose="02020603050405020304" pitchFamily="18" charset="0"/>
              </a:rPr>
              <a:t>(</a:t>
            </a:r>
            <a:r>
              <a:rPr lang="en-US" sz="4500" b="1" dirty="0" smtClean="0">
                <a:solidFill>
                  <a:prstClr val="black"/>
                </a:solidFill>
                <a:latin typeface="Times New Roman" panose="02020603050405020304" pitchFamily="18" charset="0"/>
                <a:cs typeface="Times New Roman" panose="02020603050405020304" pitchFamily="18" charset="0"/>
              </a:rPr>
              <a:t>6</a:t>
            </a:r>
            <a:r>
              <a:rPr lang="en-US" sz="4500" b="1" dirty="0" smtClean="0">
                <a:solidFill>
                  <a:prstClr val="black"/>
                </a:solidFill>
                <a:latin typeface="Times New Roman" panose="02020603050405020304" pitchFamily="18" charset="0"/>
                <a:cs typeface="Times New Roman" panose="02020603050405020304" pitchFamily="18" charset="0"/>
              </a:rPr>
              <a:t>096 + 3904) : 100</a:t>
            </a:r>
          </a:p>
          <a:p>
            <a:pPr algn="ctr" defTabSz="1219170" eaLnBrk="0" fontAlgn="base" hangingPunct="0">
              <a:spcBef>
                <a:spcPct val="0"/>
              </a:spcBef>
              <a:spcAft>
                <a:spcPct val="0"/>
              </a:spcAft>
              <a:buNone/>
              <a:defRPr/>
            </a:pPr>
            <a:r>
              <a:rPr lang="en-US" sz="4500" b="1" dirty="0" err="1" smtClean="0">
                <a:solidFill>
                  <a:prstClr val="black"/>
                </a:solidFill>
                <a:latin typeface="Times New Roman" panose="02020603050405020304" pitchFamily="18" charset="0"/>
                <a:cs typeface="Times New Roman" panose="02020603050405020304" pitchFamily="18" charset="0"/>
              </a:rPr>
              <a:t>là</a:t>
            </a:r>
            <a:r>
              <a:rPr lang="en-US" sz="4500" b="1" dirty="0">
                <a:solidFill>
                  <a:prstClr val="black"/>
                </a:solidFill>
                <a:latin typeface="Times New Roman" panose="02020603050405020304" pitchFamily="18" charset="0"/>
                <a:cs typeface="Times New Roman" panose="02020603050405020304" pitchFamily="18" charset="0"/>
              </a:rPr>
              <a:t>…</a:t>
            </a:r>
          </a:p>
          <a:p>
            <a:pPr algn="ctr" defTabSz="1219170" eaLnBrk="0" fontAlgn="base" hangingPunct="0">
              <a:spcBef>
                <a:spcPct val="0"/>
              </a:spcBef>
              <a:spcAft>
                <a:spcPct val="0"/>
              </a:spcAft>
              <a:buNone/>
              <a:defRPr/>
            </a:pPr>
            <a:endParaRPr lang="en-US" sz="4951" b="1" i="1" dirty="0">
              <a:solidFill>
                <a:prstClr val="black"/>
              </a:solidFill>
              <a:latin typeface="Times New Roman" panose="02020603050405020304" pitchFamily="18" charset="0"/>
              <a:cs typeface="Times New Roman" panose="02020603050405020304" pitchFamily="18" charset="0"/>
            </a:endParaRPr>
          </a:p>
        </p:txBody>
      </p:sp>
      <p:sp>
        <p:nvSpPr>
          <p:cNvPr id="93195" name="Text Box 11">
            <a:extLst>
              <a:ext uri="{FF2B5EF4-FFF2-40B4-BE49-F238E27FC236}">
                <a16:creationId xmlns:a16="http://schemas.microsoft.com/office/drawing/2014/main" xmlns="" id="{56699997-1E27-62CB-E565-0D36B67CDDD6}"/>
              </a:ext>
            </a:extLst>
          </p:cNvPr>
          <p:cNvSpPr txBox="1">
            <a:spLocks noChangeArrowheads="1"/>
          </p:cNvSpPr>
          <p:nvPr/>
        </p:nvSpPr>
        <p:spPr bwMode="auto">
          <a:xfrm>
            <a:off x="5973234" y="4279901"/>
            <a:ext cx="2161117" cy="1015663"/>
          </a:xfrm>
          <a:prstGeom prst="rect">
            <a:avLst/>
          </a:prstGeom>
          <a:solidFill>
            <a:srgbClr val="FFCCFF"/>
          </a:solidFill>
          <a:ln w="38100" cmpd="dbl">
            <a:solidFill>
              <a:srgbClr val="FFCCFF"/>
            </a:solidFill>
            <a:prstDash val="sysDot"/>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marL="457189" indent="-457189" algn="ctr" defTabSz="1219170" fontAlgn="base">
              <a:spcBef>
                <a:spcPct val="50000"/>
              </a:spcBef>
              <a:spcAft>
                <a:spcPct val="0"/>
              </a:spcAft>
            </a:pPr>
            <a:r>
              <a:rPr lang="en-US" altLang="vi-VN" sz="6000" b="1">
                <a:solidFill>
                  <a:srgbClr val="FF0000"/>
                </a:solidFill>
                <a:latin typeface="Times New Roman" panose="02020603050405020304" pitchFamily="18" charset="0"/>
              </a:rPr>
              <a:t>10</a:t>
            </a:r>
          </a:p>
        </p:txBody>
      </p:sp>
      <p:sp>
        <p:nvSpPr>
          <p:cNvPr id="93196" name="WordArt 12">
            <a:extLst>
              <a:ext uri="{FF2B5EF4-FFF2-40B4-BE49-F238E27FC236}">
                <a16:creationId xmlns:a16="http://schemas.microsoft.com/office/drawing/2014/main" xmlns="" id="{F98A7C94-74D3-3C08-AE50-E1EB05D7F092}"/>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0</a:t>
            </a:r>
          </a:p>
        </p:txBody>
      </p:sp>
      <p:sp>
        <p:nvSpPr>
          <p:cNvPr id="93197" name="WordArt 13">
            <a:extLst>
              <a:ext uri="{FF2B5EF4-FFF2-40B4-BE49-F238E27FC236}">
                <a16:creationId xmlns:a16="http://schemas.microsoft.com/office/drawing/2014/main" xmlns="" id="{43C0942A-3715-E7CC-DDD1-B3FC8D42D076}"/>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a:t>
            </a:r>
          </a:p>
        </p:txBody>
      </p:sp>
      <p:sp>
        <p:nvSpPr>
          <p:cNvPr id="93198" name="WordArt 14">
            <a:extLst>
              <a:ext uri="{FF2B5EF4-FFF2-40B4-BE49-F238E27FC236}">
                <a16:creationId xmlns:a16="http://schemas.microsoft.com/office/drawing/2014/main" xmlns="" id="{38DD6604-89A1-B820-7AD8-86547537181F}"/>
              </a:ext>
            </a:extLst>
          </p:cNvPr>
          <p:cNvSpPr>
            <a:spLocks noChangeArrowheads="1" noChangeShapeType="1" noTextEdit="1"/>
          </p:cNvSpPr>
          <p:nvPr/>
        </p:nvSpPr>
        <p:spPr bwMode="auto">
          <a:xfrm>
            <a:off x="8633885" y="4563533"/>
            <a:ext cx="501649" cy="558800"/>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2</a:t>
            </a:r>
          </a:p>
        </p:txBody>
      </p:sp>
      <p:sp>
        <p:nvSpPr>
          <p:cNvPr id="93199" name="WordArt 15">
            <a:extLst>
              <a:ext uri="{FF2B5EF4-FFF2-40B4-BE49-F238E27FC236}">
                <a16:creationId xmlns:a16="http://schemas.microsoft.com/office/drawing/2014/main" xmlns="" id="{6667DD46-4F04-5FDF-B592-E47B23BD8C83}"/>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3</a:t>
            </a:r>
          </a:p>
        </p:txBody>
      </p:sp>
      <p:sp>
        <p:nvSpPr>
          <p:cNvPr id="93200" name="WordArt 16">
            <a:extLst>
              <a:ext uri="{FF2B5EF4-FFF2-40B4-BE49-F238E27FC236}">
                <a16:creationId xmlns:a16="http://schemas.microsoft.com/office/drawing/2014/main" xmlns="" id="{ADAC7BEC-BD38-127F-ABA6-B178B63DD528}"/>
              </a:ext>
            </a:extLst>
          </p:cNvPr>
          <p:cNvSpPr>
            <a:spLocks noChangeArrowheads="1" noChangeShapeType="1" noTextEdit="1"/>
          </p:cNvSpPr>
          <p:nvPr/>
        </p:nvSpPr>
        <p:spPr bwMode="auto">
          <a:xfrm>
            <a:off x="8665633" y="4586817"/>
            <a:ext cx="501651"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4</a:t>
            </a:r>
          </a:p>
        </p:txBody>
      </p:sp>
      <p:sp>
        <p:nvSpPr>
          <p:cNvPr id="93201" name="WordArt 17">
            <a:extLst>
              <a:ext uri="{FF2B5EF4-FFF2-40B4-BE49-F238E27FC236}">
                <a16:creationId xmlns:a16="http://schemas.microsoft.com/office/drawing/2014/main" xmlns="" id="{D4AEE554-3FEF-5F8E-969B-495176A9843C}"/>
              </a:ext>
            </a:extLst>
          </p:cNvPr>
          <p:cNvSpPr>
            <a:spLocks noChangeArrowheads="1" noChangeShapeType="1" noTextEdit="1"/>
          </p:cNvSpPr>
          <p:nvPr/>
        </p:nvSpPr>
        <p:spPr bwMode="auto">
          <a:xfrm>
            <a:off x="8640233" y="4586817"/>
            <a:ext cx="501651"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5</a:t>
            </a:r>
          </a:p>
        </p:txBody>
      </p:sp>
      <p:sp>
        <p:nvSpPr>
          <p:cNvPr id="93202" name="WordArt 18">
            <a:extLst>
              <a:ext uri="{FF2B5EF4-FFF2-40B4-BE49-F238E27FC236}">
                <a16:creationId xmlns:a16="http://schemas.microsoft.com/office/drawing/2014/main" xmlns="" id="{92EA3DFD-6862-019B-4AC4-DEE6AE035C04}"/>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6</a:t>
            </a:r>
          </a:p>
        </p:txBody>
      </p:sp>
      <p:sp>
        <p:nvSpPr>
          <p:cNvPr id="93203" name="WordArt 19">
            <a:extLst>
              <a:ext uri="{FF2B5EF4-FFF2-40B4-BE49-F238E27FC236}">
                <a16:creationId xmlns:a16="http://schemas.microsoft.com/office/drawing/2014/main" xmlns="" id="{6307D353-9A72-1481-15FE-670CB36D0B40}"/>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7</a:t>
            </a:r>
          </a:p>
        </p:txBody>
      </p:sp>
      <p:sp>
        <p:nvSpPr>
          <p:cNvPr id="93204" name="WordArt 20">
            <a:extLst>
              <a:ext uri="{FF2B5EF4-FFF2-40B4-BE49-F238E27FC236}">
                <a16:creationId xmlns:a16="http://schemas.microsoft.com/office/drawing/2014/main" xmlns="" id="{06C24EDC-DB5F-A4BB-0E0C-65453247B9F8}"/>
              </a:ext>
            </a:extLst>
          </p:cNvPr>
          <p:cNvSpPr>
            <a:spLocks noChangeArrowheads="1" noChangeShapeType="1" noTextEdit="1"/>
          </p:cNvSpPr>
          <p:nvPr/>
        </p:nvSpPr>
        <p:spPr bwMode="auto">
          <a:xfrm>
            <a:off x="8633885" y="4576234"/>
            <a:ext cx="501649" cy="556684"/>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8</a:t>
            </a:r>
          </a:p>
        </p:txBody>
      </p:sp>
      <p:sp>
        <p:nvSpPr>
          <p:cNvPr id="93205" name="WordArt 21">
            <a:extLst>
              <a:ext uri="{FF2B5EF4-FFF2-40B4-BE49-F238E27FC236}">
                <a16:creationId xmlns:a16="http://schemas.microsoft.com/office/drawing/2014/main" xmlns="" id="{C04AA5B3-3864-7AA0-395A-3390FB892ED0}"/>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9</a:t>
            </a:r>
          </a:p>
        </p:txBody>
      </p:sp>
      <p:sp>
        <p:nvSpPr>
          <p:cNvPr id="93206" name="WordArt 22">
            <a:extLst>
              <a:ext uri="{FF2B5EF4-FFF2-40B4-BE49-F238E27FC236}">
                <a16:creationId xmlns:a16="http://schemas.microsoft.com/office/drawing/2014/main" xmlns="" id="{073221B1-2E14-6E00-9131-1330D99A5CFF}"/>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10</a:t>
            </a:r>
          </a:p>
        </p:txBody>
      </p:sp>
      <p:sp>
        <p:nvSpPr>
          <p:cNvPr id="93207" name="WordArt 23">
            <a:extLst>
              <a:ext uri="{FF2B5EF4-FFF2-40B4-BE49-F238E27FC236}">
                <a16:creationId xmlns:a16="http://schemas.microsoft.com/office/drawing/2014/main" xmlns="" id="{F673ECB3-3558-B043-F4CC-3AFFDA677EE2}"/>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11</a:t>
            </a:r>
          </a:p>
        </p:txBody>
      </p:sp>
      <p:sp>
        <p:nvSpPr>
          <p:cNvPr id="93208" name="WordArt 24">
            <a:extLst>
              <a:ext uri="{FF2B5EF4-FFF2-40B4-BE49-F238E27FC236}">
                <a16:creationId xmlns:a16="http://schemas.microsoft.com/office/drawing/2014/main" xmlns="" id="{883F1072-A098-0F57-F041-AB694FCB738B}"/>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12</a:t>
            </a:r>
          </a:p>
        </p:txBody>
      </p:sp>
      <p:sp>
        <p:nvSpPr>
          <p:cNvPr id="93209" name="WordArt 25">
            <a:extLst>
              <a:ext uri="{FF2B5EF4-FFF2-40B4-BE49-F238E27FC236}">
                <a16:creationId xmlns:a16="http://schemas.microsoft.com/office/drawing/2014/main" xmlns="" id="{9A785263-1135-3191-2482-469536683B69}"/>
              </a:ext>
            </a:extLst>
          </p:cNvPr>
          <p:cNvSpPr>
            <a:spLocks noChangeArrowheads="1" noChangeShapeType="1" noTextEdit="1"/>
          </p:cNvSpPr>
          <p:nvPr/>
        </p:nvSpPr>
        <p:spPr bwMode="auto">
          <a:xfrm>
            <a:off x="8623300" y="4572001"/>
            <a:ext cx="499533" cy="556684"/>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13</a:t>
            </a:r>
          </a:p>
        </p:txBody>
      </p:sp>
      <p:sp>
        <p:nvSpPr>
          <p:cNvPr id="93210" name="WordArt 26">
            <a:extLst>
              <a:ext uri="{FF2B5EF4-FFF2-40B4-BE49-F238E27FC236}">
                <a16:creationId xmlns:a16="http://schemas.microsoft.com/office/drawing/2014/main" xmlns="" id="{674D5686-5676-F222-440B-C8ACF52E45C0}"/>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14</a:t>
            </a:r>
          </a:p>
        </p:txBody>
      </p:sp>
      <p:sp>
        <p:nvSpPr>
          <p:cNvPr id="93211" name="WordArt 27">
            <a:extLst>
              <a:ext uri="{FF2B5EF4-FFF2-40B4-BE49-F238E27FC236}">
                <a16:creationId xmlns:a16="http://schemas.microsoft.com/office/drawing/2014/main" xmlns="" id="{6AD51B5D-6429-8E05-4E73-2B0EEC59FC92}"/>
              </a:ext>
            </a:extLst>
          </p:cNvPr>
          <p:cNvSpPr>
            <a:spLocks noChangeArrowheads="1" noChangeShapeType="1" noTextEdit="1"/>
          </p:cNvSpPr>
          <p:nvPr/>
        </p:nvSpPr>
        <p:spPr bwMode="auto">
          <a:xfrm>
            <a:off x="8629651" y="4586817"/>
            <a:ext cx="499533" cy="556683"/>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Arial" panose="020B0604020202020204" pitchFamily="34" charset="0"/>
                <a:cs typeface="Arial" panose="020B0604020202020204" pitchFamily="34" charset="0"/>
              </a:rPr>
              <a:t>15</a:t>
            </a:r>
          </a:p>
        </p:txBody>
      </p:sp>
      <p:grpSp>
        <p:nvGrpSpPr>
          <p:cNvPr id="93212" name="Group 28">
            <a:extLst>
              <a:ext uri="{FF2B5EF4-FFF2-40B4-BE49-F238E27FC236}">
                <a16:creationId xmlns:a16="http://schemas.microsoft.com/office/drawing/2014/main" xmlns="" id="{0133B215-FB0D-58B2-E628-AB295960758F}"/>
              </a:ext>
            </a:extLst>
          </p:cNvPr>
          <p:cNvGrpSpPr>
            <a:grpSpLocks/>
          </p:cNvGrpSpPr>
          <p:nvPr/>
        </p:nvGrpSpPr>
        <p:grpSpPr bwMode="auto">
          <a:xfrm>
            <a:off x="8193618" y="3937000"/>
            <a:ext cx="2067983" cy="1492251"/>
            <a:chOff x="4320" y="2928"/>
            <a:chExt cx="1104" cy="1104"/>
          </a:xfrm>
        </p:grpSpPr>
        <p:sp>
          <p:nvSpPr>
            <p:cNvPr id="91163" name="AutoShape 29">
              <a:extLst>
                <a:ext uri="{FF2B5EF4-FFF2-40B4-BE49-F238E27FC236}">
                  <a16:creationId xmlns:a16="http://schemas.microsoft.com/office/drawing/2014/main" xmlns="" id="{927625BB-2D52-DE0D-C493-652FFBCA9AC4}"/>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375"/>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defTabSz="1219170" fontAlgn="base">
                <a:lnSpc>
                  <a:spcPct val="100000"/>
                </a:lnSpc>
                <a:spcBef>
                  <a:spcPct val="0"/>
                </a:spcBef>
                <a:spcAft>
                  <a:spcPct val="0"/>
                </a:spcAft>
                <a:buNone/>
                <a:defRPr/>
              </a:pPr>
              <a:endParaRPr lang="en-US" sz="4500" b="1">
                <a:solidFill>
                  <a:srgbClr val="FF0066"/>
                </a:solidFill>
                <a:latin typeface=".VnHelvetInsH" panose="020B7200000000000000" pitchFamily="34" charset="0"/>
              </a:endParaRPr>
            </a:p>
          </p:txBody>
        </p:sp>
        <p:sp>
          <p:nvSpPr>
            <p:cNvPr id="104476" name="WordArt 30">
              <a:extLst>
                <a:ext uri="{FF2B5EF4-FFF2-40B4-BE49-F238E27FC236}">
                  <a16:creationId xmlns:a16="http://schemas.microsoft.com/office/drawing/2014/main" xmlns="" id="{C303E063-8F65-2F79-06B4-4AEEFC695EFD}"/>
                </a:ext>
              </a:extLst>
            </p:cNvPr>
            <p:cNvSpPr>
              <a:spLocks noChangeArrowheads="1" noChangeShapeType="1" noTextEdit="1"/>
            </p:cNvSpPr>
            <p:nvPr/>
          </p:nvSpPr>
          <p:spPr bwMode="auto">
            <a:xfrm>
              <a:off x="4563" y="3168"/>
              <a:ext cx="672" cy="576"/>
            </a:xfrm>
            <a:prstGeom prst="rect">
              <a:avLst/>
            </a:prstGeom>
          </p:spPr>
          <p:txBody>
            <a:bodyPr wrap="none" fromWordArt="1">
              <a:prstTxWarp prst="textPlain">
                <a:avLst>
                  <a:gd name="adj" fmla="val 50000"/>
                </a:avLst>
              </a:prstTxWarp>
            </a:bodyPr>
            <a:lstStyle/>
            <a:p>
              <a:pPr algn="ctr" defTabSz="1219170" eaLnBrk="0" fontAlgn="base" hangingPunct="0">
                <a:spcBef>
                  <a:spcPct val="0"/>
                </a:spcBef>
                <a:spcAft>
                  <a:spcPct val="0"/>
                </a:spcAft>
              </a:pPr>
              <a:r>
                <a:rPr lang="en-US" sz="2700" kern="10">
                  <a:ln w="9525">
                    <a:solidFill>
                      <a:srgbClr val="000000"/>
                    </a:solidFill>
                    <a:round/>
                    <a:headEnd/>
                    <a:tailEnd/>
                  </a:ln>
                  <a:solidFill>
                    <a:srgbClr val="000000"/>
                  </a:solidFill>
                  <a:latin typeface="Times New Roman" panose="02020603050405020304" pitchFamily="18" charset="0"/>
                  <a:cs typeface="Times New Roman" panose="02020603050405020304" pitchFamily="18" charset="0"/>
                </a:rPr>
                <a:t>Hết giờ</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93191"/>
                                        </p:tgtEl>
                                        <p:attrNameLst>
                                          <p:attrName>style.visibility</p:attrName>
                                        </p:attrNameLst>
                                      </p:cBhvr>
                                      <p:to>
                                        <p:strVal val="visible"/>
                                      </p:to>
                                    </p:set>
                                    <p:animEffect transition="in" filter="fade">
                                      <p:cBhvr>
                                        <p:cTn id="7" dur="500"/>
                                        <p:tgtEl>
                                          <p:spTgt spid="93191"/>
                                        </p:tgtEl>
                                      </p:cBhvr>
                                    </p:animEffect>
                                  </p:childTnLst>
                                  <p:subTnLst>
                                    <p:audio>
                                      <p:cMediaNode>
                                        <p:cTn display="0" masterRel="sameClick">
                                          <p:stCondLst>
                                            <p:cond evt="begin" delay="0">
                                              <p:tn val="5"/>
                                            </p:cond>
                                          </p:stCondLst>
                                          <p:endCondLst>
                                            <p:cond evt="onStopAudio" delay="0">
                                              <p:tgtEl>
                                                <p:sldTgt/>
                                              </p:tgtEl>
                                            </p:cond>
                                          </p:endCondLst>
                                        </p:cTn>
                                        <p:tgtEl>
                                          <p:sndTgt r:embed="rId2" name="Jet Fighter 2-DVDH.wav"/>
                                        </p:tgtEl>
                                      </p:cMediaNode>
                                    </p:audio>
                                  </p:subTnLst>
                                </p:cTn>
                              </p:par>
                              <p:par>
                                <p:cTn id="8" presetID="6" presetClass="entr" presetSubtype="16" fill="hold" nodeType="withEffect">
                                  <p:stCondLst>
                                    <p:cond delay="500"/>
                                  </p:stCondLst>
                                  <p:childTnLst>
                                    <p:set>
                                      <p:cBhvr>
                                        <p:cTn id="9" dur="1" fill="hold">
                                          <p:stCondLst>
                                            <p:cond delay="0"/>
                                          </p:stCondLst>
                                        </p:cTn>
                                        <p:tgtEl>
                                          <p:spTgt spid="93193"/>
                                        </p:tgtEl>
                                        <p:attrNameLst>
                                          <p:attrName>style.visibility</p:attrName>
                                        </p:attrNameLst>
                                      </p:cBhvr>
                                      <p:to>
                                        <p:strVal val="visible"/>
                                      </p:to>
                                    </p:set>
                                    <p:animEffect transition="in" filter="circle(in)">
                                      <p:cBhvr>
                                        <p:cTn id="10" dur="500"/>
                                        <p:tgtEl>
                                          <p:spTgt spid="93193"/>
                                        </p:tgtEl>
                                      </p:cBhvr>
                                    </p:animEffect>
                                  </p:childTnLst>
                                </p:cTn>
                              </p:par>
                              <p:par>
                                <p:cTn id="11" presetID="8" presetClass="emph" presetSubtype="0" repeatCount="indefinite" fill="hold" grpId="1" nodeType="withEffect">
                                  <p:stCondLst>
                                    <p:cond delay="500"/>
                                  </p:stCondLst>
                                  <p:childTnLst>
                                    <p:animRot by="21600000">
                                      <p:cBhvr>
                                        <p:cTn id="12" dur="1500" fill="hold"/>
                                        <p:tgtEl>
                                          <p:spTgt spid="93191"/>
                                        </p:tgtEl>
                                        <p:attrNameLst>
                                          <p:attrName>r</p:attrName>
                                        </p:attrNameLst>
                                      </p:cBhvr>
                                    </p:animRot>
                                  </p:childTnLst>
                                </p:cTn>
                              </p:par>
                              <p:par>
                                <p:cTn id="13" presetID="2" presetClass="entr" presetSubtype="8" fill="hold" grpId="0" nodeType="withEffect">
                                  <p:stCondLst>
                                    <p:cond delay="50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1000" fill="hold"/>
                                        <p:tgtEl>
                                          <p:spTgt spid="37"/>
                                        </p:tgtEl>
                                        <p:attrNameLst>
                                          <p:attrName>ppt_x</p:attrName>
                                        </p:attrNameLst>
                                      </p:cBhvr>
                                      <p:tavLst>
                                        <p:tav tm="0">
                                          <p:val>
                                            <p:strVal val="0-#ppt_w/2"/>
                                          </p:val>
                                        </p:tav>
                                        <p:tav tm="100000">
                                          <p:val>
                                            <p:strVal val="#ppt_x"/>
                                          </p:val>
                                        </p:tav>
                                      </p:tavLst>
                                    </p:anim>
                                    <p:anim calcmode="lin" valueType="num">
                                      <p:cBhvr additive="base">
                                        <p:cTn id="16" dur="1000" fill="hold"/>
                                        <p:tgtEl>
                                          <p:spTgt spid="37"/>
                                        </p:tgtEl>
                                        <p:attrNameLst>
                                          <p:attrName>ppt_y</p:attrName>
                                        </p:attrNameLst>
                                      </p:cBhvr>
                                      <p:tavLst>
                                        <p:tav tm="0">
                                          <p:val>
                                            <p:strVal val="#ppt_y"/>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93211"/>
                                        </p:tgtEl>
                                        <p:attrNameLst>
                                          <p:attrName>style.visibility</p:attrName>
                                        </p:attrNameLst>
                                      </p:cBhvr>
                                      <p:to>
                                        <p:strVal val="visible"/>
                                      </p:to>
                                    </p:set>
                                    <p:animEffect transition="in" filter="dissolve">
                                      <p:cBhvr>
                                        <p:cTn id="21" dur="500"/>
                                        <p:tgtEl>
                                          <p:spTgt spid="93211"/>
                                        </p:tgtEl>
                                      </p:cBhvr>
                                    </p:animEffect>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childTnLst>
                          </p:cTn>
                        </p:par>
                        <p:par>
                          <p:cTn id="22" fill="hold" nodeType="afterGroup">
                            <p:stCondLst>
                              <p:cond delay="500"/>
                            </p:stCondLst>
                            <p:childTnLst>
                              <p:par>
                                <p:cTn id="23" presetID="53" presetClass="exit" presetSubtype="0" fill="hold" nodeType="afterEffect">
                                  <p:stCondLst>
                                    <p:cond delay="0"/>
                                  </p:stCondLst>
                                  <p:childTnLst>
                                    <p:anim calcmode="lin" valueType="num">
                                      <p:cBhvr>
                                        <p:cTn id="24" dur="500"/>
                                        <p:tgtEl>
                                          <p:spTgt spid="93211"/>
                                        </p:tgtEl>
                                        <p:attrNameLst>
                                          <p:attrName>ppt_w</p:attrName>
                                        </p:attrNameLst>
                                      </p:cBhvr>
                                      <p:tavLst>
                                        <p:tav tm="0">
                                          <p:val>
                                            <p:strVal val="ppt_w"/>
                                          </p:val>
                                        </p:tav>
                                        <p:tav tm="100000">
                                          <p:val>
                                            <p:fltVal val="0"/>
                                          </p:val>
                                        </p:tav>
                                      </p:tavLst>
                                    </p:anim>
                                    <p:anim calcmode="lin" valueType="num">
                                      <p:cBhvr>
                                        <p:cTn id="25" dur="500"/>
                                        <p:tgtEl>
                                          <p:spTgt spid="93211"/>
                                        </p:tgtEl>
                                        <p:attrNameLst>
                                          <p:attrName>ppt_h</p:attrName>
                                        </p:attrNameLst>
                                      </p:cBhvr>
                                      <p:tavLst>
                                        <p:tav tm="0">
                                          <p:val>
                                            <p:strVal val="ppt_h"/>
                                          </p:val>
                                        </p:tav>
                                        <p:tav tm="100000">
                                          <p:val>
                                            <p:fltVal val="0"/>
                                          </p:val>
                                        </p:tav>
                                      </p:tavLst>
                                    </p:anim>
                                    <p:animEffect transition="out" filter="fade">
                                      <p:cBhvr>
                                        <p:cTn id="26" dur="500"/>
                                        <p:tgtEl>
                                          <p:spTgt spid="93211"/>
                                        </p:tgtEl>
                                      </p:cBhvr>
                                    </p:animEffect>
                                    <p:set>
                                      <p:cBhvr>
                                        <p:cTn id="27" dur="1" fill="hold">
                                          <p:stCondLst>
                                            <p:cond delay="499"/>
                                          </p:stCondLst>
                                        </p:cTn>
                                        <p:tgtEl>
                                          <p:spTgt spid="93211"/>
                                        </p:tgtEl>
                                        <p:attrNameLst>
                                          <p:attrName>style.visibility</p:attrName>
                                        </p:attrNameLst>
                                      </p:cBhvr>
                                      <p:to>
                                        <p:strVal val="hidden"/>
                                      </p:to>
                                    </p:set>
                                  </p:childTnLst>
                                </p:cTn>
                              </p:par>
                            </p:childTnLst>
                          </p:cTn>
                        </p:par>
                        <p:par>
                          <p:cTn id="28" fill="hold" nodeType="afterGroup">
                            <p:stCondLst>
                              <p:cond delay="1000"/>
                            </p:stCondLst>
                            <p:childTnLst>
                              <p:par>
                                <p:cTn id="29" presetID="9" presetClass="entr" presetSubtype="0" fill="hold" nodeType="afterEffect">
                                  <p:stCondLst>
                                    <p:cond delay="0"/>
                                  </p:stCondLst>
                                  <p:childTnLst>
                                    <p:set>
                                      <p:cBhvr>
                                        <p:cTn id="30" dur="1" fill="hold">
                                          <p:stCondLst>
                                            <p:cond delay="0"/>
                                          </p:stCondLst>
                                        </p:cTn>
                                        <p:tgtEl>
                                          <p:spTgt spid="93210"/>
                                        </p:tgtEl>
                                        <p:attrNameLst>
                                          <p:attrName>style.visibility</p:attrName>
                                        </p:attrNameLst>
                                      </p:cBhvr>
                                      <p:to>
                                        <p:strVal val="visible"/>
                                      </p:to>
                                    </p:set>
                                    <p:animEffect transition="in" filter="dissolve">
                                      <p:cBhvr>
                                        <p:cTn id="31" dur="500"/>
                                        <p:tgtEl>
                                          <p:spTgt spid="93210"/>
                                        </p:tgtEl>
                                      </p:cBhvr>
                                    </p:animEffect>
                                  </p:childTnLst>
                                  <p:subTnLst>
                                    <p:audio>
                                      <p:cMediaNode>
                                        <p:cTn display="0" masterRel="sameClick">
                                          <p:stCondLst>
                                            <p:cond evt="begin" delay="0">
                                              <p:tn val="29"/>
                                            </p:cond>
                                          </p:stCondLst>
                                          <p:endCondLst>
                                            <p:cond evt="onStopAudio" delay="0">
                                              <p:tgtEl>
                                                <p:sldTgt/>
                                              </p:tgtEl>
                                            </p:cond>
                                          </p:endCondLst>
                                        </p:cTn>
                                        <p:tgtEl>
                                          <p:sndTgt r:embed="rId3" name="camera.wav"/>
                                        </p:tgtEl>
                                      </p:cMediaNode>
                                    </p:audio>
                                  </p:subTnLst>
                                </p:cTn>
                              </p:par>
                            </p:childTnLst>
                          </p:cTn>
                        </p:par>
                        <p:par>
                          <p:cTn id="32" fill="hold" nodeType="afterGroup">
                            <p:stCondLst>
                              <p:cond delay="1500"/>
                            </p:stCondLst>
                            <p:childTnLst>
                              <p:par>
                                <p:cTn id="33" presetID="53" presetClass="exit" presetSubtype="0" fill="hold" nodeType="afterEffect">
                                  <p:stCondLst>
                                    <p:cond delay="0"/>
                                  </p:stCondLst>
                                  <p:childTnLst>
                                    <p:anim calcmode="lin" valueType="num">
                                      <p:cBhvr>
                                        <p:cTn id="34" dur="500"/>
                                        <p:tgtEl>
                                          <p:spTgt spid="93210"/>
                                        </p:tgtEl>
                                        <p:attrNameLst>
                                          <p:attrName>ppt_w</p:attrName>
                                        </p:attrNameLst>
                                      </p:cBhvr>
                                      <p:tavLst>
                                        <p:tav tm="0">
                                          <p:val>
                                            <p:strVal val="ppt_w"/>
                                          </p:val>
                                        </p:tav>
                                        <p:tav tm="100000">
                                          <p:val>
                                            <p:fltVal val="0"/>
                                          </p:val>
                                        </p:tav>
                                      </p:tavLst>
                                    </p:anim>
                                    <p:anim calcmode="lin" valueType="num">
                                      <p:cBhvr>
                                        <p:cTn id="35" dur="500"/>
                                        <p:tgtEl>
                                          <p:spTgt spid="93210"/>
                                        </p:tgtEl>
                                        <p:attrNameLst>
                                          <p:attrName>ppt_h</p:attrName>
                                        </p:attrNameLst>
                                      </p:cBhvr>
                                      <p:tavLst>
                                        <p:tav tm="0">
                                          <p:val>
                                            <p:strVal val="ppt_h"/>
                                          </p:val>
                                        </p:tav>
                                        <p:tav tm="100000">
                                          <p:val>
                                            <p:fltVal val="0"/>
                                          </p:val>
                                        </p:tav>
                                      </p:tavLst>
                                    </p:anim>
                                    <p:animEffect transition="out" filter="fade">
                                      <p:cBhvr>
                                        <p:cTn id="36" dur="500"/>
                                        <p:tgtEl>
                                          <p:spTgt spid="93210"/>
                                        </p:tgtEl>
                                      </p:cBhvr>
                                    </p:animEffect>
                                    <p:set>
                                      <p:cBhvr>
                                        <p:cTn id="37" dur="1" fill="hold">
                                          <p:stCondLst>
                                            <p:cond delay="499"/>
                                          </p:stCondLst>
                                        </p:cTn>
                                        <p:tgtEl>
                                          <p:spTgt spid="93210"/>
                                        </p:tgtEl>
                                        <p:attrNameLst>
                                          <p:attrName>style.visibility</p:attrName>
                                        </p:attrNameLst>
                                      </p:cBhvr>
                                      <p:to>
                                        <p:strVal val="hidden"/>
                                      </p:to>
                                    </p:set>
                                  </p:childTnLst>
                                </p:cTn>
                              </p:par>
                            </p:childTnLst>
                          </p:cTn>
                        </p:par>
                        <p:par>
                          <p:cTn id="38" fill="hold" nodeType="afterGroup">
                            <p:stCondLst>
                              <p:cond delay="2000"/>
                            </p:stCondLst>
                            <p:childTnLst>
                              <p:par>
                                <p:cTn id="39" presetID="9" presetClass="entr" presetSubtype="0" fill="hold" nodeType="afterEffect">
                                  <p:stCondLst>
                                    <p:cond delay="0"/>
                                  </p:stCondLst>
                                  <p:childTnLst>
                                    <p:set>
                                      <p:cBhvr>
                                        <p:cTn id="40" dur="1" fill="hold">
                                          <p:stCondLst>
                                            <p:cond delay="0"/>
                                          </p:stCondLst>
                                        </p:cTn>
                                        <p:tgtEl>
                                          <p:spTgt spid="93209"/>
                                        </p:tgtEl>
                                        <p:attrNameLst>
                                          <p:attrName>style.visibility</p:attrName>
                                        </p:attrNameLst>
                                      </p:cBhvr>
                                      <p:to>
                                        <p:strVal val="visible"/>
                                      </p:to>
                                    </p:set>
                                    <p:animEffect transition="in" filter="dissolve">
                                      <p:cBhvr>
                                        <p:cTn id="41" dur="500"/>
                                        <p:tgtEl>
                                          <p:spTgt spid="93209"/>
                                        </p:tgtEl>
                                      </p:cBhvr>
                                    </p:animEffect>
                                  </p:childTnLst>
                                  <p:subTnLst>
                                    <p:audio>
                                      <p:cMediaNode>
                                        <p:cTn display="0" masterRel="sameClick">
                                          <p:stCondLst>
                                            <p:cond evt="begin" delay="0">
                                              <p:tn val="39"/>
                                            </p:cond>
                                          </p:stCondLst>
                                          <p:endCondLst>
                                            <p:cond evt="onStopAudio" delay="0">
                                              <p:tgtEl>
                                                <p:sldTgt/>
                                              </p:tgtEl>
                                            </p:cond>
                                          </p:endCondLst>
                                        </p:cTn>
                                        <p:tgtEl>
                                          <p:sndTgt r:embed="rId3" name="camera.wav"/>
                                        </p:tgtEl>
                                      </p:cMediaNode>
                                    </p:audio>
                                  </p:subTnLst>
                                </p:cTn>
                              </p:par>
                            </p:childTnLst>
                          </p:cTn>
                        </p:par>
                        <p:par>
                          <p:cTn id="42" fill="hold" nodeType="afterGroup">
                            <p:stCondLst>
                              <p:cond delay="2500"/>
                            </p:stCondLst>
                            <p:childTnLst>
                              <p:par>
                                <p:cTn id="43" presetID="53" presetClass="exit" presetSubtype="0" fill="hold" nodeType="afterEffect">
                                  <p:stCondLst>
                                    <p:cond delay="0"/>
                                  </p:stCondLst>
                                  <p:childTnLst>
                                    <p:anim calcmode="lin" valueType="num">
                                      <p:cBhvr>
                                        <p:cTn id="44" dur="500"/>
                                        <p:tgtEl>
                                          <p:spTgt spid="93209"/>
                                        </p:tgtEl>
                                        <p:attrNameLst>
                                          <p:attrName>ppt_w</p:attrName>
                                        </p:attrNameLst>
                                      </p:cBhvr>
                                      <p:tavLst>
                                        <p:tav tm="0">
                                          <p:val>
                                            <p:strVal val="ppt_w"/>
                                          </p:val>
                                        </p:tav>
                                        <p:tav tm="100000">
                                          <p:val>
                                            <p:fltVal val="0"/>
                                          </p:val>
                                        </p:tav>
                                      </p:tavLst>
                                    </p:anim>
                                    <p:anim calcmode="lin" valueType="num">
                                      <p:cBhvr>
                                        <p:cTn id="45" dur="500"/>
                                        <p:tgtEl>
                                          <p:spTgt spid="93209"/>
                                        </p:tgtEl>
                                        <p:attrNameLst>
                                          <p:attrName>ppt_h</p:attrName>
                                        </p:attrNameLst>
                                      </p:cBhvr>
                                      <p:tavLst>
                                        <p:tav tm="0">
                                          <p:val>
                                            <p:strVal val="ppt_h"/>
                                          </p:val>
                                        </p:tav>
                                        <p:tav tm="100000">
                                          <p:val>
                                            <p:fltVal val="0"/>
                                          </p:val>
                                        </p:tav>
                                      </p:tavLst>
                                    </p:anim>
                                    <p:animEffect transition="out" filter="fade">
                                      <p:cBhvr>
                                        <p:cTn id="46" dur="500"/>
                                        <p:tgtEl>
                                          <p:spTgt spid="93209"/>
                                        </p:tgtEl>
                                      </p:cBhvr>
                                    </p:animEffect>
                                    <p:set>
                                      <p:cBhvr>
                                        <p:cTn id="47" dur="1" fill="hold">
                                          <p:stCondLst>
                                            <p:cond delay="499"/>
                                          </p:stCondLst>
                                        </p:cTn>
                                        <p:tgtEl>
                                          <p:spTgt spid="93209"/>
                                        </p:tgtEl>
                                        <p:attrNameLst>
                                          <p:attrName>style.visibility</p:attrName>
                                        </p:attrNameLst>
                                      </p:cBhvr>
                                      <p:to>
                                        <p:strVal val="hidden"/>
                                      </p:to>
                                    </p:set>
                                  </p:childTnLst>
                                </p:cTn>
                              </p:par>
                            </p:childTnLst>
                          </p:cTn>
                        </p:par>
                        <p:par>
                          <p:cTn id="48" fill="hold" nodeType="afterGroup">
                            <p:stCondLst>
                              <p:cond delay="3000"/>
                            </p:stCondLst>
                            <p:childTnLst>
                              <p:par>
                                <p:cTn id="49" presetID="9" presetClass="entr" presetSubtype="0" fill="hold" nodeType="afterEffect">
                                  <p:stCondLst>
                                    <p:cond delay="0"/>
                                  </p:stCondLst>
                                  <p:childTnLst>
                                    <p:set>
                                      <p:cBhvr>
                                        <p:cTn id="50" dur="1" fill="hold">
                                          <p:stCondLst>
                                            <p:cond delay="0"/>
                                          </p:stCondLst>
                                        </p:cTn>
                                        <p:tgtEl>
                                          <p:spTgt spid="93208"/>
                                        </p:tgtEl>
                                        <p:attrNameLst>
                                          <p:attrName>style.visibility</p:attrName>
                                        </p:attrNameLst>
                                      </p:cBhvr>
                                      <p:to>
                                        <p:strVal val="visible"/>
                                      </p:to>
                                    </p:set>
                                    <p:animEffect transition="in" filter="dissolve">
                                      <p:cBhvr>
                                        <p:cTn id="51" dur="500"/>
                                        <p:tgtEl>
                                          <p:spTgt spid="93208"/>
                                        </p:tgtEl>
                                      </p:cBhvr>
                                    </p:animEffect>
                                  </p:childTnLst>
                                  <p:subTnLst>
                                    <p:audio>
                                      <p:cMediaNode>
                                        <p:cTn display="0" masterRel="sameClick">
                                          <p:stCondLst>
                                            <p:cond evt="begin" delay="0">
                                              <p:tn val="49"/>
                                            </p:cond>
                                          </p:stCondLst>
                                          <p:endCondLst>
                                            <p:cond evt="onStopAudio" delay="0">
                                              <p:tgtEl>
                                                <p:sldTgt/>
                                              </p:tgtEl>
                                            </p:cond>
                                          </p:endCondLst>
                                        </p:cTn>
                                        <p:tgtEl>
                                          <p:sndTgt r:embed="rId3" name="camera.wav"/>
                                        </p:tgtEl>
                                      </p:cMediaNode>
                                    </p:audio>
                                  </p:subTnLst>
                                </p:cTn>
                              </p:par>
                            </p:childTnLst>
                          </p:cTn>
                        </p:par>
                        <p:par>
                          <p:cTn id="52" fill="hold" nodeType="afterGroup">
                            <p:stCondLst>
                              <p:cond delay="3500"/>
                            </p:stCondLst>
                            <p:childTnLst>
                              <p:par>
                                <p:cTn id="53" presetID="53" presetClass="exit" presetSubtype="0" fill="hold" nodeType="afterEffect">
                                  <p:stCondLst>
                                    <p:cond delay="0"/>
                                  </p:stCondLst>
                                  <p:childTnLst>
                                    <p:anim calcmode="lin" valueType="num">
                                      <p:cBhvr>
                                        <p:cTn id="54" dur="500"/>
                                        <p:tgtEl>
                                          <p:spTgt spid="93208"/>
                                        </p:tgtEl>
                                        <p:attrNameLst>
                                          <p:attrName>ppt_w</p:attrName>
                                        </p:attrNameLst>
                                      </p:cBhvr>
                                      <p:tavLst>
                                        <p:tav tm="0">
                                          <p:val>
                                            <p:strVal val="ppt_w"/>
                                          </p:val>
                                        </p:tav>
                                        <p:tav tm="100000">
                                          <p:val>
                                            <p:fltVal val="0"/>
                                          </p:val>
                                        </p:tav>
                                      </p:tavLst>
                                    </p:anim>
                                    <p:anim calcmode="lin" valueType="num">
                                      <p:cBhvr>
                                        <p:cTn id="55" dur="500"/>
                                        <p:tgtEl>
                                          <p:spTgt spid="93208"/>
                                        </p:tgtEl>
                                        <p:attrNameLst>
                                          <p:attrName>ppt_h</p:attrName>
                                        </p:attrNameLst>
                                      </p:cBhvr>
                                      <p:tavLst>
                                        <p:tav tm="0">
                                          <p:val>
                                            <p:strVal val="ppt_h"/>
                                          </p:val>
                                        </p:tav>
                                        <p:tav tm="100000">
                                          <p:val>
                                            <p:fltVal val="0"/>
                                          </p:val>
                                        </p:tav>
                                      </p:tavLst>
                                    </p:anim>
                                    <p:animEffect transition="out" filter="fade">
                                      <p:cBhvr>
                                        <p:cTn id="56" dur="500"/>
                                        <p:tgtEl>
                                          <p:spTgt spid="93208"/>
                                        </p:tgtEl>
                                      </p:cBhvr>
                                    </p:animEffect>
                                    <p:set>
                                      <p:cBhvr>
                                        <p:cTn id="57" dur="1" fill="hold">
                                          <p:stCondLst>
                                            <p:cond delay="499"/>
                                          </p:stCondLst>
                                        </p:cTn>
                                        <p:tgtEl>
                                          <p:spTgt spid="93208"/>
                                        </p:tgtEl>
                                        <p:attrNameLst>
                                          <p:attrName>style.visibility</p:attrName>
                                        </p:attrNameLst>
                                      </p:cBhvr>
                                      <p:to>
                                        <p:strVal val="hidden"/>
                                      </p:to>
                                    </p:set>
                                  </p:childTnLst>
                                </p:cTn>
                              </p:par>
                            </p:childTnLst>
                          </p:cTn>
                        </p:par>
                        <p:par>
                          <p:cTn id="58" fill="hold" nodeType="afterGroup">
                            <p:stCondLst>
                              <p:cond delay="4000"/>
                            </p:stCondLst>
                            <p:childTnLst>
                              <p:par>
                                <p:cTn id="59" presetID="9" presetClass="entr" presetSubtype="0" fill="hold" nodeType="afterEffect">
                                  <p:stCondLst>
                                    <p:cond delay="0"/>
                                  </p:stCondLst>
                                  <p:childTnLst>
                                    <p:set>
                                      <p:cBhvr>
                                        <p:cTn id="60" dur="1" fill="hold">
                                          <p:stCondLst>
                                            <p:cond delay="0"/>
                                          </p:stCondLst>
                                        </p:cTn>
                                        <p:tgtEl>
                                          <p:spTgt spid="93207"/>
                                        </p:tgtEl>
                                        <p:attrNameLst>
                                          <p:attrName>style.visibility</p:attrName>
                                        </p:attrNameLst>
                                      </p:cBhvr>
                                      <p:to>
                                        <p:strVal val="visible"/>
                                      </p:to>
                                    </p:set>
                                    <p:animEffect transition="in" filter="dissolve">
                                      <p:cBhvr>
                                        <p:cTn id="61" dur="500"/>
                                        <p:tgtEl>
                                          <p:spTgt spid="93207"/>
                                        </p:tgtEl>
                                      </p:cBhvr>
                                    </p:animEffect>
                                  </p:childTnLst>
                                  <p:subTnLst>
                                    <p:audio>
                                      <p:cMediaNode>
                                        <p:cTn display="0" masterRel="sameClick">
                                          <p:stCondLst>
                                            <p:cond evt="begin" delay="0">
                                              <p:tn val="59"/>
                                            </p:cond>
                                          </p:stCondLst>
                                          <p:endCondLst>
                                            <p:cond evt="onStopAudio" delay="0">
                                              <p:tgtEl>
                                                <p:sldTgt/>
                                              </p:tgtEl>
                                            </p:cond>
                                          </p:endCondLst>
                                        </p:cTn>
                                        <p:tgtEl>
                                          <p:sndTgt r:embed="rId3" name="camera.wav"/>
                                        </p:tgtEl>
                                      </p:cMediaNode>
                                    </p:audio>
                                  </p:subTnLst>
                                </p:cTn>
                              </p:par>
                            </p:childTnLst>
                          </p:cTn>
                        </p:par>
                        <p:par>
                          <p:cTn id="62" fill="hold" nodeType="afterGroup">
                            <p:stCondLst>
                              <p:cond delay="4500"/>
                            </p:stCondLst>
                            <p:childTnLst>
                              <p:par>
                                <p:cTn id="63" presetID="53" presetClass="exit" presetSubtype="0" fill="hold" nodeType="afterEffect">
                                  <p:stCondLst>
                                    <p:cond delay="0"/>
                                  </p:stCondLst>
                                  <p:childTnLst>
                                    <p:anim calcmode="lin" valueType="num">
                                      <p:cBhvr>
                                        <p:cTn id="64" dur="500"/>
                                        <p:tgtEl>
                                          <p:spTgt spid="93207"/>
                                        </p:tgtEl>
                                        <p:attrNameLst>
                                          <p:attrName>ppt_w</p:attrName>
                                        </p:attrNameLst>
                                      </p:cBhvr>
                                      <p:tavLst>
                                        <p:tav tm="0">
                                          <p:val>
                                            <p:strVal val="ppt_w"/>
                                          </p:val>
                                        </p:tav>
                                        <p:tav tm="100000">
                                          <p:val>
                                            <p:fltVal val="0"/>
                                          </p:val>
                                        </p:tav>
                                      </p:tavLst>
                                    </p:anim>
                                    <p:anim calcmode="lin" valueType="num">
                                      <p:cBhvr>
                                        <p:cTn id="65" dur="500"/>
                                        <p:tgtEl>
                                          <p:spTgt spid="93207"/>
                                        </p:tgtEl>
                                        <p:attrNameLst>
                                          <p:attrName>ppt_h</p:attrName>
                                        </p:attrNameLst>
                                      </p:cBhvr>
                                      <p:tavLst>
                                        <p:tav tm="0">
                                          <p:val>
                                            <p:strVal val="ppt_h"/>
                                          </p:val>
                                        </p:tav>
                                        <p:tav tm="100000">
                                          <p:val>
                                            <p:fltVal val="0"/>
                                          </p:val>
                                        </p:tav>
                                      </p:tavLst>
                                    </p:anim>
                                    <p:animEffect transition="out" filter="fade">
                                      <p:cBhvr>
                                        <p:cTn id="66" dur="500"/>
                                        <p:tgtEl>
                                          <p:spTgt spid="93207"/>
                                        </p:tgtEl>
                                      </p:cBhvr>
                                    </p:animEffect>
                                    <p:set>
                                      <p:cBhvr>
                                        <p:cTn id="67" dur="1" fill="hold">
                                          <p:stCondLst>
                                            <p:cond delay="499"/>
                                          </p:stCondLst>
                                        </p:cTn>
                                        <p:tgtEl>
                                          <p:spTgt spid="93207"/>
                                        </p:tgtEl>
                                        <p:attrNameLst>
                                          <p:attrName>style.visibility</p:attrName>
                                        </p:attrNameLst>
                                      </p:cBhvr>
                                      <p:to>
                                        <p:strVal val="hidden"/>
                                      </p:to>
                                    </p:set>
                                  </p:childTnLst>
                                </p:cTn>
                              </p:par>
                            </p:childTnLst>
                          </p:cTn>
                        </p:par>
                        <p:par>
                          <p:cTn id="68" fill="hold" nodeType="afterGroup">
                            <p:stCondLst>
                              <p:cond delay="5000"/>
                            </p:stCondLst>
                            <p:childTnLst>
                              <p:par>
                                <p:cTn id="69" presetID="9" presetClass="entr" presetSubtype="0" fill="hold" nodeType="afterEffect">
                                  <p:stCondLst>
                                    <p:cond delay="0"/>
                                  </p:stCondLst>
                                  <p:childTnLst>
                                    <p:set>
                                      <p:cBhvr>
                                        <p:cTn id="70" dur="1" fill="hold">
                                          <p:stCondLst>
                                            <p:cond delay="0"/>
                                          </p:stCondLst>
                                        </p:cTn>
                                        <p:tgtEl>
                                          <p:spTgt spid="93206"/>
                                        </p:tgtEl>
                                        <p:attrNameLst>
                                          <p:attrName>style.visibility</p:attrName>
                                        </p:attrNameLst>
                                      </p:cBhvr>
                                      <p:to>
                                        <p:strVal val="visible"/>
                                      </p:to>
                                    </p:set>
                                    <p:animEffect transition="in" filter="dissolve">
                                      <p:cBhvr>
                                        <p:cTn id="71" dur="500"/>
                                        <p:tgtEl>
                                          <p:spTgt spid="93206"/>
                                        </p:tgtEl>
                                      </p:cBhvr>
                                    </p:animEffect>
                                  </p:childTnLst>
                                  <p:subTnLst>
                                    <p:audio>
                                      <p:cMediaNode>
                                        <p:cTn display="0" masterRel="sameClick">
                                          <p:stCondLst>
                                            <p:cond evt="begin" delay="0">
                                              <p:tn val="69"/>
                                            </p:cond>
                                          </p:stCondLst>
                                          <p:endCondLst>
                                            <p:cond evt="onStopAudio" delay="0">
                                              <p:tgtEl>
                                                <p:sldTgt/>
                                              </p:tgtEl>
                                            </p:cond>
                                          </p:endCondLst>
                                        </p:cTn>
                                        <p:tgtEl>
                                          <p:sndTgt r:embed="rId3" name="camera.wav"/>
                                        </p:tgtEl>
                                      </p:cMediaNode>
                                    </p:audio>
                                  </p:subTnLst>
                                </p:cTn>
                              </p:par>
                            </p:childTnLst>
                          </p:cTn>
                        </p:par>
                        <p:par>
                          <p:cTn id="72" fill="hold" nodeType="afterGroup">
                            <p:stCondLst>
                              <p:cond delay="5500"/>
                            </p:stCondLst>
                            <p:childTnLst>
                              <p:par>
                                <p:cTn id="73" presetID="53" presetClass="exit" presetSubtype="0" fill="hold" nodeType="afterEffect">
                                  <p:stCondLst>
                                    <p:cond delay="0"/>
                                  </p:stCondLst>
                                  <p:childTnLst>
                                    <p:anim calcmode="lin" valueType="num">
                                      <p:cBhvr>
                                        <p:cTn id="74" dur="500"/>
                                        <p:tgtEl>
                                          <p:spTgt spid="93206"/>
                                        </p:tgtEl>
                                        <p:attrNameLst>
                                          <p:attrName>ppt_w</p:attrName>
                                        </p:attrNameLst>
                                      </p:cBhvr>
                                      <p:tavLst>
                                        <p:tav tm="0">
                                          <p:val>
                                            <p:strVal val="ppt_w"/>
                                          </p:val>
                                        </p:tav>
                                        <p:tav tm="100000">
                                          <p:val>
                                            <p:fltVal val="0"/>
                                          </p:val>
                                        </p:tav>
                                      </p:tavLst>
                                    </p:anim>
                                    <p:anim calcmode="lin" valueType="num">
                                      <p:cBhvr>
                                        <p:cTn id="75" dur="500"/>
                                        <p:tgtEl>
                                          <p:spTgt spid="93206"/>
                                        </p:tgtEl>
                                        <p:attrNameLst>
                                          <p:attrName>ppt_h</p:attrName>
                                        </p:attrNameLst>
                                      </p:cBhvr>
                                      <p:tavLst>
                                        <p:tav tm="0">
                                          <p:val>
                                            <p:strVal val="ppt_h"/>
                                          </p:val>
                                        </p:tav>
                                        <p:tav tm="100000">
                                          <p:val>
                                            <p:fltVal val="0"/>
                                          </p:val>
                                        </p:tav>
                                      </p:tavLst>
                                    </p:anim>
                                    <p:animEffect transition="out" filter="fade">
                                      <p:cBhvr>
                                        <p:cTn id="76" dur="500"/>
                                        <p:tgtEl>
                                          <p:spTgt spid="93206"/>
                                        </p:tgtEl>
                                      </p:cBhvr>
                                    </p:animEffect>
                                    <p:set>
                                      <p:cBhvr>
                                        <p:cTn id="77" dur="1" fill="hold">
                                          <p:stCondLst>
                                            <p:cond delay="499"/>
                                          </p:stCondLst>
                                        </p:cTn>
                                        <p:tgtEl>
                                          <p:spTgt spid="93206"/>
                                        </p:tgtEl>
                                        <p:attrNameLst>
                                          <p:attrName>style.visibility</p:attrName>
                                        </p:attrNameLst>
                                      </p:cBhvr>
                                      <p:to>
                                        <p:strVal val="hidden"/>
                                      </p:to>
                                    </p:set>
                                  </p:childTnLst>
                                </p:cTn>
                              </p:par>
                            </p:childTnLst>
                          </p:cTn>
                        </p:par>
                        <p:par>
                          <p:cTn id="78" fill="hold" nodeType="afterGroup">
                            <p:stCondLst>
                              <p:cond delay="6000"/>
                            </p:stCondLst>
                            <p:childTnLst>
                              <p:par>
                                <p:cTn id="79" presetID="9" presetClass="entr" presetSubtype="0" fill="hold" nodeType="afterEffect">
                                  <p:stCondLst>
                                    <p:cond delay="0"/>
                                  </p:stCondLst>
                                  <p:childTnLst>
                                    <p:set>
                                      <p:cBhvr>
                                        <p:cTn id="80" dur="1" fill="hold">
                                          <p:stCondLst>
                                            <p:cond delay="0"/>
                                          </p:stCondLst>
                                        </p:cTn>
                                        <p:tgtEl>
                                          <p:spTgt spid="93205"/>
                                        </p:tgtEl>
                                        <p:attrNameLst>
                                          <p:attrName>style.visibility</p:attrName>
                                        </p:attrNameLst>
                                      </p:cBhvr>
                                      <p:to>
                                        <p:strVal val="visible"/>
                                      </p:to>
                                    </p:set>
                                    <p:animEffect transition="in" filter="dissolve">
                                      <p:cBhvr>
                                        <p:cTn id="81" dur="500"/>
                                        <p:tgtEl>
                                          <p:spTgt spid="93205"/>
                                        </p:tgtEl>
                                      </p:cBhvr>
                                    </p:animEffect>
                                  </p:childTnLst>
                                  <p:subTnLst>
                                    <p:audio>
                                      <p:cMediaNode>
                                        <p:cTn display="0" masterRel="sameClick">
                                          <p:stCondLst>
                                            <p:cond evt="begin" delay="0">
                                              <p:tn val="79"/>
                                            </p:cond>
                                          </p:stCondLst>
                                          <p:endCondLst>
                                            <p:cond evt="onStopAudio" delay="0">
                                              <p:tgtEl>
                                                <p:sldTgt/>
                                              </p:tgtEl>
                                            </p:cond>
                                          </p:endCondLst>
                                        </p:cTn>
                                        <p:tgtEl>
                                          <p:sndTgt r:embed="rId3" name="camera.wav"/>
                                        </p:tgtEl>
                                      </p:cMediaNode>
                                    </p:audio>
                                  </p:subTnLst>
                                </p:cTn>
                              </p:par>
                            </p:childTnLst>
                          </p:cTn>
                        </p:par>
                        <p:par>
                          <p:cTn id="82" fill="hold" nodeType="afterGroup">
                            <p:stCondLst>
                              <p:cond delay="6500"/>
                            </p:stCondLst>
                            <p:childTnLst>
                              <p:par>
                                <p:cTn id="83" presetID="53" presetClass="exit" presetSubtype="0" fill="hold" nodeType="afterEffect">
                                  <p:stCondLst>
                                    <p:cond delay="0"/>
                                  </p:stCondLst>
                                  <p:childTnLst>
                                    <p:anim calcmode="lin" valueType="num">
                                      <p:cBhvr>
                                        <p:cTn id="84" dur="500"/>
                                        <p:tgtEl>
                                          <p:spTgt spid="93205"/>
                                        </p:tgtEl>
                                        <p:attrNameLst>
                                          <p:attrName>ppt_w</p:attrName>
                                        </p:attrNameLst>
                                      </p:cBhvr>
                                      <p:tavLst>
                                        <p:tav tm="0">
                                          <p:val>
                                            <p:strVal val="ppt_w"/>
                                          </p:val>
                                        </p:tav>
                                        <p:tav tm="100000">
                                          <p:val>
                                            <p:fltVal val="0"/>
                                          </p:val>
                                        </p:tav>
                                      </p:tavLst>
                                    </p:anim>
                                    <p:anim calcmode="lin" valueType="num">
                                      <p:cBhvr>
                                        <p:cTn id="85" dur="500"/>
                                        <p:tgtEl>
                                          <p:spTgt spid="93205"/>
                                        </p:tgtEl>
                                        <p:attrNameLst>
                                          <p:attrName>ppt_h</p:attrName>
                                        </p:attrNameLst>
                                      </p:cBhvr>
                                      <p:tavLst>
                                        <p:tav tm="0">
                                          <p:val>
                                            <p:strVal val="ppt_h"/>
                                          </p:val>
                                        </p:tav>
                                        <p:tav tm="100000">
                                          <p:val>
                                            <p:fltVal val="0"/>
                                          </p:val>
                                        </p:tav>
                                      </p:tavLst>
                                    </p:anim>
                                    <p:animEffect transition="out" filter="fade">
                                      <p:cBhvr>
                                        <p:cTn id="86" dur="500"/>
                                        <p:tgtEl>
                                          <p:spTgt spid="93205"/>
                                        </p:tgtEl>
                                      </p:cBhvr>
                                    </p:animEffect>
                                    <p:set>
                                      <p:cBhvr>
                                        <p:cTn id="87" dur="1" fill="hold">
                                          <p:stCondLst>
                                            <p:cond delay="499"/>
                                          </p:stCondLst>
                                        </p:cTn>
                                        <p:tgtEl>
                                          <p:spTgt spid="93205"/>
                                        </p:tgtEl>
                                        <p:attrNameLst>
                                          <p:attrName>style.visibility</p:attrName>
                                        </p:attrNameLst>
                                      </p:cBhvr>
                                      <p:to>
                                        <p:strVal val="hidden"/>
                                      </p:to>
                                    </p:set>
                                  </p:childTnLst>
                                </p:cTn>
                              </p:par>
                            </p:childTnLst>
                          </p:cTn>
                        </p:par>
                        <p:par>
                          <p:cTn id="88" fill="hold" nodeType="afterGroup">
                            <p:stCondLst>
                              <p:cond delay="7000"/>
                            </p:stCondLst>
                            <p:childTnLst>
                              <p:par>
                                <p:cTn id="89" presetID="9" presetClass="entr" presetSubtype="0" fill="hold" nodeType="afterEffect">
                                  <p:stCondLst>
                                    <p:cond delay="0"/>
                                  </p:stCondLst>
                                  <p:childTnLst>
                                    <p:set>
                                      <p:cBhvr>
                                        <p:cTn id="90" dur="1" fill="hold">
                                          <p:stCondLst>
                                            <p:cond delay="0"/>
                                          </p:stCondLst>
                                        </p:cTn>
                                        <p:tgtEl>
                                          <p:spTgt spid="93204"/>
                                        </p:tgtEl>
                                        <p:attrNameLst>
                                          <p:attrName>style.visibility</p:attrName>
                                        </p:attrNameLst>
                                      </p:cBhvr>
                                      <p:to>
                                        <p:strVal val="visible"/>
                                      </p:to>
                                    </p:set>
                                    <p:animEffect transition="in" filter="dissolve">
                                      <p:cBhvr>
                                        <p:cTn id="91" dur="500"/>
                                        <p:tgtEl>
                                          <p:spTgt spid="93204"/>
                                        </p:tgtEl>
                                      </p:cBhvr>
                                    </p:animEffect>
                                  </p:childTnLst>
                                  <p:subTnLst>
                                    <p:audio>
                                      <p:cMediaNode>
                                        <p:cTn display="0" masterRel="sameClick">
                                          <p:stCondLst>
                                            <p:cond evt="begin" delay="0">
                                              <p:tn val="89"/>
                                            </p:cond>
                                          </p:stCondLst>
                                          <p:endCondLst>
                                            <p:cond evt="onStopAudio" delay="0">
                                              <p:tgtEl>
                                                <p:sldTgt/>
                                              </p:tgtEl>
                                            </p:cond>
                                          </p:endCondLst>
                                        </p:cTn>
                                        <p:tgtEl>
                                          <p:sndTgt r:embed="rId3" name="camera.wav"/>
                                        </p:tgtEl>
                                      </p:cMediaNode>
                                    </p:audio>
                                  </p:subTnLst>
                                </p:cTn>
                              </p:par>
                            </p:childTnLst>
                          </p:cTn>
                        </p:par>
                        <p:par>
                          <p:cTn id="92" fill="hold" nodeType="afterGroup">
                            <p:stCondLst>
                              <p:cond delay="7500"/>
                            </p:stCondLst>
                            <p:childTnLst>
                              <p:par>
                                <p:cTn id="93" presetID="53" presetClass="exit" presetSubtype="0" fill="hold" nodeType="afterEffect">
                                  <p:stCondLst>
                                    <p:cond delay="0"/>
                                  </p:stCondLst>
                                  <p:childTnLst>
                                    <p:anim calcmode="lin" valueType="num">
                                      <p:cBhvr>
                                        <p:cTn id="94" dur="500"/>
                                        <p:tgtEl>
                                          <p:spTgt spid="93204"/>
                                        </p:tgtEl>
                                        <p:attrNameLst>
                                          <p:attrName>ppt_w</p:attrName>
                                        </p:attrNameLst>
                                      </p:cBhvr>
                                      <p:tavLst>
                                        <p:tav tm="0">
                                          <p:val>
                                            <p:strVal val="ppt_w"/>
                                          </p:val>
                                        </p:tav>
                                        <p:tav tm="100000">
                                          <p:val>
                                            <p:fltVal val="0"/>
                                          </p:val>
                                        </p:tav>
                                      </p:tavLst>
                                    </p:anim>
                                    <p:anim calcmode="lin" valueType="num">
                                      <p:cBhvr>
                                        <p:cTn id="95" dur="500"/>
                                        <p:tgtEl>
                                          <p:spTgt spid="93204"/>
                                        </p:tgtEl>
                                        <p:attrNameLst>
                                          <p:attrName>ppt_h</p:attrName>
                                        </p:attrNameLst>
                                      </p:cBhvr>
                                      <p:tavLst>
                                        <p:tav tm="0">
                                          <p:val>
                                            <p:strVal val="ppt_h"/>
                                          </p:val>
                                        </p:tav>
                                        <p:tav tm="100000">
                                          <p:val>
                                            <p:fltVal val="0"/>
                                          </p:val>
                                        </p:tav>
                                      </p:tavLst>
                                    </p:anim>
                                    <p:animEffect transition="out" filter="fade">
                                      <p:cBhvr>
                                        <p:cTn id="96" dur="500"/>
                                        <p:tgtEl>
                                          <p:spTgt spid="93204"/>
                                        </p:tgtEl>
                                      </p:cBhvr>
                                    </p:animEffect>
                                    <p:set>
                                      <p:cBhvr>
                                        <p:cTn id="97" dur="1" fill="hold">
                                          <p:stCondLst>
                                            <p:cond delay="499"/>
                                          </p:stCondLst>
                                        </p:cTn>
                                        <p:tgtEl>
                                          <p:spTgt spid="93204"/>
                                        </p:tgtEl>
                                        <p:attrNameLst>
                                          <p:attrName>style.visibility</p:attrName>
                                        </p:attrNameLst>
                                      </p:cBhvr>
                                      <p:to>
                                        <p:strVal val="hidden"/>
                                      </p:to>
                                    </p:set>
                                  </p:childTnLst>
                                </p:cTn>
                              </p:par>
                            </p:childTnLst>
                          </p:cTn>
                        </p:par>
                        <p:par>
                          <p:cTn id="98" fill="hold" nodeType="afterGroup">
                            <p:stCondLst>
                              <p:cond delay="8000"/>
                            </p:stCondLst>
                            <p:childTnLst>
                              <p:par>
                                <p:cTn id="99" presetID="9" presetClass="entr" presetSubtype="0" fill="hold" nodeType="afterEffect">
                                  <p:stCondLst>
                                    <p:cond delay="0"/>
                                  </p:stCondLst>
                                  <p:childTnLst>
                                    <p:set>
                                      <p:cBhvr>
                                        <p:cTn id="100" dur="1" fill="hold">
                                          <p:stCondLst>
                                            <p:cond delay="0"/>
                                          </p:stCondLst>
                                        </p:cTn>
                                        <p:tgtEl>
                                          <p:spTgt spid="93203"/>
                                        </p:tgtEl>
                                        <p:attrNameLst>
                                          <p:attrName>style.visibility</p:attrName>
                                        </p:attrNameLst>
                                      </p:cBhvr>
                                      <p:to>
                                        <p:strVal val="visible"/>
                                      </p:to>
                                    </p:set>
                                    <p:animEffect transition="in" filter="dissolve">
                                      <p:cBhvr>
                                        <p:cTn id="101" dur="500"/>
                                        <p:tgtEl>
                                          <p:spTgt spid="93203"/>
                                        </p:tgtEl>
                                      </p:cBhvr>
                                    </p:animEffect>
                                  </p:childTnLst>
                                  <p:subTnLst>
                                    <p:audio>
                                      <p:cMediaNode>
                                        <p:cTn display="0" masterRel="sameClick">
                                          <p:stCondLst>
                                            <p:cond evt="begin" delay="0">
                                              <p:tn val="99"/>
                                            </p:cond>
                                          </p:stCondLst>
                                          <p:endCondLst>
                                            <p:cond evt="onStopAudio" delay="0">
                                              <p:tgtEl>
                                                <p:sldTgt/>
                                              </p:tgtEl>
                                            </p:cond>
                                          </p:endCondLst>
                                        </p:cTn>
                                        <p:tgtEl>
                                          <p:sndTgt r:embed="rId3" name="camera.wav"/>
                                        </p:tgtEl>
                                      </p:cMediaNode>
                                    </p:audio>
                                  </p:subTnLst>
                                </p:cTn>
                              </p:par>
                            </p:childTnLst>
                          </p:cTn>
                        </p:par>
                        <p:par>
                          <p:cTn id="102" fill="hold" nodeType="afterGroup">
                            <p:stCondLst>
                              <p:cond delay="8500"/>
                            </p:stCondLst>
                            <p:childTnLst>
                              <p:par>
                                <p:cTn id="103" presetID="53" presetClass="exit" presetSubtype="0" fill="hold" nodeType="afterEffect">
                                  <p:stCondLst>
                                    <p:cond delay="0"/>
                                  </p:stCondLst>
                                  <p:childTnLst>
                                    <p:anim calcmode="lin" valueType="num">
                                      <p:cBhvr>
                                        <p:cTn id="104" dur="500"/>
                                        <p:tgtEl>
                                          <p:spTgt spid="93203"/>
                                        </p:tgtEl>
                                        <p:attrNameLst>
                                          <p:attrName>ppt_w</p:attrName>
                                        </p:attrNameLst>
                                      </p:cBhvr>
                                      <p:tavLst>
                                        <p:tav tm="0">
                                          <p:val>
                                            <p:strVal val="ppt_w"/>
                                          </p:val>
                                        </p:tav>
                                        <p:tav tm="100000">
                                          <p:val>
                                            <p:fltVal val="0"/>
                                          </p:val>
                                        </p:tav>
                                      </p:tavLst>
                                    </p:anim>
                                    <p:anim calcmode="lin" valueType="num">
                                      <p:cBhvr>
                                        <p:cTn id="105" dur="500"/>
                                        <p:tgtEl>
                                          <p:spTgt spid="93203"/>
                                        </p:tgtEl>
                                        <p:attrNameLst>
                                          <p:attrName>ppt_h</p:attrName>
                                        </p:attrNameLst>
                                      </p:cBhvr>
                                      <p:tavLst>
                                        <p:tav tm="0">
                                          <p:val>
                                            <p:strVal val="ppt_h"/>
                                          </p:val>
                                        </p:tav>
                                        <p:tav tm="100000">
                                          <p:val>
                                            <p:fltVal val="0"/>
                                          </p:val>
                                        </p:tav>
                                      </p:tavLst>
                                    </p:anim>
                                    <p:animEffect transition="out" filter="fade">
                                      <p:cBhvr>
                                        <p:cTn id="106" dur="500"/>
                                        <p:tgtEl>
                                          <p:spTgt spid="93203"/>
                                        </p:tgtEl>
                                      </p:cBhvr>
                                    </p:animEffect>
                                    <p:set>
                                      <p:cBhvr>
                                        <p:cTn id="107" dur="1" fill="hold">
                                          <p:stCondLst>
                                            <p:cond delay="499"/>
                                          </p:stCondLst>
                                        </p:cTn>
                                        <p:tgtEl>
                                          <p:spTgt spid="93203"/>
                                        </p:tgtEl>
                                        <p:attrNameLst>
                                          <p:attrName>style.visibility</p:attrName>
                                        </p:attrNameLst>
                                      </p:cBhvr>
                                      <p:to>
                                        <p:strVal val="hidden"/>
                                      </p:to>
                                    </p:set>
                                  </p:childTnLst>
                                </p:cTn>
                              </p:par>
                            </p:childTnLst>
                          </p:cTn>
                        </p:par>
                        <p:par>
                          <p:cTn id="108" fill="hold" nodeType="afterGroup">
                            <p:stCondLst>
                              <p:cond delay="9000"/>
                            </p:stCondLst>
                            <p:childTnLst>
                              <p:par>
                                <p:cTn id="109" presetID="9" presetClass="entr" presetSubtype="0" fill="hold" nodeType="afterEffect">
                                  <p:stCondLst>
                                    <p:cond delay="0"/>
                                  </p:stCondLst>
                                  <p:childTnLst>
                                    <p:set>
                                      <p:cBhvr>
                                        <p:cTn id="110" dur="1" fill="hold">
                                          <p:stCondLst>
                                            <p:cond delay="0"/>
                                          </p:stCondLst>
                                        </p:cTn>
                                        <p:tgtEl>
                                          <p:spTgt spid="93202"/>
                                        </p:tgtEl>
                                        <p:attrNameLst>
                                          <p:attrName>style.visibility</p:attrName>
                                        </p:attrNameLst>
                                      </p:cBhvr>
                                      <p:to>
                                        <p:strVal val="visible"/>
                                      </p:to>
                                    </p:set>
                                    <p:animEffect transition="in" filter="dissolve">
                                      <p:cBhvr>
                                        <p:cTn id="111" dur="500"/>
                                        <p:tgtEl>
                                          <p:spTgt spid="93202"/>
                                        </p:tgtEl>
                                      </p:cBhvr>
                                    </p:animEffect>
                                  </p:childTnLst>
                                  <p:subTnLst>
                                    <p:audio>
                                      <p:cMediaNode>
                                        <p:cTn display="0" masterRel="sameClick">
                                          <p:stCondLst>
                                            <p:cond evt="begin" delay="0">
                                              <p:tn val="109"/>
                                            </p:cond>
                                          </p:stCondLst>
                                          <p:endCondLst>
                                            <p:cond evt="onStopAudio" delay="0">
                                              <p:tgtEl>
                                                <p:sldTgt/>
                                              </p:tgtEl>
                                            </p:cond>
                                          </p:endCondLst>
                                        </p:cTn>
                                        <p:tgtEl>
                                          <p:sndTgt r:embed="rId3" name="camera.wav"/>
                                        </p:tgtEl>
                                      </p:cMediaNode>
                                    </p:audio>
                                  </p:subTnLst>
                                </p:cTn>
                              </p:par>
                            </p:childTnLst>
                          </p:cTn>
                        </p:par>
                        <p:par>
                          <p:cTn id="112" fill="hold" nodeType="afterGroup">
                            <p:stCondLst>
                              <p:cond delay="9500"/>
                            </p:stCondLst>
                            <p:childTnLst>
                              <p:par>
                                <p:cTn id="113" presetID="53" presetClass="exit" presetSubtype="0" fill="hold" nodeType="afterEffect">
                                  <p:stCondLst>
                                    <p:cond delay="0"/>
                                  </p:stCondLst>
                                  <p:childTnLst>
                                    <p:anim calcmode="lin" valueType="num">
                                      <p:cBhvr>
                                        <p:cTn id="114" dur="500"/>
                                        <p:tgtEl>
                                          <p:spTgt spid="93202"/>
                                        </p:tgtEl>
                                        <p:attrNameLst>
                                          <p:attrName>ppt_w</p:attrName>
                                        </p:attrNameLst>
                                      </p:cBhvr>
                                      <p:tavLst>
                                        <p:tav tm="0">
                                          <p:val>
                                            <p:strVal val="ppt_w"/>
                                          </p:val>
                                        </p:tav>
                                        <p:tav tm="100000">
                                          <p:val>
                                            <p:fltVal val="0"/>
                                          </p:val>
                                        </p:tav>
                                      </p:tavLst>
                                    </p:anim>
                                    <p:anim calcmode="lin" valueType="num">
                                      <p:cBhvr>
                                        <p:cTn id="115" dur="500"/>
                                        <p:tgtEl>
                                          <p:spTgt spid="93202"/>
                                        </p:tgtEl>
                                        <p:attrNameLst>
                                          <p:attrName>ppt_h</p:attrName>
                                        </p:attrNameLst>
                                      </p:cBhvr>
                                      <p:tavLst>
                                        <p:tav tm="0">
                                          <p:val>
                                            <p:strVal val="ppt_h"/>
                                          </p:val>
                                        </p:tav>
                                        <p:tav tm="100000">
                                          <p:val>
                                            <p:fltVal val="0"/>
                                          </p:val>
                                        </p:tav>
                                      </p:tavLst>
                                    </p:anim>
                                    <p:animEffect transition="out" filter="fade">
                                      <p:cBhvr>
                                        <p:cTn id="116" dur="500"/>
                                        <p:tgtEl>
                                          <p:spTgt spid="93202"/>
                                        </p:tgtEl>
                                      </p:cBhvr>
                                    </p:animEffect>
                                    <p:set>
                                      <p:cBhvr>
                                        <p:cTn id="117" dur="1" fill="hold">
                                          <p:stCondLst>
                                            <p:cond delay="499"/>
                                          </p:stCondLst>
                                        </p:cTn>
                                        <p:tgtEl>
                                          <p:spTgt spid="93202"/>
                                        </p:tgtEl>
                                        <p:attrNameLst>
                                          <p:attrName>style.visibility</p:attrName>
                                        </p:attrNameLst>
                                      </p:cBhvr>
                                      <p:to>
                                        <p:strVal val="hidden"/>
                                      </p:to>
                                    </p:set>
                                  </p:childTnLst>
                                </p:cTn>
                              </p:par>
                            </p:childTnLst>
                          </p:cTn>
                        </p:par>
                        <p:par>
                          <p:cTn id="118" fill="hold" nodeType="afterGroup">
                            <p:stCondLst>
                              <p:cond delay="10000"/>
                            </p:stCondLst>
                            <p:childTnLst>
                              <p:par>
                                <p:cTn id="119" presetID="9" presetClass="entr" presetSubtype="0" fill="hold" nodeType="afterEffect">
                                  <p:stCondLst>
                                    <p:cond delay="0"/>
                                  </p:stCondLst>
                                  <p:childTnLst>
                                    <p:set>
                                      <p:cBhvr>
                                        <p:cTn id="120" dur="1" fill="hold">
                                          <p:stCondLst>
                                            <p:cond delay="0"/>
                                          </p:stCondLst>
                                        </p:cTn>
                                        <p:tgtEl>
                                          <p:spTgt spid="93201"/>
                                        </p:tgtEl>
                                        <p:attrNameLst>
                                          <p:attrName>style.visibility</p:attrName>
                                        </p:attrNameLst>
                                      </p:cBhvr>
                                      <p:to>
                                        <p:strVal val="visible"/>
                                      </p:to>
                                    </p:set>
                                    <p:animEffect transition="in" filter="dissolve">
                                      <p:cBhvr>
                                        <p:cTn id="121" dur="500"/>
                                        <p:tgtEl>
                                          <p:spTgt spid="93201"/>
                                        </p:tgtEl>
                                      </p:cBhvr>
                                    </p:animEffect>
                                  </p:childTnLst>
                                  <p:subTnLst>
                                    <p:audio>
                                      <p:cMediaNode>
                                        <p:cTn display="0" masterRel="sameClick">
                                          <p:stCondLst>
                                            <p:cond evt="begin" delay="0">
                                              <p:tn val="119"/>
                                            </p:cond>
                                          </p:stCondLst>
                                          <p:endCondLst>
                                            <p:cond evt="onStopAudio" delay="0">
                                              <p:tgtEl>
                                                <p:sldTgt/>
                                              </p:tgtEl>
                                            </p:cond>
                                          </p:endCondLst>
                                        </p:cTn>
                                        <p:tgtEl>
                                          <p:sndTgt r:embed="rId3" name="camera.wav"/>
                                        </p:tgtEl>
                                      </p:cMediaNode>
                                    </p:audio>
                                  </p:subTnLst>
                                </p:cTn>
                              </p:par>
                            </p:childTnLst>
                          </p:cTn>
                        </p:par>
                        <p:par>
                          <p:cTn id="122" fill="hold" nodeType="afterGroup">
                            <p:stCondLst>
                              <p:cond delay="10500"/>
                            </p:stCondLst>
                            <p:childTnLst>
                              <p:par>
                                <p:cTn id="123" presetID="53" presetClass="exit" presetSubtype="0" fill="hold" nodeType="afterEffect">
                                  <p:stCondLst>
                                    <p:cond delay="0"/>
                                  </p:stCondLst>
                                  <p:childTnLst>
                                    <p:anim calcmode="lin" valueType="num">
                                      <p:cBhvr>
                                        <p:cTn id="124" dur="500"/>
                                        <p:tgtEl>
                                          <p:spTgt spid="93201"/>
                                        </p:tgtEl>
                                        <p:attrNameLst>
                                          <p:attrName>ppt_w</p:attrName>
                                        </p:attrNameLst>
                                      </p:cBhvr>
                                      <p:tavLst>
                                        <p:tav tm="0">
                                          <p:val>
                                            <p:strVal val="ppt_w"/>
                                          </p:val>
                                        </p:tav>
                                        <p:tav tm="100000">
                                          <p:val>
                                            <p:fltVal val="0"/>
                                          </p:val>
                                        </p:tav>
                                      </p:tavLst>
                                    </p:anim>
                                    <p:anim calcmode="lin" valueType="num">
                                      <p:cBhvr>
                                        <p:cTn id="125" dur="500"/>
                                        <p:tgtEl>
                                          <p:spTgt spid="93201"/>
                                        </p:tgtEl>
                                        <p:attrNameLst>
                                          <p:attrName>ppt_h</p:attrName>
                                        </p:attrNameLst>
                                      </p:cBhvr>
                                      <p:tavLst>
                                        <p:tav tm="0">
                                          <p:val>
                                            <p:strVal val="ppt_h"/>
                                          </p:val>
                                        </p:tav>
                                        <p:tav tm="100000">
                                          <p:val>
                                            <p:fltVal val="0"/>
                                          </p:val>
                                        </p:tav>
                                      </p:tavLst>
                                    </p:anim>
                                    <p:animEffect transition="out" filter="fade">
                                      <p:cBhvr>
                                        <p:cTn id="126" dur="500"/>
                                        <p:tgtEl>
                                          <p:spTgt spid="93201"/>
                                        </p:tgtEl>
                                      </p:cBhvr>
                                    </p:animEffect>
                                    <p:set>
                                      <p:cBhvr>
                                        <p:cTn id="127" dur="1" fill="hold">
                                          <p:stCondLst>
                                            <p:cond delay="499"/>
                                          </p:stCondLst>
                                        </p:cTn>
                                        <p:tgtEl>
                                          <p:spTgt spid="93201"/>
                                        </p:tgtEl>
                                        <p:attrNameLst>
                                          <p:attrName>style.visibility</p:attrName>
                                        </p:attrNameLst>
                                      </p:cBhvr>
                                      <p:to>
                                        <p:strVal val="hidden"/>
                                      </p:to>
                                    </p:set>
                                  </p:childTnLst>
                                </p:cTn>
                              </p:par>
                            </p:childTnLst>
                          </p:cTn>
                        </p:par>
                        <p:par>
                          <p:cTn id="128" fill="hold" nodeType="afterGroup">
                            <p:stCondLst>
                              <p:cond delay="11000"/>
                            </p:stCondLst>
                            <p:childTnLst>
                              <p:par>
                                <p:cTn id="129" presetID="9" presetClass="entr" presetSubtype="0" fill="hold" nodeType="afterEffect">
                                  <p:stCondLst>
                                    <p:cond delay="0"/>
                                  </p:stCondLst>
                                  <p:childTnLst>
                                    <p:set>
                                      <p:cBhvr>
                                        <p:cTn id="130" dur="1" fill="hold">
                                          <p:stCondLst>
                                            <p:cond delay="0"/>
                                          </p:stCondLst>
                                        </p:cTn>
                                        <p:tgtEl>
                                          <p:spTgt spid="93200"/>
                                        </p:tgtEl>
                                        <p:attrNameLst>
                                          <p:attrName>style.visibility</p:attrName>
                                        </p:attrNameLst>
                                      </p:cBhvr>
                                      <p:to>
                                        <p:strVal val="visible"/>
                                      </p:to>
                                    </p:set>
                                    <p:animEffect transition="in" filter="dissolve">
                                      <p:cBhvr>
                                        <p:cTn id="131" dur="500"/>
                                        <p:tgtEl>
                                          <p:spTgt spid="93200"/>
                                        </p:tgtEl>
                                      </p:cBhvr>
                                    </p:animEffect>
                                  </p:childTnLst>
                                  <p:subTnLst>
                                    <p:audio>
                                      <p:cMediaNode>
                                        <p:cTn display="0" masterRel="sameClick">
                                          <p:stCondLst>
                                            <p:cond evt="begin" delay="0">
                                              <p:tn val="129"/>
                                            </p:cond>
                                          </p:stCondLst>
                                          <p:endCondLst>
                                            <p:cond evt="onStopAudio" delay="0">
                                              <p:tgtEl>
                                                <p:sldTgt/>
                                              </p:tgtEl>
                                            </p:cond>
                                          </p:endCondLst>
                                        </p:cTn>
                                        <p:tgtEl>
                                          <p:sndTgt r:embed="rId3" name="camera.wav"/>
                                        </p:tgtEl>
                                      </p:cMediaNode>
                                    </p:audio>
                                  </p:subTnLst>
                                </p:cTn>
                              </p:par>
                            </p:childTnLst>
                          </p:cTn>
                        </p:par>
                        <p:par>
                          <p:cTn id="132" fill="hold" nodeType="afterGroup">
                            <p:stCondLst>
                              <p:cond delay="11500"/>
                            </p:stCondLst>
                            <p:childTnLst>
                              <p:par>
                                <p:cTn id="133" presetID="53" presetClass="exit" presetSubtype="0" fill="hold" nodeType="afterEffect">
                                  <p:stCondLst>
                                    <p:cond delay="0"/>
                                  </p:stCondLst>
                                  <p:childTnLst>
                                    <p:anim calcmode="lin" valueType="num">
                                      <p:cBhvr>
                                        <p:cTn id="134" dur="500"/>
                                        <p:tgtEl>
                                          <p:spTgt spid="93200"/>
                                        </p:tgtEl>
                                        <p:attrNameLst>
                                          <p:attrName>ppt_w</p:attrName>
                                        </p:attrNameLst>
                                      </p:cBhvr>
                                      <p:tavLst>
                                        <p:tav tm="0">
                                          <p:val>
                                            <p:strVal val="ppt_w"/>
                                          </p:val>
                                        </p:tav>
                                        <p:tav tm="100000">
                                          <p:val>
                                            <p:fltVal val="0"/>
                                          </p:val>
                                        </p:tav>
                                      </p:tavLst>
                                    </p:anim>
                                    <p:anim calcmode="lin" valueType="num">
                                      <p:cBhvr>
                                        <p:cTn id="135" dur="500"/>
                                        <p:tgtEl>
                                          <p:spTgt spid="93200"/>
                                        </p:tgtEl>
                                        <p:attrNameLst>
                                          <p:attrName>ppt_h</p:attrName>
                                        </p:attrNameLst>
                                      </p:cBhvr>
                                      <p:tavLst>
                                        <p:tav tm="0">
                                          <p:val>
                                            <p:strVal val="ppt_h"/>
                                          </p:val>
                                        </p:tav>
                                        <p:tav tm="100000">
                                          <p:val>
                                            <p:fltVal val="0"/>
                                          </p:val>
                                        </p:tav>
                                      </p:tavLst>
                                    </p:anim>
                                    <p:animEffect transition="out" filter="fade">
                                      <p:cBhvr>
                                        <p:cTn id="136" dur="500"/>
                                        <p:tgtEl>
                                          <p:spTgt spid="93200"/>
                                        </p:tgtEl>
                                      </p:cBhvr>
                                    </p:animEffect>
                                    <p:set>
                                      <p:cBhvr>
                                        <p:cTn id="137" dur="1" fill="hold">
                                          <p:stCondLst>
                                            <p:cond delay="499"/>
                                          </p:stCondLst>
                                        </p:cTn>
                                        <p:tgtEl>
                                          <p:spTgt spid="93200"/>
                                        </p:tgtEl>
                                        <p:attrNameLst>
                                          <p:attrName>style.visibility</p:attrName>
                                        </p:attrNameLst>
                                      </p:cBhvr>
                                      <p:to>
                                        <p:strVal val="hidden"/>
                                      </p:to>
                                    </p:set>
                                  </p:childTnLst>
                                </p:cTn>
                              </p:par>
                            </p:childTnLst>
                          </p:cTn>
                        </p:par>
                        <p:par>
                          <p:cTn id="138" fill="hold" nodeType="afterGroup">
                            <p:stCondLst>
                              <p:cond delay="12000"/>
                            </p:stCondLst>
                            <p:childTnLst>
                              <p:par>
                                <p:cTn id="139" presetID="9" presetClass="entr" presetSubtype="0" fill="hold" nodeType="afterEffect">
                                  <p:stCondLst>
                                    <p:cond delay="0"/>
                                  </p:stCondLst>
                                  <p:childTnLst>
                                    <p:set>
                                      <p:cBhvr>
                                        <p:cTn id="140" dur="1" fill="hold">
                                          <p:stCondLst>
                                            <p:cond delay="0"/>
                                          </p:stCondLst>
                                        </p:cTn>
                                        <p:tgtEl>
                                          <p:spTgt spid="93199"/>
                                        </p:tgtEl>
                                        <p:attrNameLst>
                                          <p:attrName>style.visibility</p:attrName>
                                        </p:attrNameLst>
                                      </p:cBhvr>
                                      <p:to>
                                        <p:strVal val="visible"/>
                                      </p:to>
                                    </p:set>
                                    <p:animEffect transition="in" filter="dissolve">
                                      <p:cBhvr>
                                        <p:cTn id="141" dur="500"/>
                                        <p:tgtEl>
                                          <p:spTgt spid="93199"/>
                                        </p:tgtEl>
                                      </p:cBhvr>
                                    </p:animEffect>
                                  </p:childTnLst>
                                  <p:subTnLst>
                                    <p:audio>
                                      <p:cMediaNode>
                                        <p:cTn display="0" masterRel="sameClick">
                                          <p:stCondLst>
                                            <p:cond evt="begin" delay="0">
                                              <p:tn val="139"/>
                                            </p:cond>
                                          </p:stCondLst>
                                          <p:endCondLst>
                                            <p:cond evt="onStopAudio" delay="0">
                                              <p:tgtEl>
                                                <p:sldTgt/>
                                              </p:tgtEl>
                                            </p:cond>
                                          </p:endCondLst>
                                        </p:cTn>
                                        <p:tgtEl>
                                          <p:sndTgt r:embed="rId3" name="camera.wav"/>
                                        </p:tgtEl>
                                      </p:cMediaNode>
                                    </p:audio>
                                  </p:subTnLst>
                                </p:cTn>
                              </p:par>
                            </p:childTnLst>
                          </p:cTn>
                        </p:par>
                        <p:par>
                          <p:cTn id="142" fill="hold" nodeType="afterGroup">
                            <p:stCondLst>
                              <p:cond delay="12500"/>
                            </p:stCondLst>
                            <p:childTnLst>
                              <p:par>
                                <p:cTn id="143" presetID="53" presetClass="exit" presetSubtype="0" fill="hold" nodeType="afterEffect">
                                  <p:stCondLst>
                                    <p:cond delay="0"/>
                                  </p:stCondLst>
                                  <p:childTnLst>
                                    <p:anim calcmode="lin" valueType="num">
                                      <p:cBhvr>
                                        <p:cTn id="144" dur="500"/>
                                        <p:tgtEl>
                                          <p:spTgt spid="93199"/>
                                        </p:tgtEl>
                                        <p:attrNameLst>
                                          <p:attrName>ppt_w</p:attrName>
                                        </p:attrNameLst>
                                      </p:cBhvr>
                                      <p:tavLst>
                                        <p:tav tm="0">
                                          <p:val>
                                            <p:strVal val="ppt_w"/>
                                          </p:val>
                                        </p:tav>
                                        <p:tav tm="100000">
                                          <p:val>
                                            <p:fltVal val="0"/>
                                          </p:val>
                                        </p:tav>
                                      </p:tavLst>
                                    </p:anim>
                                    <p:anim calcmode="lin" valueType="num">
                                      <p:cBhvr>
                                        <p:cTn id="145" dur="500"/>
                                        <p:tgtEl>
                                          <p:spTgt spid="93199"/>
                                        </p:tgtEl>
                                        <p:attrNameLst>
                                          <p:attrName>ppt_h</p:attrName>
                                        </p:attrNameLst>
                                      </p:cBhvr>
                                      <p:tavLst>
                                        <p:tav tm="0">
                                          <p:val>
                                            <p:strVal val="ppt_h"/>
                                          </p:val>
                                        </p:tav>
                                        <p:tav tm="100000">
                                          <p:val>
                                            <p:fltVal val="0"/>
                                          </p:val>
                                        </p:tav>
                                      </p:tavLst>
                                    </p:anim>
                                    <p:animEffect transition="out" filter="fade">
                                      <p:cBhvr>
                                        <p:cTn id="146" dur="500"/>
                                        <p:tgtEl>
                                          <p:spTgt spid="93199"/>
                                        </p:tgtEl>
                                      </p:cBhvr>
                                    </p:animEffect>
                                    <p:set>
                                      <p:cBhvr>
                                        <p:cTn id="147" dur="1" fill="hold">
                                          <p:stCondLst>
                                            <p:cond delay="499"/>
                                          </p:stCondLst>
                                        </p:cTn>
                                        <p:tgtEl>
                                          <p:spTgt spid="93199"/>
                                        </p:tgtEl>
                                        <p:attrNameLst>
                                          <p:attrName>style.visibility</p:attrName>
                                        </p:attrNameLst>
                                      </p:cBhvr>
                                      <p:to>
                                        <p:strVal val="hidden"/>
                                      </p:to>
                                    </p:set>
                                  </p:childTnLst>
                                </p:cTn>
                              </p:par>
                            </p:childTnLst>
                          </p:cTn>
                        </p:par>
                        <p:par>
                          <p:cTn id="148" fill="hold" nodeType="afterGroup">
                            <p:stCondLst>
                              <p:cond delay="13000"/>
                            </p:stCondLst>
                            <p:childTnLst>
                              <p:par>
                                <p:cTn id="149" presetID="9" presetClass="entr" presetSubtype="0" fill="hold" nodeType="afterEffect">
                                  <p:stCondLst>
                                    <p:cond delay="0"/>
                                  </p:stCondLst>
                                  <p:childTnLst>
                                    <p:set>
                                      <p:cBhvr>
                                        <p:cTn id="150" dur="1" fill="hold">
                                          <p:stCondLst>
                                            <p:cond delay="0"/>
                                          </p:stCondLst>
                                        </p:cTn>
                                        <p:tgtEl>
                                          <p:spTgt spid="93198"/>
                                        </p:tgtEl>
                                        <p:attrNameLst>
                                          <p:attrName>style.visibility</p:attrName>
                                        </p:attrNameLst>
                                      </p:cBhvr>
                                      <p:to>
                                        <p:strVal val="visible"/>
                                      </p:to>
                                    </p:set>
                                    <p:animEffect transition="in" filter="dissolve">
                                      <p:cBhvr>
                                        <p:cTn id="151" dur="500"/>
                                        <p:tgtEl>
                                          <p:spTgt spid="93198"/>
                                        </p:tgtEl>
                                      </p:cBhvr>
                                    </p:animEffect>
                                  </p:childTnLst>
                                  <p:subTnLst>
                                    <p:audio>
                                      <p:cMediaNode>
                                        <p:cTn display="0" masterRel="sameClick">
                                          <p:stCondLst>
                                            <p:cond evt="begin" delay="0">
                                              <p:tn val="149"/>
                                            </p:cond>
                                          </p:stCondLst>
                                          <p:endCondLst>
                                            <p:cond evt="onStopAudio" delay="0">
                                              <p:tgtEl>
                                                <p:sldTgt/>
                                              </p:tgtEl>
                                            </p:cond>
                                          </p:endCondLst>
                                        </p:cTn>
                                        <p:tgtEl>
                                          <p:sndTgt r:embed="rId3" name="camera.wav"/>
                                        </p:tgtEl>
                                      </p:cMediaNode>
                                    </p:audio>
                                  </p:subTnLst>
                                </p:cTn>
                              </p:par>
                            </p:childTnLst>
                          </p:cTn>
                        </p:par>
                        <p:par>
                          <p:cTn id="152" fill="hold" nodeType="afterGroup">
                            <p:stCondLst>
                              <p:cond delay="13500"/>
                            </p:stCondLst>
                            <p:childTnLst>
                              <p:par>
                                <p:cTn id="153" presetID="53" presetClass="exit" presetSubtype="0" fill="hold" nodeType="afterEffect">
                                  <p:stCondLst>
                                    <p:cond delay="0"/>
                                  </p:stCondLst>
                                  <p:childTnLst>
                                    <p:anim calcmode="lin" valueType="num">
                                      <p:cBhvr>
                                        <p:cTn id="154" dur="500"/>
                                        <p:tgtEl>
                                          <p:spTgt spid="93198"/>
                                        </p:tgtEl>
                                        <p:attrNameLst>
                                          <p:attrName>ppt_w</p:attrName>
                                        </p:attrNameLst>
                                      </p:cBhvr>
                                      <p:tavLst>
                                        <p:tav tm="0">
                                          <p:val>
                                            <p:strVal val="ppt_w"/>
                                          </p:val>
                                        </p:tav>
                                        <p:tav tm="100000">
                                          <p:val>
                                            <p:fltVal val="0"/>
                                          </p:val>
                                        </p:tav>
                                      </p:tavLst>
                                    </p:anim>
                                    <p:anim calcmode="lin" valueType="num">
                                      <p:cBhvr>
                                        <p:cTn id="155" dur="500"/>
                                        <p:tgtEl>
                                          <p:spTgt spid="93198"/>
                                        </p:tgtEl>
                                        <p:attrNameLst>
                                          <p:attrName>ppt_h</p:attrName>
                                        </p:attrNameLst>
                                      </p:cBhvr>
                                      <p:tavLst>
                                        <p:tav tm="0">
                                          <p:val>
                                            <p:strVal val="ppt_h"/>
                                          </p:val>
                                        </p:tav>
                                        <p:tav tm="100000">
                                          <p:val>
                                            <p:fltVal val="0"/>
                                          </p:val>
                                        </p:tav>
                                      </p:tavLst>
                                    </p:anim>
                                    <p:animEffect transition="out" filter="fade">
                                      <p:cBhvr>
                                        <p:cTn id="156" dur="500"/>
                                        <p:tgtEl>
                                          <p:spTgt spid="93198"/>
                                        </p:tgtEl>
                                      </p:cBhvr>
                                    </p:animEffect>
                                    <p:set>
                                      <p:cBhvr>
                                        <p:cTn id="157" dur="1" fill="hold">
                                          <p:stCondLst>
                                            <p:cond delay="499"/>
                                          </p:stCondLst>
                                        </p:cTn>
                                        <p:tgtEl>
                                          <p:spTgt spid="93198"/>
                                        </p:tgtEl>
                                        <p:attrNameLst>
                                          <p:attrName>style.visibility</p:attrName>
                                        </p:attrNameLst>
                                      </p:cBhvr>
                                      <p:to>
                                        <p:strVal val="hidden"/>
                                      </p:to>
                                    </p:set>
                                  </p:childTnLst>
                                </p:cTn>
                              </p:par>
                            </p:childTnLst>
                          </p:cTn>
                        </p:par>
                        <p:par>
                          <p:cTn id="158" fill="hold" nodeType="afterGroup">
                            <p:stCondLst>
                              <p:cond delay="14000"/>
                            </p:stCondLst>
                            <p:childTnLst>
                              <p:par>
                                <p:cTn id="159" presetID="9" presetClass="entr" presetSubtype="0" fill="hold" nodeType="afterEffect">
                                  <p:stCondLst>
                                    <p:cond delay="0"/>
                                  </p:stCondLst>
                                  <p:childTnLst>
                                    <p:set>
                                      <p:cBhvr>
                                        <p:cTn id="160" dur="1" fill="hold">
                                          <p:stCondLst>
                                            <p:cond delay="0"/>
                                          </p:stCondLst>
                                        </p:cTn>
                                        <p:tgtEl>
                                          <p:spTgt spid="93197"/>
                                        </p:tgtEl>
                                        <p:attrNameLst>
                                          <p:attrName>style.visibility</p:attrName>
                                        </p:attrNameLst>
                                      </p:cBhvr>
                                      <p:to>
                                        <p:strVal val="visible"/>
                                      </p:to>
                                    </p:set>
                                    <p:animEffect transition="in" filter="dissolve">
                                      <p:cBhvr>
                                        <p:cTn id="161" dur="500"/>
                                        <p:tgtEl>
                                          <p:spTgt spid="93197"/>
                                        </p:tgtEl>
                                      </p:cBhvr>
                                    </p:animEffect>
                                  </p:childTnLst>
                                  <p:subTnLst>
                                    <p:audio>
                                      <p:cMediaNode>
                                        <p:cTn display="0" masterRel="sameClick">
                                          <p:stCondLst>
                                            <p:cond evt="begin" delay="0">
                                              <p:tn val="159"/>
                                            </p:cond>
                                          </p:stCondLst>
                                          <p:endCondLst>
                                            <p:cond evt="onStopAudio" delay="0">
                                              <p:tgtEl>
                                                <p:sldTgt/>
                                              </p:tgtEl>
                                            </p:cond>
                                          </p:endCondLst>
                                        </p:cTn>
                                        <p:tgtEl>
                                          <p:sndTgt r:embed="rId3" name="camera.wav"/>
                                        </p:tgtEl>
                                      </p:cMediaNode>
                                    </p:audio>
                                  </p:subTnLst>
                                </p:cTn>
                              </p:par>
                            </p:childTnLst>
                          </p:cTn>
                        </p:par>
                        <p:par>
                          <p:cTn id="162" fill="hold" nodeType="afterGroup">
                            <p:stCondLst>
                              <p:cond delay="14500"/>
                            </p:stCondLst>
                            <p:childTnLst>
                              <p:par>
                                <p:cTn id="163" presetID="53" presetClass="exit" presetSubtype="0" fill="hold" nodeType="afterEffect">
                                  <p:stCondLst>
                                    <p:cond delay="0"/>
                                  </p:stCondLst>
                                  <p:childTnLst>
                                    <p:anim calcmode="lin" valueType="num">
                                      <p:cBhvr>
                                        <p:cTn id="164" dur="500"/>
                                        <p:tgtEl>
                                          <p:spTgt spid="93197"/>
                                        </p:tgtEl>
                                        <p:attrNameLst>
                                          <p:attrName>ppt_w</p:attrName>
                                        </p:attrNameLst>
                                      </p:cBhvr>
                                      <p:tavLst>
                                        <p:tav tm="0">
                                          <p:val>
                                            <p:strVal val="ppt_w"/>
                                          </p:val>
                                        </p:tav>
                                        <p:tav tm="100000">
                                          <p:val>
                                            <p:fltVal val="0"/>
                                          </p:val>
                                        </p:tav>
                                      </p:tavLst>
                                    </p:anim>
                                    <p:anim calcmode="lin" valueType="num">
                                      <p:cBhvr>
                                        <p:cTn id="165" dur="500"/>
                                        <p:tgtEl>
                                          <p:spTgt spid="93197"/>
                                        </p:tgtEl>
                                        <p:attrNameLst>
                                          <p:attrName>ppt_h</p:attrName>
                                        </p:attrNameLst>
                                      </p:cBhvr>
                                      <p:tavLst>
                                        <p:tav tm="0">
                                          <p:val>
                                            <p:strVal val="ppt_h"/>
                                          </p:val>
                                        </p:tav>
                                        <p:tav tm="100000">
                                          <p:val>
                                            <p:fltVal val="0"/>
                                          </p:val>
                                        </p:tav>
                                      </p:tavLst>
                                    </p:anim>
                                    <p:animEffect transition="out" filter="fade">
                                      <p:cBhvr>
                                        <p:cTn id="166" dur="500"/>
                                        <p:tgtEl>
                                          <p:spTgt spid="93197"/>
                                        </p:tgtEl>
                                      </p:cBhvr>
                                    </p:animEffect>
                                    <p:set>
                                      <p:cBhvr>
                                        <p:cTn id="167" dur="1" fill="hold">
                                          <p:stCondLst>
                                            <p:cond delay="499"/>
                                          </p:stCondLst>
                                        </p:cTn>
                                        <p:tgtEl>
                                          <p:spTgt spid="93197"/>
                                        </p:tgtEl>
                                        <p:attrNameLst>
                                          <p:attrName>style.visibility</p:attrName>
                                        </p:attrNameLst>
                                      </p:cBhvr>
                                      <p:to>
                                        <p:strVal val="hidden"/>
                                      </p:to>
                                    </p:set>
                                  </p:childTnLst>
                                </p:cTn>
                              </p:par>
                            </p:childTnLst>
                          </p:cTn>
                        </p:par>
                        <p:par>
                          <p:cTn id="168" fill="hold" nodeType="afterGroup">
                            <p:stCondLst>
                              <p:cond delay="15000"/>
                            </p:stCondLst>
                            <p:childTnLst>
                              <p:par>
                                <p:cTn id="169" presetID="9" presetClass="entr" presetSubtype="0" fill="hold" nodeType="afterEffect">
                                  <p:stCondLst>
                                    <p:cond delay="0"/>
                                  </p:stCondLst>
                                  <p:childTnLst>
                                    <p:set>
                                      <p:cBhvr>
                                        <p:cTn id="170" dur="1" fill="hold">
                                          <p:stCondLst>
                                            <p:cond delay="0"/>
                                          </p:stCondLst>
                                        </p:cTn>
                                        <p:tgtEl>
                                          <p:spTgt spid="93196"/>
                                        </p:tgtEl>
                                        <p:attrNameLst>
                                          <p:attrName>style.visibility</p:attrName>
                                        </p:attrNameLst>
                                      </p:cBhvr>
                                      <p:to>
                                        <p:strVal val="visible"/>
                                      </p:to>
                                    </p:set>
                                    <p:animEffect transition="in" filter="dissolve">
                                      <p:cBhvr>
                                        <p:cTn id="171" dur="500"/>
                                        <p:tgtEl>
                                          <p:spTgt spid="93196"/>
                                        </p:tgtEl>
                                      </p:cBhvr>
                                    </p:animEffect>
                                  </p:childTnLst>
                                  <p:subTnLst>
                                    <p:audio>
                                      <p:cMediaNode>
                                        <p:cTn display="0" masterRel="sameClick">
                                          <p:stCondLst>
                                            <p:cond evt="begin" delay="0">
                                              <p:tn val="169"/>
                                            </p:cond>
                                          </p:stCondLst>
                                          <p:endCondLst>
                                            <p:cond evt="onStopAudio" delay="0">
                                              <p:tgtEl>
                                                <p:sldTgt/>
                                              </p:tgtEl>
                                            </p:cond>
                                          </p:endCondLst>
                                        </p:cTn>
                                        <p:tgtEl>
                                          <p:sndTgt r:embed="rId3" name="camera.wav"/>
                                        </p:tgtEl>
                                      </p:cMediaNode>
                                    </p:audio>
                                  </p:subTnLst>
                                </p:cTn>
                              </p:par>
                            </p:childTnLst>
                          </p:cTn>
                        </p:par>
                        <p:par>
                          <p:cTn id="172" fill="hold" nodeType="afterGroup">
                            <p:stCondLst>
                              <p:cond delay="15500"/>
                            </p:stCondLst>
                            <p:childTnLst>
                              <p:par>
                                <p:cTn id="173" presetID="53" presetClass="exit" presetSubtype="0" fill="hold" nodeType="afterEffect">
                                  <p:stCondLst>
                                    <p:cond delay="0"/>
                                  </p:stCondLst>
                                  <p:childTnLst>
                                    <p:anim calcmode="lin" valueType="num">
                                      <p:cBhvr>
                                        <p:cTn id="174" dur="500"/>
                                        <p:tgtEl>
                                          <p:spTgt spid="93196"/>
                                        </p:tgtEl>
                                        <p:attrNameLst>
                                          <p:attrName>ppt_w</p:attrName>
                                        </p:attrNameLst>
                                      </p:cBhvr>
                                      <p:tavLst>
                                        <p:tav tm="0">
                                          <p:val>
                                            <p:strVal val="ppt_w"/>
                                          </p:val>
                                        </p:tav>
                                        <p:tav tm="100000">
                                          <p:val>
                                            <p:fltVal val="0"/>
                                          </p:val>
                                        </p:tav>
                                      </p:tavLst>
                                    </p:anim>
                                    <p:anim calcmode="lin" valueType="num">
                                      <p:cBhvr>
                                        <p:cTn id="175" dur="500"/>
                                        <p:tgtEl>
                                          <p:spTgt spid="93196"/>
                                        </p:tgtEl>
                                        <p:attrNameLst>
                                          <p:attrName>ppt_h</p:attrName>
                                        </p:attrNameLst>
                                      </p:cBhvr>
                                      <p:tavLst>
                                        <p:tav tm="0">
                                          <p:val>
                                            <p:strVal val="ppt_h"/>
                                          </p:val>
                                        </p:tav>
                                        <p:tav tm="100000">
                                          <p:val>
                                            <p:fltVal val="0"/>
                                          </p:val>
                                        </p:tav>
                                      </p:tavLst>
                                    </p:anim>
                                    <p:animEffect transition="out" filter="fade">
                                      <p:cBhvr>
                                        <p:cTn id="176" dur="500"/>
                                        <p:tgtEl>
                                          <p:spTgt spid="93196"/>
                                        </p:tgtEl>
                                      </p:cBhvr>
                                    </p:animEffect>
                                    <p:set>
                                      <p:cBhvr>
                                        <p:cTn id="177" dur="1" fill="hold">
                                          <p:stCondLst>
                                            <p:cond delay="499"/>
                                          </p:stCondLst>
                                        </p:cTn>
                                        <p:tgtEl>
                                          <p:spTgt spid="93196"/>
                                        </p:tgtEl>
                                        <p:attrNameLst>
                                          <p:attrName>style.visibility</p:attrName>
                                        </p:attrNameLst>
                                      </p:cBhvr>
                                      <p:to>
                                        <p:strVal val="hidden"/>
                                      </p:to>
                                    </p:set>
                                  </p:childTnLst>
                                </p:cTn>
                              </p:par>
                              <p:par>
                                <p:cTn id="178" presetID="53" presetClass="entr" presetSubtype="0" fill="hold" nodeType="withEffect">
                                  <p:stCondLst>
                                    <p:cond delay="0"/>
                                  </p:stCondLst>
                                  <p:childTnLst>
                                    <p:set>
                                      <p:cBhvr>
                                        <p:cTn id="179" dur="1" fill="hold">
                                          <p:stCondLst>
                                            <p:cond delay="0"/>
                                          </p:stCondLst>
                                        </p:cTn>
                                        <p:tgtEl>
                                          <p:spTgt spid="93212"/>
                                        </p:tgtEl>
                                        <p:attrNameLst>
                                          <p:attrName>style.visibility</p:attrName>
                                        </p:attrNameLst>
                                      </p:cBhvr>
                                      <p:to>
                                        <p:strVal val="visible"/>
                                      </p:to>
                                    </p:set>
                                    <p:anim calcmode="lin" valueType="num">
                                      <p:cBhvr>
                                        <p:cTn id="180" dur="500" fill="hold"/>
                                        <p:tgtEl>
                                          <p:spTgt spid="93212"/>
                                        </p:tgtEl>
                                        <p:attrNameLst>
                                          <p:attrName>ppt_w</p:attrName>
                                        </p:attrNameLst>
                                      </p:cBhvr>
                                      <p:tavLst>
                                        <p:tav tm="0">
                                          <p:val>
                                            <p:fltVal val="0"/>
                                          </p:val>
                                        </p:tav>
                                        <p:tav tm="100000">
                                          <p:val>
                                            <p:strVal val="#ppt_w"/>
                                          </p:val>
                                        </p:tav>
                                      </p:tavLst>
                                    </p:anim>
                                    <p:anim calcmode="lin" valueType="num">
                                      <p:cBhvr>
                                        <p:cTn id="181" dur="500" fill="hold"/>
                                        <p:tgtEl>
                                          <p:spTgt spid="93212"/>
                                        </p:tgtEl>
                                        <p:attrNameLst>
                                          <p:attrName>ppt_h</p:attrName>
                                        </p:attrNameLst>
                                      </p:cBhvr>
                                      <p:tavLst>
                                        <p:tav tm="0">
                                          <p:val>
                                            <p:fltVal val="0"/>
                                          </p:val>
                                        </p:tav>
                                        <p:tav tm="100000">
                                          <p:val>
                                            <p:strVal val="#ppt_h"/>
                                          </p:val>
                                        </p:tav>
                                      </p:tavLst>
                                    </p:anim>
                                    <p:animEffect transition="in" filter="fade">
                                      <p:cBhvr>
                                        <p:cTn id="182" dur="500"/>
                                        <p:tgtEl>
                                          <p:spTgt spid="93212"/>
                                        </p:tgtEl>
                                      </p:cBhvr>
                                    </p:animEffect>
                                  </p:childTnLst>
                                  <p:subTnLst>
                                    <p:audio>
                                      <p:cMediaNode>
                                        <p:cTn display="0" masterRel="sameClick">
                                          <p:stCondLst>
                                            <p:cond evt="begin" delay="0">
                                              <p:tn val="178"/>
                                            </p:cond>
                                          </p:stCondLst>
                                          <p:endCondLst>
                                            <p:cond evt="onStopAudio" delay="0">
                                              <p:tgtEl>
                                                <p:sldTgt/>
                                              </p:tgtEl>
                                            </p:cond>
                                          </p:endCondLst>
                                        </p:cTn>
                                        <p:tgtEl>
                                          <p:sndTgt r:embed="rId4" name="chimes.wav"/>
                                        </p:tgtEl>
                                      </p:cMediaNode>
                                    </p:audio>
                                  </p:subTnLst>
                                </p:cTn>
                              </p:par>
                            </p:childTnLst>
                          </p:cTn>
                        </p:par>
                      </p:childTnLst>
                    </p:cTn>
                  </p:par>
                  <p:par>
                    <p:cTn id="183" fill="hold" nodeType="clickPar">
                      <p:stCondLst>
                        <p:cond delay="indefinite"/>
                      </p:stCondLst>
                      <p:childTnLst>
                        <p:par>
                          <p:cTn id="184" fill="hold" nodeType="withGroup">
                            <p:stCondLst>
                              <p:cond delay="0"/>
                            </p:stCondLst>
                            <p:childTnLst>
                              <p:par>
                                <p:cTn id="185" presetID="2" presetClass="exit" presetSubtype="2" fill="hold" nodeType="clickEffect">
                                  <p:stCondLst>
                                    <p:cond delay="0"/>
                                  </p:stCondLst>
                                  <p:childTnLst>
                                    <p:anim calcmode="lin" valueType="num">
                                      <p:cBhvr additive="base">
                                        <p:cTn id="186" dur="500"/>
                                        <p:tgtEl>
                                          <p:spTgt spid="93212"/>
                                        </p:tgtEl>
                                        <p:attrNameLst>
                                          <p:attrName>ppt_x</p:attrName>
                                        </p:attrNameLst>
                                      </p:cBhvr>
                                      <p:tavLst>
                                        <p:tav tm="0">
                                          <p:val>
                                            <p:strVal val="ppt_x"/>
                                          </p:val>
                                        </p:tav>
                                        <p:tav tm="100000">
                                          <p:val>
                                            <p:strVal val="1+ppt_w/2"/>
                                          </p:val>
                                        </p:tav>
                                      </p:tavLst>
                                    </p:anim>
                                    <p:anim calcmode="lin" valueType="num">
                                      <p:cBhvr additive="base">
                                        <p:cTn id="187" dur="500"/>
                                        <p:tgtEl>
                                          <p:spTgt spid="93212"/>
                                        </p:tgtEl>
                                        <p:attrNameLst>
                                          <p:attrName>ppt_y</p:attrName>
                                        </p:attrNameLst>
                                      </p:cBhvr>
                                      <p:tavLst>
                                        <p:tav tm="0">
                                          <p:val>
                                            <p:strVal val="ppt_y"/>
                                          </p:val>
                                        </p:tav>
                                        <p:tav tm="100000">
                                          <p:val>
                                            <p:strVal val="ppt_y"/>
                                          </p:val>
                                        </p:tav>
                                      </p:tavLst>
                                    </p:anim>
                                    <p:set>
                                      <p:cBhvr>
                                        <p:cTn id="188" dur="1" fill="hold">
                                          <p:stCondLst>
                                            <p:cond delay="499"/>
                                          </p:stCondLst>
                                        </p:cTn>
                                        <p:tgtEl>
                                          <p:spTgt spid="93212"/>
                                        </p:tgtEl>
                                        <p:attrNameLst>
                                          <p:attrName>style.visibility</p:attrName>
                                        </p:attrNameLst>
                                      </p:cBhvr>
                                      <p:to>
                                        <p:strVal val="hidden"/>
                                      </p:to>
                                    </p:set>
                                  </p:childTnLst>
                                </p:cTn>
                              </p:par>
                            </p:childTnLst>
                          </p:cTn>
                        </p:par>
                      </p:childTnLst>
                    </p:cTn>
                  </p:par>
                  <p:par>
                    <p:cTn id="189" fill="hold" nodeType="clickPar">
                      <p:stCondLst>
                        <p:cond delay="indefinite"/>
                      </p:stCondLst>
                      <p:childTnLst>
                        <p:par>
                          <p:cTn id="190" fill="hold" nodeType="withGroup">
                            <p:stCondLst>
                              <p:cond delay="0"/>
                            </p:stCondLst>
                            <p:childTnLst>
                              <p:par>
                                <p:cTn id="191" presetID="2" presetClass="entr" presetSubtype="2" fill="hold" grpId="0" nodeType="clickEffect">
                                  <p:stCondLst>
                                    <p:cond delay="0"/>
                                  </p:stCondLst>
                                  <p:childTnLst>
                                    <p:set>
                                      <p:cBhvr>
                                        <p:cTn id="192" dur="1" fill="hold">
                                          <p:stCondLst>
                                            <p:cond delay="0"/>
                                          </p:stCondLst>
                                        </p:cTn>
                                        <p:tgtEl>
                                          <p:spTgt spid="93192"/>
                                        </p:tgtEl>
                                        <p:attrNameLst>
                                          <p:attrName>style.visibility</p:attrName>
                                        </p:attrNameLst>
                                      </p:cBhvr>
                                      <p:to>
                                        <p:strVal val="visible"/>
                                      </p:to>
                                    </p:set>
                                    <p:anim calcmode="lin" valueType="num">
                                      <p:cBhvr additive="base">
                                        <p:cTn id="193" dur="500" fill="hold"/>
                                        <p:tgtEl>
                                          <p:spTgt spid="93192"/>
                                        </p:tgtEl>
                                        <p:attrNameLst>
                                          <p:attrName>ppt_x</p:attrName>
                                        </p:attrNameLst>
                                      </p:cBhvr>
                                      <p:tavLst>
                                        <p:tav tm="0">
                                          <p:val>
                                            <p:strVal val="1+#ppt_w/2"/>
                                          </p:val>
                                        </p:tav>
                                        <p:tav tm="100000">
                                          <p:val>
                                            <p:strVal val="#ppt_x"/>
                                          </p:val>
                                        </p:tav>
                                      </p:tavLst>
                                    </p:anim>
                                    <p:anim calcmode="lin" valueType="num">
                                      <p:cBhvr additive="base">
                                        <p:cTn id="194" dur="500" fill="hold"/>
                                        <p:tgtEl>
                                          <p:spTgt spid="9319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91"/>
                                            </p:cond>
                                          </p:stCondLst>
                                          <p:endCondLst>
                                            <p:cond evt="onStopAudio" delay="0">
                                              <p:tgtEl>
                                                <p:sldTgt/>
                                              </p:tgtEl>
                                            </p:cond>
                                          </p:endCondLst>
                                        </p:cTn>
                                        <p:tgtEl>
                                          <p:sndTgt r:embed="rId5" name="FELIZ2.WAV"/>
                                        </p:tgtEl>
                                      </p:cMediaNode>
                                    </p:audio>
                                  </p:subTnLst>
                                </p:cTn>
                              </p:par>
                              <p:par>
                                <p:cTn id="195" presetID="1" presetClass="entr" presetSubtype="0" fill="hold" nodeType="withEffect">
                                  <p:stCondLst>
                                    <p:cond delay="500"/>
                                  </p:stCondLst>
                                  <p:childTnLst>
                                    <p:set>
                                      <p:cBhvr>
                                        <p:cTn id="196" dur="1" fill="hold">
                                          <p:stCondLst>
                                            <p:cond delay="0"/>
                                          </p:stCondLst>
                                        </p:cTn>
                                        <p:tgtEl>
                                          <p:spTgt spid="93195"/>
                                        </p:tgtEl>
                                        <p:attrNameLst>
                                          <p:attrName>style.visibility</p:attrName>
                                        </p:attrNameLst>
                                      </p:cBhvr>
                                      <p:to>
                                        <p:strVal val="visible"/>
                                      </p:to>
                                    </p:set>
                                  </p:childTnLst>
                                  <p:subTnLst>
                                    <p:audio>
                                      <p:cMediaNode>
                                        <p:cTn display="0" masterRel="sameClick">
                                          <p:stCondLst>
                                            <p:cond evt="begin" delay="0">
                                              <p:tn val="195"/>
                                            </p:cond>
                                          </p:stCondLst>
                                          <p:endCondLst>
                                            <p:cond evt="onStopAudio" delay="0">
                                              <p:tgtEl>
                                                <p:sldTgt/>
                                              </p:tgtEl>
                                            </p:cond>
                                          </p:endCondLst>
                                        </p:cTn>
                                        <p:tgtEl>
                                          <p:sndTgt r:embed="rId5" name="FELIZ2.WAV"/>
                                        </p:tgtEl>
                                      </p:cMediaNode>
                                    </p:audio>
                                  </p:subTnLst>
                                </p:cTn>
                              </p:par>
                              <p:par>
                                <p:cTn id="197" presetID="22" presetClass="emph" presetSubtype="0" repeatCount="10000" fill="remove" grpId="0" nodeType="withEffect">
                                  <p:stCondLst>
                                    <p:cond delay="0"/>
                                  </p:stCondLst>
                                  <p:childTnLst>
                                    <p:animClr clrSpc="hsl" dir="cw">
                                      <p:cBhvr override="childStyle">
                                        <p:cTn id="198" dur="500" fill="hold"/>
                                        <p:tgtEl>
                                          <p:spTgt spid="93195"/>
                                        </p:tgtEl>
                                        <p:attrNameLst>
                                          <p:attrName>style.color</p:attrName>
                                        </p:attrNameLst>
                                      </p:cBhvr>
                                      <p:by>
                                        <p:hsl h="-7200000" s="0" l="0"/>
                                      </p:by>
                                    </p:animClr>
                                    <p:animClr clrSpc="hsl" dir="cw">
                                      <p:cBhvr>
                                        <p:cTn id="199" dur="500" fill="hold"/>
                                        <p:tgtEl>
                                          <p:spTgt spid="93195"/>
                                        </p:tgtEl>
                                        <p:attrNameLst>
                                          <p:attrName>fillcolor</p:attrName>
                                        </p:attrNameLst>
                                      </p:cBhvr>
                                      <p:by>
                                        <p:hsl h="-7200000" s="0" l="0"/>
                                      </p:by>
                                    </p:animClr>
                                    <p:animClr clrSpc="hsl" dir="cw">
                                      <p:cBhvr>
                                        <p:cTn id="200" dur="500" fill="hold"/>
                                        <p:tgtEl>
                                          <p:spTgt spid="93195"/>
                                        </p:tgtEl>
                                        <p:attrNameLst>
                                          <p:attrName>stroke.color</p:attrName>
                                        </p:attrNameLst>
                                      </p:cBhvr>
                                      <p:by>
                                        <p:hsl h="-7200000" s="0" l="0"/>
                                      </p:by>
                                    </p:animClr>
                                    <p:set>
                                      <p:cBhvr>
                                        <p:cTn id="201" dur="500" fill="hold"/>
                                        <p:tgtEl>
                                          <p:spTgt spid="9319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91" grpId="0" animBg="1"/>
      <p:bldP spid="93191" grpId="1" animBg="1"/>
      <p:bldP spid="93192" grpId="0" animBg="1"/>
      <p:bldP spid="37" grpId="0" animBg="1"/>
      <p:bldP spid="9319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5435" y="536713"/>
            <a:ext cx="6206510" cy="1015663"/>
          </a:xfrm>
          <a:prstGeom prst="rect">
            <a:avLst/>
          </a:prstGeom>
          <a:noFill/>
        </p:spPr>
        <p:txBody>
          <a:bodyPr wrap="square" rtlCol="0">
            <a:spAutoFit/>
          </a:bodyPr>
          <a:lstStyle/>
          <a:p>
            <a:r>
              <a:rPr lang="en-US" sz="2800" b="1" dirty="0" err="1">
                <a:solidFill>
                  <a:srgbClr val="2F14F4"/>
                </a:solidFill>
                <a:latin typeface="Times New Roman" panose="02020603050405020304" pitchFamily="18" charset="0"/>
                <a:cs typeface="Times New Roman" panose="02020603050405020304" pitchFamily="18" charset="0"/>
              </a:rPr>
              <a:t>Bài</a:t>
            </a:r>
            <a:r>
              <a:rPr lang="en-US" sz="2800" b="1" dirty="0">
                <a:solidFill>
                  <a:srgbClr val="2F14F4"/>
                </a:solidFill>
                <a:latin typeface="Times New Roman" panose="02020603050405020304" pitchFamily="18" charset="0"/>
                <a:cs typeface="Times New Roman" panose="02020603050405020304" pitchFamily="18" charset="0"/>
              </a:rPr>
              <a:t> </a:t>
            </a:r>
            <a:r>
              <a:rPr lang="en-US" sz="2800" b="1" dirty="0" smtClean="0">
                <a:solidFill>
                  <a:srgbClr val="2F14F4"/>
                </a:solidFill>
                <a:latin typeface="Times New Roman" panose="02020603050405020304" pitchFamily="18" charset="0"/>
                <a:cs typeface="Times New Roman" panose="02020603050405020304" pitchFamily="18" charset="0"/>
              </a:rPr>
              <a:t>1: </a:t>
            </a:r>
            <a:r>
              <a:rPr lang="en-US" sz="2800" b="1" dirty="0" err="1" smtClean="0">
                <a:solidFill>
                  <a:srgbClr val="2F14F4"/>
                </a:solidFill>
                <a:latin typeface="Times New Roman" panose="02020603050405020304" pitchFamily="18" charset="0"/>
                <a:cs typeface="Times New Roman" panose="02020603050405020304" pitchFamily="18" charset="0"/>
              </a:rPr>
              <a:t>Hoàn</a:t>
            </a:r>
            <a:r>
              <a:rPr lang="en-US" sz="2800" b="1" dirty="0" smtClean="0">
                <a:solidFill>
                  <a:srgbClr val="2F14F4"/>
                </a:solidFill>
                <a:latin typeface="Times New Roman" panose="02020603050405020304" pitchFamily="18" charset="0"/>
                <a:cs typeface="Times New Roman" panose="02020603050405020304" pitchFamily="18" charset="0"/>
              </a:rPr>
              <a:t> </a:t>
            </a:r>
            <a:r>
              <a:rPr lang="en-US" sz="2800" b="1" dirty="0" err="1" smtClean="0">
                <a:solidFill>
                  <a:srgbClr val="2F14F4"/>
                </a:solidFill>
                <a:latin typeface="Times New Roman" panose="02020603050405020304" pitchFamily="18" charset="0"/>
                <a:cs typeface="Times New Roman" panose="02020603050405020304" pitchFamily="18" charset="0"/>
              </a:rPr>
              <a:t>thành</a:t>
            </a:r>
            <a:r>
              <a:rPr lang="en-US" sz="2800" b="1" dirty="0" smtClean="0">
                <a:solidFill>
                  <a:srgbClr val="2F14F4"/>
                </a:solidFill>
                <a:latin typeface="Times New Roman" panose="02020603050405020304" pitchFamily="18" charset="0"/>
                <a:cs typeface="Times New Roman" panose="02020603050405020304" pitchFamily="18" charset="0"/>
              </a:rPr>
              <a:t> </a:t>
            </a:r>
            <a:r>
              <a:rPr lang="en-US" sz="2800" b="1" dirty="0" err="1" smtClean="0">
                <a:solidFill>
                  <a:srgbClr val="2F14F4"/>
                </a:solidFill>
                <a:latin typeface="Times New Roman" panose="02020603050405020304" pitchFamily="18" charset="0"/>
                <a:cs typeface="Times New Roman" panose="02020603050405020304" pitchFamily="18" charset="0"/>
              </a:rPr>
              <a:t>bảng</a:t>
            </a:r>
            <a:r>
              <a:rPr lang="en-US" sz="2800" b="1" dirty="0" smtClean="0">
                <a:solidFill>
                  <a:srgbClr val="2F14F4"/>
                </a:solidFill>
                <a:latin typeface="Times New Roman" panose="02020603050405020304" pitchFamily="18" charset="0"/>
                <a:cs typeface="Times New Roman" panose="02020603050405020304" pitchFamily="18" charset="0"/>
              </a:rPr>
              <a:t> </a:t>
            </a:r>
            <a:r>
              <a:rPr lang="en-US" sz="2800" b="1" dirty="0" err="1" smtClean="0">
                <a:solidFill>
                  <a:srgbClr val="2F14F4"/>
                </a:solidFill>
                <a:latin typeface="Times New Roman" panose="02020603050405020304" pitchFamily="18" charset="0"/>
                <a:cs typeface="Times New Roman" panose="02020603050405020304" pitchFamily="18" charset="0"/>
              </a:rPr>
              <a:t>sau</a:t>
            </a:r>
            <a:r>
              <a:rPr lang="en-US" sz="2800" b="1" dirty="0" smtClean="0">
                <a:solidFill>
                  <a:srgbClr val="2F14F4"/>
                </a:solidFill>
                <a:latin typeface="Times New Roman" panose="02020603050405020304" pitchFamily="18" charset="0"/>
                <a:cs typeface="Times New Roman" panose="02020603050405020304" pitchFamily="18" charset="0"/>
              </a:rPr>
              <a:t> :</a:t>
            </a:r>
            <a:endParaRPr lang="en-US" sz="2800" dirty="0">
              <a:solidFill>
                <a:srgbClr val="2F14F4"/>
              </a:solidFill>
              <a:latin typeface="Times New Roman" panose="02020603050405020304" pitchFamily="18" charset="0"/>
              <a:cs typeface="Times New Roman" panose="02020603050405020304" pitchFamily="18" charset="0"/>
            </a:endParaRPr>
          </a:p>
          <a:p>
            <a:endParaRPr lang="en-US" sz="3200" dirty="0"/>
          </a:p>
        </p:txBody>
      </p:sp>
      <p:graphicFrame>
        <p:nvGraphicFramePr>
          <p:cNvPr id="3" name="Table 2"/>
          <p:cNvGraphicFramePr>
            <a:graphicFrameLocks noGrp="1"/>
          </p:cNvGraphicFramePr>
          <p:nvPr>
            <p:extLst>
              <p:ext uri="{D42A27DB-BD31-4B8C-83A1-F6EECF244321}">
                <p14:modId xmlns:p14="http://schemas.microsoft.com/office/powerpoint/2010/main" val="3581240"/>
              </p:ext>
            </p:extLst>
          </p:nvPr>
        </p:nvGraphicFramePr>
        <p:xfrm>
          <a:off x="745436" y="1552376"/>
          <a:ext cx="10712902" cy="2454210"/>
        </p:xfrm>
        <a:graphic>
          <a:graphicData uri="http://schemas.openxmlformats.org/drawingml/2006/table">
            <a:tbl>
              <a:tblPr firstRow="1" firstCol="1" bandRow="1">
                <a:tableStyleId>{5C22544A-7EE6-4342-B048-85BDC9FD1C3A}</a:tableStyleId>
              </a:tblPr>
              <a:tblGrid>
                <a:gridCol w="3087528"/>
                <a:gridCol w="2116899"/>
                <a:gridCol w="1878904"/>
                <a:gridCol w="1828800"/>
                <a:gridCol w="1800771"/>
              </a:tblGrid>
              <a:tr h="625410">
                <a:tc>
                  <a:txBody>
                    <a:bodyPr/>
                    <a:lstStyle/>
                    <a:p>
                      <a:pPr algn="ctr">
                        <a:spcAft>
                          <a:spcPts val="0"/>
                        </a:spcAft>
                      </a:pPr>
                      <a:r>
                        <a:rPr lang="en-US" sz="4000" dirty="0" err="1" smtClean="0">
                          <a:effectLst/>
                          <a:latin typeface="Times New Roman" panose="02020603050405020304" pitchFamily="18" charset="0"/>
                          <a:cs typeface="Times New Roman" panose="02020603050405020304" pitchFamily="18" charset="0"/>
                        </a:rPr>
                        <a:t>Số</a:t>
                      </a:r>
                      <a:r>
                        <a:rPr lang="en-US" sz="4000" baseline="0" dirty="0" smtClean="0">
                          <a:effectLst/>
                          <a:latin typeface="Times New Roman" panose="02020603050405020304" pitchFamily="18" charset="0"/>
                          <a:cs typeface="Times New Roman" panose="02020603050405020304" pitchFamily="18" charset="0"/>
                        </a:rPr>
                        <a:t> </a:t>
                      </a:r>
                      <a:r>
                        <a:rPr lang="en-US" sz="4000" baseline="0" dirty="0" err="1" smtClean="0">
                          <a:effectLst/>
                          <a:latin typeface="Times New Roman" panose="02020603050405020304" pitchFamily="18" charset="0"/>
                          <a:cs typeface="Times New Roman" panose="02020603050405020304" pitchFamily="18" charset="0"/>
                        </a:rPr>
                        <a:t>bị</a:t>
                      </a:r>
                      <a:r>
                        <a:rPr lang="en-US" sz="4000" baseline="0" dirty="0" smtClean="0">
                          <a:effectLst/>
                          <a:latin typeface="Times New Roman" panose="02020603050405020304" pitchFamily="18" charset="0"/>
                          <a:cs typeface="Times New Roman" panose="02020603050405020304" pitchFamily="18" charset="0"/>
                        </a:rPr>
                        <a:t> chia</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3937</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a:effectLst/>
                          <a:latin typeface="Times New Roman" panose="02020603050405020304" pitchFamily="18" charset="0"/>
                          <a:cs typeface="Times New Roman" panose="02020603050405020304" pitchFamily="18" charset="0"/>
                        </a:rPr>
                        <a:t>999</a:t>
                      </a:r>
                      <a:endParaRPr lang="en-US" sz="4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2800</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559793">
                <a:tc>
                  <a:txBody>
                    <a:bodyPr/>
                    <a:lstStyle/>
                    <a:p>
                      <a:pPr algn="ctr">
                        <a:spcAft>
                          <a:spcPts val="0"/>
                        </a:spcAft>
                      </a:pPr>
                      <a:r>
                        <a:rPr lang="en-US" sz="4000" dirty="0" err="1" smtClean="0">
                          <a:effectLst/>
                          <a:latin typeface="Times New Roman" panose="02020603050405020304" pitchFamily="18" charset="0"/>
                          <a:cs typeface="Times New Roman" panose="02020603050405020304" pitchFamily="18" charset="0"/>
                        </a:rPr>
                        <a:t>Số</a:t>
                      </a:r>
                      <a:r>
                        <a:rPr lang="en-US" sz="4000" baseline="0" dirty="0" smtClean="0">
                          <a:effectLst/>
                          <a:latin typeface="Times New Roman" panose="02020603050405020304" pitchFamily="18" charset="0"/>
                          <a:cs typeface="Times New Roman" panose="02020603050405020304" pitchFamily="18" charset="0"/>
                        </a:rPr>
                        <a:t> chia</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53</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 </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35</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 </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559793">
                <a:tc>
                  <a:txBody>
                    <a:bodyPr/>
                    <a:lstStyle/>
                    <a:p>
                      <a:pPr algn="ctr">
                        <a:spcAft>
                          <a:spcPts val="0"/>
                        </a:spcAft>
                      </a:pPr>
                      <a:r>
                        <a:rPr lang="en-US" sz="4000" dirty="0" err="1" smtClean="0">
                          <a:effectLst/>
                          <a:latin typeface="Times New Roman" panose="02020603050405020304" pitchFamily="18" charset="0"/>
                          <a:cs typeface="Times New Roman" panose="02020603050405020304" pitchFamily="18" charset="0"/>
                        </a:rPr>
                        <a:t>Thương</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 </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47</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82</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41</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r h="559793">
                <a:tc>
                  <a:txBody>
                    <a:bodyPr/>
                    <a:lstStyle/>
                    <a:p>
                      <a:pPr algn="ctr">
                        <a:spcAft>
                          <a:spcPts val="0"/>
                        </a:spcAft>
                      </a:pPr>
                      <a:r>
                        <a:rPr lang="en-US" sz="4000">
                          <a:effectLst/>
                          <a:latin typeface="Times New Roman" panose="02020603050405020304" pitchFamily="18" charset="0"/>
                          <a:cs typeface="Times New Roman" panose="02020603050405020304" pitchFamily="18" charset="0"/>
                        </a:rPr>
                        <a:t>Số dư</a:t>
                      </a:r>
                      <a:endParaRPr lang="en-US" sz="400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 </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 </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14</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c>
                  <a:txBody>
                    <a:bodyPr/>
                    <a:lstStyle/>
                    <a:p>
                      <a:pPr algn="ctr">
                        <a:spcAft>
                          <a:spcPts val="0"/>
                        </a:spcAft>
                      </a:pPr>
                      <a:r>
                        <a:rPr lang="en-US" sz="4000" dirty="0">
                          <a:effectLst/>
                          <a:latin typeface="Times New Roman" panose="02020603050405020304" pitchFamily="18" charset="0"/>
                          <a:cs typeface="Times New Roman" panose="02020603050405020304" pitchFamily="18" charset="0"/>
                        </a:rPr>
                        <a:t>12</a:t>
                      </a:r>
                      <a:endParaRPr lang="en-US" sz="4000" dirty="0">
                        <a:effectLst/>
                        <a:latin typeface="Times New Roman" panose="02020603050405020304" pitchFamily="18" charset="0"/>
                        <a:ea typeface="Times New Roman"/>
                        <a:cs typeface="Times New Roman" panose="02020603050405020304" pitchFamily="18" charset="0"/>
                      </a:endParaRPr>
                    </a:p>
                  </a:txBody>
                  <a:tcPr marL="68580" marR="68580" marT="0" marB="0"/>
                </a:tc>
              </a:tr>
            </a:tbl>
          </a:graphicData>
        </a:graphic>
      </p:graphicFrame>
      <p:sp>
        <p:nvSpPr>
          <p:cNvPr id="5" name="Rectangle 4"/>
          <p:cNvSpPr/>
          <p:nvPr/>
        </p:nvSpPr>
        <p:spPr>
          <a:xfrm>
            <a:off x="4377017" y="2805830"/>
            <a:ext cx="883915" cy="5636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0000"/>
                </a:solidFill>
                <a:latin typeface="Times New Roman" panose="02020603050405020304" pitchFamily="18" charset="0"/>
                <a:cs typeface="Times New Roman" panose="02020603050405020304" pitchFamily="18" charset="0"/>
              </a:rPr>
              <a:t>74</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16" name="Rectangle 15"/>
          <p:cNvSpPr/>
          <p:nvPr/>
        </p:nvSpPr>
        <p:spPr>
          <a:xfrm>
            <a:off x="4377017" y="3396640"/>
            <a:ext cx="883915" cy="5636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0000"/>
                </a:solidFill>
                <a:latin typeface="Times New Roman" panose="02020603050405020304" pitchFamily="18" charset="0"/>
                <a:cs typeface="Times New Roman" panose="02020603050405020304" pitchFamily="18" charset="0"/>
              </a:rPr>
              <a:t>15</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17" name="Rectangle 16"/>
          <p:cNvSpPr/>
          <p:nvPr/>
        </p:nvSpPr>
        <p:spPr>
          <a:xfrm>
            <a:off x="6472409" y="2221281"/>
            <a:ext cx="883915" cy="5636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latin typeface="Times New Roman" panose="02020603050405020304" pitchFamily="18" charset="0"/>
                <a:cs typeface="Times New Roman" panose="02020603050405020304" pitchFamily="18" charset="0"/>
              </a:rPr>
              <a:t>2</a:t>
            </a:r>
            <a:r>
              <a:rPr lang="en-US" sz="3600" dirty="0" smtClean="0">
                <a:solidFill>
                  <a:srgbClr val="FF0000"/>
                </a:solidFill>
                <a:latin typeface="Times New Roman" panose="02020603050405020304" pitchFamily="18" charset="0"/>
                <a:cs typeface="Times New Roman" panose="02020603050405020304" pitchFamily="18" charset="0"/>
              </a:rPr>
              <a:t>1</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18" name="Rectangle 17"/>
          <p:cNvSpPr/>
          <p:nvPr/>
        </p:nvSpPr>
        <p:spPr>
          <a:xfrm>
            <a:off x="6488479" y="3396640"/>
            <a:ext cx="883915" cy="5636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0000"/>
                </a:solidFill>
                <a:latin typeface="Times New Roman" panose="02020603050405020304" pitchFamily="18" charset="0"/>
                <a:cs typeface="Times New Roman" panose="02020603050405020304" pitchFamily="18" charset="0"/>
              </a:rPr>
              <a:t>12</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19" name="Rectangle 18"/>
          <p:cNvSpPr/>
          <p:nvPr/>
        </p:nvSpPr>
        <p:spPr>
          <a:xfrm>
            <a:off x="8281791" y="1552376"/>
            <a:ext cx="1225463" cy="5636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0000"/>
                </a:solidFill>
                <a:latin typeface="Times New Roman" panose="02020603050405020304" pitchFamily="18" charset="0"/>
                <a:cs typeface="Times New Roman" panose="02020603050405020304" pitchFamily="18" charset="0"/>
              </a:rPr>
              <a:t>2884</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10206422" y="2242159"/>
            <a:ext cx="883915" cy="563671"/>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0000"/>
                </a:solidFill>
                <a:latin typeface="Times New Roman" panose="02020603050405020304" pitchFamily="18" charset="0"/>
                <a:cs typeface="Times New Roman" panose="02020603050405020304" pitchFamily="18" charset="0"/>
              </a:rPr>
              <a:t>68</a:t>
            </a:r>
            <a:endParaRPr lang="en-US" sz="3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74951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1000"/>
                                        <p:tgtEl>
                                          <p:spTgt spid="18"/>
                                        </p:tgtEl>
                                      </p:cBhvr>
                                    </p:animEffect>
                                    <p:anim calcmode="lin" valueType="num">
                                      <p:cBhvr>
                                        <p:cTn id="28" dur="1000" fill="hold"/>
                                        <p:tgtEl>
                                          <p:spTgt spid="18"/>
                                        </p:tgtEl>
                                        <p:attrNameLst>
                                          <p:attrName>ppt_x</p:attrName>
                                        </p:attrNameLst>
                                      </p:cBhvr>
                                      <p:tavLst>
                                        <p:tav tm="0">
                                          <p:val>
                                            <p:strVal val="#ppt_x"/>
                                          </p:val>
                                        </p:tav>
                                        <p:tav tm="100000">
                                          <p:val>
                                            <p:strVal val="#ppt_x"/>
                                          </p:val>
                                        </p:tav>
                                      </p:tavLst>
                                    </p:anim>
                                    <p:anim calcmode="lin" valueType="num">
                                      <p:cBhvr>
                                        <p:cTn id="2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1000"/>
                                        <p:tgtEl>
                                          <p:spTgt spid="19"/>
                                        </p:tgtEl>
                                      </p:cBhvr>
                                    </p:animEffect>
                                    <p:anim calcmode="lin" valueType="num">
                                      <p:cBhvr>
                                        <p:cTn id="35" dur="1000" fill="hold"/>
                                        <p:tgtEl>
                                          <p:spTgt spid="19"/>
                                        </p:tgtEl>
                                        <p:attrNameLst>
                                          <p:attrName>ppt_x</p:attrName>
                                        </p:attrNameLst>
                                      </p:cBhvr>
                                      <p:tavLst>
                                        <p:tav tm="0">
                                          <p:val>
                                            <p:strVal val="#ppt_x"/>
                                          </p:val>
                                        </p:tav>
                                        <p:tav tm="100000">
                                          <p:val>
                                            <p:strVal val="#ppt_x"/>
                                          </p:val>
                                        </p:tav>
                                      </p:tavLst>
                                    </p:anim>
                                    <p:anim calcmode="lin" valueType="num">
                                      <p:cBhvr>
                                        <p:cTn id="3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1000"/>
                                        <p:tgtEl>
                                          <p:spTgt spid="20"/>
                                        </p:tgtEl>
                                      </p:cBhvr>
                                    </p:animEffect>
                                    <p:anim calcmode="lin" valueType="num">
                                      <p:cBhvr>
                                        <p:cTn id="42" dur="1000" fill="hold"/>
                                        <p:tgtEl>
                                          <p:spTgt spid="20"/>
                                        </p:tgtEl>
                                        <p:attrNameLst>
                                          <p:attrName>ppt_x</p:attrName>
                                        </p:attrNameLst>
                                      </p:cBhvr>
                                      <p:tavLst>
                                        <p:tav tm="0">
                                          <p:val>
                                            <p:strVal val="#ppt_x"/>
                                          </p:val>
                                        </p:tav>
                                        <p:tav tm="100000">
                                          <p:val>
                                            <p:strVal val="#ppt_x"/>
                                          </p:val>
                                        </p:tav>
                                      </p:tavLst>
                                    </p:anim>
                                    <p:anim calcmode="lin" valueType="num">
                                      <p:cBhvr>
                                        <p:cTn id="4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6" grpId="0" animBg="1"/>
      <p:bldP spid="17" grpId="0" animBg="1"/>
      <p:bldP spid="18" grpId="0" animBg="1"/>
      <p:bldP spid="19"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871" y="457316"/>
            <a:ext cx="6503132" cy="574728"/>
          </a:xfrm>
        </p:spPr>
        <p:txBody>
          <a:bodyPr>
            <a:noAutofit/>
          </a:bodyPr>
          <a:lstStyle/>
          <a:p>
            <a:r>
              <a:rPr lang="en-US" sz="3600" b="1" dirty="0" err="1">
                <a:solidFill>
                  <a:srgbClr val="2F14F4"/>
                </a:solidFill>
                <a:latin typeface="Times New Roman" panose="02020603050405020304" pitchFamily="18" charset="0"/>
                <a:cs typeface="Times New Roman" panose="02020603050405020304" pitchFamily="18" charset="0"/>
              </a:rPr>
              <a:t>Bài</a:t>
            </a:r>
            <a:r>
              <a:rPr lang="en-US" sz="3600" b="1" dirty="0">
                <a:solidFill>
                  <a:srgbClr val="2F14F4"/>
                </a:solidFill>
                <a:latin typeface="Times New Roman" panose="02020603050405020304" pitchFamily="18" charset="0"/>
                <a:cs typeface="Times New Roman" panose="02020603050405020304" pitchFamily="18" charset="0"/>
              </a:rPr>
              <a:t> 2: </a:t>
            </a:r>
            <a:r>
              <a:rPr lang="en-US" sz="3600" b="1" dirty="0" err="1">
                <a:solidFill>
                  <a:srgbClr val="2F14F4"/>
                </a:solidFill>
                <a:latin typeface="Times New Roman" panose="02020603050405020304" pitchFamily="18" charset="0"/>
                <a:cs typeface="Times New Roman" panose="02020603050405020304" pitchFamily="18" charset="0"/>
              </a:rPr>
              <a:t>Đúng</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ghi</a:t>
            </a:r>
            <a:r>
              <a:rPr lang="en-US" sz="3600" b="1" dirty="0">
                <a:solidFill>
                  <a:srgbClr val="2F14F4"/>
                </a:solidFill>
                <a:latin typeface="Times New Roman" panose="02020603050405020304" pitchFamily="18" charset="0"/>
                <a:cs typeface="Times New Roman" panose="02020603050405020304" pitchFamily="18" charset="0"/>
              </a:rPr>
              <a:t> Đ, </a:t>
            </a:r>
            <a:r>
              <a:rPr lang="en-US" sz="3600" b="1" dirty="0" err="1">
                <a:solidFill>
                  <a:srgbClr val="2F14F4"/>
                </a:solidFill>
                <a:latin typeface="Times New Roman" panose="02020603050405020304" pitchFamily="18" charset="0"/>
                <a:cs typeface="Times New Roman" panose="02020603050405020304" pitchFamily="18" charset="0"/>
              </a:rPr>
              <a:t>sai</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err="1">
                <a:solidFill>
                  <a:srgbClr val="2F14F4"/>
                </a:solidFill>
                <a:latin typeface="Times New Roman" panose="02020603050405020304" pitchFamily="18" charset="0"/>
                <a:cs typeface="Times New Roman" panose="02020603050405020304" pitchFamily="18" charset="0"/>
              </a:rPr>
              <a:t>ghi</a:t>
            </a:r>
            <a:r>
              <a:rPr lang="en-US" sz="3600" b="1" dirty="0">
                <a:solidFill>
                  <a:srgbClr val="2F14F4"/>
                </a:solidFill>
                <a:latin typeface="Times New Roman" panose="02020603050405020304" pitchFamily="18" charset="0"/>
                <a:cs typeface="Times New Roman" panose="02020603050405020304" pitchFamily="18" charset="0"/>
              </a:rPr>
              <a:t> S.</a:t>
            </a:r>
            <a:r>
              <a:rPr lang="en-US" sz="3600" b="1" dirty="0" smtClean="0">
                <a:solidFill>
                  <a:srgbClr val="2F14F4"/>
                </a:solidFill>
                <a:latin typeface="Times New Roman" panose="02020603050405020304" pitchFamily="18" charset="0"/>
                <a:cs typeface="Times New Roman" panose="02020603050405020304" pitchFamily="18" charset="0"/>
              </a:rPr>
              <a:t>  </a:t>
            </a:r>
            <a:endParaRPr lang="en-US" sz="3600" b="1" dirty="0">
              <a:solidFill>
                <a:srgbClr val="2F14F4"/>
              </a:solidFill>
              <a:latin typeface="Times New Roman" panose="02020603050405020304" pitchFamily="18" charset="0"/>
              <a:cs typeface="Times New Roman" panose="02020603050405020304" pitchFamily="18" charset="0"/>
            </a:endParaRPr>
          </a:p>
        </p:txBody>
      </p:sp>
      <p:sp>
        <p:nvSpPr>
          <p:cNvPr id="12" name="Rectangle 11"/>
          <p:cNvSpPr/>
          <p:nvPr/>
        </p:nvSpPr>
        <p:spPr>
          <a:xfrm>
            <a:off x="693107" y="1139248"/>
            <a:ext cx="10392427" cy="1200329"/>
          </a:xfrm>
          <a:prstGeom prst="rect">
            <a:avLst/>
          </a:prstGeom>
        </p:spPr>
        <p:txBody>
          <a:bodyPr wrap="square">
            <a:spAutoFit/>
          </a:bodyPr>
          <a:lstStyle/>
          <a:p>
            <a:r>
              <a:rPr lang="en-US" sz="3600" dirty="0" err="1">
                <a:solidFill>
                  <a:srgbClr val="2F14F4"/>
                </a:solidFill>
                <a:latin typeface="Times New Roman" panose="02020603050405020304" pitchFamily="18" charset="0"/>
                <a:cs typeface="Times New Roman" panose="02020603050405020304" pitchFamily="18" charset="0"/>
              </a:rPr>
              <a:t>Không</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thực</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hiện</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phép</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tính</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em</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hãy</a:t>
            </a:r>
            <a:r>
              <a:rPr lang="en-US" sz="3600" dirty="0">
                <a:solidFill>
                  <a:srgbClr val="2F14F4"/>
                </a:solidFill>
                <a:latin typeface="Times New Roman" panose="02020603050405020304" pitchFamily="18" charset="0"/>
                <a:cs typeface="Times New Roman" panose="02020603050405020304" pitchFamily="18" charset="0"/>
              </a:rPr>
              <a:t> chi </a:t>
            </a:r>
            <a:r>
              <a:rPr lang="en-US" sz="3600" dirty="0" err="1">
                <a:solidFill>
                  <a:srgbClr val="2F14F4"/>
                </a:solidFill>
                <a:latin typeface="Times New Roman" panose="02020603050405020304" pitchFamily="18" charset="0"/>
                <a:cs typeface="Times New Roman" panose="02020603050405020304" pitchFamily="18" charset="0"/>
              </a:rPr>
              <a:t>biết</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Rô-bốt</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ước</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lượng</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và</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ghi</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kết</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quả</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như</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sau</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là</a:t>
            </a:r>
            <a:r>
              <a:rPr lang="en-US" sz="3600" dirty="0">
                <a:solidFill>
                  <a:srgbClr val="2F14F4"/>
                </a:solidFill>
                <a:latin typeface="Times New Roman" panose="02020603050405020304" pitchFamily="18" charset="0"/>
                <a:cs typeface="Times New Roman" panose="02020603050405020304" pitchFamily="18" charset="0"/>
              </a:rPr>
              <a:t> </a:t>
            </a:r>
            <a:r>
              <a:rPr lang="en-US" sz="3600" dirty="0" err="1">
                <a:solidFill>
                  <a:srgbClr val="2F14F4"/>
                </a:solidFill>
                <a:latin typeface="Times New Roman" panose="02020603050405020304" pitchFamily="18" charset="0"/>
                <a:cs typeface="Times New Roman" panose="02020603050405020304" pitchFamily="18" charset="0"/>
              </a:rPr>
              <a:t>đúng</a:t>
            </a:r>
            <a:r>
              <a:rPr lang="en-US" sz="3600" dirty="0">
                <a:solidFill>
                  <a:srgbClr val="2F14F4"/>
                </a:solidFill>
                <a:latin typeface="Times New Roman" panose="02020603050405020304" pitchFamily="18" charset="0"/>
                <a:cs typeface="Times New Roman" panose="02020603050405020304" pitchFamily="18" charset="0"/>
              </a:rPr>
              <a:t> hay </a:t>
            </a:r>
            <a:r>
              <a:rPr lang="en-US" sz="3600" dirty="0" err="1">
                <a:solidFill>
                  <a:srgbClr val="2F14F4"/>
                </a:solidFill>
                <a:latin typeface="Times New Roman" panose="02020603050405020304" pitchFamily="18" charset="0"/>
                <a:cs typeface="Times New Roman" panose="02020603050405020304" pitchFamily="18" charset="0"/>
              </a:rPr>
              <a:t>sai</a:t>
            </a:r>
            <a:r>
              <a:rPr lang="en-US" sz="3600" dirty="0">
                <a:solidFill>
                  <a:srgbClr val="2F14F4"/>
                </a:solidFill>
                <a:latin typeface="Times New Roman" panose="02020603050405020304" pitchFamily="18" charset="0"/>
                <a:cs typeface="Times New Roman" panose="02020603050405020304" pitchFamily="18" charset="0"/>
              </a:rPr>
              <a:t>.</a:t>
            </a:r>
          </a:p>
        </p:txBody>
      </p:sp>
      <p:sp>
        <p:nvSpPr>
          <p:cNvPr id="14" name="Rectangle 13"/>
          <p:cNvSpPr/>
          <p:nvPr/>
        </p:nvSpPr>
        <p:spPr>
          <a:xfrm>
            <a:off x="1106039" y="2680663"/>
            <a:ext cx="7369325"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a.6107 + 2984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quả</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khoảng</a:t>
            </a:r>
            <a:r>
              <a:rPr lang="en-US" sz="3600" dirty="0">
                <a:latin typeface="Times New Roman" panose="02020603050405020304" pitchFamily="18" charset="0"/>
                <a:cs typeface="Times New Roman" panose="02020603050405020304" pitchFamily="18" charset="0"/>
              </a:rPr>
              <a:t> 8000</a:t>
            </a:r>
          </a:p>
        </p:txBody>
      </p:sp>
      <p:sp>
        <p:nvSpPr>
          <p:cNvPr id="15" name="Rectangle 14"/>
          <p:cNvSpPr/>
          <p:nvPr/>
        </p:nvSpPr>
        <p:spPr>
          <a:xfrm>
            <a:off x="1106039" y="3494855"/>
            <a:ext cx="7750840"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b.59987-10230 </a:t>
            </a:r>
            <a:r>
              <a:rPr lang="en-US" sz="3600" dirty="0" err="1">
                <a:latin typeface="Times New Roman" panose="02020603050405020304" pitchFamily="18" charset="0"/>
                <a:cs typeface="Times New Roman" panose="02020603050405020304" pitchFamily="18" charset="0"/>
              </a:rPr>
              <a:t>có</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kết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quả</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khoảng</a:t>
            </a:r>
            <a:r>
              <a:rPr lang="en-US" sz="3600" dirty="0">
                <a:latin typeface="Times New Roman" panose="02020603050405020304" pitchFamily="18" charset="0"/>
                <a:cs typeface="Times New Roman" panose="02020603050405020304" pitchFamily="18" charset="0"/>
              </a:rPr>
              <a:t> </a:t>
            </a:r>
            <a:r>
              <a:rPr lang="en-US" sz="3600" dirty="0" smtClean="0">
                <a:latin typeface="Times New Roman" panose="02020603050405020304" pitchFamily="18" charset="0"/>
                <a:cs typeface="Times New Roman" panose="02020603050405020304" pitchFamily="18" charset="0"/>
              </a:rPr>
              <a:t>50000</a:t>
            </a:r>
            <a:endParaRPr lang="en-US" sz="3600" dirty="0">
              <a:latin typeface="Times New Roman" panose="02020603050405020304" pitchFamily="18" charset="0"/>
              <a:cs typeface="Times New Roman" panose="02020603050405020304" pitchFamily="18" charset="0"/>
            </a:endParaRPr>
          </a:p>
        </p:txBody>
      </p:sp>
      <p:sp>
        <p:nvSpPr>
          <p:cNvPr id="16" name="Rectangle 15"/>
          <p:cNvSpPr/>
          <p:nvPr/>
        </p:nvSpPr>
        <p:spPr>
          <a:xfrm>
            <a:off x="1106039" y="4315217"/>
            <a:ext cx="3304110"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c.51 x 21 &lt; 1000</a:t>
            </a:r>
            <a:endParaRPr lang="en-US" sz="3600" dirty="0">
              <a:latin typeface="Times New Roman" panose="02020603050405020304" pitchFamily="18" charset="0"/>
              <a:cs typeface="Times New Roman" panose="02020603050405020304" pitchFamily="18" charset="0"/>
            </a:endParaRPr>
          </a:p>
        </p:txBody>
      </p:sp>
      <p:sp>
        <p:nvSpPr>
          <p:cNvPr id="17" name="Rectangle 16"/>
          <p:cNvSpPr/>
          <p:nvPr/>
        </p:nvSpPr>
        <p:spPr>
          <a:xfrm>
            <a:off x="1106039" y="4988027"/>
            <a:ext cx="4265911" cy="646331"/>
          </a:xfrm>
          <a:prstGeom prst="rect">
            <a:avLst/>
          </a:prstGeom>
        </p:spPr>
        <p:txBody>
          <a:bodyPr wrap="none">
            <a:spAutoFit/>
          </a:bodyPr>
          <a:lstStyle/>
          <a:p>
            <a:r>
              <a:rPr lang="en-US" sz="3600" dirty="0">
                <a:latin typeface="Times New Roman" panose="02020603050405020304" pitchFamily="18" charset="0"/>
                <a:cs typeface="Times New Roman" panose="02020603050405020304" pitchFamily="18" charset="0"/>
              </a:rPr>
              <a:t>d. 24124 : 20 &gt; 12000</a:t>
            </a:r>
            <a:endParaRPr lang="en-US" sz="3600" dirty="0">
              <a:latin typeface="Times New Roman" panose="02020603050405020304" pitchFamily="18" charset="0"/>
              <a:cs typeface="Times New Roman" panose="02020603050405020304" pitchFamily="18" charset="0"/>
            </a:endParaRPr>
          </a:p>
        </p:txBody>
      </p:sp>
      <p:sp>
        <p:nvSpPr>
          <p:cNvPr id="18" name="Rectangle 17"/>
          <p:cNvSpPr/>
          <p:nvPr/>
        </p:nvSpPr>
        <p:spPr>
          <a:xfrm>
            <a:off x="8626046" y="2680663"/>
            <a:ext cx="718370" cy="5336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0000"/>
                </a:solidFill>
                <a:latin typeface="Times New Roman" panose="02020603050405020304" pitchFamily="18" charset="0"/>
                <a:cs typeface="Times New Roman" panose="02020603050405020304" pitchFamily="18" charset="0"/>
              </a:rPr>
              <a:t>S</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20" name="Rectangle 19"/>
          <p:cNvSpPr/>
          <p:nvPr/>
        </p:nvSpPr>
        <p:spPr>
          <a:xfrm>
            <a:off x="8778446" y="3551175"/>
            <a:ext cx="718370" cy="5336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latin typeface="Times New Roman" panose="02020603050405020304" pitchFamily="18" charset="0"/>
                <a:cs typeface="Times New Roman" panose="02020603050405020304" pitchFamily="18" charset="0"/>
              </a:rPr>
              <a:t>Đ</a:t>
            </a:r>
          </a:p>
        </p:txBody>
      </p:sp>
      <p:sp>
        <p:nvSpPr>
          <p:cNvPr id="21" name="Rectangle 20"/>
          <p:cNvSpPr/>
          <p:nvPr/>
        </p:nvSpPr>
        <p:spPr>
          <a:xfrm>
            <a:off x="8778446" y="4153665"/>
            <a:ext cx="718370" cy="5336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solidFill>
                  <a:srgbClr val="FF0000"/>
                </a:solidFill>
                <a:latin typeface="Times New Roman" panose="02020603050405020304" pitchFamily="18" charset="0"/>
                <a:cs typeface="Times New Roman" panose="02020603050405020304" pitchFamily="18" charset="0"/>
              </a:rPr>
              <a:t>S</a:t>
            </a:r>
            <a:endParaRPr lang="en-US" sz="3600" dirty="0">
              <a:solidFill>
                <a:srgbClr val="FF0000"/>
              </a:solidFill>
              <a:latin typeface="Times New Roman" panose="02020603050405020304" pitchFamily="18" charset="0"/>
              <a:cs typeface="Times New Roman" panose="02020603050405020304" pitchFamily="18" charset="0"/>
            </a:endParaRPr>
          </a:p>
        </p:txBody>
      </p:sp>
      <p:sp>
        <p:nvSpPr>
          <p:cNvPr id="23" name="Rectangle 22"/>
          <p:cNvSpPr/>
          <p:nvPr/>
        </p:nvSpPr>
        <p:spPr>
          <a:xfrm>
            <a:off x="8778446" y="4980837"/>
            <a:ext cx="718370" cy="5336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latin typeface="Times New Roman" panose="02020603050405020304" pitchFamily="18" charset="0"/>
                <a:cs typeface="Times New Roman" panose="02020603050405020304" pitchFamily="18" charset="0"/>
              </a:rPr>
              <a:t>Đ</a:t>
            </a:r>
          </a:p>
        </p:txBody>
      </p:sp>
    </p:spTree>
    <p:extLst>
      <p:ext uri="{BB962C8B-B14F-4D97-AF65-F5344CB8AC3E}">
        <p14:creationId xmlns:p14="http://schemas.microsoft.com/office/powerpoint/2010/main" val="2355710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barn(inVertical)">
                                      <p:cBhvr>
                                        <p:cTn id="14" dur="500"/>
                                        <p:tgtEl>
                                          <p:spTgt spid="12">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anim calcmode="lin" valueType="num">
                                      <p:cBhvr>
                                        <p:cTn id="27" dur="1000" fill="hold"/>
                                        <p:tgtEl>
                                          <p:spTgt spid="20"/>
                                        </p:tgtEl>
                                        <p:attrNameLst>
                                          <p:attrName>ppt_x</p:attrName>
                                        </p:attrNameLst>
                                      </p:cBhvr>
                                      <p:tavLst>
                                        <p:tav tm="0">
                                          <p:val>
                                            <p:strVal val="#ppt_x"/>
                                          </p:val>
                                        </p:tav>
                                        <p:tav tm="100000">
                                          <p:val>
                                            <p:strVal val="#ppt_x"/>
                                          </p:val>
                                        </p:tav>
                                      </p:tavLst>
                                    </p:anim>
                                    <p:anim calcmode="lin" valueType="num">
                                      <p:cBhvr>
                                        <p:cTn id="28"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circle(in)">
                                      <p:cBhvr>
                                        <p:cTn id="33" dur="2000"/>
                                        <p:tgtEl>
                                          <p:spTgt spid="2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 calcmode="lin" valueType="num">
                                      <p:cBhvr additive="base">
                                        <p:cTn id="38" dur="500" fill="hold"/>
                                        <p:tgtEl>
                                          <p:spTgt spid="23"/>
                                        </p:tgtEl>
                                        <p:attrNameLst>
                                          <p:attrName>ppt_x</p:attrName>
                                        </p:attrNameLst>
                                      </p:cBhvr>
                                      <p:tavLst>
                                        <p:tav tm="0">
                                          <p:val>
                                            <p:strVal val="#ppt_x"/>
                                          </p:val>
                                        </p:tav>
                                        <p:tav tm="100000">
                                          <p:val>
                                            <p:strVal val="#ppt_x"/>
                                          </p:val>
                                        </p:tav>
                                      </p:tavLst>
                                    </p:anim>
                                    <p:anim calcmode="lin" valueType="num">
                                      <p:cBhvr additive="base">
                                        <p:cTn id="39"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8" grpId="0" animBg="1"/>
      <p:bldP spid="20" grpId="0" animBg="1"/>
      <p:bldP spid="21"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01" y="0"/>
            <a:ext cx="10515600" cy="1992746"/>
          </a:xfrm>
        </p:spPr>
        <p:txBody>
          <a:bodyPr>
            <a:normAutofit fontScale="90000"/>
          </a:bodyPr>
          <a:lstStyle/>
          <a:p>
            <a:r>
              <a:rPr lang="en-US" sz="3600" b="1" dirty="0" err="1">
                <a:solidFill>
                  <a:srgbClr val="2F14F4"/>
                </a:solidFill>
                <a:latin typeface="Times New Roman" panose="02020603050405020304" pitchFamily="18" charset="0"/>
                <a:cs typeface="Times New Roman" panose="02020603050405020304" pitchFamily="18" charset="0"/>
              </a:rPr>
              <a:t>Bài</a:t>
            </a:r>
            <a:r>
              <a:rPr lang="en-US" sz="3600" b="1" dirty="0">
                <a:solidFill>
                  <a:srgbClr val="2F14F4"/>
                </a:solidFill>
                <a:latin typeface="Times New Roman" panose="02020603050405020304" pitchFamily="18" charset="0"/>
                <a:cs typeface="Times New Roman" panose="02020603050405020304" pitchFamily="18" charset="0"/>
              </a:rPr>
              <a:t> 3: </a:t>
            </a:r>
            <a:r>
              <a:rPr lang="en-US" sz="3600" b="1" dirty="0" err="1" smtClean="0">
                <a:solidFill>
                  <a:srgbClr val="2F14F4"/>
                </a:solidFill>
                <a:latin typeface="Times New Roman" panose="02020603050405020304" pitchFamily="18" charset="0"/>
                <a:cs typeface="Times New Roman" panose="02020603050405020304" pitchFamily="18" charset="0"/>
              </a:rPr>
              <a:t>Lớp</a:t>
            </a:r>
            <a:r>
              <a:rPr lang="en-US" sz="3600" b="1" dirty="0" smtClean="0">
                <a:solidFill>
                  <a:srgbClr val="2F14F4"/>
                </a:solidFill>
                <a:latin typeface="Times New Roman" panose="02020603050405020304" pitchFamily="18" charset="0"/>
                <a:cs typeface="Times New Roman" panose="02020603050405020304" pitchFamily="18" charset="0"/>
              </a:rPr>
              <a:t> 4A </a:t>
            </a:r>
            <a:r>
              <a:rPr lang="en-US" sz="3600" b="1" dirty="0" err="1" smtClean="0">
                <a:solidFill>
                  <a:srgbClr val="2F14F4"/>
                </a:solidFill>
                <a:latin typeface="Times New Roman" panose="02020603050405020304" pitchFamily="18" charset="0"/>
                <a:cs typeface="Times New Roman" panose="02020603050405020304" pitchFamily="18" charset="0"/>
              </a:rPr>
              <a:t>trồng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được</a:t>
            </a:r>
            <a:r>
              <a:rPr lang="en-US" sz="3600" b="1" dirty="0" smtClean="0">
                <a:solidFill>
                  <a:srgbClr val="2F14F4"/>
                </a:solidFill>
                <a:latin typeface="Times New Roman" panose="02020603050405020304" pitchFamily="18" charset="0"/>
                <a:cs typeface="Times New Roman" panose="02020603050405020304" pitchFamily="18" charset="0"/>
              </a:rPr>
              <a:t> 45 </a:t>
            </a:r>
            <a:r>
              <a:rPr lang="en-US" sz="3600" b="1" dirty="0" err="1" smtClean="0">
                <a:solidFill>
                  <a:srgbClr val="2F14F4"/>
                </a:solidFill>
                <a:latin typeface="Times New Roman" panose="02020603050405020304" pitchFamily="18" charset="0"/>
                <a:cs typeface="Times New Roman" panose="02020603050405020304" pitchFamily="18" charset="0"/>
              </a:rPr>
              <a:t>cây</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lớp</a:t>
            </a:r>
            <a:r>
              <a:rPr lang="en-US" sz="3600" b="1" dirty="0" smtClean="0">
                <a:solidFill>
                  <a:srgbClr val="2F14F4"/>
                </a:solidFill>
                <a:latin typeface="Times New Roman" panose="02020603050405020304" pitchFamily="18" charset="0"/>
                <a:cs typeface="Times New Roman" panose="02020603050405020304" pitchFamily="18" charset="0"/>
              </a:rPr>
              <a:t> 4B </a:t>
            </a:r>
            <a:r>
              <a:rPr lang="en-US" sz="3600" b="1" dirty="0" err="1" smtClean="0">
                <a:solidFill>
                  <a:srgbClr val="2F14F4"/>
                </a:solidFill>
                <a:latin typeface="Times New Roman" panose="02020603050405020304" pitchFamily="18" charset="0"/>
                <a:cs typeface="Times New Roman" panose="02020603050405020304" pitchFamily="18" charset="0"/>
              </a:rPr>
              <a:t>trồng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được</a:t>
            </a:r>
            <a:r>
              <a:rPr lang="en-US" sz="3600" b="1" dirty="0" smtClean="0">
                <a:solidFill>
                  <a:srgbClr val="2F14F4"/>
                </a:solidFill>
                <a:latin typeface="Times New Roman" panose="02020603050405020304" pitchFamily="18" charset="0"/>
                <a:cs typeface="Times New Roman" panose="02020603050405020304" pitchFamily="18" charset="0"/>
              </a:rPr>
              <a:t> 49 </a:t>
            </a:r>
            <a:r>
              <a:rPr lang="en-US" sz="3600" b="1" dirty="0" err="1" smtClean="0">
                <a:solidFill>
                  <a:srgbClr val="2F14F4"/>
                </a:solidFill>
                <a:latin typeface="Times New Roman" panose="02020603050405020304" pitchFamily="18" charset="0"/>
                <a:cs typeface="Times New Roman" panose="02020603050405020304" pitchFamily="18" charset="0"/>
              </a:rPr>
              <a:t>cây</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cây</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trồng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được</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của</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lớp</a:t>
            </a:r>
            <a:r>
              <a:rPr lang="en-US" sz="3600" b="1" dirty="0" smtClean="0">
                <a:solidFill>
                  <a:srgbClr val="2F14F4"/>
                </a:solidFill>
                <a:latin typeface="Times New Roman" panose="02020603050405020304" pitchFamily="18" charset="0"/>
                <a:cs typeface="Times New Roman" panose="02020603050405020304" pitchFamily="18" charset="0"/>
              </a:rPr>
              <a:t> 4C </a:t>
            </a:r>
            <a:r>
              <a:rPr lang="en-US" sz="3600" b="1" dirty="0" err="1" smtClean="0">
                <a:solidFill>
                  <a:srgbClr val="2F14F4"/>
                </a:solidFill>
                <a:latin typeface="Times New Roman" panose="02020603050405020304" pitchFamily="18" charset="0"/>
                <a:cs typeface="Times New Roman" panose="02020603050405020304" pitchFamily="18" charset="0"/>
              </a:rPr>
              <a:t>ít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hơn</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trung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bình</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cộng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cây</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trồng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được</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của</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hai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lớp</a:t>
            </a:r>
            <a:r>
              <a:rPr lang="en-US" sz="3600" b="1" dirty="0" smtClean="0">
                <a:solidFill>
                  <a:srgbClr val="2F14F4"/>
                </a:solidFill>
                <a:latin typeface="Times New Roman" panose="02020603050405020304" pitchFamily="18" charset="0"/>
                <a:cs typeface="Times New Roman" panose="02020603050405020304" pitchFamily="18" charset="0"/>
              </a:rPr>
              <a:t> 4A </a:t>
            </a:r>
            <a:r>
              <a:rPr lang="en-US" sz="3600" b="1" dirty="0" err="1" smtClean="0">
                <a:solidFill>
                  <a:srgbClr val="2F14F4"/>
                </a:solidFill>
                <a:latin typeface="Times New Roman" panose="02020603050405020304" pitchFamily="18" charset="0"/>
                <a:cs typeface="Times New Roman" panose="02020603050405020304" pitchFamily="18" charset="0"/>
              </a:rPr>
              <a:t>và</a:t>
            </a:r>
            <a:r>
              <a:rPr lang="en-US" sz="3600" b="1" dirty="0" smtClean="0">
                <a:solidFill>
                  <a:srgbClr val="2F14F4"/>
                </a:solidFill>
                <a:latin typeface="Times New Roman" panose="02020603050405020304" pitchFamily="18" charset="0"/>
                <a:cs typeface="Times New Roman" panose="02020603050405020304" pitchFamily="18" charset="0"/>
              </a:rPr>
              <a:t> 4B </a:t>
            </a:r>
            <a:r>
              <a:rPr lang="en-US" sz="3600" b="1" dirty="0" err="1" smtClean="0">
                <a:solidFill>
                  <a:srgbClr val="2F14F4"/>
                </a:solidFill>
                <a:latin typeface="Times New Roman" panose="02020603050405020304" pitchFamily="18" charset="0"/>
                <a:cs typeface="Times New Roman" panose="02020603050405020304" pitchFamily="18" charset="0"/>
              </a:rPr>
              <a:t>là</a:t>
            </a:r>
            <a:r>
              <a:rPr lang="en-US" sz="3600" b="1" dirty="0" smtClean="0">
                <a:solidFill>
                  <a:srgbClr val="2F14F4"/>
                </a:solidFill>
                <a:latin typeface="Times New Roman" panose="02020603050405020304" pitchFamily="18" charset="0"/>
                <a:cs typeface="Times New Roman" panose="02020603050405020304" pitchFamily="18" charset="0"/>
              </a:rPr>
              <a:t> 3 </a:t>
            </a:r>
            <a:r>
              <a:rPr lang="en-US" sz="3600" b="1" dirty="0" err="1" smtClean="0">
                <a:solidFill>
                  <a:srgbClr val="2F14F4"/>
                </a:solidFill>
                <a:latin typeface="Times New Roman" panose="02020603050405020304" pitchFamily="18" charset="0"/>
                <a:cs typeface="Times New Roman" panose="02020603050405020304" pitchFamily="18" charset="0"/>
              </a:rPr>
              <a:t>cây</a:t>
            </a:r>
            <a:r>
              <a:rPr lang="en-US" sz="3600" b="1" dirty="0" err="1" smtClean="0">
                <a:solidFill>
                  <a:srgbClr val="2F14F4"/>
                </a:solidFill>
                <a:latin typeface="Times New Roman" panose="02020603050405020304" pitchFamily="18" charset="0"/>
                <a:cs typeface="Times New Roman" panose="02020603050405020304" pitchFamily="18" charset="0"/>
              </a:rPr>
              <a:t>.Hỏi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trung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bình</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mỗi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lớp</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trồng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được</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bao</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nhiêu</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cây</a:t>
            </a:r>
            <a:r>
              <a:rPr lang="en-US" sz="3600" b="1" dirty="0" smtClean="0">
                <a:solidFill>
                  <a:srgbClr val="2F14F4"/>
                </a:solidFill>
                <a:latin typeface="Times New Roman" panose="02020603050405020304" pitchFamily="18" charset="0"/>
                <a:cs typeface="Times New Roman" panose="02020603050405020304" pitchFamily="18" charset="0"/>
              </a:rPr>
              <a:t>?</a:t>
            </a:r>
            <a:endParaRPr lang="en-US" sz="3600" dirty="0">
              <a:solidFill>
                <a:srgbClr val="2F14F4"/>
              </a:solidFill>
              <a:latin typeface="Times New Roman" panose="02020603050405020304" pitchFamily="18" charset="0"/>
              <a:cs typeface="Times New Roman" panose="02020603050405020304" pitchFamily="18" charset="0"/>
            </a:endParaRPr>
          </a:p>
        </p:txBody>
      </p:sp>
      <p:sp>
        <p:nvSpPr>
          <p:cNvPr id="3" name="Rectangle 2"/>
          <p:cNvSpPr/>
          <p:nvPr/>
        </p:nvSpPr>
        <p:spPr>
          <a:xfrm>
            <a:off x="1565753" y="2492742"/>
            <a:ext cx="9118948" cy="3970318"/>
          </a:xfrm>
          <a:prstGeom prst="rect">
            <a:avLst/>
          </a:prstGeom>
        </p:spPr>
        <p:txBody>
          <a:bodyPr wrap="square">
            <a:spAutoFit/>
          </a:bodyPr>
          <a:lstStyle/>
          <a:p>
            <a:pPr algn="ctr"/>
            <a:r>
              <a:rPr lang="nl-NL" sz="3600" b="1" dirty="0">
                <a:solidFill>
                  <a:srgbClr val="FF0000"/>
                </a:solidFill>
                <a:latin typeface="Times New Roman" panose="02020603050405020304" pitchFamily="18" charset="0"/>
                <a:cs typeface="Times New Roman" panose="02020603050405020304" pitchFamily="18" charset="0"/>
              </a:rPr>
              <a:t>Trung bình cộng số cây của 2 lớp </a:t>
            </a:r>
            <a:r>
              <a:rPr lang="nl-NL" sz="3600" b="1" dirty="0" smtClean="0">
                <a:solidFill>
                  <a:srgbClr val="FF0000"/>
                </a:solidFill>
                <a:latin typeface="Times New Roman" panose="02020603050405020304" pitchFamily="18" charset="0"/>
                <a:cs typeface="Times New Roman" panose="02020603050405020304" pitchFamily="18" charset="0"/>
              </a:rPr>
              <a:t>4A </a:t>
            </a:r>
            <a:r>
              <a:rPr lang="nl-NL" sz="3600" b="1" dirty="0">
                <a:solidFill>
                  <a:srgbClr val="FF0000"/>
                </a:solidFill>
                <a:latin typeface="Times New Roman" panose="02020603050405020304" pitchFamily="18" charset="0"/>
                <a:cs typeface="Times New Roman" panose="02020603050405020304" pitchFamily="18" charset="0"/>
              </a:rPr>
              <a:t>và </a:t>
            </a:r>
            <a:r>
              <a:rPr lang="nl-NL" sz="3600" b="1" dirty="0" smtClean="0">
                <a:solidFill>
                  <a:srgbClr val="FF0000"/>
                </a:solidFill>
                <a:latin typeface="Times New Roman" panose="02020603050405020304" pitchFamily="18" charset="0"/>
                <a:cs typeface="Times New Roman" panose="02020603050405020304" pitchFamily="18" charset="0"/>
              </a:rPr>
              <a:t>4B </a:t>
            </a:r>
            <a:r>
              <a:rPr lang="nl-NL" sz="3600" b="1" dirty="0">
                <a:solidFill>
                  <a:srgbClr val="FF0000"/>
                </a:solidFill>
                <a:latin typeface="Times New Roman" panose="02020603050405020304" pitchFamily="18" charset="0"/>
                <a:cs typeface="Times New Roman" panose="02020603050405020304" pitchFamily="18" charset="0"/>
              </a:rPr>
              <a:t>là: (45 + 49) : 2 = 47 (cây)</a:t>
            </a:r>
            <a:endParaRPr lang="en-US" sz="3600" b="1" dirty="0">
              <a:solidFill>
                <a:srgbClr val="FF0000"/>
              </a:solidFill>
              <a:latin typeface="Times New Roman" panose="02020603050405020304" pitchFamily="18" charset="0"/>
              <a:cs typeface="Times New Roman" panose="02020603050405020304" pitchFamily="18" charset="0"/>
            </a:endParaRPr>
          </a:p>
          <a:p>
            <a:pPr algn="ctr"/>
            <a:r>
              <a:rPr lang="nl-NL" sz="3600" b="1" dirty="0">
                <a:solidFill>
                  <a:srgbClr val="FF0000"/>
                </a:solidFill>
                <a:latin typeface="Times New Roman" panose="02020603050405020304" pitchFamily="18" charset="0"/>
                <a:cs typeface="Times New Roman" panose="02020603050405020304" pitchFamily="18" charset="0"/>
              </a:rPr>
              <a:t>Số cây lớp </a:t>
            </a:r>
            <a:r>
              <a:rPr lang="nl-NL" sz="3600" b="1" dirty="0" smtClean="0">
                <a:solidFill>
                  <a:srgbClr val="FF0000"/>
                </a:solidFill>
                <a:latin typeface="Times New Roman" panose="02020603050405020304" pitchFamily="18" charset="0"/>
                <a:cs typeface="Times New Roman" panose="02020603050405020304" pitchFamily="18" charset="0"/>
              </a:rPr>
              <a:t>4C </a:t>
            </a:r>
            <a:r>
              <a:rPr lang="nl-NL" sz="3600" b="1" dirty="0">
                <a:solidFill>
                  <a:srgbClr val="FF0000"/>
                </a:solidFill>
                <a:latin typeface="Times New Roman" panose="02020603050405020304" pitchFamily="18" charset="0"/>
                <a:cs typeface="Times New Roman" panose="02020603050405020304" pitchFamily="18" charset="0"/>
              </a:rPr>
              <a:t>trồng được là:</a:t>
            </a:r>
            <a:endParaRPr lang="en-US" sz="3600" b="1" dirty="0">
              <a:solidFill>
                <a:srgbClr val="FF0000"/>
              </a:solidFill>
              <a:latin typeface="Times New Roman" panose="02020603050405020304" pitchFamily="18" charset="0"/>
              <a:cs typeface="Times New Roman" panose="02020603050405020304" pitchFamily="18" charset="0"/>
            </a:endParaRPr>
          </a:p>
          <a:p>
            <a:pPr algn="ctr"/>
            <a:r>
              <a:rPr lang="nl-NL" sz="3600" b="1" dirty="0">
                <a:solidFill>
                  <a:srgbClr val="FF0000"/>
                </a:solidFill>
                <a:latin typeface="Times New Roman" panose="02020603050405020304" pitchFamily="18" charset="0"/>
                <a:cs typeface="Times New Roman" panose="02020603050405020304" pitchFamily="18" charset="0"/>
              </a:rPr>
              <a:t>47 – 3 = 44 (cây)</a:t>
            </a:r>
            <a:endParaRPr lang="en-US" sz="3600" b="1" dirty="0">
              <a:solidFill>
                <a:srgbClr val="FF0000"/>
              </a:solidFill>
              <a:latin typeface="Times New Roman" panose="02020603050405020304" pitchFamily="18" charset="0"/>
              <a:cs typeface="Times New Roman" panose="02020603050405020304" pitchFamily="18" charset="0"/>
            </a:endParaRPr>
          </a:p>
          <a:p>
            <a:pPr algn="ctr"/>
            <a:r>
              <a:rPr lang="nl-NL" sz="3600" b="1" dirty="0">
                <a:solidFill>
                  <a:srgbClr val="FF0000"/>
                </a:solidFill>
                <a:latin typeface="Times New Roman" panose="02020603050405020304" pitchFamily="18" charset="0"/>
                <a:cs typeface="Times New Roman" panose="02020603050405020304" pitchFamily="18" charset="0"/>
              </a:rPr>
              <a:t>Trung bình cộng mỗi lớp trồng được số cây là: (45+49+44): 3= 46 (cây)</a:t>
            </a:r>
            <a:endParaRPr lang="en-US" sz="3600" b="1" dirty="0">
              <a:solidFill>
                <a:srgbClr val="FF0000"/>
              </a:solidFill>
              <a:latin typeface="Times New Roman" panose="02020603050405020304" pitchFamily="18" charset="0"/>
              <a:cs typeface="Times New Roman" panose="02020603050405020304" pitchFamily="18" charset="0"/>
            </a:endParaRPr>
          </a:p>
          <a:p>
            <a:pPr algn="r"/>
            <a:r>
              <a:rPr lang="nl-NL" sz="3600" b="1" dirty="0">
                <a:solidFill>
                  <a:srgbClr val="FF0000"/>
                </a:solidFill>
                <a:latin typeface="Times New Roman" panose="02020603050405020304" pitchFamily="18" charset="0"/>
                <a:cs typeface="Times New Roman" panose="02020603050405020304" pitchFamily="18" charset="0"/>
              </a:rPr>
              <a:t>Đáp số: 46 cây.</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508706" y="1818971"/>
            <a:ext cx="1633781" cy="646331"/>
          </a:xfrm>
          <a:prstGeom prst="rect">
            <a:avLst/>
          </a:prstGeom>
        </p:spPr>
        <p:txBody>
          <a:bodyPr wrap="none">
            <a:spAutoFit/>
          </a:bodyPr>
          <a:lstStyle/>
          <a:p>
            <a:r>
              <a:rPr lang="nl-NL" sz="3600" dirty="0">
                <a:latin typeface="Times New Roman" panose="02020603050405020304" pitchFamily="18" charset="0"/>
                <a:cs typeface="Times New Roman" panose="02020603050405020304" pitchFamily="18" charset="0"/>
              </a:rPr>
              <a:t>Bài </a:t>
            </a:r>
            <a:r>
              <a:rPr lang="nl-NL" sz="3600" dirty="0" smtClean="0">
                <a:latin typeface="Times New Roman" panose="02020603050405020304" pitchFamily="18" charset="0"/>
                <a:cs typeface="Times New Roman" panose="02020603050405020304" pitchFamily="18" charset="0"/>
              </a:rPr>
              <a:t>giải</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7382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69100" y="0"/>
            <a:ext cx="11855885" cy="2843408"/>
          </a:xfrm>
        </p:spPr>
        <p:txBody>
          <a:bodyPr>
            <a:normAutofit fontScale="90000"/>
          </a:bodyPr>
          <a:lstStyle/>
          <a:p>
            <a:r>
              <a:rPr lang="en-US" sz="3600" b="1" dirty="0" err="1">
                <a:solidFill>
                  <a:srgbClr val="2F14F4"/>
                </a:solidFill>
                <a:latin typeface="Times New Roman" panose="02020603050405020304" pitchFamily="18" charset="0"/>
                <a:cs typeface="Times New Roman" panose="02020603050405020304" pitchFamily="18" charset="0"/>
              </a:rPr>
              <a:t>Bài</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4: Nam </a:t>
            </a:r>
            <a:r>
              <a:rPr lang="en-US" sz="3600" b="1" dirty="0" err="1" smtClean="0">
                <a:solidFill>
                  <a:srgbClr val="2F14F4"/>
                </a:solidFill>
                <a:latin typeface="Times New Roman" panose="02020603050405020304" pitchFamily="18" charset="0"/>
                <a:cs typeface="Times New Roman" panose="02020603050405020304" pitchFamily="18" charset="0"/>
              </a:rPr>
              <a:t>cùng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các</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bạn</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đang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chơi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trò</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chơi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Tìm</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mật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khẩu</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vào</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cung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điện</a:t>
            </a:r>
            <a:r>
              <a:rPr lang="en-US" sz="3600" b="1" dirty="0" smtClean="0">
                <a:solidFill>
                  <a:srgbClr val="2F14F4"/>
                </a:solidFill>
                <a:latin typeface="Times New Roman" panose="02020603050405020304" pitchFamily="18" charset="0"/>
                <a:cs typeface="Times New Roman" panose="02020603050405020304" pitchFamily="18" charset="0"/>
              </a:rPr>
              <a:t> do </a:t>
            </a:r>
            <a:r>
              <a:rPr lang="en-US" sz="3600" b="1" dirty="0" err="1" smtClean="0">
                <a:solidFill>
                  <a:srgbClr val="2F14F4"/>
                </a:solidFill>
                <a:latin typeface="Times New Roman" panose="02020603050405020304" pitchFamily="18" charset="0"/>
                <a:cs typeface="Times New Roman" panose="02020603050405020304" pitchFamily="18" charset="0"/>
              </a:rPr>
              <a:t>Rô-bốt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tổ</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chức</a:t>
            </a:r>
            <a:r>
              <a:rPr lang="en-US" sz="3600" b="1" dirty="0" smtClean="0">
                <a:solidFill>
                  <a:srgbClr val="2F14F4"/>
                </a:solidFill>
                <a:latin typeface="Times New Roman" panose="02020603050405020304" pitchFamily="18" charset="0"/>
                <a:cs typeface="Times New Roman" panose="02020603050405020304" pitchFamily="18" charset="0"/>
              </a:rPr>
              <a:t>, Nam </a:t>
            </a:r>
            <a:r>
              <a:rPr lang="en-US" sz="3600" b="1" dirty="0" err="1" smtClean="0">
                <a:solidFill>
                  <a:srgbClr val="2F14F4"/>
                </a:solidFill>
                <a:latin typeface="Times New Roman" panose="02020603050405020304" pitchFamily="18" charset="0"/>
                <a:cs typeface="Times New Roman" panose="02020603050405020304" pitchFamily="18" charset="0"/>
              </a:rPr>
              <a:t>hỏi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Rô-bốt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Rô-bốt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mật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khẩu</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là</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gì</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nhỉ</a:t>
            </a:r>
            <a:r>
              <a:rPr lang="en-US" sz="3600" b="1" dirty="0" smtClean="0">
                <a:solidFill>
                  <a:srgbClr val="2F14F4"/>
                </a:solidFill>
                <a:latin typeface="Times New Roman" panose="02020603050405020304" pitchFamily="18" charset="0"/>
                <a:cs typeface="Times New Roman" panose="02020603050405020304" pitchFamily="18" charset="0"/>
              </a:rPr>
              <a:t>?</a:t>
            </a:r>
            <a:br>
              <a:rPr lang="en-US" sz="3600" b="1" dirty="0" smtClean="0">
                <a:solidFill>
                  <a:srgbClr val="2F14F4"/>
                </a:solidFill>
                <a:latin typeface="Times New Roman" panose="02020603050405020304" pitchFamily="18" charset="0"/>
                <a:cs typeface="Times New Roman" panose="02020603050405020304" pitchFamily="18" charset="0"/>
              </a:rPr>
            </a:br>
            <a:r>
              <a:rPr lang="en-US" sz="3600" b="1" dirty="0" err="1" smtClean="0">
                <a:solidFill>
                  <a:srgbClr val="2F14F4"/>
                </a:solidFill>
                <a:latin typeface="Times New Roman" panose="02020603050405020304" pitchFamily="18" charset="0"/>
                <a:cs typeface="Times New Roman" panose="02020603050405020304" pitchFamily="18" charset="0"/>
              </a:rPr>
              <a:t>Rô</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bốt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trả</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lời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Mật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khẩu</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là</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trung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bình</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cộng</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của</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các</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có</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ba</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chữ</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mà</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mỗi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có</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cả</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ba</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chữ</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ghi</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trên</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ba</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tấm</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thẻ</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số</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này</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đây</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Em</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hãy</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giúp</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các</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bạn</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tìm</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mật</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khẩu</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err="1" smtClean="0">
                <a:solidFill>
                  <a:srgbClr val="2F14F4"/>
                </a:solidFill>
                <a:latin typeface="Times New Roman" panose="02020603050405020304" pitchFamily="18" charset="0"/>
                <a:cs typeface="Times New Roman" panose="02020603050405020304" pitchFamily="18" charset="0"/>
              </a:rPr>
              <a:t>nhé</a:t>
            </a:r>
            <a:r>
              <a:rPr lang="en-US" sz="3600" b="1" dirty="0" smtClean="0">
                <a:solidFill>
                  <a:srgbClr val="2F14F4"/>
                </a:solidFill>
                <a:latin typeface="Times New Roman" panose="02020603050405020304" pitchFamily="18" charset="0"/>
                <a:cs typeface="Times New Roman" panose="02020603050405020304" pitchFamily="18" charset="0"/>
              </a:rPr>
              <a:t>.</a:t>
            </a:r>
            <a:endParaRPr lang="en-US" sz="3600" dirty="0">
              <a:solidFill>
                <a:srgbClr val="2F14F4"/>
              </a:solidFill>
              <a:latin typeface="Times New Roman" panose="02020603050405020304" pitchFamily="18" charset="0"/>
              <a:cs typeface="Times New Roman" panose="02020603050405020304" pitchFamily="18" charset="0"/>
            </a:endParaRP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272" y="2683310"/>
            <a:ext cx="7086600" cy="1525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215025" y="4215008"/>
            <a:ext cx="8204548" cy="2308324"/>
          </a:xfrm>
          <a:prstGeom prst="rect">
            <a:avLst/>
          </a:prstGeom>
        </p:spPr>
        <p:txBody>
          <a:bodyPr wrap="square">
            <a:spAutoFit/>
          </a:bodyPr>
          <a:lstStyle/>
          <a:p>
            <a:r>
              <a:rPr lang="nl-NL" sz="3600" b="1" dirty="0">
                <a:solidFill>
                  <a:srgbClr val="FF0000"/>
                </a:solidFill>
                <a:latin typeface="Times New Roman" panose="02020603050405020304" pitchFamily="18" charset="0"/>
                <a:cs typeface="Times New Roman" panose="02020603050405020304" pitchFamily="18" charset="0"/>
              </a:rPr>
              <a:t>Các số có 3 chữ số ghi trên 3 tấm thẻ là: 507, 570, 705, 750.</a:t>
            </a:r>
            <a:endParaRPr lang="en-US" sz="3600" b="1" dirty="0">
              <a:solidFill>
                <a:srgbClr val="FF0000"/>
              </a:solidFill>
              <a:latin typeface="Times New Roman" panose="02020603050405020304" pitchFamily="18" charset="0"/>
              <a:cs typeface="Times New Roman" panose="02020603050405020304" pitchFamily="18" charset="0"/>
            </a:endParaRPr>
          </a:p>
          <a:p>
            <a:r>
              <a:rPr lang="nl-NL" sz="3600" b="1" dirty="0">
                <a:solidFill>
                  <a:srgbClr val="FF0000"/>
                </a:solidFill>
                <a:latin typeface="Times New Roman" panose="02020603050405020304" pitchFamily="18" charset="0"/>
                <a:cs typeface="Times New Roman" panose="02020603050405020304" pitchFamily="18" charset="0"/>
              </a:rPr>
              <a:t>Trung bình cộng các số các số là:</a:t>
            </a:r>
            <a:endParaRPr lang="en-US" sz="3600" b="1" dirty="0">
              <a:solidFill>
                <a:srgbClr val="FF0000"/>
              </a:solidFill>
              <a:latin typeface="Times New Roman" panose="02020603050405020304" pitchFamily="18" charset="0"/>
              <a:cs typeface="Times New Roman" panose="02020603050405020304" pitchFamily="18" charset="0"/>
            </a:endParaRPr>
          </a:p>
          <a:p>
            <a:r>
              <a:rPr lang="nl-NL" sz="3600" b="1" dirty="0">
                <a:solidFill>
                  <a:srgbClr val="FF0000"/>
                </a:solidFill>
                <a:latin typeface="Times New Roman" panose="02020603050405020304" pitchFamily="18" charset="0"/>
                <a:cs typeface="Times New Roman" panose="02020603050405020304" pitchFamily="18" charset="0"/>
              </a:rPr>
              <a:t>(507+ 570 + 705 + 750) : 4 = 633</a:t>
            </a:r>
            <a:endParaRPr lang="en-US" sz="36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707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 calcmode="lin" valueType="num">
                                      <p:cBhvr>
                                        <p:cTn id="14" dur="500" fill="hold"/>
                                        <p:tgtEl>
                                          <p:spTgt spid="3075"/>
                                        </p:tgtEl>
                                        <p:attrNameLst>
                                          <p:attrName>ppt_w</p:attrName>
                                        </p:attrNameLst>
                                      </p:cBhvr>
                                      <p:tavLst>
                                        <p:tav tm="0">
                                          <p:val>
                                            <p:fltVal val="0"/>
                                          </p:val>
                                        </p:tav>
                                        <p:tav tm="100000">
                                          <p:val>
                                            <p:strVal val="#ppt_w"/>
                                          </p:val>
                                        </p:tav>
                                      </p:tavLst>
                                    </p:anim>
                                    <p:anim calcmode="lin" valueType="num">
                                      <p:cBhvr>
                                        <p:cTn id="15" dur="500" fill="hold"/>
                                        <p:tgtEl>
                                          <p:spTgt spid="3075"/>
                                        </p:tgtEl>
                                        <p:attrNameLst>
                                          <p:attrName>ppt_h</p:attrName>
                                        </p:attrNameLst>
                                      </p:cBhvr>
                                      <p:tavLst>
                                        <p:tav tm="0">
                                          <p:val>
                                            <p:fltVal val="0"/>
                                          </p:val>
                                        </p:tav>
                                        <p:tav tm="100000">
                                          <p:val>
                                            <p:strVal val="#ppt_h"/>
                                          </p:val>
                                        </p:tav>
                                      </p:tavLst>
                                    </p:anim>
                                    <p:animEffect transition="in" filter="fade">
                                      <p:cBhvr>
                                        <p:cTn id="16" dur="500"/>
                                        <p:tgtEl>
                                          <p:spTgt spid="3075"/>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rgbClr val="2F14F4"/>
                </a:solidFill>
                <a:latin typeface="Times New Roman" panose="02020603050405020304" pitchFamily="18" charset="0"/>
                <a:cs typeface="Times New Roman" panose="02020603050405020304" pitchFamily="18" charset="0"/>
              </a:rPr>
              <a:t>VẬN DỤNG:</a:t>
            </a:r>
          </a:p>
        </p:txBody>
      </p:sp>
      <p:sp>
        <p:nvSpPr>
          <p:cNvPr id="3" name="Content Placeholder 2"/>
          <p:cNvSpPr>
            <a:spLocks noGrp="1"/>
          </p:cNvSpPr>
          <p:nvPr>
            <p:ph idx="1"/>
          </p:nvPr>
        </p:nvSpPr>
        <p:spPr>
          <a:xfrm>
            <a:off x="838200" y="1825625"/>
            <a:ext cx="10515600" cy="665327"/>
          </a:xfrm>
        </p:spPr>
        <p:txBody>
          <a:bodyPr>
            <a:normAutofit/>
          </a:bodyPr>
          <a:lstStyle/>
          <a:p>
            <a:pPr marL="0" indent="0">
              <a:buNone/>
            </a:pPr>
            <a:r>
              <a:rPr lang="en-US" sz="3600" b="1" dirty="0">
                <a:solidFill>
                  <a:srgbClr val="2F14F4"/>
                </a:solidFill>
                <a:latin typeface="Times New Roman" panose="02020603050405020304" pitchFamily="18" charset="0"/>
                <a:cs typeface="Times New Roman" panose="02020603050405020304" pitchFamily="18" charset="0"/>
              </a:rPr>
              <a:t>9600 : </a:t>
            </a:r>
            <a:r>
              <a:rPr lang="en-US" sz="3600" b="1" dirty="0" smtClean="0">
                <a:solidFill>
                  <a:srgbClr val="2F14F4"/>
                </a:solidFill>
                <a:latin typeface="Times New Roman" panose="02020603050405020304" pitchFamily="18" charset="0"/>
                <a:cs typeface="Times New Roman" panose="02020603050405020304" pitchFamily="18" charset="0"/>
              </a:rPr>
              <a:t>30                             5505 </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55</a:t>
            </a:r>
            <a:endParaRPr lang="en-US" sz="3600" b="1" dirty="0">
              <a:solidFill>
                <a:srgbClr val="2F14F4"/>
              </a:solidFill>
              <a:latin typeface="Times New Roman" panose="02020603050405020304" pitchFamily="18" charset="0"/>
              <a:cs typeface="Times New Roman" panose="02020603050405020304" pitchFamily="18" charset="0"/>
            </a:endParaRPr>
          </a:p>
          <a:p>
            <a:pPr marL="0" indent="0">
              <a:buNone/>
            </a:pPr>
            <a:endParaRPr lang="en-US" sz="5400" dirty="0"/>
          </a:p>
        </p:txBody>
      </p:sp>
      <p:grpSp>
        <p:nvGrpSpPr>
          <p:cNvPr id="21" name="Group 20">
            <a:extLst>
              <a:ext uri="{FF2B5EF4-FFF2-40B4-BE49-F238E27FC236}">
                <a16:creationId xmlns:a16="http://schemas.microsoft.com/office/drawing/2014/main" xmlns="" id="{1407447A-DA53-5052-6475-D34810EF03EF}"/>
              </a:ext>
            </a:extLst>
          </p:cNvPr>
          <p:cNvGrpSpPr/>
          <p:nvPr/>
        </p:nvGrpSpPr>
        <p:grpSpPr>
          <a:xfrm>
            <a:off x="1084489" y="2935888"/>
            <a:ext cx="3075214" cy="2862322"/>
            <a:chOff x="1084489" y="2935888"/>
            <a:chExt cx="3075214" cy="2862322"/>
          </a:xfrm>
        </p:grpSpPr>
        <p:sp>
          <p:nvSpPr>
            <p:cNvPr id="5" name="TextBox 4">
              <a:extLst>
                <a:ext uri="{FF2B5EF4-FFF2-40B4-BE49-F238E27FC236}">
                  <a16:creationId xmlns:a16="http://schemas.microsoft.com/office/drawing/2014/main" xmlns="" id="{326DD041-06BA-C6A1-0D6B-4131D2FEA34A}"/>
                </a:ext>
              </a:extLst>
            </p:cNvPr>
            <p:cNvSpPr txBox="1"/>
            <p:nvPr/>
          </p:nvSpPr>
          <p:spPr>
            <a:xfrm>
              <a:off x="1084489" y="2935888"/>
              <a:ext cx="3075214" cy="2862322"/>
            </a:xfrm>
            <a:prstGeom prst="rect">
              <a:avLst/>
            </a:prstGeom>
            <a:noFill/>
            <a:ln>
              <a:solidFill>
                <a:srgbClr val="2F14F4"/>
              </a:solidFill>
            </a:ln>
          </p:spPr>
          <p:txBody>
            <a:bodyPr wrap="square">
              <a:spAutoFit/>
            </a:bodyPr>
            <a:lstStyle/>
            <a:p>
              <a:pPr marL="742950" indent="-742950">
                <a:buAutoNum type="arabicPlain" startAt="9600"/>
              </a:pP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30</a:t>
              </a:r>
              <a:endParaRPr lang="en-US" sz="3600" b="1" dirty="0">
                <a:solidFill>
                  <a:srgbClr val="2F14F4"/>
                </a:solidFill>
                <a:latin typeface="Times New Roman" panose="02020603050405020304" pitchFamily="18" charset="0"/>
                <a:cs typeface="Times New Roman" panose="02020603050405020304" pitchFamily="18" charset="0"/>
              </a:endParaRPr>
            </a:p>
            <a:p>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 60      320</a:t>
              </a:r>
              <a:endParaRPr lang="en-US" sz="3600" b="1" dirty="0">
                <a:solidFill>
                  <a:srgbClr val="2F14F4"/>
                </a:solidFill>
                <a:latin typeface="Times New Roman" panose="02020603050405020304" pitchFamily="18" charset="0"/>
                <a:cs typeface="Times New Roman" panose="02020603050405020304" pitchFamily="18" charset="0"/>
              </a:endParaRPr>
            </a:p>
            <a:p>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00</a:t>
              </a:r>
              <a:endParaRPr lang="en-US" sz="3600" b="1" dirty="0">
                <a:solidFill>
                  <a:srgbClr val="2F14F4"/>
                </a:solidFill>
                <a:latin typeface="Times New Roman" panose="02020603050405020304" pitchFamily="18" charset="0"/>
                <a:cs typeface="Times New Roman" panose="02020603050405020304" pitchFamily="18" charset="0"/>
              </a:endParaRPr>
            </a:p>
            <a:p>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0</a:t>
              </a:r>
              <a:endParaRPr lang="en-US" sz="3600" b="1" dirty="0">
                <a:solidFill>
                  <a:srgbClr val="2F14F4"/>
                </a:solidFill>
                <a:latin typeface="Times New Roman" panose="02020603050405020304" pitchFamily="18" charset="0"/>
                <a:cs typeface="Times New Roman" panose="02020603050405020304" pitchFamily="18" charset="0"/>
              </a:endParaRPr>
            </a:p>
            <a:p>
              <a:r>
                <a:rPr lang="en-US" sz="3600" b="1" dirty="0">
                  <a:solidFill>
                    <a:srgbClr val="2F14F4"/>
                  </a:solidFill>
                  <a:latin typeface="Times New Roman" panose="02020603050405020304" pitchFamily="18" charset="0"/>
                  <a:cs typeface="Times New Roman" panose="02020603050405020304" pitchFamily="18" charset="0"/>
                </a:rPr>
                <a:t>    </a:t>
              </a:r>
              <a:endParaRPr lang="en-US" sz="3600" dirty="0"/>
            </a:p>
          </p:txBody>
        </p:sp>
        <p:grpSp>
          <p:nvGrpSpPr>
            <p:cNvPr id="16" name="Group 15">
              <a:extLst>
                <a:ext uri="{FF2B5EF4-FFF2-40B4-BE49-F238E27FC236}">
                  <a16:creationId xmlns:a16="http://schemas.microsoft.com/office/drawing/2014/main" xmlns="" id="{419DD711-F37E-8A17-5C59-BD079BE0D03B}"/>
                </a:ext>
              </a:extLst>
            </p:cNvPr>
            <p:cNvGrpSpPr/>
            <p:nvPr/>
          </p:nvGrpSpPr>
          <p:grpSpPr>
            <a:xfrm>
              <a:off x="2277836" y="3140523"/>
              <a:ext cx="1016509" cy="881742"/>
              <a:chOff x="2277836" y="3140523"/>
              <a:chExt cx="1016509" cy="881742"/>
            </a:xfrm>
          </p:grpSpPr>
          <p:cxnSp>
            <p:nvCxnSpPr>
              <p:cNvPr id="12" name="Straight Connector 11">
                <a:extLst>
                  <a:ext uri="{FF2B5EF4-FFF2-40B4-BE49-F238E27FC236}">
                    <a16:creationId xmlns:a16="http://schemas.microsoft.com/office/drawing/2014/main" xmlns="" id="{41B8E82B-B4FA-C977-A8AD-000347A15682}"/>
                  </a:ext>
                </a:extLst>
              </p:cNvPr>
              <p:cNvCxnSpPr/>
              <p:nvPr/>
            </p:nvCxnSpPr>
            <p:spPr>
              <a:xfrm>
                <a:off x="2396212" y="3140523"/>
                <a:ext cx="0" cy="881742"/>
              </a:xfrm>
              <a:prstGeom prst="line">
                <a:avLst/>
              </a:prstGeom>
              <a:ln w="38100">
                <a:solidFill>
                  <a:srgbClr val="2F14F4"/>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D2921CF6-F0FE-A62C-CB8E-B69430EBF095}"/>
                  </a:ext>
                </a:extLst>
              </p:cNvPr>
              <p:cNvCxnSpPr>
                <a:cxnSpLocks/>
              </p:cNvCxnSpPr>
              <p:nvPr/>
            </p:nvCxnSpPr>
            <p:spPr>
              <a:xfrm>
                <a:off x="2277836" y="3581394"/>
                <a:ext cx="1016509" cy="0"/>
              </a:xfrm>
              <a:prstGeom prst="line">
                <a:avLst/>
              </a:prstGeom>
              <a:ln w="38100">
                <a:solidFill>
                  <a:srgbClr val="2F14F4"/>
                </a:solidFill>
              </a:ln>
            </p:spPr>
            <p:style>
              <a:lnRef idx="1">
                <a:schemeClr val="accent1"/>
              </a:lnRef>
              <a:fillRef idx="0">
                <a:schemeClr val="accent1"/>
              </a:fillRef>
              <a:effectRef idx="0">
                <a:schemeClr val="accent1"/>
              </a:effectRef>
              <a:fontRef idx="minor">
                <a:schemeClr val="tx1"/>
              </a:fontRef>
            </p:style>
          </p:cxnSp>
        </p:grpSp>
      </p:grpSp>
      <p:sp>
        <p:nvSpPr>
          <p:cNvPr id="17" name="TextBox 16">
            <a:extLst>
              <a:ext uri="{FF2B5EF4-FFF2-40B4-BE49-F238E27FC236}">
                <a16:creationId xmlns:a16="http://schemas.microsoft.com/office/drawing/2014/main" xmlns="" id="{517201B0-3C9E-1B86-E01E-E75CEA1AB67B}"/>
              </a:ext>
            </a:extLst>
          </p:cNvPr>
          <p:cNvSpPr txBox="1"/>
          <p:nvPr/>
        </p:nvSpPr>
        <p:spPr>
          <a:xfrm>
            <a:off x="6879771" y="2935888"/>
            <a:ext cx="3075214" cy="2862322"/>
          </a:xfrm>
          <a:prstGeom prst="rect">
            <a:avLst/>
          </a:prstGeom>
          <a:noFill/>
          <a:ln>
            <a:solidFill>
              <a:srgbClr val="2F14F4"/>
            </a:solidFill>
          </a:ln>
        </p:spPr>
        <p:txBody>
          <a:bodyPr wrap="square">
            <a:spAutoFit/>
          </a:bodyPr>
          <a:lstStyle/>
          <a:p>
            <a:r>
              <a:rPr lang="en-US" sz="3600" b="1" dirty="0" smtClean="0">
                <a:solidFill>
                  <a:srgbClr val="2F14F4"/>
                </a:solidFill>
                <a:latin typeface="Times New Roman" panose="02020603050405020304" pitchFamily="18" charset="0"/>
                <a:cs typeface="Times New Roman" panose="02020603050405020304" pitchFamily="18" charset="0"/>
              </a:rPr>
              <a:t>5505      50</a:t>
            </a:r>
            <a:endParaRPr lang="en-US" sz="3600" b="1" dirty="0">
              <a:solidFill>
                <a:srgbClr val="2F14F4"/>
              </a:solidFill>
              <a:latin typeface="Times New Roman" panose="02020603050405020304" pitchFamily="18" charset="0"/>
              <a:cs typeface="Times New Roman" panose="02020603050405020304" pitchFamily="18" charset="0"/>
            </a:endParaRPr>
          </a:p>
          <a:p>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 </a:t>
            </a:r>
            <a:r>
              <a:rPr lang="en-US" sz="3600" b="1" dirty="0">
                <a:solidFill>
                  <a:srgbClr val="2F14F4"/>
                </a:solidFill>
                <a:latin typeface="Times New Roman" panose="02020603050405020304" pitchFamily="18" charset="0"/>
                <a:cs typeface="Times New Roman" panose="02020603050405020304" pitchFamily="18" charset="0"/>
              </a:rPr>
              <a:t>5</a:t>
            </a:r>
            <a:r>
              <a:rPr lang="en-US" sz="3600" b="1" dirty="0" smtClean="0">
                <a:solidFill>
                  <a:srgbClr val="2F14F4"/>
                </a:solidFill>
                <a:latin typeface="Times New Roman" panose="02020603050405020304" pitchFamily="18" charset="0"/>
                <a:cs typeface="Times New Roman" panose="02020603050405020304" pitchFamily="18" charset="0"/>
              </a:rPr>
              <a:t>0        110</a:t>
            </a:r>
            <a:endParaRPr lang="en-US" sz="3600" b="1" dirty="0">
              <a:solidFill>
                <a:srgbClr val="2F14F4"/>
              </a:solidFill>
              <a:latin typeface="Times New Roman" panose="02020603050405020304" pitchFamily="18" charset="0"/>
              <a:cs typeface="Times New Roman" panose="02020603050405020304" pitchFamily="18" charset="0"/>
            </a:endParaRPr>
          </a:p>
          <a:p>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  05</a:t>
            </a:r>
            <a:endParaRPr lang="en-US" sz="3600" b="1" dirty="0">
              <a:solidFill>
                <a:srgbClr val="2F14F4"/>
              </a:solidFill>
              <a:latin typeface="Times New Roman" panose="02020603050405020304" pitchFamily="18" charset="0"/>
              <a:cs typeface="Times New Roman" panose="02020603050405020304" pitchFamily="18" charset="0"/>
            </a:endParaRPr>
          </a:p>
          <a:p>
            <a:r>
              <a:rPr lang="en-US" sz="3600" b="1" dirty="0">
                <a:solidFill>
                  <a:srgbClr val="2F14F4"/>
                </a:solidFill>
                <a:latin typeface="Times New Roman" panose="02020603050405020304" pitchFamily="18" charset="0"/>
                <a:cs typeface="Times New Roman" panose="02020603050405020304" pitchFamily="18" charset="0"/>
              </a:rPr>
              <a:t>    </a:t>
            </a:r>
            <a:r>
              <a:rPr lang="en-US" sz="3600" b="1" dirty="0" smtClean="0">
                <a:solidFill>
                  <a:srgbClr val="2F14F4"/>
                </a:solidFill>
                <a:latin typeface="Times New Roman" panose="02020603050405020304" pitchFamily="18" charset="0"/>
                <a:cs typeface="Times New Roman" panose="02020603050405020304" pitchFamily="18" charset="0"/>
              </a:rPr>
              <a:t>  5</a:t>
            </a:r>
            <a:endParaRPr lang="en-US" sz="3600" b="1" dirty="0">
              <a:solidFill>
                <a:srgbClr val="2F14F4"/>
              </a:solidFill>
              <a:latin typeface="Times New Roman" panose="02020603050405020304" pitchFamily="18" charset="0"/>
              <a:cs typeface="Times New Roman" panose="02020603050405020304" pitchFamily="18" charset="0"/>
            </a:endParaRPr>
          </a:p>
          <a:p>
            <a:r>
              <a:rPr lang="en-US" sz="3600" b="1" dirty="0">
                <a:solidFill>
                  <a:srgbClr val="2F14F4"/>
                </a:solidFill>
                <a:latin typeface="Times New Roman" panose="02020603050405020304" pitchFamily="18" charset="0"/>
                <a:cs typeface="Times New Roman" panose="02020603050405020304" pitchFamily="18" charset="0"/>
              </a:rPr>
              <a:t>      </a:t>
            </a:r>
            <a:endParaRPr lang="en-US" sz="3600" dirty="0"/>
          </a:p>
        </p:txBody>
      </p:sp>
      <p:grpSp>
        <p:nvGrpSpPr>
          <p:cNvPr id="18" name="Group 17">
            <a:extLst>
              <a:ext uri="{FF2B5EF4-FFF2-40B4-BE49-F238E27FC236}">
                <a16:creationId xmlns:a16="http://schemas.microsoft.com/office/drawing/2014/main" xmlns="" id="{E176FDA3-7AEE-AF18-95BA-88FB72EE7A3F}"/>
              </a:ext>
            </a:extLst>
          </p:cNvPr>
          <p:cNvGrpSpPr/>
          <p:nvPr/>
        </p:nvGrpSpPr>
        <p:grpSpPr>
          <a:xfrm>
            <a:off x="8279955" y="3140523"/>
            <a:ext cx="1515833" cy="881742"/>
            <a:chOff x="4482193" y="3216729"/>
            <a:chExt cx="1515833" cy="881742"/>
          </a:xfrm>
        </p:grpSpPr>
        <p:cxnSp>
          <p:nvCxnSpPr>
            <p:cNvPr id="19" name="Straight Connector 18">
              <a:extLst>
                <a:ext uri="{FF2B5EF4-FFF2-40B4-BE49-F238E27FC236}">
                  <a16:creationId xmlns:a16="http://schemas.microsoft.com/office/drawing/2014/main" xmlns="" id="{CA50563D-D607-A6A2-5E2E-4CD4C454EF88}"/>
                </a:ext>
              </a:extLst>
            </p:cNvPr>
            <p:cNvCxnSpPr/>
            <p:nvPr/>
          </p:nvCxnSpPr>
          <p:spPr>
            <a:xfrm>
              <a:off x="4558393" y="3216729"/>
              <a:ext cx="0" cy="881742"/>
            </a:xfrm>
            <a:prstGeom prst="line">
              <a:avLst/>
            </a:prstGeom>
            <a:ln w="38100">
              <a:solidFill>
                <a:srgbClr val="2F14F4"/>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C415A965-771F-A78E-E52B-46641EA85D3F}"/>
                </a:ext>
              </a:extLst>
            </p:cNvPr>
            <p:cNvCxnSpPr>
              <a:cxnSpLocks/>
            </p:cNvCxnSpPr>
            <p:nvPr/>
          </p:nvCxnSpPr>
          <p:spPr>
            <a:xfrm>
              <a:off x="4482193" y="3581394"/>
              <a:ext cx="1515833" cy="0"/>
            </a:xfrm>
            <a:prstGeom prst="line">
              <a:avLst/>
            </a:prstGeom>
            <a:ln w="38100">
              <a:solidFill>
                <a:srgbClr val="2F14F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43668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1000"/>
                                        <p:tgtEl>
                                          <p:spTgt spid="18"/>
                                        </p:tgtEl>
                                      </p:cBhvr>
                                    </p:animEffect>
                                    <p:anim calcmode="lin" valueType="num">
                                      <p:cBhvr>
                                        <p:cTn id="31" dur="1000" fill="hold"/>
                                        <p:tgtEl>
                                          <p:spTgt spid="18"/>
                                        </p:tgtEl>
                                        <p:attrNameLst>
                                          <p:attrName>ppt_x</p:attrName>
                                        </p:attrNameLst>
                                      </p:cBhvr>
                                      <p:tavLst>
                                        <p:tav tm="0">
                                          <p:val>
                                            <p:strVal val="#ppt_x"/>
                                          </p:val>
                                        </p:tav>
                                        <p:tav tm="100000">
                                          <p:val>
                                            <p:strVal val="#ppt_x"/>
                                          </p:val>
                                        </p:tav>
                                      </p:tavLst>
                                    </p:anim>
                                    <p:anim calcmode="lin" valueType="num">
                                      <p:cBhvr>
                                        <p:cTn id="3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6.5|2.4|0.5|0.5|0.5|0.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TotalTime>
  <Words>436</Words>
  <Application>Microsoft Office PowerPoint</Application>
  <PresentationFormat>Custom</PresentationFormat>
  <Paragraphs>119</Paragraphs>
  <Slides>9</Slides>
  <Notes>2</Notes>
  <HiddenSlides>0</HiddenSlides>
  <MMClips>0</MMClips>
  <ScaleCrop>false</ScaleCrop>
  <HeadingPairs>
    <vt:vector size="4" baseType="variant">
      <vt:variant>
        <vt:lpstr>Theme</vt:lpstr>
      </vt:variant>
      <vt:variant>
        <vt:i4>4</vt:i4>
      </vt:variant>
      <vt:variant>
        <vt:lpstr>Slide Titles</vt:lpstr>
      </vt:variant>
      <vt:variant>
        <vt:i4>9</vt:i4>
      </vt:variant>
    </vt:vector>
  </HeadingPairs>
  <TitlesOfParts>
    <vt:vector size="13" baseType="lpstr">
      <vt:lpstr>Office Theme</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Bài 2: Đúng ghi Đ, sai ghi S.  </vt:lpstr>
      <vt:lpstr>Bài 3: Lớp 4A trồng được 45 cây, lớp 4B trồng được 49 cây .Số cây trồng được của lớp 4C ít hơn trung bình cộng số cây trồng được của hai lớp 4A và 4B là 3 cây.Hỏi trung bình mỗi lớp trồng được bao nhiêu cây?</vt:lpstr>
      <vt:lpstr>Bài 4: Nam cùng các bạn đang chơi trò chơi Tìm mật khẩu vào cung điện do Rô-bốt tổ chức, Nam hỏi Rô-bốt: Rô-bốt mật khẩu là gì nhỉ? Rô- bốt trả lời: Mật khẩu là số trung bình cộng của các số có ba chữ số mà mỗi số có cả ba chữ số ghi trên ba tấm thẻ số này đây. Em hãy giúp các bạn tìm mật khẩu nhé.</vt:lpstr>
      <vt:lpstr>VẬN DỤNG:</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Windows User</cp:lastModifiedBy>
  <cp:revision>20</cp:revision>
  <dcterms:created xsi:type="dcterms:W3CDTF">2022-08-28T14:21:15Z</dcterms:created>
  <dcterms:modified xsi:type="dcterms:W3CDTF">2023-07-20T08:15:02Z</dcterms:modified>
</cp:coreProperties>
</file>