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1" r:id="rId3"/>
    <p:sldId id="3851" r:id="rId4"/>
    <p:sldId id="3852" r:id="rId5"/>
    <p:sldId id="293" r:id="rId6"/>
    <p:sldId id="294" r:id="rId7"/>
    <p:sldId id="295" r:id="rId8"/>
    <p:sldId id="296" r:id="rId9"/>
    <p:sldId id="297" r:id="rId10"/>
    <p:sldId id="298" r:id="rId11"/>
    <p:sldId id="261" r:id="rId12"/>
    <p:sldId id="3853" r:id="rId13"/>
    <p:sldId id="258" r:id="rId14"/>
    <p:sldId id="259" r:id="rId15"/>
    <p:sldId id="262" r:id="rId16"/>
    <p:sldId id="263" r:id="rId17"/>
    <p:sldId id="264" r:id="rId18"/>
    <p:sldId id="260" r:id="rId19"/>
  </p:sldIdLst>
  <p:sldSz cx="16276638" cy="9144000"/>
  <p:notesSz cx="6858000" cy="9144000"/>
  <p:custDataLst>
    <p:tags r:id="rId21"/>
  </p:custDataLst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2EAA3C"/>
    <a:srgbClr val="975C20"/>
    <a:srgbClr val="693204"/>
    <a:srgbClr val="35A93B"/>
    <a:srgbClr val="EEAAD7"/>
    <a:srgbClr val="1C963E"/>
    <a:srgbClr val="B90627"/>
    <a:srgbClr val="219A3D"/>
    <a:srgbClr val="FF4B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804" y="54"/>
      </p:cViewPr>
      <p:guideLst>
        <p:guide orient="horz" pos="2880"/>
        <p:guide pos="5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uyen Thi Diep" userId="5243757b-f203-45ce-b598-1e8ade989771" providerId="ADAL" clId="{A6F8BAB1-AE1F-4843-BEC4-AAF0A1AE1D75}"/>
    <pc:docChg chg="modSld">
      <pc:chgData name="Nguyen Thi Diep" userId="5243757b-f203-45ce-b598-1e8ade989771" providerId="ADAL" clId="{A6F8BAB1-AE1F-4843-BEC4-AAF0A1AE1D75}" dt="2023-07-22T02:38:52.488" v="193" actId="20577"/>
      <pc:docMkLst>
        <pc:docMk/>
      </pc:docMkLst>
      <pc:sldChg chg="modSp mod">
        <pc:chgData name="Nguyen Thi Diep" userId="5243757b-f203-45ce-b598-1e8ade989771" providerId="ADAL" clId="{A6F8BAB1-AE1F-4843-BEC4-AAF0A1AE1D75}" dt="2023-07-22T02:36:29.076" v="142" actId="20577"/>
        <pc:sldMkLst>
          <pc:docMk/>
          <pc:sldMk cId="1760619153" sldId="294"/>
        </pc:sldMkLst>
        <pc:spChg chg="mod">
          <ac:chgData name="Nguyen Thi Diep" userId="5243757b-f203-45ce-b598-1e8ade989771" providerId="ADAL" clId="{A6F8BAB1-AE1F-4843-BEC4-AAF0A1AE1D75}" dt="2023-07-22T02:36:22.029" v="135" actId="1076"/>
          <ac:spMkLst>
            <pc:docMk/>
            <pc:sldMk cId="1760619153" sldId="294"/>
            <ac:spMk id="15" creationId="{00000000-0000-0000-0000-000000000000}"/>
          </ac:spMkLst>
        </pc:spChg>
        <pc:spChg chg="mod">
          <ac:chgData name="Nguyen Thi Diep" userId="5243757b-f203-45ce-b598-1e8ade989771" providerId="ADAL" clId="{A6F8BAB1-AE1F-4843-BEC4-AAF0A1AE1D75}" dt="2023-07-22T02:36:29.076" v="142" actId="20577"/>
          <ac:spMkLst>
            <pc:docMk/>
            <pc:sldMk cId="1760619153" sldId="294"/>
            <ac:spMk id="20" creationId="{00000000-0000-0000-0000-000000000000}"/>
          </ac:spMkLst>
        </pc:spChg>
      </pc:sldChg>
      <pc:sldChg chg="modSp">
        <pc:chgData name="Nguyen Thi Diep" userId="5243757b-f203-45ce-b598-1e8ade989771" providerId="ADAL" clId="{A6F8BAB1-AE1F-4843-BEC4-AAF0A1AE1D75}" dt="2023-07-22T02:37:51.518" v="162" actId="20577"/>
        <pc:sldMkLst>
          <pc:docMk/>
          <pc:sldMk cId="3895850836" sldId="295"/>
        </pc:sldMkLst>
        <pc:spChg chg="mod">
          <ac:chgData name="Nguyen Thi Diep" userId="5243757b-f203-45ce-b598-1e8ade989771" providerId="ADAL" clId="{A6F8BAB1-AE1F-4843-BEC4-AAF0A1AE1D75}" dt="2023-07-22T02:37:51.518" v="162" actId="20577"/>
          <ac:spMkLst>
            <pc:docMk/>
            <pc:sldMk cId="3895850836" sldId="295"/>
            <ac:spMk id="43" creationId="{00000000-0000-0000-0000-000000000000}"/>
          </ac:spMkLst>
        </pc:spChg>
        <pc:spChg chg="mod">
          <ac:chgData name="Nguyen Thi Diep" userId="5243757b-f203-45ce-b598-1e8ade989771" providerId="ADAL" clId="{A6F8BAB1-AE1F-4843-BEC4-AAF0A1AE1D75}" dt="2023-07-22T02:37:02.705" v="160" actId="20577"/>
          <ac:spMkLst>
            <pc:docMk/>
            <pc:sldMk cId="3895850836" sldId="295"/>
            <ac:spMk id="47" creationId="{00000000-0000-0000-0000-000000000000}"/>
          </ac:spMkLst>
        </pc:spChg>
      </pc:sldChg>
      <pc:sldChg chg="modSp">
        <pc:chgData name="Nguyen Thi Diep" userId="5243757b-f203-45ce-b598-1e8ade989771" providerId="ADAL" clId="{A6F8BAB1-AE1F-4843-BEC4-AAF0A1AE1D75}" dt="2023-07-22T02:32:21.805" v="33" actId="20577"/>
        <pc:sldMkLst>
          <pc:docMk/>
          <pc:sldMk cId="2714696291" sldId="296"/>
        </pc:sldMkLst>
        <pc:spChg chg="mod">
          <ac:chgData name="Nguyen Thi Diep" userId="5243757b-f203-45ce-b598-1e8ade989771" providerId="ADAL" clId="{A6F8BAB1-AE1F-4843-BEC4-AAF0A1AE1D75}" dt="2023-07-22T02:32:17.186" v="31" actId="20577"/>
          <ac:spMkLst>
            <pc:docMk/>
            <pc:sldMk cId="2714696291" sldId="296"/>
            <ac:spMk id="29" creationId="{00000000-0000-0000-0000-000000000000}"/>
          </ac:spMkLst>
        </pc:spChg>
        <pc:spChg chg="mod">
          <ac:chgData name="Nguyen Thi Diep" userId="5243757b-f203-45ce-b598-1e8ade989771" providerId="ADAL" clId="{A6F8BAB1-AE1F-4843-BEC4-AAF0A1AE1D75}" dt="2023-07-22T02:32:21.805" v="33" actId="20577"/>
          <ac:spMkLst>
            <pc:docMk/>
            <pc:sldMk cId="2714696291" sldId="296"/>
            <ac:spMk id="33" creationId="{00000000-0000-0000-0000-000000000000}"/>
          </ac:spMkLst>
        </pc:spChg>
      </pc:sldChg>
      <pc:sldChg chg="modSp">
        <pc:chgData name="Nguyen Thi Diep" userId="5243757b-f203-45ce-b598-1e8ade989771" providerId="ADAL" clId="{A6F8BAB1-AE1F-4843-BEC4-AAF0A1AE1D75}" dt="2023-07-22T02:38:52.488" v="193" actId="20577"/>
        <pc:sldMkLst>
          <pc:docMk/>
          <pc:sldMk cId="3214467973" sldId="297"/>
        </pc:sldMkLst>
        <pc:spChg chg="mod">
          <ac:chgData name="Nguyen Thi Diep" userId="5243757b-f203-45ce-b598-1e8ade989771" providerId="ADAL" clId="{A6F8BAB1-AE1F-4843-BEC4-AAF0A1AE1D75}" dt="2023-07-22T02:38:35.944" v="187" actId="20577"/>
          <ac:spMkLst>
            <pc:docMk/>
            <pc:sldMk cId="3214467973" sldId="297"/>
            <ac:spMk id="28" creationId="{00000000-0000-0000-0000-000000000000}"/>
          </ac:spMkLst>
        </pc:spChg>
        <pc:spChg chg="mod">
          <ac:chgData name="Nguyen Thi Diep" userId="5243757b-f203-45ce-b598-1e8ade989771" providerId="ADAL" clId="{A6F8BAB1-AE1F-4843-BEC4-AAF0A1AE1D75}" dt="2023-07-22T02:38:52.488" v="193" actId="20577"/>
          <ac:spMkLst>
            <pc:docMk/>
            <pc:sldMk cId="3214467973" sldId="297"/>
            <ac:spMk id="32" creationId="{00000000-0000-0000-0000-000000000000}"/>
          </ac:spMkLst>
        </pc:spChg>
      </pc:sldChg>
      <pc:sldChg chg="modSp">
        <pc:chgData name="Nguyen Thi Diep" userId="5243757b-f203-45ce-b598-1e8ade989771" providerId="ADAL" clId="{A6F8BAB1-AE1F-4843-BEC4-AAF0A1AE1D75}" dt="2023-07-22T02:33:54.730" v="60" actId="20577"/>
        <pc:sldMkLst>
          <pc:docMk/>
          <pc:sldMk cId="1151960128" sldId="298"/>
        </pc:sldMkLst>
        <pc:spChg chg="mod">
          <ac:chgData name="Nguyen Thi Diep" userId="5243757b-f203-45ce-b598-1e8ade989771" providerId="ADAL" clId="{A6F8BAB1-AE1F-4843-BEC4-AAF0A1AE1D75}" dt="2023-07-22T02:33:50.344" v="55" actId="20577"/>
          <ac:spMkLst>
            <pc:docMk/>
            <pc:sldMk cId="1151960128" sldId="298"/>
            <ac:spMk id="29" creationId="{00000000-0000-0000-0000-000000000000}"/>
          </ac:spMkLst>
        </pc:spChg>
        <pc:spChg chg="mod">
          <ac:chgData name="Nguyen Thi Diep" userId="5243757b-f203-45ce-b598-1e8ade989771" providerId="ADAL" clId="{A6F8BAB1-AE1F-4843-BEC4-AAF0A1AE1D75}" dt="2023-07-22T02:33:54.730" v="60" actId="20577"/>
          <ac:spMkLst>
            <pc:docMk/>
            <pc:sldMk cId="1151960128" sldId="298"/>
            <ac:spMk id="3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82EB5-FAE3-41F0-B5CD-C7C886B6167A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48E19-2A20-4731-8C78-9FEC8FD4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6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48E19-2A20-4731-8C78-9FEC8FD419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2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pPr/>
              <a:t>‹#›</a:t>
            </a:fld>
            <a:r>
              <a:rPr lang="en-US" dirty="0" err="1"/>
              <a:t>TRần</a:t>
            </a:r>
            <a:r>
              <a:rPr lang="en-US" dirty="0"/>
              <a:t> </a:t>
            </a:r>
            <a:r>
              <a:rPr lang="en-US" dirty="0" err="1"/>
              <a:t>Hằng</a:t>
            </a:r>
            <a:r>
              <a:rPr lang="en-US" dirty="0"/>
              <a:t>  0916068489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300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51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2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7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6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1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4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0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3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6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9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3.png"/><Relationship Id="rId3" Type="http://schemas.microsoft.com/office/2007/relationships/media" Target="../media/media1.mp3"/><Relationship Id="rId7" Type="http://schemas.microsoft.com/office/2007/relationships/hdphoto" Target="../media/hdphoto6.wdp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32.pn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40.gif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audio" Target="NULL" TargetMode="External"/><Relationship Id="rId16" Type="http://schemas.microsoft.com/office/2007/relationships/hdphoto" Target="../media/hdphoto2.wdp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audio" Target="../media/audio1.wav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5.png"/><Relationship Id="rId3" Type="http://schemas.microsoft.com/office/2007/relationships/media" Target="../media/media1.mp3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2" Type="http://schemas.openxmlformats.org/officeDocument/2006/relationships/audio" Target="NULL" TargetMode="External"/><Relationship Id="rId16" Type="http://schemas.openxmlformats.org/officeDocument/2006/relationships/image" Target="../media/image17.png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3" Type="http://schemas.microsoft.com/office/2007/relationships/media" Target="../media/media1.mp3"/><Relationship Id="rId7" Type="http://schemas.openxmlformats.org/officeDocument/2006/relationships/slide" Target="slide6.xml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audio" Target="NULL" TargetMode="External"/><Relationship Id="rId16" Type="http://schemas.openxmlformats.org/officeDocument/2006/relationships/image" Target="../media/image24.png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11" Type="http://schemas.openxmlformats.org/officeDocument/2006/relationships/slide" Target="slide8.xml"/><Relationship Id="rId5" Type="http://schemas.openxmlformats.org/officeDocument/2006/relationships/image" Target="../media/image19.png"/><Relationship Id="rId15" Type="http://schemas.openxmlformats.org/officeDocument/2006/relationships/slide" Target="slide10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7.xml"/><Relationship Id="rId9" Type="http://schemas.openxmlformats.org/officeDocument/2006/relationships/slide" Target="slide7.xml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7.png"/><Relationship Id="rId3" Type="http://schemas.openxmlformats.org/officeDocument/2006/relationships/audio" Target="../media/media2.mp3"/><Relationship Id="rId7" Type="http://schemas.openxmlformats.org/officeDocument/2006/relationships/image" Target="../media/image9.png"/><Relationship Id="rId12" Type="http://schemas.microsoft.com/office/2007/relationships/hdphoto" Target="../media/hdphoto3.wdp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audio" Target="../media/audio2.wav"/><Relationship Id="rId10" Type="http://schemas.openxmlformats.org/officeDocument/2006/relationships/slide" Target="slide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8.png"/><Relationship Id="rId3" Type="http://schemas.microsoft.com/office/2007/relationships/media" Target="../media/media1.mp3"/><Relationship Id="rId7" Type="http://schemas.openxmlformats.org/officeDocument/2006/relationships/image" Target="../media/image19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openxmlformats.org/officeDocument/2006/relationships/audio" Target="../media/audio2.wav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3" Type="http://schemas.microsoft.com/office/2007/relationships/media" Target="../media/media1.mp3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5" Type="http://schemas.openxmlformats.org/officeDocument/2006/relationships/audio" Target="../media/audio2.wav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1.gif"/><Relationship Id="rId3" Type="http://schemas.microsoft.com/office/2007/relationships/media" Target="../media/media1.mp3"/><Relationship Id="rId7" Type="http://schemas.openxmlformats.org/officeDocument/2006/relationships/image" Target="../media/image18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11" Type="http://schemas.openxmlformats.org/officeDocument/2006/relationships/image" Target="../media/image30.gif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054848" y="904701"/>
            <a:ext cx="10037260" cy="51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prstTxWarp prst="textArchUp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66"/>
                </a:solidFill>
                <a:latin typeface="Times New Roman" pitchFamily="18" charset="0"/>
              </a:rPr>
              <a:t>TRƯỜNG TIỂU </a:t>
            </a:r>
            <a:r>
              <a:rPr lang="en-US" altLang="en-US" sz="2800" b="1">
                <a:solidFill>
                  <a:srgbClr val="FF0066"/>
                </a:solidFill>
                <a:latin typeface="Times New Roman" pitchFamily="18" charset="0"/>
              </a:rPr>
              <a:t>HỌC ……</a:t>
            </a:r>
            <a:endParaRPr lang="en-US" altLang="en-US" sz="28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42319" y="4800600"/>
            <a:ext cx="11940068" cy="180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2431"/>
              </a:spcBef>
              <a:defRPr/>
            </a:pP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4</a:t>
            </a:r>
          </a:p>
          <a:p>
            <a:pPr algn="ctr" eaLnBrk="1" hangingPunct="1">
              <a:spcBef>
                <a:spcPts val="2431"/>
              </a:spcBef>
              <a:defRPr/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19 (T1)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2328212" y="2599835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8341757" y="7680958"/>
            <a:ext cx="58674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i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Giáo</a:t>
            </a:r>
            <a:r>
              <a:rPr lang="en-US" altLang="en-US" sz="36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viên</a:t>
            </a:r>
            <a:r>
              <a:rPr lang="en-US" altLang="en-US" sz="36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</a:p>
        </p:txBody>
      </p:sp>
      <p:pic>
        <p:nvPicPr>
          <p:cNvPr id="1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705" y="673734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5360705" y="1826549"/>
            <a:ext cx="5425546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64505" y="1914035"/>
            <a:ext cx="4398568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8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98187" y="598172"/>
            <a:ext cx="1930400" cy="215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9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868" b="89451" l="0" r="99042">
                        <a14:backgroundMark x1="16773" y1="19121" x2="35304" y2="39560"/>
                        <a14:backgroundMark x1="41214" y1="28571" x2="35304" y2="42198"/>
                        <a14:backgroundMark x1="35623" y1="40220" x2="34824" y2="54505"/>
                        <a14:backgroundMark x1="34824" y1="54505" x2="43131" y2="59560"/>
                        <a14:backgroundMark x1="25879" y1="21758" x2="4153" y2="20879"/>
                        <a14:backgroundMark x1="16454" y1="22418" x2="1917" y2="42418"/>
                        <a14:backgroundMark x1="3834" y1="48132" x2="3674" y2="53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" t="17012" r="58039" b="32636"/>
          <a:stretch/>
        </p:blipFill>
        <p:spPr>
          <a:xfrm flipH="1">
            <a:off x="10937804" y="1897851"/>
            <a:ext cx="5203007" cy="70909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3234294" y="6194954"/>
            <a:ext cx="1509100" cy="2779893"/>
          </a:xfrm>
          <a:prstGeom prst="rect">
            <a:avLst/>
          </a:prstGeom>
        </p:spPr>
      </p:pic>
      <p:pic>
        <p:nvPicPr>
          <p:cNvPr id="28" name="Picture 27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>
            <a:off x="11814749" y="6523791"/>
            <a:ext cx="1307327" cy="246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1921" b="94658" l="42315" r="545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52" t="52193" r="44212" b="10964"/>
          <a:stretch/>
        </p:blipFill>
        <p:spPr>
          <a:xfrm flipH="1">
            <a:off x="12704578" y="6116390"/>
            <a:ext cx="1197812" cy="2245895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161509" y="1000937"/>
            <a:ext cx="5068052" cy="1244826"/>
          </a:xfrm>
          <a:prstGeom prst="rect">
            <a:avLst/>
          </a:prstGeom>
          <a:solidFill>
            <a:srgbClr val="975C2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9 000 : 2 = ?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5" name="Rectangle 34"/>
          <p:cNvSpPr/>
          <p:nvPr/>
        </p:nvSpPr>
        <p:spPr>
          <a:xfrm>
            <a:off x="5519467" y="4195461"/>
            <a:ext cx="5561778" cy="1244826"/>
          </a:xfrm>
          <a:prstGeom prst="rect">
            <a:avLst/>
          </a:prstGeom>
          <a:solidFill>
            <a:srgbClr val="2EAA3C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4 500</a:t>
            </a:r>
          </a:p>
        </p:txBody>
      </p:sp>
      <p:pic>
        <p:nvPicPr>
          <p:cNvPr id="16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196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2 0.0044 L 0.16458 0.00116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24115 -0.00255 " pathEditMode="relative" rAng="0" ptsTypes="AA">
                                      <p:cBhvr>
                                        <p:cTn id="16" dur="9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9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0243D7-C407-4B02-A414-55EEA0A8E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5948" y="65378"/>
            <a:ext cx="10404741" cy="45066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434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sp>
        <p:nvSpPr>
          <p:cNvPr id="3" name="Wave 2">
            <a:extLst>
              <a:ext uri="{FF2B5EF4-FFF2-40B4-BE49-F238E27FC236}">
                <a16:creationId xmlns:a16="http://schemas.microsoft.com/office/drawing/2014/main" id="{FF4C93BA-3766-1A08-AAD6-10841BB10A17}"/>
              </a:ext>
            </a:extLst>
          </p:cNvPr>
          <p:cNvSpPr/>
          <p:nvPr/>
        </p:nvSpPr>
        <p:spPr>
          <a:xfrm>
            <a:off x="623022" y="-151213"/>
            <a:ext cx="15184582" cy="4703619"/>
          </a:xfrm>
          <a:prstGeom prst="wave">
            <a:avLst>
              <a:gd name="adj1" fmla="val 12500"/>
              <a:gd name="adj2" fmla="val 11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228600" algn="just">
              <a:lnSpc>
                <a:spcPct val="120000"/>
              </a:lnSpc>
            </a:pPr>
            <a:r>
              <a:rPr lang="nl-NL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Nhân với số có một chữ số, nhận diện được phép tính đúng sai.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Tính giá trị của biểu thức.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Giải bài toán lời văn có phép tính nhân với số có một chữ số.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C45DBA-A77F-8A38-268B-1B5D47897CBA}"/>
              </a:ext>
            </a:extLst>
          </p:cNvPr>
          <p:cNvSpPr txBox="1"/>
          <p:nvPr/>
        </p:nvSpPr>
        <p:spPr>
          <a:xfrm>
            <a:off x="1661319" y="401781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484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3853838" cy="920745"/>
            <a:chOff x="4586762" y="398606"/>
            <a:chExt cx="3788812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3788812" cy="748525"/>
              <a:chOff x="4586762" y="398606"/>
              <a:chExt cx="3788812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181614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7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462714" y="943309"/>
            <a:ext cx="14929414" cy="1385990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19:  </a:t>
            </a:r>
            <a:r>
              <a:rPr lang="nl-NL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 VỚI SỐ CÓ MỘT CHỮ SỐ. CHIA CHO SỐ CÓ MỘT CHỮ SỐ. </a:t>
            </a:r>
          </a:p>
          <a:p>
            <a:pPr algn="ctr">
              <a:spcBef>
                <a:spcPts val="2431"/>
              </a:spcBef>
              <a:defRPr/>
            </a:pPr>
            <a:r>
              <a:rPr lang="nl-NL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 CHẤT GIAO HOÁN VÀ KẾT HỢP CỦA PHÉP ( Tiết 1)</a:t>
            </a: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462" y="2513100"/>
            <a:ext cx="632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Đ,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259C491-A3CF-A32E-1487-AD9C63ABFFC3}"/>
                  </a:ext>
                </a:extLst>
              </p:cNvPr>
              <p:cNvSpPr txBox="1"/>
              <p:nvPr/>
            </p:nvSpPr>
            <p:spPr>
              <a:xfrm>
                <a:off x="1221384" y="3466215"/>
                <a:ext cx="2149566" cy="26912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2408</m:t>
                      </m:r>
                    </m:oMath>
                  </m:oMathPara>
                </a14:m>
                <a:endParaRPr lang="en-US" sz="4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3</m:t>
                      </m:r>
                    </m:oMath>
                  </m:oMathPara>
                </a14:m>
                <a:endParaRPr lang="en-US" sz="4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72324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259C491-A3CF-A32E-1487-AD9C63ABF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384" y="3466215"/>
                <a:ext cx="2149566" cy="26912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8C64B6D-5B15-7B5D-4EB1-6923F830061F}"/>
                  </a:ext>
                </a:extLst>
              </p:cNvPr>
              <p:cNvSpPr txBox="1"/>
              <p:nvPr/>
            </p:nvSpPr>
            <p:spPr>
              <a:xfrm>
                <a:off x="4784168" y="3081384"/>
                <a:ext cx="2111815" cy="31836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lvl="0"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79091</m:t>
                      </m:r>
                    </m:oMath>
                  </m:oMathPara>
                </a14:m>
                <a:endParaRPr lang="en-US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4</m:t>
                      </m:r>
                    </m:oMath>
                  </m:oMathPara>
                </a14:m>
                <a:endParaRPr lang="en-US" sz="4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286064</m:t>
                    </m:r>
                    <m:r>
                      <m:rPr>
                        <m:nor/>
                      </m:rPr>
                      <a:rPr lang="en-US" sz="40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8C64B6D-5B15-7B5D-4EB1-6923F8300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168" y="3081384"/>
                <a:ext cx="2111815" cy="31836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9955C13D-5292-6BE9-2200-3BADC1003A47}"/>
              </a:ext>
            </a:extLst>
          </p:cNvPr>
          <p:cNvSpPr txBox="1"/>
          <p:nvPr/>
        </p:nvSpPr>
        <p:spPr>
          <a:xfrm>
            <a:off x="8844399" y="3420128"/>
            <a:ext cx="2629290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50700</a:t>
            </a:r>
            <a:endParaRPr lang="en-US" sz="4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         8</a:t>
            </a:r>
            <a:endParaRPr lang="en-US" sz="4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405600</a:t>
            </a:r>
            <a:endParaRPr lang="en-US" sz="4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B65EB1-83F7-EDA7-3CF0-9BE34FA9FE18}"/>
              </a:ext>
            </a:extLst>
          </p:cNvPr>
          <p:cNvSpPr txBox="1"/>
          <p:nvPr/>
        </p:nvSpPr>
        <p:spPr>
          <a:xfrm>
            <a:off x="12705945" y="3386851"/>
            <a:ext cx="2743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18039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×       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36068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7B1AD36-624C-6634-7566-5F95445A2357}"/>
              </a:ext>
            </a:extLst>
          </p:cNvPr>
          <p:cNvCxnSpPr>
            <a:cxnSpLocks/>
          </p:cNvCxnSpPr>
          <p:nvPr/>
        </p:nvCxnSpPr>
        <p:spPr>
          <a:xfrm>
            <a:off x="1221384" y="4907634"/>
            <a:ext cx="21495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C60B44C-507A-6790-DF73-36C6EF03ACC8}"/>
              </a:ext>
            </a:extLst>
          </p:cNvPr>
          <p:cNvCxnSpPr/>
          <p:nvPr/>
        </p:nvCxnSpPr>
        <p:spPr>
          <a:xfrm>
            <a:off x="4784168" y="4876800"/>
            <a:ext cx="200436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4155F63-1C6F-67C4-09EB-16F3C341FF65}"/>
              </a:ext>
            </a:extLst>
          </p:cNvPr>
          <p:cNvCxnSpPr/>
          <p:nvPr/>
        </p:nvCxnSpPr>
        <p:spPr>
          <a:xfrm>
            <a:off x="8844399" y="4918394"/>
            <a:ext cx="21328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E5E5079-4764-E83C-30D2-6FFDEE332B93}"/>
              </a:ext>
            </a:extLst>
          </p:cNvPr>
          <p:cNvCxnSpPr/>
          <p:nvPr/>
        </p:nvCxnSpPr>
        <p:spPr>
          <a:xfrm>
            <a:off x="12705945" y="4876800"/>
            <a:ext cx="1828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8DB66BC6-A42E-11B0-F429-70894B27E6FE}"/>
              </a:ext>
            </a:extLst>
          </p:cNvPr>
          <p:cNvSpPr/>
          <p:nvPr/>
        </p:nvSpPr>
        <p:spPr>
          <a:xfrm>
            <a:off x="3316458" y="4978712"/>
            <a:ext cx="685800" cy="6095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08D2FB-B202-2215-CBE5-6310123F745C}"/>
              </a:ext>
            </a:extLst>
          </p:cNvPr>
          <p:cNvSpPr/>
          <p:nvPr/>
        </p:nvSpPr>
        <p:spPr>
          <a:xfrm>
            <a:off x="6895983" y="4962092"/>
            <a:ext cx="685800" cy="6095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9BC98AC-78D7-0FA0-3680-06947BDF72A5}"/>
              </a:ext>
            </a:extLst>
          </p:cNvPr>
          <p:cNvSpPr/>
          <p:nvPr/>
        </p:nvSpPr>
        <p:spPr>
          <a:xfrm>
            <a:off x="11039505" y="4936965"/>
            <a:ext cx="685800" cy="6095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64DAF27-D36A-E2ED-12C7-CB1F9055C56F}"/>
              </a:ext>
            </a:extLst>
          </p:cNvPr>
          <p:cNvSpPr/>
          <p:nvPr/>
        </p:nvSpPr>
        <p:spPr>
          <a:xfrm>
            <a:off x="14706328" y="4797428"/>
            <a:ext cx="685800" cy="6095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215007-9E9F-C53E-8F29-C17A7FD12877}"/>
              </a:ext>
            </a:extLst>
          </p:cNvPr>
          <p:cNvSpPr txBox="1"/>
          <p:nvPr/>
        </p:nvSpPr>
        <p:spPr>
          <a:xfrm>
            <a:off x="3349578" y="4907634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7D53396-B02E-4B56-760A-C31E1DF87579}"/>
              </a:ext>
            </a:extLst>
          </p:cNvPr>
          <p:cNvSpPr txBox="1"/>
          <p:nvPr/>
        </p:nvSpPr>
        <p:spPr>
          <a:xfrm>
            <a:off x="6955791" y="4867749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A3DE35-7708-4C42-D7AE-4E10E629168A}"/>
              </a:ext>
            </a:extLst>
          </p:cNvPr>
          <p:cNvSpPr txBox="1"/>
          <p:nvPr/>
        </p:nvSpPr>
        <p:spPr>
          <a:xfrm>
            <a:off x="14802629" y="4686727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0582EC8-9544-2393-AA6D-C0C6767BE6D8}"/>
              </a:ext>
            </a:extLst>
          </p:cNvPr>
          <p:cNvSpPr txBox="1"/>
          <p:nvPr/>
        </p:nvSpPr>
        <p:spPr>
          <a:xfrm>
            <a:off x="11066461" y="4826264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697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5" grpId="0"/>
      <p:bldP spid="57" grpId="0"/>
      <p:bldP spid="59" grpId="0"/>
      <p:bldP spid="23" grpId="0"/>
      <p:bldP spid="33" grpId="0" animBg="1"/>
      <p:bldP spid="34" grpId="0" animBg="1"/>
      <p:bldP spid="35" grpId="0" animBg="1"/>
      <p:bldP spid="36" grpId="0" animBg="1"/>
      <p:bldP spid="37" grpId="0"/>
      <p:bldP spid="39" grpId="0"/>
      <p:bldP spid="48" grpId="0"/>
      <p:bldP spid="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0">
            <a:extLst>
              <a:ext uri="{FF2B5EF4-FFF2-40B4-BE49-F238E27FC236}">
                <a16:creationId xmlns:a16="http://schemas.microsoft.com/office/drawing/2014/main" id="{1C891B77-363B-9C8B-60BE-DB9CDFC67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149" y="3540904"/>
            <a:ext cx="14478000" cy="41233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1" name="Text Box 83">
            <a:extLst>
              <a:ext uri="{FF2B5EF4-FFF2-40B4-BE49-F238E27FC236}">
                <a16:creationId xmlns:a16="http://schemas.microsoft.com/office/drawing/2014/main" id="{1A0793CB-A72E-1E24-BC38-269C06F6D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754" y="4589479"/>
            <a:ext cx="1817998" cy="815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668726</a:t>
            </a:r>
          </a:p>
        </p:txBody>
      </p:sp>
      <p:sp>
        <p:nvSpPr>
          <p:cNvPr id="12" name="Text Box 84">
            <a:extLst>
              <a:ext uri="{FF2B5EF4-FFF2-40B4-BE49-F238E27FC236}">
                <a16:creationId xmlns:a16="http://schemas.microsoft.com/office/drawing/2014/main" id="{F2546145-A109-DD89-3AAE-748843D90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8237" y="6734522"/>
            <a:ext cx="4663392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456197 – 50 070 x 4</a:t>
            </a:r>
          </a:p>
        </p:txBody>
      </p:sp>
      <p:sp>
        <p:nvSpPr>
          <p:cNvPr id="13" name="Text Box 85">
            <a:extLst>
              <a:ext uri="{FF2B5EF4-FFF2-40B4-BE49-F238E27FC236}">
                <a16:creationId xmlns:a16="http://schemas.microsoft.com/office/drawing/2014/main" id="{A24D0F86-B10B-2E36-7EF7-F9549F673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7325" y="6730168"/>
            <a:ext cx="4877142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371 420 – 32 009 x 8</a:t>
            </a:r>
          </a:p>
        </p:txBody>
      </p:sp>
      <p:sp>
        <p:nvSpPr>
          <p:cNvPr id="14" name="Text Box 86">
            <a:extLst>
              <a:ext uri="{FF2B5EF4-FFF2-40B4-BE49-F238E27FC236}">
                <a16:creationId xmlns:a16="http://schemas.microsoft.com/office/drawing/2014/main" id="{5A4D3A5D-E1B1-73FC-5813-7DF3759E9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3062" y="4541697"/>
            <a:ext cx="2019688" cy="8632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115348</a:t>
            </a:r>
          </a:p>
        </p:txBody>
      </p:sp>
      <p:sp>
        <p:nvSpPr>
          <p:cNvPr id="15" name="Text Box 87">
            <a:extLst>
              <a:ext uri="{FF2B5EF4-FFF2-40B4-BE49-F238E27FC236}">
                <a16:creationId xmlns:a16="http://schemas.microsoft.com/office/drawing/2014/main" id="{695B49EC-01D4-FB48-930F-EC818653F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7060" y="4564699"/>
            <a:ext cx="2192703" cy="8402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255917</a:t>
            </a:r>
          </a:p>
        </p:txBody>
      </p:sp>
      <p:sp>
        <p:nvSpPr>
          <p:cNvPr id="16" name="Text Box 88">
            <a:extLst>
              <a:ext uri="{FF2B5EF4-FFF2-40B4-BE49-F238E27FC236}">
                <a16:creationId xmlns:a16="http://schemas.microsoft.com/office/drawing/2014/main" id="{E4254DD7-4247-AD67-41BB-31363B43C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62719" y="4603124"/>
            <a:ext cx="1905000" cy="8018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199275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0ED41D-ED38-518F-DE06-0015E9366868}"/>
              </a:ext>
            </a:extLst>
          </p:cNvPr>
          <p:cNvSpPr txBox="1"/>
          <p:nvPr/>
        </p:nvSpPr>
        <p:spPr>
          <a:xfrm>
            <a:off x="1051719" y="835041"/>
            <a:ext cx="12572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2: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phép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phép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40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 Box 84">
            <a:extLst>
              <a:ext uri="{FF2B5EF4-FFF2-40B4-BE49-F238E27FC236}">
                <a16:creationId xmlns:a16="http://schemas.microsoft.com/office/drawing/2014/main" id="{64DFDB84-F0AA-C1F5-6197-1C50211C8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8237" y="2506543"/>
            <a:ext cx="4663392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100 512 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+ 14 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109 x 7</a:t>
            </a:r>
          </a:p>
        </p:txBody>
      </p:sp>
      <p:sp>
        <p:nvSpPr>
          <p:cNvPr id="22" name="Text Box 84">
            <a:extLst>
              <a:ext uri="{FF2B5EF4-FFF2-40B4-BE49-F238E27FC236}">
                <a16:creationId xmlns:a16="http://schemas.microsoft.com/office/drawing/2014/main" id="{EDAECDBD-138A-E554-9D8B-7D69EB778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9522" y="2506543"/>
            <a:ext cx="4663392" cy="672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528 164 + 70 281 x 2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AF4E110-4532-DBED-6558-E4DDE94779F8}"/>
              </a:ext>
            </a:extLst>
          </p:cNvPr>
          <p:cNvCxnSpPr>
            <a:stCxn id="21" idx="2"/>
            <a:endCxn id="16" idx="0"/>
          </p:cNvCxnSpPr>
          <p:nvPr/>
        </p:nvCxnSpPr>
        <p:spPr>
          <a:xfrm>
            <a:off x="4429933" y="3179331"/>
            <a:ext cx="9385286" cy="14237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D08B1D-FBCC-4CE7-9BE8-4AD442EC9588}"/>
              </a:ext>
            </a:extLst>
          </p:cNvPr>
          <p:cNvCxnSpPr>
            <a:stCxn id="22" idx="2"/>
            <a:endCxn id="11" idx="0"/>
          </p:cNvCxnSpPr>
          <p:nvPr/>
        </p:nvCxnSpPr>
        <p:spPr>
          <a:xfrm flipH="1">
            <a:off x="2909753" y="3179331"/>
            <a:ext cx="8941465" cy="14101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5D07326-2F96-7B58-67F7-1859EA0CD176}"/>
              </a:ext>
            </a:extLst>
          </p:cNvPr>
          <p:cNvCxnSpPr>
            <a:stCxn id="12" idx="0"/>
            <a:endCxn id="15" idx="2"/>
          </p:cNvCxnSpPr>
          <p:nvPr/>
        </p:nvCxnSpPr>
        <p:spPr>
          <a:xfrm flipV="1">
            <a:off x="4429933" y="5404979"/>
            <a:ext cx="6013479" cy="13295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1C96503-A117-C0C4-A040-9C4683740CCD}"/>
              </a:ext>
            </a:extLst>
          </p:cNvPr>
          <p:cNvCxnSpPr>
            <a:stCxn id="13" idx="0"/>
            <a:endCxn id="14" idx="2"/>
          </p:cNvCxnSpPr>
          <p:nvPr/>
        </p:nvCxnSpPr>
        <p:spPr>
          <a:xfrm flipH="1" flipV="1">
            <a:off x="6582906" y="5404979"/>
            <a:ext cx="5402990" cy="13251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9670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7A0355-B1A7-AFDF-4159-D0C33EF877DC}"/>
              </a:ext>
            </a:extLst>
          </p:cNvPr>
          <p:cNvSpPr txBox="1"/>
          <p:nvPr/>
        </p:nvSpPr>
        <p:spPr>
          <a:xfrm>
            <a:off x="823119" y="762000"/>
            <a:ext cx="143256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3: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Khoanh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40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tiền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vở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91 000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Nam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mua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5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vở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thì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bao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nhiêu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tiền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US" sz="40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451 000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B. 461 000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40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C. 455 000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C. 465 000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endParaRPr lang="en-US" sz="40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4AFA4C-7158-6D75-CBEF-07553C099C8F}"/>
              </a:ext>
            </a:extLst>
          </p:cNvPr>
          <p:cNvSpPr txBox="1"/>
          <p:nvPr/>
        </p:nvSpPr>
        <p:spPr>
          <a:xfrm>
            <a:off x="8976519" y="5029200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C. 465 000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đồng</a:t>
            </a:r>
            <a:endParaRPr lang="en-US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14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96B7FFE-9C8C-FF6A-23AC-67D153CFB6EB}"/>
              </a:ext>
            </a:extLst>
          </p:cNvPr>
          <p:cNvSpPr txBox="1"/>
          <p:nvPr/>
        </p:nvSpPr>
        <p:spPr>
          <a:xfrm>
            <a:off x="1013619" y="838200"/>
            <a:ext cx="144399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4: Trang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bác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Thảo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nuôi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18 349 con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gà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gà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trống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gấp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lần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gà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mái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trại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bác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Thảo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nuôi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tất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bao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nhiêu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gà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C63BB7-B29B-ABBC-E5AB-F034DF84F31B}"/>
              </a:ext>
            </a:extLst>
          </p:cNvPr>
          <p:cNvSpPr txBox="1"/>
          <p:nvPr/>
        </p:nvSpPr>
        <p:spPr>
          <a:xfrm>
            <a:off x="2804319" y="2667000"/>
            <a:ext cx="10287000" cy="5533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giải</a:t>
            </a:r>
            <a:endParaRPr lang="en-US" sz="4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số con gà trống là:</a:t>
            </a:r>
            <a:endParaRPr lang="en-US" sz="40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18 349 x 3 = 55 047 ( con)</a:t>
            </a:r>
            <a:endParaRPr lang="en-US" sz="40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 trại có tất cả số con gà là:</a:t>
            </a:r>
            <a:endParaRPr lang="en-US" sz="40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18 349 + 55 047 = 73 396 ( con)</a:t>
            </a:r>
            <a:endParaRPr lang="en-US" sz="40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nl-NL" sz="4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Đáp số: 73 396 con gà.</a:t>
            </a:r>
            <a:endParaRPr lang="en-US" sz="4000" b="1" dirty="0">
              <a:solidFill>
                <a:srgbClr val="0000CC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34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BC9B550-773B-45CB-1C4B-4ABD735E785B}"/>
              </a:ext>
            </a:extLst>
          </p:cNvPr>
          <p:cNvSpPr txBox="1"/>
          <p:nvPr/>
        </p:nvSpPr>
        <p:spPr>
          <a:xfrm>
            <a:off x="1582115" y="2396096"/>
            <a:ext cx="1433160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6 x 24 781 – 10 202 = ?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US" sz="32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0B2404-D83F-42F2-C19D-0A321CFAA1A5}"/>
              </a:ext>
            </a:extLst>
          </p:cNvPr>
          <p:cNvSpPr txBox="1"/>
          <p:nvPr/>
        </p:nvSpPr>
        <p:spPr>
          <a:xfrm>
            <a:off x="6604355" y="5540913"/>
            <a:ext cx="1980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LÀM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4539C3-78CC-32B6-FFAD-729BED9BD26D}"/>
              </a:ext>
            </a:extLst>
          </p:cNvPr>
          <p:cNvSpPr txBox="1"/>
          <p:nvPr/>
        </p:nvSpPr>
        <p:spPr>
          <a:xfrm>
            <a:off x="5851247" y="6427495"/>
            <a:ext cx="47281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40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en-US" sz="40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40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C26A92-801D-66F3-5134-591B0D47E805}"/>
              </a:ext>
            </a:extLst>
          </p:cNvPr>
          <p:cNvSpPr txBox="1"/>
          <p:nvPr/>
        </p:nvSpPr>
        <p:spPr>
          <a:xfrm>
            <a:off x="8976519" y="4473588"/>
            <a:ext cx="67847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+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Hà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đáp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87 474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D5C47E-B487-7C62-098F-75AAC888494D}"/>
              </a:ext>
            </a:extLst>
          </p:cNvPr>
          <p:cNvSpPr txBox="1"/>
          <p:nvPr/>
        </p:nvSpPr>
        <p:spPr>
          <a:xfrm>
            <a:off x="1190357" y="4483151"/>
            <a:ext cx="73944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+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Bảo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đáp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án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138 484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8" name="Wave 7">
            <a:extLst>
              <a:ext uri="{FF2B5EF4-FFF2-40B4-BE49-F238E27FC236}">
                <a16:creationId xmlns:a16="http://schemas.microsoft.com/office/drawing/2014/main" id="{F483271F-1F00-7804-EDFB-53A24CED0E2D}"/>
              </a:ext>
            </a:extLst>
          </p:cNvPr>
          <p:cNvSpPr/>
          <p:nvPr/>
        </p:nvSpPr>
        <p:spPr>
          <a:xfrm>
            <a:off x="1432719" y="557055"/>
            <a:ext cx="5917760" cy="1938896"/>
          </a:xfrm>
          <a:prstGeom prst="wav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    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Vận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dụng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44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5" grpId="0"/>
      <p:bldP spid="17" grpId="0"/>
      <p:bldP spid="21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Picture 2" descr="A cartoon of a person in a yellow dress&#10;&#10;Description automatically generated">
            <a:extLst>
              <a:ext uri="{FF2B5EF4-FFF2-40B4-BE49-F238E27FC236}">
                <a16:creationId xmlns:a16="http://schemas.microsoft.com/office/drawing/2014/main" id="{C06CE280-7B2E-6D43-1CFF-8246573CA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938"/>
            <a:ext cx="1956428" cy="3200400"/>
          </a:xfrm>
          <a:prstGeom prst="rect">
            <a:avLst/>
          </a:prstGeom>
        </p:spPr>
      </p:pic>
      <p:pic>
        <p:nvPicPr>
          <p:cNvPr id="5" name="Picture 4" descr="Cartoon of a dwarf lying on a black background&#10;&#10;Description automatically generated">
            <a:extLst>
              <a:ext uri="{FF2B5EF4-FFF2-40B4-BE49-F238E27FC236}">
                <a16:creationId xmlns:a16="http://schemas.microsoft.com/office/drawing/2014/main" id="{99695ED9-36C8-59DE-8ED2-8B8D5A186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6" y="6933904"/>
            <a:ext cx="2857143" cy="1933333"/>
          </a:xfrm>
          <a:prstGeom prst="rect">
            <a:avLst/>
          </a:prstGeom>
        </p:spPr>
      </p:pic>
      <p:pic>
        <p:nvPicPr>
          <p:cNvPr id="7" name="Picture 6" descr="A drawing of a pink car&#10;&#10;Description automatically generated">
            <a:extLst>
              <a:ext uri="{FF2B5EF4-FFF2-40B4-BE49-F238E27FC236}">
                <a16:creationId xmlns:a16="http://schemas.microsoft.com/office/drawing/2014/main" id="{B37DC993-E777-9CEE-1EE0-27A280734C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28" y="3691723"/>
            <a:ext cx="4572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929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FF85C4-66C6-4426-8141-2086DAA9B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463" y="395578"/>
            <a:ext cx="11274513" cy="35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3142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3053536" y="-104389"/>
            <a:ext cx="3208740" cy="9380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>
            <a:off x="-266577" y="27634"/>
            <a:ext cx="2982351" cy="91163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1" t="9400" b="41592"/>
          <a:stretch/>
        </p:blipFill>
        <p:spPr>
          <a:xfrm>
            <a:off x="-65655" y="4115060"/>
            <a:ext cx="3943271" cy="5018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0"/>
          <a:stretch/>
        </p:blipFill>
        <p:spPr>
          <a:xfrm flipH="1">
            <a:off x="3796257" y="4115058"/>
            <a:ext cx="10600623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861478" y="27933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>
            <a:off x="8078022" y="6207015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3560769" y="5857522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6062268" y="5632515"/>
            <a:ext cx="1740431" cy="32060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2116541" y="5851282"/>
            <a:ext cx="1630228" cy="2841951"/>
          </a:xfrm>
          <a:prstGeom prst="rect">
            <a:avLst/>
          </a:prstGeom>
        </p:spPr>
      </p:pic>
      <p:pic>
        <p:nvPicPr>
          <p:cNvPr id="1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 flipH="1">
            <a:off x="4679245" y="6581807"/>
            <a:ext cx="1307327" cy="246501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rot="21061010">
            <a:off x="912072" y="6818180"/>
            <a:ext cx="2554548" cy="2585323"/>
          </a:xfrm>
          <a:prstGeom prst="rect">
            <a:avLst/>
          </a:prstGeom>
          <a:noFill/>
        </p:spPr>
        <p:txBody>
          <a:bodyPr spcFirstLastPara="1" wrap="none" lIns="121919" tIns="60959" rIns="121919" bIns="60959" numCol="1">
            <a:prstTxWarp prst="textArchUp">
              <a:avLst/>
            </a:prstTxWarp>
            <a:spAutoFit/>
          </a:bodyPr>
          <a:lstStyle/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Cám</a:t>
            </a:r>
            <a:endParaRPr lang="en-US" sz="8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3195737" y="291578"/>
            <a:ext cx="9541748" cy="5412937"/>
          </a:xfrm>
          <a:prstGeom prst="round2DiagRect">
            <a:avLst>
              <a:gd name="adj1" fmla="val 29156"/>
              <a:gd name="adj2" fmla="val 0"/>
            </a:avLst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Cách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chơi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tìm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từng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Mỗi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chọn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tất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quay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Nếu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đồng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khó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khăn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endParaRPr lang="en-US" sz="302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015175" y="3956448"/>
            <a:ext cx="246284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endParaRPr lang="en-US" sz="7289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101682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96296E-6 L -4.375E-6 -0.07223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875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400166" y="759591"/>
            <a:ext cx="2982351" cy="84218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3572214" y="10921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 flipH="1">
            <a:off x="207120" y="6374679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4886263" y="6007160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>
            <a:off x="12371990" y="5806954"/>
            <a:ext cx="1602981" cy="29528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3740100" y="5876333"/>
            <a:ext cx="1630228" cy="2841951"/>
          </a:xfrm>
          <a:prstGeom prst="rect">
            <a:avLst/>
          </a:prstGeom>
        </p:spPr>
      </p:pic>
      <p:pic>
        <p:nvPicPr>
          <p:cNvPr id="15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7198159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23672 -0.0375 " pathEditMode="relative" rAng="0" ptsTypes="AA">
                                      <p:cBhvr>
                                        <p:cTn id="11" dur="9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187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" fill="hold">
                                          <p:stCondLst>
                                            <p:cond delay="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" fill="hold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" fill="hold">
                                          <p:stCondLst>
                                            <p:cond delay="7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38646 0.00486 " pathEditMode="relative" rAng="0" ptsTypes="AA">
                                      <p:cBhvr>
                                        <p:cTn id="19" dur="10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2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428 -0.00533 " pathEditMode="relative" rAng="0" ptsTypes="AA">
                                      <p:cBhvr>
                                        <p:cTn id="21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6" y="-27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39726 -0.00695 " pathEditMode="relative" rAng="0" ptsTypes="AA">
                                      <p:cBhvr>
                                        <p:cTn id="41" dur="10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0434" r="18250" b="10014"/>
          <a:stretch/>
        </p:blipFill>
        <p:spPr>
          <a:xfrm>
            <a:off x="-6166" y="1393064"/>
            <a:ext cx="1518655" cy="77509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-1250484" y="5453117"/>
            <a:ext cx="2003643" cy="3690884"/>
          </a:xfrm>
          <a:prstGeom prst="rect">
            <a:avLst/>
          </a:prstGeom>
        </p:spPr>
      </p:pic>
      <p:sp>
        <p:nvSpPr>
          <p:cNvPr id="3" name="chim">
            <a:hlinkClick r:id="rId7" action="ppaction://hlinksldjump"/>
          </p:cNvPr>
          <p:cNvSpPr/>
          <p:nvPr/>
        </p:nvSpPr>
        <p:spPr>
          <a:xfrm flipH="1">
            <a:off x="1518044" y="2025033"/>
            <a:ext cx="1713444" cy="1732144"/>
          </a:xfrm>
          <a:prstGeom prst="flowChartConnector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70" t="-14179" r="-2178" b="11848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xoan đào">
            <a:hlinkClick r:id="rId9" action="ppaction://hlinksldjump"/>
          </p:cNvPr>
          <p:cNvSpPr/>
          <p:nvPr/>
        </p:nvSpPr>
        <p:spPr>
          <a:xfrm>
            <a:off x="3851877" y="529687"/>
            <a:ext cx="2361423" cy="2361423"/>
          </a:xfrm>
          <a:prstGeom prst="flowChartConnector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khung cửi">
            <a:hlinkClick r:id="rId11" action="ppaction://hlinksldjump"/>
          </p:cNvPr>
          <p:cNvSpPr/>
          <p:nvPr/>
        </p:nvSpPr>
        <p:spPr>
          <a:xfrm>
            <a:off x="6851767" y="1393048"/>
            <a:ext cx="2542073" cy="2542073"/>
          </a:xfrm>
          <a:prstGeom prst="flowChartConnector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3" t="2105" r="1053" b="-2105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quả thị">
            <a:hlinkClick r:id="rId13" action="ppaction://hlinksldjump"/>
          </p:cNvPr>
          <p:cNvSpPr/>
          <p:nvPr/>
        </p:nvSpPr>
        <p:spPr>
          <a:xfrm>
            <a:off x="10032339" y="177275"/>
            <a:ext cx="3162537" cy="3066240"/>
          </a:xfrm>
          <a:prstGeom prst="flowChartConnector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trở về">
            <a:hlinkClick r:id="rId15" action="ppaction://hlinksldjump"/>
          </p:cNvPr>
          <p:cNvSpPr/>
          <p:nvPr/>
        </p:nvSpPr>
        <p:spPr>
          <a:xfrm flipH="1">
            <a:off x="13470493" y="2253586"/>
            <a:ext cx="2649189" cy="2595081"/>
          </a:xfrm>
          <a:prstGeom prst="flowChartConnector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076" r="9498" b="10407"/>
          <a:stretch/>
        </p:blipFill>
        <p:spPr>
          <a:xfrm>
            <a:off x="-676951" y="-615396"/>
            <a:ext cx="1588055" cy="15522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Connector 24"/>
          <p:cNvCxnSpPr>
            <a:stCxn id="3" idx="2"/>
            <a:endCxn id="12" idx="3"/>
          </p:cNvCxnSpPr>
          <p:nvPr/>
        </p:nvCxnSpPr>
        <p:spPr>
          <a:xfrm flipV="1">
            <a:off x="3231488" y="2545293"/>
            <a:ext cx="966212" cy="345823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2" idx="6"/>
            <a:endCxn id="14" idx="2"/>
          </p:cNvCxnSpPr>
          <p:nvPr/>
        </p:nvCxnSpPr>
        <p:spPr>
          <a:xfrm>
            <a:off x="6213319" y="1710397"/>
            <a:ext cx="638469" cy="95368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7"/>
            <a:endCxn id="16" idx="2"/>
          </p:cNvCxnSpPr>
          <p:nvPr/>
        </p:nvCxnSpPr>
        <p:spPr>
          <a:xfrm flipV="1">
            <a:off x="9021562" y="1710396"/>
            <a:ext cx="1010748" cy="5492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6" idx="5"/>
            <a:endCxn id="22" idx="7"/>
          </p:cNvCxnSpPr>
          <p:nvPr/>
        </p:nvCxnSpPr>
        <p:spPr>
          <a:xfrm flipV="1">
            <a:off x="12731730" y="2633628"/>
            <a:ext cx="1126751" cy="160865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chữ chim"/>
          <p:cNvSpPr/>
          <p:nvPr/>
        </p:nvSpPr>
        <p:spPr>
          <a:xfrm>
            <a:off x="1314700" y="480743"/>
            <a:ext cx="2120129" cy="1272013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Chim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anh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5" name="chữ cây"/>
          <p:cNvSpPr/>
          <p:nvPr/>
        </p:nvSpPr>
        <p:spPr>
          <a:xfrm>
            <a:off x="3552210" y="3062556"/>
            <a:ext cx="3037048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xoan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đào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6" name="chữ khung"/>
          <p:cNvSpPr/>
          <p:nvPr/>
        </p:nvSpPr>
        <p:spPr>
          <a:xfrm>
            <a:off x="6751968" y="439372"/>
            <a:ext cx="2408671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Khung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cửi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chữ quả"/>
          <p:cNvSpPr/>
          <p:nvPr/>
        </p:nvSpPr>
        <p:spPr>
          <a:xfrm>
            <a:off x="10627784" y="3551122"/>
            <a:ext cx="180113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thị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8" name="chữ hp"/>
          <p:cNvSpPr/>
          <p:nvPr/>
        </p:nvSpPr>
        <p:spPr>
          <a:xfrm>
            <a:off x="13282699" y="1167290"/>
            <a:ext cx="290560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Gặp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1.07175 0.00069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81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 showWhenStopped="0">
                <p:cTn id="8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22" grpId="0" animBg="1"/>
      <p:bldP spid="22" grpId="1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sp>
        <p:nvSpPr>
          <p:cNvPr id="10" name="Cube 9"/>
          <p:cNvSpPr/>
          <p:nvPr/>
        </p:nvSpPr>
        <p:spPr>
          <a:xfrm rot="-5400000" flipH="1">
            <a:off x="6287883" y="-2700943"/>
            <a:ext cx="4815317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4" name="Flowchart: Terminator 13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28119" y="1351511"/>
            <a:ext cx="11104723" cy="2366543"/>
          </a:xfrm>
          <a:prstGeom prst="rect">
            <a:avLst/>
          </a:prstGeom>
          <a:solidFill>
            <a:srgbClr val="4FA937"/>
          </a:solidFill>
        </p:spPr>
        <p:txBody>
          <a:bodyPr wrap="squar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nào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sau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đây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là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lẻ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:</a:t>
            </a:r>
          </a:p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254 092; 542 920; 245 029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904" b="54061" l="56667" r="8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13" t="24559" r="16196" b="50780"/>
          <a:stretch/>
        </p:blipFill>
        <p:spPr>
          <a:xfrm>
            <a:off x="13583324" y="1097700"/>
            <a:ext cx="1791492" cy="102547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2" name="Đang Cập Nhật – Tiếng chim hót (Nhạc chuông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77435" y="-932777"/>
            <a:ext cx="812800" cy="812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298843" y="4189719"/>
            <a:ext cx="6510755" cy="1244826"/>
          </a:xfrm>
          <a:prstGeom prst="rect">
            <a:avLst/>
          </a:prstGeom>
          <a:solidFill>
            <a:srgbClr val="C50A1C"/>
          </a:solidFill>
          <a:ln>
            <a:solidFill>
              <a:srgbClr val="F9D715"/>
            </a:solidFill>
          </a:ln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: 245 029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61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3 C -0.04114 -0.00324 -0.19127 -0.04931 -0.25481 -0.06551 C -0.31823 -0.08148 -0.34153 -0.09885 -0.3819 -0.09746 C -0.42213 -0.09584 -0.46575 -0.08079 -0.49635 -0.05625 C -0.52682 -0.03172 -0.56354 0.02291 -0.56523 0.05 C -0.56692 0.07731 -0.5625 0.13518 -0.51927 0.18125 C -0.47604 0.22731 -0.35442 0.30139 -0.30664 0.32639 C -0.25911 0.35115 -0.25468 0.34768 -0.23385 0.33102 C -0.21367 0.31389 -0.19492 0.26759 -0.18554 0.22523 C -0.17565 0.18264 -0.19557 0.0699 -0.22747 0.05092 C -0.25937 0.03148 -0.35807 0.04051 -0.37773 0.11134 C -0.39739 0.1824 -0.29987 0.43379 -0.3457 0.47662 C -0.37786 0.46504 -0.40286 0.60972 -0.4345 0.59699 " pathEditMode="relative" rAng="0" ptsTypes="AAAAAAAAAAAAA">
                                      <p:cBhvr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8" y="2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23386 -0.0016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667" y1="16120" x2="6667" y2="16120"/>
                        <a14:foregroundMark x1="7000" y1="16940" x2="1500" y2="49727"/>
                        <a14:foregroundMark x1="4333" y1="33333" x2="37833" y2="99180"/>
                        <a14:foregroundMark x1="21833" y1="67213" x2="3500" y2="99727"/>
                        <a14:foregroundMark x1="1000" y1="53279" x2="12167" y2="84699"/>
                        <a14:foregroundMark x1="6500" y1="69672" x2="1500" y2="91803"/>
                        <a14:foregroundMark x1="12833" y1="85792" x2="15667" y2="99727"/>
                        <a14:foregroundMark x1="5167" y1="97814" x2="14000" y2="92896"/>
                        <a14:foregroundMark x1="74833" y1="1639" x2="74833" y2="1639"/>
                        <a14:foregroundMark x1="82500" y1="98634" x2="82500" y2="98634"/>
                        <a14:foregroundMark x1="74500" y1="3279" x2="81667" y2="98087"/>
                        <a14:foregroundMark x1="74833" y1="3279" x2="6500" y2="16940"/>
                        <a14:foregroundMark x1="6500" y1="15847" x2="500" y2="273"/>
                        <a14:foregroundMark x1="3500" y1="9016" x2="39667" y2="9290"/>
                        <a14:foregroundMark x1="40333" y1="10383" x2="43667" y2="37158"/>
                        <a14:foregroundMark x1="41500" y1="23224" x2="99000" y2="26503"/>
                        <a14:foregroundMark x1="41833" y1="25137" x2="7000" y2="16120"/>
                        <a14:foregroundMark x1="3667" y1="33333" x2="0" y2="23224"/>
                        <a14:foregroundMark x1="2833" y1="51366" x2="21167" y2="67486"/>
                        <a14:foregroundMark x1="21333" y1="68306" x2="28000" y2="97541"/>
                        <a14:foregroundMark x1="14500" y1="92077" x2="24500" y2="82787"/>
                        <a14:foregroundMark x1="4333" y1="80874" x2="333" y2="68306"/>
                        <a14:foregroundMark x1="39833" y1="11749" x2="70500" y2="24317"/>
                        <a14:foregroundMark x1="42833" y1="24044" x2="74167" y2="3279"/>
                        <a14:foregroundMark x1="58833" y1="13388" x2="75333" y2="23497"/>
                        <a14:foregroundMark x1="68167" y1="18852" x2="78000" y2="14754"/>
                        <a14:foregroundMark x1="73167" y1="16120" x2="99000" y2="18306"/>
                        <a14:foregroundMark x1="86167" y1="16393" x2="89000" y2="820"/>
                        <a14:foregroundMark x1="87000" y1="10383" x2="99333" y2="10383"/>
                        <a14:foregroundMark x1="86500" y1="18852" x2="83333" y2="97814"/>
                        <a14:foregroundMark x1="77333" y1="49454" x2="86000" y2="58470"/>
                        <a14:foregroundMark x1="78000" y1="51639" x2="85333" y2="16940"/>
                        <a14:foregroundMark x1="85333" y1="58743" x2="99333" y2="57650"/>
                        <a14:foregroundMark x1="91667" y1="57650" x2="93167" y2="11749"/>
                        <a14:foregroundMark x1="92333" y1="34973" x2="99667" y2="56831"/>
                        <a14:foregroundMark x1="96667" y1="46721" x2="99667" y2="35246"/>
                        <a14:foregroundMark x1="92167" y1="59290" x2="99667" y2="99727"/>
                        <a14:foregroundMark x1="95833" y1="80874" x2="83000" y2="96995"/>
                        <a14:foregroundMark x1="89833" y1="89071" x2="85167" y2="58470"/>
                        <a14:foregroundMark x1="41667" y1="24863" x2="26333" y2="34973"/>
                        <a14:foregroundMark x1="24333" y1="21311" x2="17000" y2="23497"/>
                        <a14:backgroundMark x1="16667" y1="28962" x2="16667" y2="28962"/>
                        <a14:backgroundMark x1="11333" y1="36066" x2="23000" y2="65574"/>
                        <a14:backgroundMark x1="16667" y1="29235" x2="22667" y2="62842"/>
                        <a14:backgroundMark x1="19667" y1="46721" x2="77333" y2="60656"/>
                        <a14:backgroundMark x1="23167" y1="65301" x2="48500" y2="53552"/>
                        <a14:backgroundMark x1="47167" y1="52459" x2="77167" y2="40437"/>
                        <a14:backgroundMark x1="23333" y1="65574" x2="37167" y2="87432"/>
                        <a14:backgroundMark x1="38667" y1="87705" x2="78500" y2="61475"/>
                        <a14:backgroundMark x1="76667" y1="40437" x2="77167" y2="61202"/>
                        <a14:backgroundMark x1="77167" y1="41530" x2="81500" y2="45355"/>
                        <a14:backgroundMark x1="77167" y1="60383" x2="81500" y2="44262"/>
                        <a14:backgroundMark x1="19333" y1="22951" x2="21333" y2="28142"/>
                        <a14:backgroundMark x1="20000" y1="20492" x2="23667" y2="29508"/>
                        <a14:backgroundMark x1="25667" y1="34973" x2="27667" y2="37158"/>
                        <a14:backgroundMark x1="81000" y1="43716" x2="75333" y2="48361"/>
                        <a14:backgroundMark x1="76167" y1="1093" x2="81500" y2="3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36" y="6181821"/>
            <a:ext cx="7620000" cy="2909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18833" y1="11202" x2="18833" y2="11202"/>
                        <a14:backgroundMark x1="21333" y1="21311" x2="21333" y2="21311"/>
                        <a14:backgroundMark x1="23833" y1="30055" x2="23833" y2="30055"/>
                        <a14:backgroundMark x1="25667" y1="33333" x2="25667" y2="33333"/>
                        <a14:backgroundMark x1="26833" y1="37432" x2="26833" y2="37432"/>
                        <a14:backgroundMark x1="29000" y1="40710" x2="29000" y2="40710"/>
                        <a14:backgroundMark x1="31833" y1="38798" x2="31833" y2="38798"/>
                        <a14:backgroundMark x1="42333" y1="47541" x2="42333" y2="47541"/>
                        <a14:backgroundMark x1="70500" y1="43716" x2="70500" y2="43716"/>
                        <a14:backgroundMark x1="79833" y1="31421" x2="79833" y2="31421"/>
                        <a14:backgroundMark x1="70000" y1="45355" x2="79667" y2="30328"/>
                        <a14:backgroundMark x1="19000" y1="10383" x2="32333" y2="39344"/>
                        <a14:backgroundMark x1="32500" y1="39344" x2="41500" y2="47814"/>
                        <a14:backgroundMark x1="42333" y1="47814" x2="55333" y2="39344"/>
                        <a14:backgroundMark x1="21333" y1="21038" x2="15667" y2="234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0" t="20185" r="16521" b="14242"/>
          <a:stretch/>
        </p:blipFill>
        <p:spPr>
          <a:xfrm>
            <a:off x="4350163" y="6660593"/>
            <a:ext cx="6093024" cy="1967564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 rot="-5400000" flipH="1">
            <a:off x="5788286" y="-2822181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2" name="Flowchart: Terminator 41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097129" y="1000937"/>
            <a:ext cx="7196841" cy="1244826"/>
          </a:xfrm>
          <a:prstGeom prst="rect">
            <a:avLst/>
          </a:prstGeom>
          <a:solidFill>
            <a:srgbClr val="FF4B2E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8m 5dm =  ?   dm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7" name="Rectangle 46"/>
          <p:cNvSpPr/>
          <p:nvPr/>
        </p:nvSpPr>
        <p:spPr>
          <a:xfrm>
            <a:off x="6099756" y="4195461"/>
            <a:ext cx="4401203" cy="1244826"/>
          </a:xfrm>
          <a:prstGeom prst="rect">
            <a:avLst/>
          </a:prstGeom>
          <a:solidFill>
            <a:srgbClr val="219A3D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85</a:t>
            </a:r>
          </a:p>
        </p:txBody>
      </p:sp>
      <p:pic>
        <p:nvPicPr>
          <p:cNvPr id="48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85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22" name="Picture 2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4922" l="9956" r="89971">
                        <a14:foregroundMark x1="15886" y1="27865" x2="15886" y2="27865"/>
                        <a14:foregroundMark x1="28551" y1="11719" x2="28551" y2="11719"/>
                        <a14:foregroundMark x1="13397" y1="29427" x2="13397" y2="29427"/>
                        <a14:foregroundMark x1="41874" y1="20443" x2="41874" y2="20443"/>
                        <a14:foregroundMark x1="42094" y1="20443" x2="81772" y2="48698"/>
                        <a14:backgroundMark x1="49854" y1="14323" x2="46559" y2="20182"/>
                        <a14:backgroundMark x1="46559" y1="20182" x2="67716" y2="35807"/>
                        <a14:backgroundMark x1="67716" y1="35807" x2="80527" y2="46484"/>
                        <a14:backgroundMark x1="44217" y1="44141" x2="47145" y2="27214"/>
                        <a14:backgroundMark x1="45681" y1="37109" x2="72914" y2="43229"/>
                        <a14:backgroundMark x1="58858" y1="39974" x2="78184" y2="60286"/>
                        <a14:backgroundMark x1="41362" y1="25260" x2="33089" y2="35807"/>
                        <a14:backgroundMark x1="32723" y1="35807" x2="41728" y2="42969"/>
                        <a14:backgroundMark x1="25695" y1="17188" x2="25695" y2="30339"/>
                        <a14:backgroundMark x1="18594" y1="27474" x2="25695" y2="31641"/>
                        <a14:backgroundMark x1="16252" y1="14063" x2="10469" y2="24609"/>
                        <a14:backgroundMark x1="10469" y1="24609" x2="15739" y2="26172"/>
                        <a14:backgroundMark x1="14129" y1="36849" x2="13177" y2="45833"/>
                        <a14:backgroundMark x1="13177" y1="45833" x2="17204" y2="45182"/>
                        <a14:backgroundMark x1="17204" y1="45182" x2="18814" y2="39714"/>
                        <a14:backgroundMark x1="18814" y1="39714" x2="15007" y2="34505"/>
                        <a14:backgroundMark x1="31040" y1="15365" x2="29649" y2="29688"/>
                        <a14:backgroundMark x1="29649" y1="29427" x2="29649" y2="29427"/>
                        <a14:backgroundMark x1="45168" y1="42578" x2="44583" y2="47135"/>
                        <a14:backgroundMark x1="44583" y1="47135" x2="44583" y2="47135"/>
                        <a14:backgroundMark x1="44949" y1="45182" x2="58492" y2="40625"/>
                        <a14:backgroundMark x1="58492" y1="40625" x2="78331" y2="49609"/>
                        <a14:backgroundMark x1="44949" y1="23698" x2="46047" y2="35156"/>
                        <a14:backgroundMark x1="46047" y1="28776" x2="50366" y2="27474"/>
                      </a14:backgroundRemoval>
                    </a14:imgEffect>
                  </a14:imgLayer>
                </a14:imgProps>
              </a:ext>
            </a:extLst>
          </a:blip>
          <a:srcRect l="9321" t="5471" r="9765" b="6029"/>
          <a:stretch/>
        </p:blipFill>
        <p:spPr>
          <a:xfrm>
            <a:off x="9276269" y="6564927"/>
            <a:ext cx="3263703" cy="2006992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Flowchart: Terminator 27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73774" y="990600"/>
            <a:ext cx="5693223" cy="1244826"/>
          </a:xfrm>
          <a:prstGeom prst="rect">
            <a:avLst/>
          </a:prstGeom>
          <a:solidFill>
            <a:srgbClr val="B90627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22 134 : 3 = ?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3" name="Rectangle 32"/>
          <p:cNvSpPr/>
          <p:nvPr/>
        </p:nvSpPr>
        <p:spPr>
          <a:xfrm>
            <a:off x="6268769" y="4017661"/>
            <a:ext cx="5561777" cy="1244826"/>
          </a:xfrm>
          <a:prstGeom prst="rect">
            <a:avLst/>
          </a:prstGeom>
          <a:solidFill>
            <a:srgbClr val="1C963E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7 378</a:t>
            </a:r>
          </a:p>
        </p:txBody>
      </p:sp>
      <p:pic>
        <p:nvPicPr>
          <p:cNvPr id="34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69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9766 0.00486 " pathEditMode="relative" rAng="0" ptsTypes="AA">
                                      <p:cBhvr>
                                        <p:cTn id="8" dur="6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1989051" y="131303"/>
            <a:ext cx="4277269" cy="9380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992" y="131306"/>
            <a:ext cx="3969249" cy="6389317"/>
          </a:xfrm>
          <a:prstGeom prst="rect">
            <a:avLst/>
          </a:prstGeom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1903" y="6057819"/>
            <a:ext cx="2666537" cy="3086199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4078355" y="-2858097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6665604" y="-5413370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785788" y="947423"/>
            <a:ext cx="6651820" cy="1244826"/>
          </a:xfrm>
          <a:prstGeom prst="rect">
            <a:avLst/>
          </a:prstGeom>
          <a:solidFill>
            <a:srgbClr val="693204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2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tạ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= ? kg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722542" y="22236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198226" y="222365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002755" y="222365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2" name="Rectangle 31"/>
          <p:cNvSpPr/>
          <p:nvPr/>
        </p:nvSpPr>
        <p:spPr>
          <a:xfrm>
            <a:off x="4405524" y="4116547"/>
            <a:ext cx="5561777" cy="1244826"/>
          </a:xfrm>
          <a:prstGeom prst="rect">
            <a:avLst/>
          </a:prstGeom>
          <a:solidFill>
            <a:srgbClr val="35A93B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3200</a:t>
            </a:r>
          </a:p>
        </p:txBody>
      </p:sp>
      <p:pic>
        <p:nvPicPr>
          <p:cNvPr id="33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446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KeqEohK4"/>
  <p:tag name="ARTICULATE_SLIDE_COUNT" val="18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577</Words>
  <Application>Microsoft Office PowerPoint</Application>
  <PresentationFormat>Custom</PresentationFormat>
  <Paragraphs>95</Paragraphs>
  <Slides>18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Hang Tran Thi</cp:lastModifiedBy>
  <cp:revision>96</cp:revision>
  <dcterms:created xsi:type="dcterms:W3CDTF">2023-03-12T09:05:59Z</dcterms:created>
  <dcterms:modified xsi:type="dcterms:W3CDTF">2023-08-05T13:53:27Z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B89F380A-CBC4-4094-8E0A-0D40DDE52CA1</vt:lpwstr>
  </property>
  <property fmtid="{D5CDD505-2E9C-101B-9397-08002B2CF9AE}" pid="3" name="ArticulatePath">
    <vt:lpwstr>Bai 1 On tap cac so den 100000 (T1)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2023-07-10T05:36:51Z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6fcaf4f0-119d-425c-abf2-a516780d5463</vt:lpwstr>
  </property>
  <property fmtid="{D5CDD505-2E9C-101B-9397-08002B2CF9AE}" pid="9" name="MSIP_Label_defa4170-0d19-0005-0004-bc88714345d2_ActionId">
    <vt:lpwstr>2f06057a-7eea-463e-9bf0-875e0d789b58</vt:lpwstr>
  </property>
  <property fmtid="{D5CDD505-2E9C-101B-9397-08002B2CF9AE}" pid="10" name="MSIP_Label_defa4170-0d19-0005-0004-bc88714345d2_ContentBits">
    <vt:lpwstr>0</vt:lpwstr>
  </property>
</Properties>
</file>