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embeddedFontLst>
    <p:embeddedFont>
      <p:font typeface="Agency FB" panose="020B0503020202020204" pitchFamily="34" charset="0"/>
      <p:regular r:id="rId42"/>
      <p:bold r:id="rId43"/>
    </p:embeddedFont>
    <p:embeddedFont>
      <p:font typeface="Calibri" panose="020F0502020204030204" pitchFamily="34" charset="0"/>
      <p:regular r:id="rId44"/>
      <p:bold r:id="rId45"/>
      <p:italic r:id="rId46"/>
      <p:boldItalic r:id="rId47"/>
    </p:embeddedFont>
    <p:embeddedFont>
      <p:font typeface="Cascadia Mono SemiBold" panose="020B0609020000020004" pitchFamily="49" charset="0"/>
      <p:bold r:id="rId48"/>
      <p:boldItalic r:id="rId49"/>
    </p:embeddedFont>
    <p:embeddedFont>
      <p:font typeface="Corben" panose="020B0604020202020204" charset="0"/>
      <p:bold r:id="rId50"/>
    </p:embeddedFont>
    <p:embeddedFont>
      <p:font typeface="Flamenco" panose="020B0604020202020204" charset="0"/>
      <p:regular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igOFsLKL+lPWb2oKfykVxXDZk/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4" d="100"/>
          <a:sy n="54" d="100"/>
        </p:scale>
        <p:origin x="1124" y="5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87111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en-US" sz="1200">
                <a:latin typeface="Times New Roman"/>
                <a:ea typeface="Times New Roman"/>
                <a:cs typeface="Times New Roman"/>
                <a:sym typeface="Times New Roman"/>
              </a:rPr>
              <a:t>Hôm nay chúng ta cùng ghé thăm đồn điền Chi Nê và cùng thử thách “Trồng bắp” nhé!</a:t>
            </a:r>
            <a:endParaRPr/>
          </a:p>
          <a:p>
            <a:pPr marL="0" lvl="0" indent="0" algn="l" rtl="0">
              <a:spcBef>
                <a:spcPts val="0"/>
              </a:spcBef>
              <a:spcAft>
                <a:spcPts val="0"/>
              </a:spcAft>
              <a:buNone/>
            </a:pPr>
            <a:endParaRPr/>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Bấm cây-slide câu hỏi</a:t>
            </a:r>
            <a:endParaRPr/>
          </a:p>
          <a:p>
            <a:pPr marL="0" lvl="0" indent="0" algn="l" rtl="0">
              <a:spcBef>
                <a:spcPts val="0"/>
              </a:spcBef>
              <a:spcAft>
                <a:spcPts val="0"/>
              </a:spcAft>
              <a:buNone/>
            </a:pPr>
            <a:r>
              <a:rPr lang="en-US"/>
              <a:t>Bấm hình 3 bé –slide 6 bài mới</a:t>
            </a:r>
            <a:endParaRPr/>
          </a:p>
        </p:txBody>
      </p:sp>
      <p:sp>
        <p:nvSpPr>
          <p:cNvPr id="494" name="Google Shape;49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Bấm cây-slide câu hỏi</a:t>
            </a:r>
            <a:endParaRPr/>
          </a:p>
          <a:p>
            <a:pPr marL="0" lvl="0" indent="0" algn="l" rtl="0">
              <a:spcBef>
                <a:spcPts val="0"/>
              </a:spcBef>
              <a:spcAft>
                <a:spcPts val="0"/>
              </a:spcAft>
              <a:buNone/>
            </a:pPr>
            <a:r>
              <a:rPr lang="en-US"/>
              <a:t>Bấm hình 3 bé –slide 6 bài mới</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9" name="Google Shape;65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7" name="Google Shape;66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8" name="Google Shape;67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9" name="Google Shape;68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
        <p:cNvGrpSpPr/>
        <p:nvPr/>
      </p:nvGrpSpPr>
      <p:grpSpPr>
        <a:xfrm>
          <a:off x="0" y="0"/>
          <a:ext cx="0" cy="0"/>
          <a:chOff x="0" y="0"/>
          <a:chExt cx="0" cy="0"/>
        </a:xfrm>
      </p:grpSpPr>
      <p:pic>
        <p:nvPicPr>
          <p:cNvPr id="17" name="Google Shape;17;p42"/>
          <p:cNvPicPr preferRelativeResize="0"/>
          <p:nvPr/>
        </p:nvPicPr>
        <p:blipFill rotWithShape="1">
          <a:blip r:embed="rId2">
            <a:alphaModFix/>
          </a:blip>
          <a:srcRect t="1" b="47394"/>
          <a:stretch/>
        </p:blipFill>
        <p:spPr>
          <a:xfrm>
            <a:off x="0" y="0"/>
            <a:ext cx="12192000" cy="6918534"/>
          </a:xfrm>
          <a:prstGeom prst="rect">
            <a:avLst/>
          </a:prstGeom>
          <a:noFill/>
          <a:ln>
            <a:noFill/>
          </a:ln>
        </p:spPr>
      </p:pic>
      <p:pic>
        <p:nvPicPr>
          <p:cNvPr id="18" name="Google Shape;18;p42"/>
          <p:cNvPicPr preferRelativeResize="0"/>
          <p:nvPr/>
        </p:nvPicPr>
        <p:blipFill rotWithShape="1">
          <a:blip r:embed="rId3">
            <a:alphaModFix/>
          </a:blip>
          <a:srcRect/>
          <a:stretch/>
        </p:blipFill>
        <p:spPr>
          <a:xfrm>
            <a:off x="0" y="2005781"/>
            <a:ext cx="12192000" cy="490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52"/>
          <p:cNvSpPr>
            <a:spLocks noGrp="1"/>
          </p:cNvSpPr>
          <p:nvPr>
            <p:ph type="pic" idx="2"/>
          </p:nvPr>
        </p:nvSpPr>
        <p:spPr>
          <a:xfrm>
            <a:off x="5183188" y="987425"/>
            <a:ext cx="6172200" cy="4873625"/>
          </a:xfrm>
          <a:prstGeom prst="rect">
            <a:avLst/>
          </a:prstGeom>
          <a:noFill/>
          <a:ln>
            <a:noFill/>
          </a:ln>
        </p:spPr>
      </p:sp>
      <p:sp>
        <p:nvSpPr>
          <p:cNvPr id="76" name="Google Shape;76;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9"/>
        <p:cNvGrpSpPr/>
        <p:nvPr/>
      </p:nvGrpSpPr>
      <p:grpSpPr>
        <a:xfrm>
          <a:off x="0" y="0"/>
          <a:ext cx="0" cy="0"/>
          <a:chOff x="0" y="0"/>
          <a:chExt cx="0" cy="0"/>
        </a:xfrm>
      </p:grpSpPr>
      <p:pic>
        <p:nvPicPr>
          <p:cNvPr id="20" name="Google Shape;20;p43"/>
          <p:cNvPicPr preferRelativeResize="0"/>
          <p:nvPr/>
        </p:nvPicPr>
        <p:blipFill rotWithShape="1">
          <a:blip r:embed="rId2">
            <a:alphaModFix/>
          </a:blip>
          <a:srcRect/>
          <a:stretch/>
        </p:blipFill>
        <p:spPr>
          <a:xfrm>
            <a:off x="381" y="0"/>
            <a:ext cx="12191238" cy="6858000"/>
          </a:xfrm>
          <a:prstGeom prst="rect">
            <a:avLst/>
          </a:prstGeom>
          <a:noFill/>
          <a:ln>
            <a:noFill/>
          </a:ln>
        </p:spPr>
      </p:pic>
      <p:pic>
        <p:nvPicPr>
          <p:cNvPr id="21" name="Google Shape;21;p43"/>
          <p:cNvPicPr preferRelativeResize="0"/>
          <p:nvPr/>
        </p:nvPicPr>
        <p:blipFill rotWithShape="1">
          <a:blip r:embed="rId3">
            <a:alphaModFix/>
          </a:blip>
          <a:srcRect t="1" b="47394"/>
          <a:stretch/>
        </p:blipFill>
        <p:spPr>
          <a:xfrm>
            <a:off x="0" y="0"/>
            <a:ext cx="12192000" cy="6918534"/>
          </a:xfrm>
          <a:prstGeom prst="rect">
            <a:avLst/>
          </a:prstGeom>
          <a:noFill/>
          <a:ln>
            <a:noFill/>
          </a:ln>
        </p:spPr>
      </p:pic>
      <p:pic>
        <p:nvPicPr>
          <p:cNvPr id="22" name="Google Shape;22;p43"/>
          <p:cNvPicPr preferRelativeResize="0"/>
          <p:nvPr/>
        </p:nvPicPr>
        <p:blipFill rotWithShape="1">
          <a:blip r:embed="rId4">
            <a:alphaModFix/>
          </a:blip>
          <a:srcRect/>
          <a:stretch/>
        </p:blipFill>
        <p:spPr>
          <a:xfrm>
            <a:off x="0" y="4032744"/>
            <a:ext cx="12192000" cy="2498754"/>
          </a:xfrm>
          <a:prstGeom prst="rect">
            <a:avLst/>
          </a:prstGeom>
          <a:noFill/>
          <a:ln>
            <a:noFill/>
          </a:ln>
        </p:spPr>
      </p:pic>
      <p:pic>
        <p:nvPicPr>
          <p:cNvPr id="23" name="Google Shape;23;p43"/>
          <p:cNvPicPr preferRelativeResize="0"/>
          <p:nvPr/>
        </p:nvPicPr>
        <p:blipFill rotWithShape="1">
          <a:blip r:embed="rId5">
            <a:alphaModFix/>
          </a:blip>
          <a:srcRect/>
          <a:stretch/>
        </p:blipFill>
        <p:spPr>
          <a:xfrm>
            <a:off x="-381" y="4123478"/>
            <a:ext cx="12192000" cy="1081346"/>
          </a:xfrm>
          <a:prstGeom prst="rect">
            <a:avLst/>
          </a:prstGeom>
          <a:noFill/>
          <a:ln>
            <a:noFill/>
          </a:ln>
        </p:spPr>
      </p:pic>
      <p:pic>
        <p:nvPicPr>
          <p:cNvPr id="24" name="Google Shape;24;p43"/>
          <p:cNvPicPr preferRelativeResize="0"/>
          <p:nvPr/>
        </p:nvPicPr>
        <p:blipFill rotWithShape="1">
          <a:blip r:embed="rId6">
            <a:alphaModFix/>
          </a:blip>
          <a:srcRect/>
          <a:stretch/>
        </p:blipFill>
        <p:spPr>
          <a:xfrm>
            <a:off x="0" y="4918839"/>
            <a:ext cx="12192000" cy="2002661"/>
          </a:xfrm>
          <a:prstGeom prst="rect">
            <a:avLst/>
          </a:prstGeom>
          <a:noFill/>
          <a:ln>
            <a:noFill/>
          </a:ln>
        </p:spPr>
      </p:pic>
      <p:pic>
        <p:nvPicPr>
          <p:cNvPr id="25" name="Google Shape;25;p43"/>
          <p:cNvPicPr preferRelativeResize="0"/>
          <p:nvPr/>
        </p:nvPicPr>
        <p:blipFill rotWithShape="1">
          <a:blip r:embed="rId7">
            <a:alphaModFix/>
          </a:blip>
          <a:srcRect/>
          <a:stretch/>
        </p:blipFill>
        <p:spPr>
          <a:xfrm rot="539734">
            <a:off x="480917" y="359539"/>
            <a:ext cx="2513561" cy="7627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6"/>
        <p:cNvGrpSpPr/>
        <p:nvPr/>
      </p:nvGrpSpPr>
      <p:grpSpPr>
        <a:xfrm>
          <a:off x="0" y="0"/>
          <a:ext cx="0" cy="0"/>
          <a:chOff x="0" y="0"/>
          <a:chExt cx="0" cy="0"/>
        </a:xfrm>
      </p:grpSpPr>
      <p:pic>
        <p:nvPicPr>
          <p:cNvPr id="27" name="Google Shape;27;p44"/>
          <p:cNvPicPr preferRelativeResize="0"/>
          <p:nvPr/>
        </p:nvPicPr>
        <p:blipFill rotWithShape="1">
          <a:blip r:embed="rId2">
            <a:alphaModFix/>
          </a:blip>
          <a:srcRect/>
          <a:stretch/>
        </p:blipFill>
        <p:spPr>
          <a:xfrm>
            <a:off x="381" y="0"/>
            <a:ext cx="12191238" cy="6858000"/>
          </a:xfrm>
          <a:prstGeom prst="rect">
            <a:avLst/>
          </a:prstGeom>
          <a:noFill/>
          <a:ln>
            <a:noFill/>
          </a:ln>
        </p:spPr>
      </p:pic>
      <p:pic>
        <p:nvPicPr>
          <p:cNvPr id="28" name="Google Shape;28;p44"/>
          <p:cNvPicPr preferRelativeResize="0"/>
          <p:nvPr/>
        </p:nvPicPr>
        <p:blipFill rotWithShape="1">
          <a:blip r:embed="rId3">
            <a:alphaModFix/>
          </a:blip>
          <a:srcRect t="1" b="47394"/>
          <a:stretch/>
        </p:blipFill>
        <p:spPr>
          <a:xfrm>
            <a:off x="0" y="0"/>
            <a:ext cx="12192000" cy="6918534"/>
          </a:xfrm>
          <a:prstGeom prst="rect">
            <a:avLst/>
          </a:prstGeom>
          <a:noFill/>
          <a:ln>
            <a:noFill/>
          </a:ln>
        </p:spPr>
      </p:pic>
      <p:pic>
        <p:nvPicPr>
          <p:cNvPr id="29" name="Google Shape;29;p44"/>
          <p:cNvPicPr preferRelativeResize="0"/>
          <p:nvPr/>
        </p:nvPicPr>
        <p:blipFill rotWithShape="1">
          <a:blip r:embed="rId4">
            <a:alphaModFix/>
          </a:blip>
          <a:srcRect/>
          <a:stretch/>
        </p:blipFill>
        <p:spPr>
          <a:xfrm>
            <a:off x="0" y="4032744"/>
            <a:ext cx="12192000" cy="2498754"/>
          </a:xfrm>
          <a:prstGeom prst="rect">
            <a:avLst/>
          </a:prstGeom>
          <a:noFill/>
          <a:ln>
            <a:noFill/>
          </a:ln>
        </p:spPr>
      </p:pic>
      <p:pic>
        <p:nvPicPr>
          <p:cNvPr id="30" name="Google Shape;30;p44"/>
          <p:cNvPicPr preferRelativeResize="0"/>
          <p:nvPr/>
        </p:nvPicPr>
        <p:blipFill rotWithShape="1">
          <a:blip r:embed="rId5">
            <a:alphaModFix/>
          </a:blip>
          <a:srcRect/>
          <a:stretch/>
        </p:blipFill>
        <p:spPr>
          <a:xfrm>
            <a:off x="-381" y="4265553"/>
            <a:ext cx="12192000" cy="1081346"/>
          </a:xfrm>
          <a:prstGeom prst="rect">
            <a:avLst/>
          </a:prstGeom>
          <a:noFill/>
          <a:ln>
            <a:noFill/>
          </a:ln>
        </p:spPr>
      </p:pic>
      <p:pic>
        <p:nvPicPr>
          <p:cNvPr id="31" name="Google Shape;31;p44"/>
          <p:cNvPicPr preferRelativeResize="0"/>
          <p:nvPr/>
        </p:nvPicPr>
        <p:blipFill rotWithShape="1">
          <a:blip r:embed="rId6">
            <a:alphaModFix/>
          </a:blip>
          <a:srcRect/>
          <a:stretch/>
        </p:blipFill>
        <p:spPr>
          <a:xfrm>
            <a:off x="0" y="4970492"/>
            <a:ext cx="12192000" cy="2002661"/>
          </a:xfrm>
          <a:prstGeom prst="rect">
            <a:avLst/>
          </a:prstGeom>
          <a:noFill/>
          <a:ln>
            <a:noFill/>
          </a:ln>
        </p:spPr>
      </p:pic>
      <p:pic>
        <p:nvPicPr>
          <p:cNvPr id="32" name="Google Shape;32;p44"/>
          <p:cNvPicPr preferRelativeResize="0"/>
          <p:nvPr/>
        </p:nvPicPr>
        <p:blipFill rotWithShape="1">
          <a:blip r:embed="rId7">
            <a:alphaModFix/>
          </a:blip>
          <a:srcRect/>
          <a:stretch/>
        </p:blipFill>
        <p:spPr>
          <a:xfrm rot="539734">
            <a:off x="480917" y="359539"/>
            <a:ext cx="2513561" cy="7627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Slide" type="title">
  <p:cSld name="TITLE">
    <p:spTree>
      <p:nvGrpSpPr>
        <p:cNvPr id="1" name="Shape 33"/>
        <p:cNvGrpSpPr/>
        <p:nvPr/>
      </p:nvGrpSpPr>
      <p:grpSpPr>
        <a:xfrm>
          <a:off x="0" y="0"/>
          <a:ext cx="0" cy="0"/>
          <a:chOff x="0" y="0"/>
          <a:chExt cx="0" cy="0"/>
        </a:xfrm>
      </p:grpSpPr>
      <p:sp>
        <p:nvSpPr>
          <p:cNvPr id="34" name="Google Shape;34;p4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6" name="Google Shape;36;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9" name="Google Shape;39;p45"/>
          <p:cNvPicPr preferRelativeResize="0"/>
          <p:nvPr/>
        </p:nvPicPr>
        <p:blipFill rotWithShape="1">
          <a:blip r:embed="rId2">
            <a:alphaModFix/>
          </a:blip>
          <a:srcRect t="1" b="47394"/>
          <a:stretch/>
        </p:blipFill>
        <p:spPr>
          <a:xfrm>
            <a:off x="0" y="0"/>
            <a:ext cx="12192000" cy="6918534"/>
          </a:xfrm>
          <a:prstGeom prst="rect">
            <a:avLst/>
          </a:prstGeom>
          <a:noFill/>
          <a:ln>
            <a:noFill/>
          </a:ln>
        </p:spPr>
      </p:pic>
      <p:pic>
        <p:nvPicPr>
          <p:cNvPr id="40" name="Google Shape;40;p45"/>
          <p:cNvPicPr preferRelativeResize="0"/>
          <p:nvPr/>
        </p:nvPicPr>
        <p:blipFill rotWithShape="1">
          <a:blip r:embed="rId3">
            <a:alphaModFix/>
          </a:blip>
          <a:srcRect/>
          <a:stretch/>
        </p:blipFill>
        <p:spPr>
          <a:xfrm>
            <a:off x="0" y="2005781"/>
            <a:ext cx="12192000" cy="4903500"/>
          </a:xfrm>
          <a:prstGeom prst="rect">
            <a:avLst/>
          </a:prstGeom>
          <a:noFill/>
          <a:ln>
            <a:noFill/>
          </a:ln>
        </p:spPr>
      </p:pic>
      <p:sp>
        <p:nvSpPr>
          <p:cNvPr id="41" name="Google Shape;41;p45"/>
          <p:cNvSpPr/>
          <p:nvPr/>
        </p:nvSpPr>
        <p:spPr>
          <a:xfrm>
            <a:off x="171450" y="317499"/>
            <a:ext cx="11849100" cy="6403975"/>
          </a:xfrm>
          <a:prstGeom prst="roundRect">
            <a:avLst>
              <a:gd name="adj"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p:tgtEl>
                                          <p:spTgt spid="41"/>
                                        </p:tgtEl>
                                        <p:attrNameLst>
                                          <p:attrName>ppt_w</p:attrName>
                                        </p:attrNameLst>
                                      </p:cBhvr>
                                      <p:tavLst>
                                        <p:tav tm="0">
                                          <p:val>
                                            <p:strVal val="0"/>
                                          </p:val>
                                        </p:tav>
                                        <p:tav tm="100000">
                                          <p:val>
                                            <p:strVal val="#ppt_w"/>
                                          </p:val>
                                        </p:tav>
                                      </p:tavLst>
                                    </p:anim>
                                    <p:anim calcmode="lin" valueType="num">
                                      <p:cBhvr additive="base">
                                        <p:cTn id="8" dur="500"/>
                                        <p:tgtEl>
                                          <p:spTgt spid="4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2"/>
        <p:cNvGrpSpPr/>
        <p:nvPr/>
      </p:nvGrpSpPr>
      <p:grpSpPr>
        <a:xfrm>
          <a:off x="0" y="0"/>
          <a:ext cx="0" cy="0"/>
          <a:chOff x="0" y="0"/>
          <a:chExt cx="0" cy="0"/>
        </a:xfrm>
      </p:grpSpPr>
      <p:pic>
        <p:nvPicPr>
          <p:cNvPr id="43" name="Google Shape;43;p46"/>
          <p:cNvPicPr preferRelativeResize="0"/>
          <p:nvPr/>
        </p:nvPicPr>
        <p:blipFill rotWithShape="1">
          <a:blip r:embed="rId2">
            <a:alphaModFix/>
          </a:blip>
          <a:srcRect b="19451"/>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4"/>
        <p:cNvGrpSpPr/>
        <p:nvPr/>
      </p:nvGrpSpPr>
      <p:grpSpPr>
        <a:xfrm>
          <a:off x="0" y="0"/>
          <a:ext cx="0" cy="0"/>
          <a:chOff x="0" y="0"/>
          <a:chExt cx="0" cy="0"/>
        </a:xfrm>
      </p:grpSpPr>
      <p:sp>
        <p:nvSpPr>
          <p:cNvPr id="45" name="Google Shape;45;p4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 name="Google Shape;4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0" name="Google Shape;50;p47"/>
          <p:cNvPicPr preferRelativeResize="0"/>
          <p:nvPr/>
        </p:nvPicPr>
        <p:blipFill rotWithShape="1">
          <a:blip r:embed="rId2">
            <a:alphaModFix/>
          </a:blip>
          <a:srcRect b="19451"/>
          <a:stretch/>
        </p:blipFill>
        <p:spPr>
          <a:xfrm>
            <a:off x="0" y="13208"/>
            <a:ext cx="12192000" cy="684479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1"/>
        <p:cNvGrpSpPr/>
        <p:nvPr/>
      </p:nvGrpSpPr>
      <p:grpSpPr>
        <a:xfrm>
          <a:off x="0" y="0"/>
          <a:ext cx="0" cy="0"/>
          <a:chOff x="0" y="0"/>
          <a:chExt cx="0" cy="0"/>
        </a:xfrm>
      </p:grpSpPr>
      <p:sp>
        <p:nvSpPr>
          <p:cNvPr id="52" name="Google Shape;52;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p:nvPr/>
        </p:nvSpPr>
        <p:spPr>
          <a:xfrm>
            <a:off x="0" y="-1604665"/>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CFCFCF"/>
                </a:solidFill>
                <a:latin typeface="Calibri"/>
                <a:ea typeface="Calibri"/>
                <a:cs typeface="Calibri"/>
                <a:sym typeface="Calibri"/>
              </a:rPr>
              <a:t>www.9slide.vn</a:t>
            </a:r>
            <a:endParaRPr/>
          </a:p>
        </p:txBody>
      </p:sp>
      <p:sp>
        <p:nvSpPr>
          <p:cNvPr id="11" name="Google Shape;11;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2.jp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3.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26.jp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29.png"/><Relationship Id="rId4" Type="http://schemas.openxmlformats.org/officeDocument/2006/relationships/image" Target="../media/image12.png"/><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32.png"/><Relationship Id="rId4" Type="http://schemas.openxmlformats.org/officeDocument/2006/relationships/image" Target="../media/image12.png"/><Relationship Id="rId9" Type="http://schemas.openxmlformats.org/officeDocument/2006/relationships/image" Target="../media/image31.jp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33.jp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35.png"/><Relationship Id="rId12" Type="http://schemas.openxmlformats.org/officeDocument/2006/relationships/slide" Target="slide29.xml"/><Relationship Id="rId17" Type="http://schemas.openxmlformats.org/officeDocument/2006/relationships/image" Target="../media/image16.png"/><Relationship Id="rId2" Type="http://schemas.openxmlformats.org/officeDocument/2006/relationships/notesSlide" Target="../notesSlides/notesSlide26.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slide" Target="slide27.xml"/><Relationship Id="rId11" Type="http://schemas.openxmlformats.org/officeDocument/2006/relationships/slide" Target="slide30.xml"/><Relationship Id="rId5" Type="http://schemas.openxmlformats.org/officeDocument/2006/relationships/image" Target="../media/image34.png"/><Relationship Id="rId1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0.png"/><Relationship Id="rId9" Type="http://schemas.openxmlformats.org/officeDocument/2006/relationships/image" Target="../media/image37.png"/><Relationship Id="rId1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5.png"/><Relationship Id="rId7"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35.png"/><Relationship Id="rId4" Type="http://schemas.openxmlformats.org/officeDocument/2006/relationships/image" Target="../media/image13.png"/><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35.png"/><Relationship Id="rId4" Type="http://schemas.openxmlformats.org/officeDocument/2006/relationships/image" Target="../media/image13.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slide" Target="slide5.xml"/><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slide" Target="slide4.xml"/><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35.png"/><Relationship Id="rId4" Type="http://schemas.openxmlformats.org/officeDocument/2006/relationships/image" Target="../media/image13.png"/><Relationship Id="rId9"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8.png"/><Relationship Id="rId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 Target="slide3.xml"/><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 Target="slide3.xml"/><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grpSp>
        <p:nvGrpSpPr>
          <p:cNvPr id="96" name="Google Shape;96;p1"/>
          <p:cNvGrpSpPr/>
          <p:nvPr/>
        </p:nvGrpSpPr>
        <p:grpSpPr>
          <a:xfrm flipH="1">
            <a:off x="9402752" y="3985591"/>
            <a:ext cx="2958923" cy="2872409"/>
            <a:chOff x="1889116" y="3368733"/>
            <a:chExt cx="1529945" cy="1609596"/>
          </a:xfrm>
        </p:grpSpPr>
        <p:pic>
          <p:nvPicPr>
            <p:cNvPr id="97" name="Google Shape;97;p1"/>
            <p:cNvPicPr preferRelativeResize="0"/>
            <p:nvPr/>
          </p:nvPicPr>
          <p:blipFill rotWithShape="1">
            <a:blip r:embed="rId3">
              <a:alphaModFix/>
            </a:blip>
            <a:srcRect l="12961" t="15713" r="49457" b="13997"/>
            <a:stretch/>
          </p:blipFill>
          <p:spPr>
            <a:xfrm>
              <a:off x="1889116" y="3368733"/>
              <a:ext cx="1529945" cy="1609596"/>
            </a:xfrm>
            <a:prstGeom prst="rect">
              <a:avLst/>
            </a:prstGeom>
            <a:noFill/>
            <a:ln>
              <a:noFill/>
            </a:ln>
          </p:spPr>
        </p:pic>
        <p:sp>
          <p:nvSpPr>
            <p:cNvPr id="98" name="Google Shape;98;p1"/>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sp>
        <p:nvSpPr>
          <p:cNvPr id="100" name="Google Shape;100;p1"/>
          <p:cNvSpPr txBox="1"/>
          <p:nvPr/>
        </p:nvSpPr>
        <p:spPr>
          <a:xfrm>
            <a:off x="-1104800" y="704071"/>
            <a:ext cx="14689632"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600" b="1" dirty="0" err="1">
                <a:solidFill>
                  <a:srgbClr val="FFAC2D"/>
                </a:solidFill>
                <a:latin typeface="Agency FB" panose="020B0503020202020204" pitchFamily="34" charset="0"/>
                <a:ea typeface="Corben"/>
                <a:cs typeface="Corben"/>
                <a:sym typeface="Corben"/>
              </a:rPr>
              <a:t>Tập</a:t>
            </a:r>
            <a:r>
              <a:rPr lang="en-US" sz="9600" b="1" dirty="0">
                <a:solidFill>
                  <a:srgbClr val="FFAC2D"/>
                </a:solidFill>
                <a:latin typeface="Agency FB" panose="020B0503020202020204" pitchFamily="34" charset="0"/>
                <a:ea typeface="Corben"/>
                <a:cs typeface="Corben"/>
                <a:sym typeface="Corben"/>
              </a:rPr>
              <a:t> </a:t>
            </a:r>
            <a:r>
              <a:rPr lang="en-US" sz="9600" b="1" dirty="0" err="1">
                <a:solidFill>
                  <a:srgbClr val="FFAC2D"/>
                </a:solidFill>
                <a:latin typeface="Agency FB" panose="020B0503020202020204" pitchFamily="34" charset="0"/>
                <a:ea typeface="Corben"/>
                <a:cs typeface="Corben"/>
                <a:sym typeface="Corben"/>
              </a:rPr>
              <a:t>đọc</a:t>
            </a:r>
            <a:r>
              <a:rPr lang="en-US" sz="9600" b="1" dirty="0">
                <a:solidFill>
                  <a:srgbClr val="FFAC2D"/>
                </a:solidFill>
                <a:latin typeface="Agency FB" panose="020B0503020202020204" pitchFamily="34" charset="0"/>
                <a:ea typeface="Corben"/>
                <a:cs typeface="Corben"/>
                <a:sym typeface="Corben"/>
              </a:rPr>
              <a:t> </a:t>
            </a:r>
            <a:r>
              <a:rPr lang="en-US" sz="9600" b="1" dirty="0" err="1">
                <a:solidFill>
                  <a:srgbClr val="FFAC2D"/>
                </a:solidFill>
                <a:latin typeface="Agency FB" panose="020B0503020202020204" pitchFamily="34" charset="0"/>
                <a:ea typeface="Corben"/>
                <a:cs typeface="Corben"/>
                <a:sym typeface="Corben"/>
              </a:rPr>
              <a:t>Lớp</a:t>
            </a:r>
            <a:r>
              <a:rPr lang="en-US" sz="9600" b="1" dirty="0">
                <a:solidFill>
                  <a:srgbClr val="FFAC2D"/>
                </a:solidFill>
                <a:latin typeface="Agency FB" panose="020B0503020202020204" pitchFamily="34" charset="0"/>
                <a:ea typeface="Corben"/>
                <a:cs typeface="Corben"/>
                <a:sym typeface="Corben"/>
              </a:rPr>
              <a:t> 5</a:t>
            </a:r>
            <a:endParaRPr sz="9600" b="1" dirty="0">
              <a:solidFill>
                <a:srgbClr val="FFAC2D"/>
              </a:solidFill>
              <a:latin typeface="Agency FB" panose="020B0503020202020204" pitchFamily="34" charset="0"/>
              <a:ea typeface="Corben"/>
              <a:cs typeface="Corben"/>
              <a:sym typeface="Corbe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additive="base">
                                        <p:cTn id="7" dur="500"/>
                                        <p:tgtEl>
                                          <p:spTgt spid="96"/>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 calcmode="lin" valueType="num">
                                      <p:cBhvr additive="base">
                                        <p:cTn id="11" dur="1250"/>
                                        <p:tgtEl>
                                          <p:spTgt spid="10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1"/>
          <p:cNvSpPr/>
          <p:nvPr/>
        </p:nvSpPr>
        <p:spPr>
          <a:xfrm>
            <a:off x="3449787" y="1028492"/>
            <a:ext cx="8461500" cy="5262979"/>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a:t>
            </a:r>
            <a:endParaRPr/>
          </a:p>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Ông Đỗ Đình Thiện là một nhà tư sản lớn ở Hà Nội, chủ của nhiều đồn điền, nhà máy và tiệm buôn nổi tiếng, trong đó có đồn điền Chi Nê ở huyện Lạc Thủy, tỉnh Hòa Bình.</a:t>
            </a:r>
            <a:endParaRPr/>
          </a:p>
          <a:p>
            <a:pPr marL="0" marR="0" lvl="0" indent="635000" algn="just" rtl="0">
              <a:spcBef>
                <a:spcPts val="0"/>
              </a:spcBef>
              <a:spcAft>
                <a:spcPts val="0"/>
              </a:spcAft>
              <a:buNone/>
            </a:pPr>
            <a:r>
              <a:rPr lang="en-US" sz="2800">
                <a:solidFill>
                  <a:schemeClr val="dk1"/>
                </a:solidFill>
                <a:latin typeface="Times New Roman"/>
                <a:ea typeface="Times New Roman"/>
                <a:cs typeface="Times New Roman"/>
                <a:sym typeface="Times New Roman"/>
              </a:rPr>
              <a:t>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có … 24 đồng.</a:t>
            </a:r>
            <a:endParaRPr/>
          </a:p>
        </p:txBody>
      </p:sp>
      <p:pic>
        <p:nvPicPr>
          <p:cNvPr id="254" name="Google Shape;254;p11"/>
          <p:cNvPicPr preferRelativeResize="0"/>
          <p:nvPr/>
        </p:nvPicPr>
        <p:blipFill rotWithShape="1">
          <a:blip r:embed="rId3">
            <a:alphaModFix/>
          </a:blip>
          <a:srcRect/>
          <a:stretch/>
        </p:blipFill>
        <p:spPr>
          <a:xfrm flipH="1">
            <a:off x="153712" y="1583768"/>
            <a:ext cx="3173687" cy="3859741"/>
          </a:xfrm>
          <a:prstGeom prst="ellipse">
            <a:avLst/>
          </a:prstGeom>
          <a:noFill/>
          <a:ln>
            <a:noFill/>
          </a:ln>
        </p:spPr>
      </p:pic>
      <p:sp>
        <p:nvSpPr>
          <p:cNvPr id="255" name="Google Shape;255;p11"/>
          <p:cNvSpPr txBox="1"/>
          <p:nvPr/>
        </p:nvSpPr>
        <p:spPr>
          <a:xfrm>
            <a:off x="911424" y="774184"/>
            <a:ext cx="114921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Nhà</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tài</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trợ</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đặc</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biệt</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của</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Cách</a:t>
            </a:r>
            <a:r>
              <a:rPr lang="en-US"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 </a:t>
            </a:r>
            <a:r>
              <a:rPr lang="en-US" sz="3600" b="1" dirty="0" err="1">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rPr>
              <a:t>mạng</a:t>
            </a:r>
            <a:endParaRPr sz="3600" b="1" dirty="0">
              <a:solidFill>
                <a:srgbClr val="FFAC2D"/>
              </a:solidFill>
              <a:latin typeface="Arial" panose="020B0604020202020204" pitchFamily="34" charset="0"/>
              <a:ea typeface="Cascadia Code SemiLight" panose="020B0609020000020004" pitchFamily="49" charset="0"/>
              <a:cs typeface="Arial" panose="020B0604020202020204" pitchFamily="34" charset="0"/>
              <a:sym typeface="Corben"/>
            </a:endParaRPr>
          </a:p>
        </p:txBody>
      </p:sp>
      <p:sp>
        <p:nvSpPr>
          <p:cNvPr id="256" name="Google Shape;256;p11"/>
          <p:cNvSpPr txBox="1"/>
          <p:nvPr/>
        </p:nvSpPr>
        <p:spPr>
          <a:xfrm>
            <a:off x="4371382" y="250964"/>
            <a:ext cx="3263945" cy="52322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548135"/>
                </a:solidFill>
                <a:latin typeface="Arial"/>
                <a:ea typeface="Arial"/>
                <a:cs typeface="Arial"/>
                <a:sym typeface="Arial"/>
              </a:rPr>
              <a:t>Tập đọc</a:t>
            </a:r>
            <a:endParaRPr/>
          </a:p>
        </p:txBody>
      </p:sp>
      <p:sp>
        <p:nvSpPr>
          <p:cNvPr id="257" name="Google Shape;257;p11"/>
          <p:cNvSpPr txBox="1"/>
          <p:nvPr/>
        </p:nvSpPr>
        <p:spPr>
          <a:xfrm>
            <a:off x="225211" y="5443509"/>
            <a:ext cx="3030687"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E07020"/>
                </a:solidFill>
                <a:latin typeface="Times New Roman"/>
                <a:ea typeface="Times New Roman"/>
                <a:cs typeface="Times New Roman"/>
                <a:sym typeface="Times New Roman"/>
              </a:rPr>
              <a:t>Đỗ Đình Thiện</a:t>
            </a:r>
            <a:endParaRPr/>
          </a:p>
          <a:p>
            <a:pPr marL="0" marR="0" lvl="0" indent="0" algn="ctr" rtl="0">
              <a:spcBef>
                <a:spcPts val="0"/>
              </a:spcBef>
              <a:spcAft>
                <a:spcPts val="0"/>
              </a:spcAft>
              <a:buNone/>
            </a:pPr>
            <a:r>
              <a:rPr lang="en-US" sz="2800">
                <a:solidFill>
                  <a:srgbClr val="E07020"/>
                </a:solidFill>
                <a:latin typeface="Times New Roman"/>
                <a:ea typeface="Times New Roman"/>
                <a:cs typeface="Times New Roman"/>
                <a:sym typeface="Times New Roman"/>
              </a:rPr>
              <a:t>(1904 – 1972)</a:t>
            </a:r>
            <a:endParaRPr sz="2800">
              <a:solidFill>
                <a:srgbClr val="E07020"/>
              </a:solidFill>
              <a:latin typeface="Times New Roman"/>
              <a:ea typeface="Times New Roman"/>
              <a:cs typeface="Times New Roman"/>
              <a:sym typeface="Times New Roma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1000"/>
                                        <p:tgtEl>
                                          <p:spTgt spid="2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7"/>
                                        </p:tgtEl>
                                        <p:attrNameLst>
                                          <p:attrName>style.visibility</p:attrName>
                                        </p:attrNameLst>
                                      </p:cBhvr>
                                      <p:to>
                                        <p:strVal val="visible"/>
                                      </p:to>
                                    </p:set>
                                    <p:animEffect transition="in" filter="fade">
                                      <p:cBhvr>
                                        <p:cTn id="12" dur="500"/>
                                        <p:tgtEl>
                                          <p:spTgt spid="25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56"/>
                                        </p:tgtEl>
                                        <p:attrNameLst>
                                          <p:attrName>style.visibility</p:attrName>
                                        </p:attrNameLst>
                                      </p:cBhvr>
                                      <p:to>
                                        <p:strVal val="visible"/>
                                      </p:to>
                                    </p:set>
                                    <p:anim calcmode="lin" valueType="num">
                                      <p:cBhvr additive="base">
                                        <p:cTn id="17" dur="1250"/>
                                        <p:tgtEl>
                                          <p:spTgt spid="256"/>
                                        </p:tgtEl>
                                        <p:attrNameLst>
                                          <p:attrName>ppt_x</p:attrName>
                                        </p:attrNameLst>
                                      </p:cBhvr>
                                      <p:tavLst>
                                        <p:tav tm="0">
                                          <p:val>
                                            <p:strVal val="#ppt_x+1"/>
                                          </p:val>
                                        </p:tav>
                                        <p:tav tm="100000">
                                          <p:val>
                                            <p:strVal val="#ppt_x"/>
                                          </p:val>
                                        </p:tav>
                                      </p:tavLst>
                                    </p:anim>
                                  </p:childTnLst>
                                </p:cTn>
                              </p:par>
                            </p:childTnLst>
                          </p:cTn>
                        </p:par>
                        <p:par>
                          <p:cTn id="18" fill="hold">
                            <p:stCondLst>
                              <p:cond delay="1250"/>
                            </p:stCondLst>
                            <p:childTnLst>
                              <p:par>
                                <p:cTn id="19" presetID="2" presetClass="entr" presetSubtype="2" fill="hold" nodeType="afterEffect">
                                  <p:stCondLst>
                                    <p:cond delay="0"/>
                                  </p:stCondLst>
                                  <p:childTnLst>
                                    <p:set>
                                      <p:cBhvr>
                                        <p:cTn id="20" dur="1" fill="hold">
                                          <p:stCondLst>
                                            <p:cond delay="0"/>
                                          </p:stCondLst>
                                        </p:cTn>
                                        <p:tgtEl>
                                          <p:spTgt spid="255"/>
                                        </p:tgtEl>
                                        <p:attrNameLst>
                                          <p:attrName>style.visibility</p:attrName>
                                        </p:attrNameLst>
                                      </p:cBhvr>
                                      <p:to>
                                        <p:strVal val="visible"/>
                                      </p:to>
                                    </p:set>
                                    <p:anim calcmode="lin" valueType="num">
                                      <p:cBhvr additive="base">
                                        <p:cTn id="21" dur="1000"/>
                                        <p:tgtEl>
                                          <p:spTgt spid="255"/>
                                        </p:tgtEl>
                                        <p:attrNameLst>
                                          <p:attrName>ppt_x</p:attrName>
                                        </p:attrNameLst>
                                      </p:cBhvr>
                                      <p:tavLst>
                                        <p:tav tm="0">
                                          <p:val>
                                            <p:strVal val="#ppt_x+1"/>
                                          </p:val>
                                        </p:tav>
                                        <p:tav tm="100000">
                                          <p:val>
                                            <p:strVal val="#ppt_x"/>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3"/>
                                        </p:tgtEl>
                                        <p:attrNameLst>
                                          <p:attrName>style.visibility</p:attrName>
                                        </p:attrNameLst>
                                      </p:cBhvr>
                                      <p:to>
                                        <p:strVal val="visible"/>
                                      </p:to>
                                    </p:set>
                                    <p:animEffect transition="in" filter="fade">
                                      <p:cBhvr>
                                        <p:cTn id="26" dur="5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2"/>
          <p:cNvSpPr/>
          <p:nvPr/>
        </p:nvSpPr>
        <p:spPr>
          <a:xfrm>
            <a:off x="438150" y="973127"/>
            <a:ext cx="11315699" cy="5262979"/>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Trong thời kì kháng chiến chống thực dân Pháp, gia đình ông Thiện ủng hộ cán bộ, bộ đội Khu II hàng trăm tấn thóc – là sản phẩm thu hoạch từ đồn điền Chi Nê màu mỡ. Sau hòa bình, ông Thiện đã hiến toàn bộ đồn điền này cho Nhà nước.</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Trong suốt cuộc đời mình, nhà tư sản Đỗ Đình Thiện đã hết lòng ủng hộ Cách mạng mà không hề đòi hỏi sự đền đáp nào. Ông là nhà tư sản yêu nước, nhà tài trợ đặc biệt của Cách mạng.</a:t>
            </a:r>
            <a:endParaRPr/>
          </a:p>
        </p:txBody>
      </p:sp>
      <p:sp>
        <p:nvSpPr>
          <p:cNvPr id="263" name="Google Shape;263;p12"/>
          <p:cNvSpPr txBox="1"/>
          <p:nvPr/>
        </p:nvSpPr>
        <p:spPr>
          <a:xfrm>
            <a:off x="8204201" y="6236106"/>
            <a:ext cx="364067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i="1">
                <a:solidFill>
                  <a:srgbClr val="548135"/>
                </a:solidFill>
                <a:latin typeface="Times New Roman"/>
                <a:ea typeface="Times New Roman"/>
                <a:cs typeface="Times New Roman"/>
                <a:sym typeface="Times New Roman"/>
              </a:rPr>
              <a:t>Theo Phạm Khải</a:t>
            </a:r>
            <a:endParaRPr/>
          </a:p>
        </p:txBody>
      </p:sp>
      <p:sp>
        <p:nvSpPr>
          <p:cNvPr id="264" name="Google Shape;264;p12"/>
          <p:cNvSpPr txBox="1"/>
          <p:nvPr/>
        </p:nvSpPr>
        <p:spPr>
          <a:xfrm>
            <a:off x="546100" y="748268"/>
            <a:ext cx="114921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FFAC2D"/>
                </a:solidFill>
                <a:latin typeface="Corben"/>
                <a:ea typeface="Corben"/>
                <a:cs typeface="Corben"/>
                <a:sym typeface="Corben"/>
              </a:rPr>
              <a:t>Nhà tài trợ đặc biệt của Cách mạng</a:t>
            </a:r>
            <a:endParaRPr sz="3600" b="1">
              <a:solidFill>
                <a:srgbClr val="FFAC2D"/>
              </a:solidFill>
              <a:latin typeface="Corben"/>
              <a:ea typeface="Corben"/>
              <a:cs typeface="Corben"/>
              <a:sym typeface="Corben"/>
            </a:endParaRPr>
          </a:p>
        </p:txBody>
      </p:sp>
      <p:sp>
        <p:nvSpPr>
          <p:cNvPr id="265" name="Google Shape;265;p12"/>
          <p:cNvSpPr txBox="1"/>
          <p:nvPr/>
        </p:nvSpPr>
        <p:spPr>
          <a:xfrm>
            <a:off x="4371382" y="250964"/>
            <a:ext cx="3263945" cy="52322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548135"/>
                </a:solidFill>
                <a:latin typeface="Arial"/>
                <a:ea typeface="Arial"/>
                <a:cs typeface="Arial"/>
                <a:sym typeface="Arial"/>
              </a:rPr>
              <a:t>Tập đọc</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fade">
                                      <p:cBhvr>
                                        <p:cTn id="7" dur="500"/>
                                        <p:tgtEl>
                                          <p:spTgt spid="26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3"/>
                                        </p:tgtEl>
                                        <p:attrNameLst>
                                          <p:attrName>style.visibility</p:attrName>
                                        </p:attrNameLst>
                                      </p:cBhvr>
                                      <p:to>
                                        <p:strVal val="visible"/>
                                      </p:to>
                                    </p:set>
                                    <p:animEffect transition="in" filter="fade">
                                      <p:cBhvr>
                                        <p:cTn id="11" dur="1000"/>
                                        <p:tgtEl>
                                          <p:spTgt spid="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3"/>
          <p:cNvSpPr/>
          <p:nvPr/>
        </p:nvSpPr>
        <p:spPr>
          <a:xfrm>
            <a:off x="133181" y="124719"/>
            <a:ext cx="2581308" cy="1422400"/>
          </a:xfrm>
          <a:prstGeom prst="ellipse">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a:solidFill>
                  <a:srgbClr val="548135"/>
                </a:solidFill>
                <a:latin typeface="Arial"/>
                <a:ea typeface="Arial"/>
                <a:cs typeface="Arial"/>
                <a:sym typeface="Arial"/>
              </a:rPr>
              <a:t>Chia đoạn</a:t>
            </a:r>
            <a:endParaRPr/>
          </a:p>
        </p:txBody>
      </p:sp>
      <p:pic>
        <p:nvPicPr>
          <p:cNvPr id="271" name="Google Shape;271;p13"/>
          <p:cNvPicPr preferRelativeResize="0"/>
          <p:nvPr/>
        </p:nvPicPr>
        <p:blipFill rotWithShape="1">
          <a:blip r:embed="rId3">
            <a:alphaModFix/>
          </a:blip>
          <a:srcRect/>
          <a:stretch/>
        </p:blipFill>
        <p:spPr>
          <a:xfrm flipH="1">
            <a:off x="10998461" y="82213"/>
            <a:ext cx="1193539" cy="978573"/>
          </a:xfrm>
          <a:prstGeom prst="rect">
            <a:avLst/>
          </a:prstGeom>
          <a:noFill/>
          <a:ln>
            <a:noFill/>
          </a:ln>
        </p:spPr>
      </p:pic>
      <p:sp>
        <p:nvSpPr>
          <p:cNvPr id="272" name="Google Shape;272;p13"/>
          <p:cNvSpPr/>
          <p:nvPr/>
        </p:nvSpPr>
        <p:spPr>
          <a:xfrm>
            <a:off x="3447060" y="1240000"/>
            <a:ext cx="6654883" cy="854865"/>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Từ đầu đến Hòa Bình</a:t>
            </a:r>
            <a:endParaRPr sz="3200" b="1">
              <a:solidFill>
                <a:srgbClr val="0C0C0C"/>
              </a:solidFill>
              <a:latin typeface="Times New Roman"/>
              <a:ea typeface="Times New Roman"/>
              <a:cs typeface="Times New Roman"/>
              <a:sym typeface="Times New Roman"/>
            </a:endParaRPr>
          </a:p>
        </p:txBody>
      </p:sp>
      <p:sp>
        <p:nvSpPr>
          <p:cNvPr id="273" name="Google Shape;273;p13"/>
          <p:cNvSpPr/>
          <p:nvPr/>
        </p:nvSpPr>
        <p:spPr>
          <a:xfrm rot="-451448">
            <a:off x="2915475" y="1299203"/>
            <a:ext cx="776051" cy="721226"/>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1</a:t>
            </a:r>
            <a:endParaRPr/>
          </a:p>
        </p:txBody>
      </p:sp>
      <p:sp>
        <p:nvSpPr>
          <p:cNvPr id="274" name="Google Shape;274;p13"/>
          <p:cNvSpPr/>
          <p:nvPr/>
        </p:nvSpPr>
        <p:spPr>
          <a:xfrm>
            <a:off x="3447060" y="2261012"/>
            <a:ext cx="6654883" cy="854865"/>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“Với lòng nhiệt thành … 24 đồng”.</a:t>
            </a:r>
            <a:endParaRPr sz="3200" b="1">
              <a:solidFill>
                <a:srgbClr val="0C0C0C"/>
              </a:solidFill>
              <a:latin typeface="Times New Roman"/>
              <a:ea typeface="Times New Roman"/>
              <a:cs typeface="Times New Roman"/>
              <a:sym typeface="Times New Roman"/>
            </a:endParaRPr>
          </a:p>
        </p:txBody>
      </p:sp>
      <p:sp>
        <p:nvSpPr>
          <p:cNvPr id="275" name="Google Shape;275;p13"/>
          <p:cNvSpPr/>
          <p:nvPr/>
        </p:nvSpPr>
        <p:spPr>
          <a:xfrm rot="-451448">
            <a:off x="2915475" y="2326281"/>
            <a:ext cx="776051" cy="721226"/>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2</a:t>
            </a:r>
            <a:endParaRPr/>
          </a:p>
        </p:txBody>
      </p:sp>
      <p:sp>
        <p:nvSpPr>
          <p:cNvPr id="276" name="Google Shape;276;p13"/>
          <p:cNvSpPr/>
          <p:nvPr/>
        </p:nvSpPr>
        <p:spPr>
          <a:xfrm>
            <a:off x="3447060" y="3282024"/>
            <a:ext cx="6654883" cy="879130"/>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“Khi cách mạng … phụ trách Qũy”.</a:t>
            </a:r>
            <a:endParaRPr sz="3200" b="1">
              <a:solidFill>
                <a:srgbClr val="0C0C0C"/>
              </a:solidFill>
              <a:latin typeface="Times New Roman"/>
              <a:ea typeface="Times New Roman"/>
              <a:cs typeface="Times New Roman"/>
              <a:sym typeface="Times New Roman"/>
            </a:endParaRPr>
          </a:p>
        </p:txBody>
      </p:sp>
      <p:sp>
        <p:nvSpPr>
          <p:cNvPr id="277" name="Google Shape;277;p13"/>
          <p:cNvSpPr/>
          <p:nvPr/>
        </p:nvSpPr>
        <p:spPr>
          <a:xfrm rot="-451448">
            <a:off x="2915476" y="3353359"/>
            <a:ext cx="776052" cy="721226"/>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3</a:t>
            </a:r>
            <a:endParaRPr/>
          </a:p>
        </p:txBody>
      </p:sp>
      <p:sp>
        <p:nvSpPr>
          <p:cNvPr id="278" name="Google Shape;278;p13"/>
          <p:cNvSpPr/>
          <p:nvPr/>
        </p:nvSpPr>
        <p:spPr>
          <a:xfrm>
            <a:off x="3485580" y="4327301"/>
            <a:ext cx="6654883" cy="854865"/>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 “Trong thời kì … cho Nhà nước”.</a:t>
            </a:r>
            <a:endParaRPr sz="3200" b="1">
              <a:solidFill>
                <a:srgbClr val="0C0C0C"/>
              </a:solidFill>
              <a:latin typeface="Times New Roman"/>
              <a:ea typeface="Times New Roman"/>
              <a:cs typeface="Times New Roman"/>
              <a:sym typeface="Times New Roman"/>
            </a:endParaRPr>
          </a:p>
        </p:txBody>
      </p:sp>
      <p:sp>
        <p:nvSpPr>
          <p:cNvPr id="279" name="Google Shape;279;p13"/>
          <p:cNvSpPr/>
          <p:nvPr/>
        </p:nvSpPr>
        <p:spPr>
          <a:xfrm rot="-451448">
            <a:off x="2953995" y="4380437"/>
            <a:ext cx="776051" cy="721226"/>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4</a:t>
            </a:r>
            <a:endParaRPr/>
          </a:p>
        </p:txBody>
      </p:sp>
      <p:sp>
        <p:nvSpPr>
          <p:cNvPr id="280" name="Google Shape;280;p13"/>
          <p:cNvSpPr/>
          <p:nvPr/>
        </p:nvSpPr>
        <p:spPr>
          <a:xfrm>
            <a:off x="3485580" y="5348312"/>
            <a:ext cx="6654883" cy="854865"/>
          </a:xfrm>
          <a:prstGeom prst="roundRect">
            <a:avLst>
              <a:gd name="adj" fmla="val 16667"/>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 Đoạn còn lại.</a:t>
            </a:r>
            <a:endParaRPr sz="3200" b="1">
              <a:solidFill>
                <a:srgbClr val="0C0C0C"/>
              </a:solidFill>
              <a:latin typeface="Times New Roman"/>
              <a:ea typeface="Times New Roman"/>
              <a:cs typeface="Times New Roman"/>
              <a:sym typeface="Times New Roman"/>
            </a:endParaRPr>
          </a:p>
        </p:txBody>
      </p:sp>
      <p:sp>
        <p:nvSpPr>
          <p:cNvPr id="281" name="Google Shape;281;p13"/>
          <p:cNvSpPr/>
          <p:nvPr/>
        </p:nvSpPr>
        <p:spPr>
          <a:xfrm rot="-451448">
            <a:off x="2953996" y="5407515"/>
            <a:ext cx="776052" cy="721226"/>
          </a:xfrm>
          <a:prstGeom prst="ellipse">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5</a:t>
            </a:r>
            <a:endParaRPr/>
          </a:p>
        </p:txBody>
      </p:sp>
      <p:sp>
        <p:nvSpPr>
          <p:cNvPr id="282" name="Google Shape;282;p13"/>
          <p:cNvSpPr txBox="1"/>
          <p:nvPr/>
        </p:nvSpPr>
        <p:spPr>
          <a:xfrm>
            <a:off x="3626391" y="415157"/>
            <a:ext cx="603677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Times New Roman"/>
                <a:ea typeface="Times New Roman"/>
                <a:cs typeface="Times New Roman"/>
                <a:sym typeface="Times New Roman"/>
              </a:rPr>
              <a:t>Bài được chia làm 5 đoạn:</a:t>
            </a:r>
            <a:endParaRPr/>
          </a:p>
        </p:txBody>
      </p:sp>
      <p:grpSp>
        <p:nvGrpSpPr>
          <p:cNvPr id="283" name="Google Shape;283;p13"/>
          <p:cNvGrpSpPr/>
          <p:nvPr/>
        </p:nvGrpSpPr>
        <p:grpSpPr>
          <a:xfrm>
            <a:off x="-374900" y="2759278"/>
            <a:ext cx="3449291" cy="3974003"/>
            <a:chOff x="1889116" y="3368733"/>
            <a:chExt cx="1475004" cy="1609596"/>
          </a:xfrm>
        </p:grpSpPr>
        <p:pic>
          <p:nvPicPr>
            <p:cNvPr id="284" name="Google Shape;284;p13"/>
            <p:cNvPicPr preferRelativeResize="0"/>
            <p:nvPr/>
          </p:nvPicPr>
          <p:blipFill rotWithShape="1">
            <a:blip r:embed="rId4">
              <a:alphaModFix/>
            </a:blip>
            <a:srcRect l="12961" t="15713" r="49457" b="13997"/>
            <a:stretch/>
          </p:blipFill>
          <p:spPr>
            <a:xfrm>
              <a:off x="1889116" y="3368733"/>
              <a:ext cx="1475004" cy="1609596"/>
            </a:xfrm>
            <a:prstGeom prst="rect">
              <a:avLst/>
            </a:prstGeom>
            <a:noFill/>
            <a:ln>
              <a:noFill/>
            </a:ln>
          </p:spPr>
        </p:pic>
        <p:sp>
          <p:nvSpPr>
            <p:cNvPr id="285" name="Google Shape;285;p13"/>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pic>
        <p:nvPicPr>
          <p:cNvPr id="286" name="Google Shape;286;p13"/>
          <p:cNvPicPr preferRelativeResize="0"/>
          <p:nvPr/>
        </p:nvPicPr>
        <p:blipFill rotWithShape="1">
          <a:blip r:embed="rId5">
            <a:alphaModFix/>
          </a:blip>
          <a:srcRect l="72916" t="50185" r="1980" b="3702"/>
          <a:stretch/>
        </p:blipFill>
        <p:spPr>
          <a:xfrm>
            <a:off x="9142939" y="3618178"/>
            <a:ext cx="3194838" cy="3300891"/>
          </a:xfrm>
          <a:prstGeom prst="rect">
            <a:avLst/>
          </a:prstGeom>
          <a:noFill/>
          <a:ln>
            <a:noFill/>
          </a:ln>
        </p:spPr>
      </p:pic>
      <p:grpSp>
        <p:nvGrpSpPr>
          <p:cNvPr id="287" name="Google Shape;287;p13"/>
          <p:cNvGrpSpPr/>
          <p:nvPr/>
        </p:nvGrpSpPr>
        <p:grpSpPr>
          <a:xfrm>
            <a:off x="19866" y="5767628"/>
            <a:ext cx="12152268" cy="1151441"/>
            <a:chOff x="-2055784" y="5706558"/>
            <a:chExt cx="12152268" cy="1151441"/>
          </a:xfrm>
        </p:grpSpPr>
        <p:pic>
          <p:nvPicPr>
            <p:cNvPr id="288" name="Google Shape;288;p13"/>
            <p:cNvPicPr preferRelativeResize="0"/>
            <p:nvPr/>
          </p:nvPicPr>
          <p:blipFill rotWithShape="1">
            <a:blip r:embed="rId6">
              <a:alphaModFix/>
            </a:blip>
            <a:srcRect/>
            <a:stretch/>
          </p:blipFill>
          <p:spPr>
            <a:xfrm>
              <a:off x="6829155" y="5952293"/>
              <a:ext cx="3267329" cy="905706"/>
            </a:xfrm>
            <a:prstGeom prst="rect">
              <a:avLst/>
            </a:prstGeom>
            <a:noFill/>
            <a:ln>
              <a:noFill/>
            </a:ln>
          </p:spPr>
        </p:pic>
        <p:pic>
          <p:nvPicPr>
            <p:cNvPr id="289" name="Google Shape;289;p13"/>
            <p:cNvPicPr preferRelativeResize="0"/>
            <p:nvPr/>
          </p:nvPicPr>
          <p:blipFill rotWithShape="1">
            <a:blip r:embed="rId7">
              <a:alphaModFix/>
            </a:blip>
            <a:srcRect/>
            <a:stretch/>
          </p:blipFill>
          <p:spPr>
            <a:xfrm>
              <a:off x="3973398" y="5901249"/>
              <a:ext cx="3451875" cy="956750"/>
            </a:xfrm>
            <a:prstGeom prst="rect">
              <a:avLst/>
            </a:prstGeom>
            <a:noFill/>
            <a:ln>
              <a:noFill/>
            </a:ln>
          </p:spPr>
        </p:pic>
        <p:pic>
          <p:nvPicPr>
            <p:cNvPr id="290" name="Google Shape;290;p13"/>
            <p:cNvPicPr preferRelativeResize="0"/>
            <p:nvPr/>
          </p:nvPicPr>
          <p:blipFill rotWithShape="1">
            <a:blip r:embed="rId8">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291" name="Google Shape;291;p13"/>
            <p:cNvPicPr preferRelativeResize="0"/>
            <p:nvPr/>
          </p:nvPicPr>
          <p:blipFill rotWithShape="1">
            <a:blip r:embed="rId9">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292" name="Google Shape;292;p13"/>
            <p:cNvPicPr preferRelativeResize="0"/>
            <p:nvPr/>
          </p:nvPicPr>
          <p:blipFill rotWithShape="1">
            <a:blip r:embed="rId10">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293" name="Google Shape;293;p13"/>
            <p:cNvPicPr preferRelativeResize="0"/>
            <p:nvPr/>
          </p:nvPicPr>
          <p:blipFill rotWithShape="1">
            <a:blip r:embed="rId7">
              <a:alphaModFix/>
            </a:blip>
            <a:srcRect/>
            <a:stretch/>
          </p:blipFill>
          <p:spPr>
            <a:xfrm>
              <a:off x="760243" y="5901249"/>
              <a:ext cx="3451875" cy="956750"/>
            </a:xfrm>
            <a:prstGeom prst="rect">
              <a:avLst/>
            </a:prstGeom>
            <a:noFill/>
            <a:ln>
              <a:noFill/>
            </a:ln>
          </p:spPr>
        </p:pic>
        <p:pic>
          <p:nvPicPr>
            <p:cNvPr id="294" name="Google Shape;294;p13"/>
            <p:cNvPicPr preferRelativeResize="0"/>
            <p:nvPr/>
          </p:nvPicPr>
          <p:blipFill rotWithShape="1">
            <a:blip r:embed="rId7">
              <a:alphaModFix/>
            </a:blip>
            <a:srcRect/>
            <a:stretch/>
          </p:blipFill>
          <p:spPr>
            <a:xfrm flipH="1">
              <a:off x="-2055784" y="5901249"/>
              <a:ext cx="3451875" cy="956750"/>
            </a:xfrm>
            <a:prstGeom prst="rect">
              <a:avLst/>
            </a:prstGeom>
            <a:noFill/>
            <a:ln>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750"/>
                                        <p:tgtEl>
                                          <p:spTgt spid="27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83"/>
                                        </p:tgtEl>
                                        <p:attrNameLst>
                                          <p:attrName>style.visibility</p:attrName>
                                        </p:attrNameLst>
                                      </p:cBhvr>
                                      <p:to>
                                        <p:strVal val="visible"/>
                                      </p:to>
                                    </p:set>
                                    <p:anim calcmode="lin" valueType="num">
                                      <p:cBhvr additive="base">
                                        <p:cTn id="12" dur="500"/>
                                        <p:tgtEl>
                                          <p:spTgt spid="283"/>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
                                        </p:tgtEl>
                                        <p:attrNameLst>
                                          <p:attrName>style.visibility</p:attrName>
                                        </p:attrNameLst>
                                      </p:cBhvr>
                                      <p:to>
                                        <p:strVal val="visible"/>
                                      </p:to>
                                    </p:set>
                                    <p:animEffect transition="in" filter="fade">
                                      <p:cBhvr>
                                        <p:cTn id="17" dur="1000"/>
                                        <p:tgtEl>
                                          <p:spTgt spid="28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0"/>
                                        </p:tgtEl>
                                        <p:attrNameLst>
                                          <p:attrName>style.visibility</p:attrName>
                                        </p:attrNameLst>
                                      </p:cBhvr>
                                      <p:to>
                                        <p:strVal val="visible"/>
                                      </p:to>
                                    </p:set>
                                    <p:animEffect transition="in" filter="fade">
                                      <p:cBhvr>
                                        <p:cTn id="22" dur="1822"/>
                                        <p:tgtEl>
                                          <p:spTgt spid="270"/>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282"/>
                                        </p:tgtEl>
                                        <p:attrNameLst>
                                          <p:attrName>style.visibility</p:attrName>
                                        </p:attrNameLst>
                                      </p:cBhvr>
                                      <p:to>
                                        <p:strVal val="visible"/>
                                      </p:to>
                                    </p:set>
                                    <p:anim calcmode="lin" valueType="num">
                                      <p:cBhvr additive="base">
                                        <p:cTn id="27" dur="500"/>
                                        <p:tgtEl>
                                          <p:spTgt spid="282"/>
                                        </p:tgtEl>
                                        <p:attrNameLst>
                                          <p:attrName>ppt_w</p:attrName>
                                        </p:attrNameLst>
                                      </p:cBhvr>
                                      <p:tavLst>
                                        <p:tav tm="0">
                                          <p:val>
                                            <p:strVal val="0"/>
                                          </p:val>
                                        </p:tav>
                                        <p:tav tm="100000">
                                          <p:val>
                                            <p:strVal val="#ppt_w"/>
                                          </p:val>
                                        </p:tav>
                                      </p:tavLst>
                                    </p:anim>
                                    <p:anim calcmode="lin" valueType="num">
                                      <p:cBhvr additive="base">
                                        <p:cTn id="28" dur="500"/>
                                        <p:tgtEl>
                                          <p:spTgt spid="282"/>
                                        </p:tgtEl>
                                        <p:attrNameLst>
                                          <p:attrName>ppt_h</p:attrName>
                                        </p:attrNameLst>
                                      </p:cBhvr>
                                      <p:tavLst>
                                        <p:tav tm="0">
                                          <p:val>
                                            <p:str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273"/>
                                        </p:tgtEl>
                                        <p:attrNameLst>
                                          <p:attrName>style.visibility</p:attrName>
                                        </p:attrNameLst>
                                      </p:cBhvr>
                                      <p:to>
                                        <p:strVal val="visible"/>
                                      </p:to>
                                    </p:set>
                                    <p:anim calcmode="lin" valueType="num">
                                      <p:cBhvr additive="base">
                                        <p:cTn id="33" dur="500"/>
                                        <p:tgtEl>
                                          <p:spTgt spid="273"/>
                                        </p:tgtEl>
                                        <p:attrNameLst>
                                          <p:attrName>ppt_w</p:attrName>
                                        </p:attrNameLst>
                                      </p:cBhvr>
                                      <p:tavLst>
                                        <p:tav tm="0">
                                          <p:val>
                                            <p:strVal val="0"/>
                                          </p:val>
                                        </p:tav>
                                        <p:tav tm="100000">
                                          <p:val>
                                            <p:strVal val="#ppt_w"/>
                                          </p:val>
                                        </p:tav>
                                      </p:tavLst>
                                    </p:anim>
                                    <p:anim calcmode="lin" valueType="num">
                                      <p:cBhvr additive="base">
                                        <p:cTn id="34" dur="500"/>
                                        <p:tgtEl>
                                          <p:spTgt spid="273"/>
                                        </p:tgtEl>
                                        <p:attrNameLst>
                                          <p:attrName>ppt_h</p:attrName>
                                        </p:attrNameLst>
                                      </p:cBhvr>
                                      <p:tavLst>
                                        <p:tav tm="0">
                                          <p:val>
                                            <p:strVal val="0"/>
                                          </p:val>
                                        </p:tav>
                                        <p:tav tm="100000">
                                          <p:val>
                                            <p:strVal val="#ppt_h"/>
                                          </p:val>
                                        </p:tav>
                                      </p:tavLst>
                                    </p:anim>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72"/>
                                        </p:tgtEl>
                                        <p:attrNameLst>
                                          <p:attrName>style.visibility</p:attrName>
                                        </p:attrNameLst>
                                      </p:cBhvr>
                                      <p:to>
                                        <p:strVal val="visible"/>
                                      </p:to>
                                    </p:set>
                                    <p:animEffect transition="in" filter="fade">
                                      <p:cBhvr>
                                        <p:cTn id="38" dur="500"/>
                                        <p:tgtEl>
                                          <p:spTgt spid="272"/>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275"/>
                                        </p:tgtEl>
                                        <p:attrNameLst>
                                          <p:attrName>style.visibility</p:attrName>
                                        </p:attrNameLst>
                                      </p:cBhvr>
                                      <p:to>
                                        <p:strVal val="visible"/>
                                      </p:to>
                                    </p:set>
                                    <p:anim calcmode="lin" valueType="num">
                                      <p:cBhvr additive="base">
                                        <p:cTn id="43" dur="500"/>
                                        <p:tgtEl>
                                          <p:spTgt spid="275"/>
                                        </p:tgtEl>
                                        <p:attrNameLst>
                                          <p:attrName>ppt_w</p:attrName>
                                        </p:attrNameLst>
                                      </p:cBhvr>
                                      <p:tavLst>
                                        <p:tav tm="0">
                                          <p:val>
                                            <p:strVal val="0"/>
                                          </p:val>
                                        </p:tav>
                                        <p:tav tm="100000">
                                          <p:val>
                                            <p:strVal val="#ppt_w"/>
                                          </p:val>
                                        </p:tav>
                                      </p:tavLst>
                                    </p:anim>
                                    <p:anim calcmode="lin" valueType="num">
                                      <p:cBhvr additive="base">
                                        <p:cTn id="44" dur="500"/>
                                        <p:tgtEl>
                                          <p:spTgt spid="275"/>
                                        </p:tgtEl>
                                        <p:attrNameLst>
                                          <p:attrName>ppt_h</p:attrName>
                                        </p:attrNameLst>
                                      </p:cBhvr>
                                      <p:tavLst>
                                        <p:tav tm="0">
                                          <p:val>
                                            <p:strVal val="0"/>
                                          </p:val>
                                        </p:tav>
                                        <p:tav tm="100000">
                                          <p:val>
                                            <p:strVal val="#ppt_h"/>
                                          </p:val>
                                        </p:tav>
                                      </p:tavLst>
                                    </p:anim>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274"/>
                                        </p:tgtEl>
                                        <p:attrNameLst>
                                          <p:attrName>style.visibility</p:attrName>
                                        </p:attrNameLst>
                                      </p:cBhvr>
                                      <p:to>
                                        <p:strVal val="visible"/>
                                      </p:to>
                                    </p:set>
                                    <p:animEffect transition="in" filter="fade">
                                      <p:cBhvr>
                                        <p:cTn id="48" dur="500"/>
                                        <p:tgtEl>
                                          <p:spTgt spid="274"/>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277"/>
                                        </p:tgtEl>
                                        <p:attrNameLst>
                                          <p:attrName>style.visibility</p:attrName>
                                        </p:attrNameLst>
                                      </p:cBhvr>
                                      <p:to>
                                        <p:strVal val="visible"/>
                                      </p:to>
                                    </p:set>
                                    <p:anim calcmode="lin" valueType="num">
                                      <p:cBhvr additive="base">
                                        <p:cTn id="53" dur="500"/>
                                        <p:tgtEl>
                                          <p:spTgt spid="277"/>
                                        </p:tgtEl>
                                        <p:attrNameLst>
                                          <p:attrName>ppt_w</p:attrName>
                                        </p:attrNameLst>
                                      </p:cBhvr>
                                      <p:tavLst>
                                        <p:tav tm="0">
                                          <p:val>
                                            <p:strVal val="0"/>
                                          </p:val>
                                        </p:tav>
                                        <p:tav tm="100000">
                                          <p:val>
                                            <p:strVal val="#ppt_w"/>
                                          </p:val>
                                        </p:tav>
                                      </p:tavLst>
                                    </p:anim>
                                    <p:anim calcmode="lin" valueType="num">
                                      <p:cBhvr additive="base">
                                        <p:cTn id="54" dur="500"/>
                                        <p:tgtEl>
                                          <p:spTgt spid="277"/>
                                        </p:tgtEl>
                                        <p:attrNameLst>
                                          <p:attrName>ppt_h</p:attrName>
                                        </p:attrNameLst>
                                      </p:cBhvr>
                                      <p:tavLst>
                                        <p:tav tm="0">
                                          <p:val>
                                            <p:strVal val="0"/>
                                          </p:val>
                                        </p:tav>
                                        <p:tav tm="100000">
                                          <p:val>
                                            <p:strVal val="#ppt_h"/>
                                          </p:val>
                                        </p:tav>
                                      </p:tavLst>
                                    </p:anim>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276"/>
                                        </p:tgtEl>
                                        <p:attrNameLst>
                                          <p:attrName>style.visibility</p:attrName>
                                        </p:attrNameLst>
                                      </p:cBhvr>
                                      <p:to>
                                        <p:strVal val="visible"/>
                                      </p:to>
                                    </p:set>
                                    <p:animEffect transition="in" filter="fade">
                                      <p:cBhvr>
                                        <p:cTn id="58" dur="500"/>
                                        <p:tgtEl>
                                          <p:spTgt spid="276"/>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nodeType="clickEffect">
                                  <p:stCondLst>
                                    <p:cond delay="0"/>
                                  </p:stCondLst>
                                  <p:childTnLst>
                                    <p:set>
                                      <p:cBhvr>
                                        <p:cTn id="62" dur="1" fill="hold">
                                          <p:stCondLst>
                                            <p:cond delay="0"/>
                                          </p:stCondLst>
                                        </p:cTn>
                                        <p:tgtEl>
                                          <p:spTgt spid="279"/>
                                        </p:tgtEl>
                                        <p:attrNameLst>
                                          <p:attrName>style.visibility</p:attrName>
                                        </p:attrNameLst>
                                      </p:cBhvr>
                                      <p:to>
                                        <p:strVal val="visible"/>
                                      </p:to>
                                    </p:set>
                                    <p:anim calcmode="lin" valueType="num">
                                      <p:cBhvr additive="base">
                                        <p:cTn id="63" dur="500"/>
                                        <p:tgtEl>
                                          <p:spTgt spid="279"/>
                                        </p:tgtEl>
                                        <p:attrNameLst>
                                          <p:attrName>ppt_w</p:attrName>
                                        </p:attrNameLst>
                                      </p:cBhvr>
                                      <p:tavLst>
                                        <p:tav tm="0">
                                          <p:val>
                                            <p:strVal val="0"/>
                                          </p:val>
                                        </p:tav>
                                        <p:tav tm="100000">
                                          <p:val>
                                            <p:strVal val="#ppt_w"/>
                                          </p:val>
                                        </p:tav>
                                      </p:tavLst>
                                    </p:anim>
                                    <p:anim calcmode="lin" valueType="num">
                                      <p:cBhvr additive="base">
                                        <p:cTn id="64" dur="500"/>
                                        <p:tgtEl>
                                          <p:spTgt spid="279"/>
                                        </p:tgtEl>
                                        <p:attrNameLst>
                                          <p:attrName>ppt_h</p:attrName>
                                        </p:attrNameLst>
                                      </p:cBhvr>
                                      <p:tavLst>
                                        <p:tav tm="0">
                                          <p:val>
                                            <p:strVal val="0"/>
                                          </p:val>
                                        </p:tav>
                                        <p:tav tm="100000">
                                          <p:val>
                                            <p:strVal val="#ppt_h"/>
                                          </p:val>
                                        </p:tav>
                                      </p:tavLst>
                                    </p:anim>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278"/>
                                        </p:tgtEl>
                                        <p:attrNameLst>
                                          <p:attrName>style.visibility</p:attrName>
                                        </p:attrNameLst>
                                      </p:cBhvr>
                                      <p:to>
                                        <p:strVal val="visible"/>
                                      </p:to>
                                    </p:set>
                                    <p:animEffect transition="in" filter="fade">
                                      <p:cBhvr>
                                        <p:cTn id="68" dur="500"/>
                                        <p:tgtEl>
                                          <p:spTgt spid="278"/>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nodeType="clickEffect">
                                  <p:stCondLst>
                                    <p:cond delay="0"/>
                                  </p:stCondLst>
                                  <p:childTnLst>
                                    <p:set>
                                      <p:cBhvr>
                                        <p:cTn id="72" dur="1" fill="hold">
                                          <p:stCondLst>
                                            <p:cond delay="0"/>
                                          </p:stCondLst>
                                        </p:cTn>
                                        <p:tgtEl>
                                          <p:spTgt spid="281"/>
                                        </p:tgtEl>
                                        <p:attrNameLst>
                                          <p:attrName>style.visibility</p:attrName>
                                        </p:attrNameLst>
                                      </p:cBhvr>
                                      <p:to>
                                        <p:strVal val="visible"/>
                                      </p:to>
                                    </p:set>
                                    <p:anim calcmode="lin" valueType="num">
                                      <p:cBhvr additive="base">
                                        <p:cTn id="73" dur="500"/>
                                        <p:tgtEl>
                                          <p:spTgt spid="281"/>
                                        </p:tgtEl>
                                        <p:attrNameLst>
                                          <p:attrName>ppt_w</p:attrName>
                                        </p:attrNameLst>
                                      </p:cBhvr>
                                      <p:tavLst>
                                        <p:tav tm="0">
                                          <p:val>
                                            <p:strVal val="0"/>
                                          </p:val>
                                        </p:tav>
                                        <p:tav tm="100000">
                                          <p:val>
                                            <p:strVal val="#ppt_w"/>
                                          </p:val>
                                        </p:tav>
                                      </p:tavLst>
                                    </p:anim>
                                    <p:anim calcmode="lin" valueType="num">
                                      <p:cBhvr additive="base">
                                        <p:cTn id="74" dur="500"/>
                                        <p:tgtEl>
                                          <p:spTgt spid="281"/>
                                        </p:tgtEl>
                                        <p:attrNameLst>
                                          <p:attrName>ppt_h</p:attrName>
                                        </p:attrNameLst>
                                      </p:cBhvr>
                                      <p:tavLst>
                                        <p:tav tm="0">
                                          <p:val>
                                            <p:strVal val="0"/>
                                          </p:val>
                                        </p:tav>
                                        <p:tav tm="100000">
                                          <p:val>
                                            <p:strVal val="#ppt_h"/>
                                          </p:val>
                                        </p:tav>
                                      </p:tavLst>
                                    </p:anim>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280"/>
                                        </p:tgtEl>
                                        <p:attrNameLst>
                                          <p:attrName>style.visibility</p:attrName>
                                        </p:attrNameLst>
                                      </p:cBhvr>
                                      <p:to>
                                        <p:strVal val="visible"/>
                                      </p:to>
                                    </p:set>
                                    <p:animEffect transition="in" filter="fade">
                                      <p:cBhvr>
                                        <p:cTn id="78" dur="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14"/>
          <p:cNvPicPr preferRelativeResize="0"/>
          <p:nvPr/>
        </p:nvPicPr>
        <p:blipFill rotWithShape="1">
          <a:blip r:embed="rId3">
            <a:alphaModFix/>
          </a:blip>
          <a:srcRect t="42592" b="8518"/>
          <a:stretch/>
        </p:blipFill>
        <p:spPr>
          <a:xfrm>
            <a:off x="-152400" y="5180588"/>
            <a:ext cx="12344400" cy="2667000"/>
          </a:xfrm>
          <a:prstGeom prst="rect">
            <a:avLst/>
          </a:prstGeom>
          <a:noFill/>
          <a:ln>
            <a:noFill/>
          </a:ln>
        </p:spPr>
      </p:pic>
      <p:sp>
        <p:nvSpPr>
          <p:cNvPr id="300" name="Google Shape;300;p14"/>
          <p:cNvSpPr/>
          <p:nvPr/>
        </p:nvSpPr>
        <p:spPr>
          <a:xfrm>
            <a:off x="0" y="0"/>
            <a:ext cx="4914900" cy="1422400"/>
          </a:xfrm>
          <a:prstGeom prst="ellipse">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a:solidFill>
                  <a:srgbClr val="548135"/>
                </a:solidFill>
                <a:latin typeface="Arial"/>
                <a:ea typeface="Arial"/>
                <a:cs typeface="Arial"/>
                <a:sym typeface="Arial"/>
              </a:rPr>
              <a:t>Giọng đọc</a:t>
            </a:r>
            <a:endParaRPr/>
          </a:p>
        </p:txBody>
      </p:sp>
      <p:pic>
        <p:nvPicPr>
          <p:cNvPr id="301" name="Google Shape;301;p14"/>
          <p:cNvPicPr preferRelativeResize="0"/>
          <p:nvPr/>
        </p:nvPicPr>
        <p:blipFill rotWithShape="1">
          <a:blip r:embed="rId4">
            <a:alphaModFix/>
          </a:blip>
          <a:srcRect/>
          <a:stretch/>
        </p:blipFill>
        <p:spPr>
          <a:xfrm flipH="1">
            <a:off x="10998461" y="82213"/>
            <a:ext cx="1193539" cy="978573"/>
          </a:xfrm>
          <a:prstGeom prst="rect">
            <a:avLst/>
          </a:prstGeom>
          <a:noFill/>
          <a:ln>
            <a:noFill/>
          </a:ln>
        </p:spPr>
      </p:pic>
      <p:sp>
        <p:nvSpPr>
          <p:cNvPr id="302" name="Google Shape;302;p14"/>
          <p:cNvSpPr txBox="1"/>
          <p:nvPr/>
        </p:nvSpPr>
        <p:spPr>
          <a:xfrm>
            <a:off x="1067060" y="1677412"/>
            <a:ext cx="1055344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Toàn bài đọc với giọng nhẹ nhàng, thể hiện cảm hứng ngợi ca, kính trọng nhà tài trợ đặc biệt của Cách mạng.</a:t>
            </a:r>
            <a:endParaRPr/>
          </a:p>
        </p:txBody>
      </p:sp>
      <p:sp>
        <p:nvSpPr>
          <p:cNvPr id="303" name="Google Shape;303;p14"/>
          <p:cNvSpPr txBox="1"/>
          <p:nvPr/>
        </p:nvSpPr>
        <p:spPr>
          <a:xfrm>
            <a:off x="1080021" y="2832647"/>
            <a:ext cx="10553440"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Nhấn giọng ở những từ: </a:t>
            </a:r>
            <a:r>
              <a:rPr lang="en-US" sz="3200" i="1">
                <a:solidFill>
                  <a:srgbClr val="E07020"/>
                </a:solidFill>
                <a:latin typeface="Times New Roman"/>
                <a:ea typeface="Times New Roman"/>
                <a:cs typeface="Times New Roman"/>
                <a:sym typeface="Times New Roman"/>
              </a:rPr>
              <a:t>tư sản lớn, nổi tiếng, nhiệt thành, trợ giúp to lớn, 3 vạn đồng, xúc động, sửng sốt, 24 đồng, 64 lạng vàng, 10 vạn đồng, suốt cuộc đời, đặc biệt,…</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fade">
                                      <p:cBhvr>
                                        <p:cTn id="7" dur="1000"/>
                                        <p:tgtEl>
                                          <p:spTgt spid="29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01"/>
                                        </p:tgtEl>
                                        <p:attrNameLst>
                                          <p:attrName>style.visibility</p:attrName>
                                        </p:attrNameLst>
                                      </p:cBhvr>
                                      <p:to>
                                        <p:strVal val="visible"/>
                                      </p:to>
                                    </p:set>
                                    <p:animEffect transition="in" filter="fade">
                                      <p:cBhvr>
                                        <p:cTn id="11" dur="750"/>
                                        <p:tgtEl>
                                          <p:spTgt spid="30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0"/>
                                        </p:tgtEl>
                                        <p:attrNameLst>
                                          <p:attrName>style.visibility</p:attrName>
                                        </p:attrNameLst>
                                      </p:cBhvr>
                                      <p:to>
                                        <p:strVal val="visible"/>
                                      </p:to>
                                    </p:set>
                                    <p:animEffect transition="in" filter="fade">
                                      <p:cBhvr>
                                        <p:cTn id="16" dur="1822"/>
                                        <p:tgtEl>
                                          <p:spTgt spid="300"/>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302"/>
                                        </p:tgtEl>
                                        <p:attrNameLst>
                                          <p:attrName>style.visibility</p:attrName>
                                        </p:attrNameLst>
                                      </p:cBhvr>
                                      <p:to>
                                        <p:strVal val="visible"/>
                                      </p:to>
                                    </p:set>
                                    <p:anim calcmode="lin" valueType="num">
                                      <p:cBhvr additive="base">
                                        <p:cTn id="21" dur="500"/>
                                        <p:tgtEl>
                                          <p:spTgt spid="302"/>
                                        </p:tgtEl>
                                        <p:attrNameLst>
                                          <p:attrName>ppt_w</p:attrName>
                                        </p:attrNameLst>
                                      </p:cBhvr>
                                      <p:tavLst>
                                        <p:tav tm="0">
                                          <p:val>
                                            <p:strVal val="0"/>
                                          </p:val>
                                        </p:tav>
                                        <p:tav tm="100000">
                                          <p:val>
                                            <p:strVal val="#ppt_w"/>
                                          </p:val>
                                        </p:tav>
                                      </p:tavLst>
                                    </p:anim>
                                    <p:anim calcmode="lin" valueType="num">
                                      <p:cBhvr additive="base">
                                        <p:cTn id="22" dur="500"/>
                                        <p:tgtEl>
                                          <p:spTgt spid="302"/>
                                        </p:tgtEl>
                                        <p:attrNameLst>
                                          <p:attrName>ppt_h</p:attrName>
                                        </p:attrNameLst>
                                      </p:cBhvr>
                                      <p:tavLst>
                                        <p:tav tm="0">
                                          <p:val>
                                            <p:str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303"/>
                                        </p:tgtEl>
                                        <p:attrNameLst>
                                          <p:attrName>style.visibility</p:attrName>
                                        </p:attrNameLst>
                                      </p:cBhvr>
                                      <p:to>
                                        <p:strVal val="visible"/>
                                      </p:to>
                                    </p:set>
                                    <p:anim calcmode="lin" valueType="num">
                                      <p:cBhvr additive="base">
                                        <p:cTn id="27" dur="500"/>
                                        <p:tgtEl>
                                          <p:spTgt spid="303"/>
                                        </p:tgtEl>
                                        <p:attrNameLst>
                                          <p:attrName>ppt_w</p:attrName>
                                        </p:attrNameLst>
                                      </p:cBhvr>
                                      <p:tavLst>
                                        <p:tav tm="0">
                                          <p:val>
                                            <p:strVal val="0"/>
                                          </p:val>
                                        </p:tav>
                                        <p:tav tm="100000">
                                          <p:val>
                                            <p:strVal val="#ppt_w"/>
                                          </p:val>
                                        </p:tav>
                                      </p:tavLst>
                                    </p:anim>
                                    <p:anim calcmode="lin" valueType="num">
                                      <p:cBhvr additive="base">
                                        <p:cTn id="28" dur="500"/>
                                        <p:tgtEl>
                                          <p:spTgt spid="30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5"/>
          <p:cNvSpPr/>
          <p:nvPr/>
        </p:nvSpPr>
        <p:spPr>
          <a:xfrm>
            <a:off x="3449787" y="1028492"/>
            <a:ext cx="8461500" cy="5262979"/>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a:t>
            </a:r>
            <a:endParaRPr/>
          </a:p>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Ông Đỗ Đình Thiện là một nhà tư sản lớn ở Hà Nội, chủ của nhiều đồn điền, nhà máy và tiệm buôn nổi tiếng, trong đó có đồn điền Chi Nê ở huyện Lạc Thủy, tỉnh Hòa Bình.</a:t>
            </a:r>
            <a:endParaRPr/>
          </a:p>
          <a:p>
            <a:pPr marL="0" marR="0" lvl="0" indent="635000" algn="just" rtl="0">
              <a:spcBef>
                <a:spcPts val="0"/>
              </a:spcBef>
              <a:spcAft>
                <a:spcPts val="0"/>
              </a:spcAft>
              <a:buNone/>
            </a:pPr>
            <a:r>
              <a:rPr lang="en-US" sz="2800">
                <a:solidFill>
                  <a:schemeClr val="dk1"/>
                </a:solidFill>
                <a:latin typeface="Times New Roman"/>
                <a:ea typeface="Times New Roman"/>
                <a:cs typeface="Times New Roman"/>
                <a:sym typeface="Times New Roman"/>
              </a:rPr>
              <a:t>Với lòng nhiệt thành yêu nước, ngay từ trước Cách mạng, ông Thiện đã có những trợ giúp to lớn về tài chính cho tổ chức. Năm 1943, thông qua đồng chí Nguyễn Lương Bằng, ông gửi ủng hộ quỹ Đảng 3 vạn đồng Đông Dương. Số tiền này làm người giữ “tay hòm chìa khóa” của Đảng không khỏi xúc động và sửng sốt, bởi lúc bấy giờ, ngân quỹ của Đảng chỉ còn có … 24 đồng.</a:t>
            </a:r>
            <a:endParaRPr/>
          </a:p>
        </p:txBody>
      </p:sp>
      <p:pic>
        <p:nvPicPr>
          <p:cNvPr id="309" name="Google Shape;309;p15"/>
          <p:cNvPicPr preferRelativeResize="0"/>
          <p:nvPr/>
        </p:nvPicPr>
        <p:blipFill rotWithShape="1">
          <a:blip r:embed="rId3">
            <a:alphaModFix/>
          </a:blip>
          <a:srcRect/>
          <a:stretch/>
        </p:blipFill>
        <p:spPr>
          <a:xfrm flipH="1">
            <a:off x="153712" y="1583768"/>
            <a:ext cx="3173687" cy="3859741"/>
          </a:xfrm>
          <a:prstGeom prst="ellipse">
            <a:avLst/>
          </a:prstGeom>
          <a:noFill/>
          <a:ln>
            <a:noFill/>
          </a:ln>
        </p:spPr>
      </p:pic>
      <p:sp>
        <p:nvSpPr>
          <p:cNvPr id="310" name="Google Shape;310;p15"/>
          <p:cNvSpPr txBox="1"/>
          <p:nvPr/>
        </p:nvSpPr>
        <p:spPr>
          <a:xfrm>
            <a:off x="546100" y="748268"/>
            <a:ext cx="114921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FFAC2D"/>
                </a:solidFill>
                <a:latin typeface="Corben"/>
                <a:ea typeface="Corben"/>
                <a:cs typeface="Corben"/>
                <a:sym typeface="Corben"/>
              </a:rPr>
              <a:t>Nhà tài trợ đặc biệt của Cách mạng</a:t>
            </a:r>
            <a:endParaRPr sz="3600" b="1">
              <a:solidFill>
                <a:srgbClr val="FFAC2D"/>
              </a:solidFill>
              <a:latin typeface="Corben"/>
              <a:ea typeface="Corben"/>
              <a:cs typeface="Corben"/>
              <a:sym typeface="Corben"/>
            </a:endParaRPr>
          </a:p>
        </p:txBody>
      </p:sp>
      <p:sp>
        <p:nvSpPr>
          <p:cNvPr id="311" name="Google Shape;311;p15"/>
          <p:cNvSpPr txBox="1"/>
          <p:nvPr/>
        </p:nvSpPr>
        <p:spPr>
          <a:xfrm>
            <a:off x="4371382" y="250964"/>
            <a:ext cx="3263945" cy="52322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548135"/>
                </a:solidFill>
                <a:latin typeface="Arial"/>
                <a:ea typeface="Arial"/>
                <a:cs typeface="Arial"/>
                <a:sym typeface="Arial"/>
              </a:rPr>
              <a:t>Tập đọc</a:t>
            </a:r>
            <a:endParaRPr/>
          </a:p>
        </p:txBody>
      </p:sp>
      <p:sp>
        <p:nvSpPr>
          <p:cNvPr id="312" name="Google Shape;312;p15"/>
          <p:cNvSpPr txBox="1"/>
          <p:nvPr/>
        </p:nvSpPr>
        <p:spPr>
          <a:xfrm>
            <a:off x="225211" y="5443509"/>
            <a:ext cx="3030687"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E07020"/>
                </a:solidFill>
                <a:latin typeface="Times New Roman"/>
                <a:ea typeface="Times New Roman"/>
                <a:cs typeface="Times New Roman"/>
                <a:sym typeface="Times New Roman"/>
              </a:rPr>
              <a:t>Đỗ Đình Thiện</a:t>
            </a:r>
            <a:endParaRPr/>
          </a:p>
          <a:p>
            <a:pPr marL="0" marR="0" lvl="0" indent="0" algn="ctr" rtl="0">
              <a:spcBef>
                <a:spcPts val="0"/>
              </a:spcBef>
              <a:spcAft>
                <a:spcPts val="0"/>
              </a:spcAft>
              <a:buNone/>
            </a:pPr>
            <a:r>
              <a:rPr lang="en-US" sz="2800">
                <a:solidFill>
                  <a:srgbClr val="E07020"/>
                </a:solidFill>
                <a:latin typeface="Times New Roman"/>
                <a:ea typeface="Times New Roman"/>
                <a:cs typeface="Times New Roman"/>
                <a:sym typeface="Times New Roman"/>
              </a:rPr>
              <a:t>(1904 – 1972)</a:t>
            </a:r>
            <a:endParaRPr sz="2800">
              <a:solidFill>
                <a:srgbClr val="E07020"/>
              </a:solidFill>
              <a:latin typeface="Times New Roman"/>
              <a:ea typeface="Times New Roman"/>
              <a:cs typeface="Times New Roman"/>
              <a:sym typeface="Times New Roma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9"/>
                                        </p:tgtEl>
                                        <p:attrNameLst>
                                          <p:attrName>style.visibility</p:attrName>
                                        </p:attrNameLst>
                                      </p:cBhvr>
                                      <p:to>
                                        <p:strVal val="visible"/>
                                      </p:to>
                                    </p:set>
                                    <p:animEffect transition="in" filter="fade">
                                      <p:cBhvr>
                                        <p:cTn id="7" dur="1000"/>
                                        <p:tgtEl>
                                          <p:spTgt spid="3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2"/>
                                        </p:tgtEl>
                                        <p:attrNameLst>
                                          <p:attrName>style.visibility</p:attrName>
                                        </p:attrNameLst>
                                      </p:cBhvr>
                                      <p:to>
                                        <p:strVal val="visible"/>
                                      </p:to>
                                    </p:set>
                                    <p:animEffect transition="in" filter="fade">
                                      <p:cBhvr>
                                        <p:cTn id="12" dur="500"/>
                                        <p:tgtEl>
                                          <p:spTgt spid="3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11"/>
                                        </p:tgtEl>
                                        <p:attrNameLst>
                                          <p:attrName>style.visibility</p:attrName>
                                        </p:attrNameLst>
                                      </p:cBhvr>
                                      <p:to>
                                        <p:strVal val="visible"/>
                                      </p:to>
                                    </p:set>
                                    <p:anim calcmode="lin" valueType="num">
                                      <p:cBhvr additive="base">
                                        <p:cTn id="17" dur="1250"/>
                                        <p:tgtEl>
                                          <p:spTgt spid="311"/>
                                        </p:tgtEl>
                                        <p:attrNameLst>
                                          <p:attrName>ppt_x</p:attrName>
                                        </p:attrNameLst>
                                      </p:cBhvr>
                                      <p:tavLst>
                                        <p:tav tm="0">
                                          <p:val>
                                            <p:strVal val="#ppt_x+1"/>
                                          </p:val>
                                        </p:tav>
                                        <p:tav tm="100000">
                                          <p:val>
                                            <p:strVal val="#ppt_x"/>
                                          </p:val>
                                        </p:tav>
                                      </p:tavLst>
                                    </p:anim>
                                  </p:childTnLst>
                                </p:cTn>
                              </p:par>
                            </p:childTnLst>
                          </p:cTn>
                        </p:par>
                        <p:par>
                          <p:cTn id="18" fill="hold">
                            <p:stCondLst>
                              <p:cond delay="1250"/>
                            </p:stCondLst>
                            <p:childTnLst>
                              <p:par>
                                <p:cTn id="19" presetID="2" presetClass="entr" presetSubtype="2" fill="hold" nodeType="afterEffect">
                                  <p:stCondLst>
                                    <p:cond delay="0"/>
                                  </p:stCondLst>
                                  <p:childTnLst>
                                    <p:set>
                                      <p:cBhvr>
                                        <p:cTn id="20" dur="1" fill="hold">
                                          <p:stCondLst>
                                            <p:cond delay="0"/>
                                          </p:stCondLst>
                                        </p:cTn>
                                        <p:tgtEl>
                                          <p:spTgt spid="310"/>
                                        </p:tgtEl>
                                        <p:attrNameLst>
                                          <p:attrName>style.visibility</p:attrName>
                                        </p:attrNameLst>
                                      </p:cBhvr>
                                      <p:to>
                                        <p:strVal val="visible"/>
                                      </p:to>
                                    </p:set>
                                    <p:anim calcmode="lin" valueType="num">
                                      <p:cBhvr additive="base">
                                        <p:cTn id="21" dur="1000"/>
                                        <p:tgtEl>
                                          <p:spTgt spid="310"/>
                                        </p:tgtEl>
                                        <p:attrNameLst>
                                          <p:attrName>ppt_x</p:attrName>
                                        </p:attrNameLst>
                                      </p:cBhvr>
                                      <p:tavLst>
                                        <p:tav tm="0">
                                          <p:val>
                                            <p:strVal val="#ppt_x+1"/>
                                          </p:val>
                                        </p:tav>
                                        <p:tav tm="100000">
                                          <p:val>
                                            <p:strVal val="#ppt_x"/>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08"/>
                                        </p:tgtEl>
                                        <p:attrNameLst>
                                          <p:attrName>style.visibility</p:attrName>
                                        </p:attrNameLst>
                                      </p:cBhvr>
                                      <p:to>
                                        <p:strVal val="visible"/>
                                      </p:to>
                                    </p:set>
                                    <p:animEffect transition="in" filter="fade">
                                      <p:cBhvr>
                                        <p:cTn id="26" dur="5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6"/>
          <p:cNvSpPr/>
          <p:nvPr/>
        </p:nvSpPr>
        <p:spPr>
          <a:xfrm>
            <a:off x="438150" y="973127"/>
            <a:ext cx="11315699" cy="5262979"/>
          </a:xfrm>
          <a:prstGeom prst="rect">
            <a:avLst/>
          </a:prstGeom>
          <a:noFill/>
          <a:ln>
            <a:noFill/>
          </a:ln>
        </p:spPr>
        <p:txBody>
          <a:bodyPr spcFirstLastPara="1" wrap="square" lIns="91425" tIns="45700" rIns="91425" bIns="45700" anchor="ctr" anchorCtr="0">
            <a:spAutoFit/>
          </a:bodyPr>
          <a:lstStyle/>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       </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Khi Cách mạng thành công, sự tài trợ của ông Thiện đối với Cách mạng còn lớn hơn nhiều. Trong Tuần lễ Vàng, ông đã ủng hộ Chính phủ tới 64 lạng vàng. Với Quỹ Độc lập Trung ương, ông cũng đóng góp tới 10 vạn đồng Đông Dương và được chính phủ tín nhiệm giao phụ trách Quỹ.</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Trong thời kì kháng chiến chống thực dân Pháp, gia đình ông Thiện ủng hộ cán bộ, bộ đội Khu II hàng trăm tấn thóc – là sản phẩm thu hoạch từ đồn điền Chi Nê màu mỡ. Sau hòa bình, ông Thiện đã hiến toàn bộ đồn điền này cho Nhà nước.</a:t>
            </a:r>
            <a:endParaRPr/>
          </a:p>
          <a:p>
            <a:pPr marL="0" marR="0" lvl="0" indent="571500" algn="just" rtl="0">
              <a:spcBef>
                <a:spcPts val="0"/>
              </a:spcBef>
              <a:spcAft>
                <a:spcPts val="0"/>
              </a:spcAft>
              <a:buNone/>
            </a:pPr>
            <a:r>
              <a:rPr lang="en-US" sz="2800">
                <a:solidFill>
                  <a:schemeClr val="dk1"/>
                </a:solidFill>
                <a:latin typeface="Times New Roman"/>
                <a:ea typeface="Times New Roman"/>
                <a:cs typeface="Times New Roman"/>
                <a:sym typeface="Times New Roman"/>
              </a:rPr>
              <a:t>Trong suốt cuộc đời mình, nhà tư sản Đỗ Đình Thiện đã hết lòng ủng hộ Cách mạng mà không hề đòi hỏi sự đền đáp nào. Ông là nhà tư sản yêu nước, nhà tài trợ đặc biệt của Cách mạng.</a:t>
            </a:r>
            <a:endParaRPr/>
          </a:p>
        </p:txBody>
      </p:sp>
      <p:sp>
        <p:nvSpPr>
          <p:cNvPr id="318" name="Google Shape;318;p16"/>
          <p:cNvSpPr txBox="1"/>
          <p:nvPr/>
        </p:nvSpPr>
        <p:spPr>
          <a:xfrm>
            <a:off x="8204201" y="6236106"/>
            <a:ext cx="364067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i="1">
                <a:solidFill>
                  <a:srgbClr val="548135"/>
                </a:solidFill>
                <a:latin typeface="Times New Roman"/>
                <a:ea typeface="Times New Roman"/>
                <a:cs typeface="Times New Roman"/>
                <a:sym typeface="Times New Roman"/>
              </a:rPr>
              <a:t>Theo Phạm Hải</a:t>
            </a:r>
            <a:endParaRPr/>
          </a:p>
        </p:txBody>
      </p:sp>
      <p:sp>
        <p:nvSpPr>
          <p:cNvPr id="319" name="Google Shape;319;p16"/>
          <p:cNvSpPr txBox="1"/>
          <p:nvPr/>
        </p:nvSpPr>
        <p:spPr>
          <a:xfrm>
            <a:off x="546100" y="748268"/>
            <a:ext cx="114921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err="1">
                <a:solidFill>
                  <a:srgbClr val="FFAC2D"/>
                </a:solidFill>
                <a:latin typeface="+mj-lt"/>
                <a:ea typeface="Corben"/>
                <a:cs typeface="Corben"/>
                <a:sym typeface="Corben"/>
              </a:rPr>
              <a:t>Nhà</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tài</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trợ</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đặc</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biệt</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của</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Cách</a:t>
            </a:r>
            <a:r>
              <a:rPr lang="en-US" sz="3600" b="1" dirty="0">
                <a:solidFill>
                  <a:srgbClr val="FFAC2D"/>
                </a:solidFill>
                <a:latin typeface="+mj-lt"/>
                <a:ea typeface="Corben"/>
                <a:cs typeface="Corben"/>
                <a:sym typeface="Corben"/>
              </a:rPr>
              <a:t> </a:t>
            </a:r>
            <a:r>
              <a:rPr lang="en-US" sz="3600" b="1" dirty="0" err="1">
                <a:solidFill>
                  <a:srgbClr val="FFAC2D"/>
                </a:solidFill>
                <a:latin typeface="+mj-lt"/>
                <a:ea typeface="Corben"/>
                <a:cs typeface="Corben"/>
                <a:sym typeface="Corben"/>
              </a:rPr>
              <a:t>mạng</a:t>
            </a:r>
            <a:endParaRPr sz="3600" b="1" dirty="0">
              <a:solidFill>
                <a:srgbClr val="FFAC2D"/>
              </a:solidFill>
              <a:latin typeface="+mj-lt"/>
              <a:ea typeface="Corben"/>
              <a:cs typeface="Corben"/>
              <a:sym typeface="Corben"/>
            </a:endParaRPr>
          </a:p>
        </p:txBody>
      </p:sp>
      <p:sp>
        <p:nvSpPr>
          <p:cNvPr id="320" name="Google Shape;320;p16"/>
          <p:cNvSpPr txBox="1"/>
          <p:nvPr/>
        </p:nvSpPr>
        <p:spPr>
          <a:xfrm>
            <a:off x="4295800" y="225048"/>
            <a:ext cx="3263945" cy="52322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548135"/>
                </a:solidFill>
                <a:latin typeface="Arial"/>
                <a:ea typeface="Arial"/>
                <a:cs typeface="Arial"/>
                <a:sym typeface="Arial"/>
              </a:rPr>
              <a:t>Tập đọc</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8"/>
                                        </p:tgtEl>
                                        <p:attrNameLst>
                                          <p:attrName>style.visibility</p:attrName>
                                        </p:attrNameLst>
                                      </p:cBhvr>
                                      <p:to>
                                        <p:strVal val="visible"/>
                                      </p:to>
                                    </p:set>
                                    <p:animEffect transition="in" filter="fade">
                                      <p:cBhvr>
                                        <p:cTn id="11" dur="10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7"/>
          <p:cNvPicPr preferRelativeResize="0"/>
          <p:nvPr/>
        </p:nvPicPr>
        <p:blipFill rotWithShape="1">
          <a:blip r:embed="rId3">
            <a:alphaModFix/>
          </a:blip>
          <a:srcRect t="42592" b="8518"/>
          <a:stretch/>
        </p:blipFill>
        <p:spPr>
          <a:xfrm>
            <a:off x="-152400" y="5180588"/>
            <a:ext cx="12344400" cy="2667000"/>
          </a:xfrm>
          <a:prstGeom prst="rect">
            <a:avLst/>
          </a:prstGeom>
          <a:noFill/>
          <a:ln>
            <a:noFill/>
          </a:ln>
        </p:spPr>
      </p:pic>
      <p:pic>
        <p:nvPicPr>
          <p:cNvPr id="326" name="Google Shape;326;p17"/>
          <p:cNvPicPr preferRelativeResize="0"/>
          <p:nvPr/>
        </p:nvPicPr>
        <p:blipFill rotWithShape="1">
          <a:blip r:embed="rId4">
            <a:alphaModFix/>
          </a:blip>
          <a:srcRect/>
          <a:stretch/>
        </p:blipFill>
        <p:spPr>
          <a:xfrm flipH="1">
            <a:off x="10998461" y="82213"/>
            <a:ext cx="1193539" cy="978573"/>
          </a:xfrm>
          <a:prstGeom prst="rect">
            <a:avLst/>
          </a:prstGeom>
          <a:noFill/>
          <a:ln>
            <a:noFill/>
          </a:ln>
        </p:spPr>
      </p:pic>
      <p:sp>
        <p:nvSpPr>
          <p:cNvPr id="327" name="Google Shape;327;p17"/>
          <p:cNvSpPr/>
          <p:nvPr/>
        </p:nvSpPr>
        <p:spPr>
          <a:xfrm>
            <a:off x="3359280" y="82213"/>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Luyện đọc từ</a:t>
            </a:r>
            <a:endParaRPr/>
          </a:p>
        </p:txBody>
      </p:sp>
      <p:sp>
        <p:nvSpPr>
          <p:cNvPr id="328" name="Google Shape;328;p17"/>
          <p:cNvSpPr txBox="1"/>
          <p:nvPr/>
        </p:nvSpPr>
        <p:spPr>
          <a:xfrm>
            <a:off x="4798218" y="1897289"/>
            <a:ext cx="23622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Times New Roman"/>
                <a:ea typeface="Times New Roman"/>
                <a:cs typeface="Times New Roman"/>
                <a:sym typeface="Times New Roman"/>
              </a:rPr>
              <a:t> </a:t>
            </a:r>
            <a:r>
              <a:rPr lang="en-US" sz="4000" b="1">
                <a:solidFill>
                  <a:srgbClr val="C00000"/>
                </a:solidFill>
                <a:latin typeface="Times New Roman"/>
                <a:ea typeface="Times New Roman"/>
                <a:cs typeface="Times New Roman"/>
                <a:sym typeface="Times New Roman"/>
              </a:rPr>
              <a:t>sửng</a:t>
            </a:r>
            <a:r>
              <a:rPr lang="en-US" sz="4000" b="1">
                <a:solidFill>
                  <a:schemeClr val="dk1"/>
                </a:solidFill>
                <a:latin typeface="Times New Roman"/>
                <a:ea typeface="Times New Roman"/>
                <a:cs typeface="Times New Roman"/>
                <a:sym typeface="Times New Roman"/>
              </a:rPr>
              <a:t> </a:t>
            </a:r>
            <a:r>
              <a:rPr lang="en-US" sz="4000" b="1">
                <a:solidFill>
                  <a:srgbClr val="C00000"/>
                </a:solidFill>
                <a:latin typeface="Times New Roman"/>
                <a:ea typeface="Times New Roman"/>
                <a:cs typeface="Times New Roman"/>
                <a:sym typeface="Times New Roman"/>
              </a:rPr>
              <a:t>s</a:t>
            </a:r>
            <a:r>
              <a:rPr lang="en-US" sz="4000" b="1">
                <a:solidFill>
                  <a:schemeClr val="dk1"/>
                </a:solidFill>
                <a:latin typeface="Times New Roman"/>
                <a:ea typeface="Times New Roman"/>
                <a:cs typeface="Times New Roman"/>
                <a:sym typeface="Times New Roman"/>
              </a:rPr>
              <a:t>ốt</a:t>
            </a:r>
            <a:endParaRPr sz="4000" b="1">
              <a:solidFill>
                <a:schemeClr val="dk1"/>
              </a:solidFill>
              <a:latin typeface="Times New Roman"/>
              <a:ea typeface="Times New Roman"/>
              <a:cs typeface="Times New Roman"/>
              <a:sym typeface="Times New Roman"/>
            </a:endParaRPr>
          </a:p>
        </p:txBody>
      </p:sp>
      <p:sp>
        <p:nvSpPr>
          <p:cNvPr id="329" name="Google Shape;329;p17"/>
          <p:cNvSpPr txBox="1"/>
          <p:nvPr/>
        </p:nvSpPr>
        <p:spPr>
          <a:xfrm>
            <a:off x="4798218" y="2579283"/>
            <a:ext cx="259556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Times New Roman"/>
                <a:ea typeface="Times New Roman"/>
                <a:cs typeface="Times New Roman"/>
                <a:sym typeface="Times New Roman"/>
              </a:rPr>
              <a:t> ngân qu</a:t>
            </a:r>
            <a:r>
              <a:rPr lang="en-US" sz="4000" b="1">
                <a:solidFill>
                  <a:srgbClr val="C00000"/>
                </a:solidFill>
                <a:latin typeface="Times New Roman"/>
                <a:ea typeface="Times New Roman"/>
                <a:cs typeface="Times New Roman"/>
                <a:sym typeface="Times New Roman"/>
              </a:rPr>
              <a:t>ỹ</a:t>
            </a:r>
            <a:endParaRPr sz="4000" b="1">
              <a:solidFill>
                <a:srgbClr val="C00000"/>
              </a:solidFill>
              <a:latin typeface="Times New Roman"/>
              <a:ea typeface="Times New Roman"/>
              <a:cs typeface="Times New Roman"/>
              <a:sym typeface="Times New Roman"/>
            </a:endParaRPr>
          </a:p>
        </p:txBody>
      </p:sp>
      <p:sp>
        <p:nvSpPr>
          <p:cNvPr id="330" name="Google Shape;330;p17"/>
          <p:cNvSpPr/>
          <p:nvPr/>
        </p:nvSpPr>
        <p:spPr>
          <a:xfrm>
            <a:off x="1715524" y="4957353"/>
            <a:ext cx="26962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 </a:t>
            </a:r>
            <a:endParaRPr sz="2400" b="1">
              <a:solidFill>
                <a:schemeClr val="dk1"/>
              </a:solidFill>
              <a:latin typeface="Arial"/>
              <a:ea typeface="Arial"/>
              <a:cs typeface="Arial"/>
              <a:sym typeface="Arial"/>
            </a:endParaRPr>
          </a:p>
        </p:txBody>
      </p:sp>
      <p:sp>
        <p:nvSpPr>
          <p:cNvPr id="331" name="Google Shape;331;p17"/>
          <p:cNvSpPr txBox="1"/>
          <p:nvPr/>
        </p:nvSpPr>
        <p:spPr>
          <a:xfrm>
            <a:off x="1193835" y="3996506"/>
            <a:ext cx="10020265" cy="15696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0000"/>
                </a:solidFill>
                <a:latin typeface="Times New Roman"/>
                <a:ea typeface="Times New Roman"/>
                <a:cs typeface="Times New Roman"/>
                <a:sym typeface="Times New Roman"/>
              </a:rPr>
              <a:t>Số tiền này làm người giữ “ tay hòm chìa khóa” của Đảng </a:t>
            </a:r>
            <a:r>
              <a:rPr lang="en-US" sz="3200" b="1">
                <a:solidFill>
                  <a:srgbClr val="FF0000"/>
                </a:solidFill>
                <a:latin typeface="Times New Roman"/>
                <a:ea typeface="Times New Roman"/>
                <a:cs typeface="Times New Roman"/>
                <a:sym typeface="Times New Roman"/>
              </a:rPr>
              <a:t>/</a:t>
            </a:r>
            <a:r>
              <a:rPr lang="en-US" sz="3200">
                <a:solidFill>
                  <a:srgbClr val="000000"/>
                </a:solidFill>
                <a:latin typeface="Times New Roman"/>
                <a:ea typeface="Times New Roman"/>
                <a:cs typeface="Times New Roman"/>
                <a:sym typeface="Times New Roman"/>
              </a:rPr>
              <a:t> không khỏi xúc động </a:t>
            </a:r>
            <a:r>
              <a:rPr lang="en-US" sz="3200" b="1">
                <a:solidFill>
                  <a:srgbClr val="FF0000"/>
                </a:solidFill>
                <a:latin typeface="Times New Roman"/>
                <a:ea typeface="Times New Roman"/>
                <a:cs typeface="Times New Roman"/>
                <a:sym typeface="Times New Roman"/>
              </a:rPr>
              <a:t>/</a:t>
            </a:r>
            <a:r>
              <a:rPr lang="en-US" sz="3200">
                <a:solidFill>
                  <a:srgbClr val="000000"/>
                </a:solidFill>
                <a:latin typeface="Times New Roman"/>
                <a:ea typeface="Times New Roman"/>
                <a:cs typeface="Times New Roman"/>
                <a:sym typeface="Times New Roman"/>
              </a:rPr>
              <a:t> và sửng sốt, bởi lúc mấy giờ, ngân quỹ của Đảng chỉ còn có...</a:t>
            </a:r>
            <a:r>
              <a:rPr lang="en-US" sz="3200" b="1">
                <a:solidFill>
                  <a:srgbClr val="FF0000"/>
                </a:solidFill>
                <a:latin typeface="Times New Roman"/>
                <a:ea typeface="Times New Roman"/>
                <a:cs typeface="Times New Roman"/>
                <a:sym typeface="Times New Roman"/>
              </a:rPr>
              <a:t> //</a:t>
            </a:r>
            <a:r>
              <a:rPr lang="en-US" sz="3200">
                <a:solidFill>
                  <a:srgbClr val="000000"/>
                </a:solidFill>
                <a:latin typeface="Times New Roman"/>
                <a:ea typeface="Times New Roman"/>
                <a:cs typeface="Times New Roman"/>
                <a:sym typeface="Times New Roman"/>
              </a:rPr>
              <a:t>24 đồng.</a:t>
            </a:r>
            <a:endParaRPr/>
          </a:p>
        </p:txBody>
      </p:sp>
      <p:sp>
        <p:nvSpPr>
          <p:cNvPr id="332" name="Google Shape;332;p17"/>
          <p:cNvSpPr txBox="1"/>
          <p:nvPr/>
        </p:nvSpPr>
        <p:spPr>
          <a:xfrm>
            <a:off x="687368" y="3177003"/>
            <a:ext cx="259556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u="sng">
                <a:solidFill>
                  <a:schemeClr val="dk1"/>
                </a:solidFill>
                <a:latin typeface="Times New Roman"/>
                <a:ea typeface="Times New Roman"/>
                <a:cs typeface="Times New Roman"/>
                <a:sym typeface="Times New Roman"/>
              </a:rPr>
              <a:t>Câu dài:</a:t>
            </a:r>
            <a:endParaRPr sz="4000" b="1" u="sng">
              <a:solidFill>
                <a:srgbClr val="C00000"/>
              </a:solidFill>
              <a:latin typeface="Times New Roman"/>
              <a:ea typeface="Times New Roman"/>
              <a:cs typeface="Times New Roman"/>
              <a:sym typeface="Times New Roma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750"/>
                                        <p:tgtEl>
                                          <p:spTgt spid="326"/>
                                        </p:tgtEl>
                                      </p:cBhvr>
                                    </p:animEffect>
                                  </p:childTnLst>
                                </p:cTn>
                              </p:par>
                              <p:par>
                                <p:cTn id="8" presetID="23" presetClass="entr" presetSubtype="16" fill="hold" nodeType="withEffect">
                                  <p:stCondLst>
                                    <p:cond delay="0"/>
                                  </p:stCondLst>
                                  <p:childTnLst>
                                    <p:set>
                                      <p:cBhvr>
                                        <p:cTn id="9" dur="1" fill="hold">
                                          <p:stCondLst>
                                            <p:cond delay="0"/>
                                          </p:stCondLst>
                                        </p:cTn>
                                        <p:tgtEl>
                                          <p:spTgt spid="327"/>
                                        </p:tgtEl>
                                        <p:attrNameLst>
                                          <p:attrName>style.visibility</p:attrName>
                                        </p:attrNameLst>
                                      </p:cBhvr>
                                      <p:to>
                                        <p:strVal val="visible"/>
                                      </p:to>
                                    </p:set>
                                    <p:anim calcmode="lin" valueType="num">
                                      <p:cBhvr additive="base">
                                        <p:cTn id="10" dur="500"/>
                                        <p:tgtEl>
                                          <p:spTgt spid="327"/>
                                        </p:tgtEl>
                                        <p:attrNameLst>
                                          <p:attrName>ppt_w</p:attrName>
                                        </p:attrNameLst>
                                      </p:cBhvr>
                                      <p:tavLst>
                                        <p:tav tm="0">
                                          <p:val>
                                            <p:strVal val="0"/>
                                          </p:val>
                                        </p:tav>
                                        <p:tav tm="100000">
                                          <p:val>
                                            <p:strVal val="#ppt_w"/>
                                          </p:val>
                                        </p:tav>
                                      </p:tavLst>
                                    </p:anim>
                                    <p:anim calcmode="lin" valueType="num">
                                      <p:cBhvr additive="base">
                                        <p:cTn id="11" dur="500"/>
                                        <p:tgtEl>
                                          <p:spTgt spid="327"/>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25"/>
                                        </p:tgtEl>
                                        <p:attrNameLst>
                                          <p:attrName>style.visibility</p:attrName>
                                        </p:attrNameLst>
                                      </p:cBhvr>
                                      <p:to>
                                        <p:strVal val="visible"/>
                                      </p:to>
                                    </p:set>
                                    <p:animEffect transition="in" filter="fade">
                                      <p:cBhvr>
                                        <p:cTn id="16" dur="1000"/>
                                        <p:tgtEl>
                                          <p:spTgt spid="3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28">
                                            <p:txEl>
                                              <p:pRg st="0" end="0"/>
                                            </p:txEl>
                                          </p:spTgt>
                                        </p:tgtEl>
                                        <p:attrNameLst>
                                          <p:attrName>style.visibility</p:attrName>
                                        </p:attrNameLst>
                                      </p:cBhvr>
                                      <p:to>
                                        <p:strVal val="visible"/>
                                      </p:to>
                                    </p:set>
                                    <p:animEffect transition="in" filter="fade">
                                      <p:cBhvr>
                                        <p:cTn id="21" dur="1000"/>
                                        <p:tgtEl>
                                          <p:spTgt spid="32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29"/>
                                        </p:tgtEl>
                                        <p:attrNameLst>
                                          <p:attrName>style.visibility</p:attrName>
                                        </p:attrNameLst>
                                      </p:cBhvr>
                                      <p:to>
                                        <p:strVal val="visible"/>
                                      </p:to>
                                    </p:set>
                                    <p:animEffect transition="in" filter="fade">
                                      <p:cBhvr>
                                        <p:cTn id="26" dur="1000"/>
                                        <p:tgtEl>
                                          <p:spTgt spid="3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32"/>
                                        </p:tgtEl>
                                        <p:attrNameLst>
                                          <p:attrName>style.visibility</p:attrName>
                                        </p:attrNameLst>
                                      </p:cBhvr>
                                      <p:to>
                                        <p:strVal val="visible"/>
                                      </p:to>
                                    </p:set>
                                    <p:animEffect transition="in" filter="fade">
                                      <p:cBhvr>
                                        <p:cTn id="31" dur="500"/>
                                        <p:tgtEl>
                                          <p:spTgt spid="33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31"/>
                                        </p:tgtEl>
                                        <p:attrNameLst>
                                          <p:attrName>style.visibility</p:attrName>
                                        </p:attrNameLst>
                                      </p:cBhvr>
                                      <p:to>
                                        <p:strVal val="visible"/>
                                      </p:to>
                                    </p:set>
                                    <p:animEffect transition="in" filter="fade">
                                      <p:cBhvr>
                                        <p:cTn id="36" dur="1000"/>
                                        <p:tgtEl>
                                          <p:spTgt spid="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8"/>
          <p:cNvPicPr preferRelativeResize="0"/>
          <p:nvPr/>
        </p:nvPicPr>
        <p:blipFill rotWithShape="1">
          <a:blip r:embed="rId3">
            <a:alphaModFix/>
          </a:blip>
          <a:srcRect/>
          <a:stretch/>
        </p:blipFill>
        <p:spPr>
          <a:xfrm flipH="1">
            <a:off x="10998461" y="82213"/>
            <a:ext cx="1193539" cy="978573"/>
          </a:xfrm>
          <a:prstGeom prst="rect">
            <a:avLst/>
          </a:prstGeom>
          <a:noFill/>
          <a:ln>
            <a:noFill/>
          </a:ln>
        </p:spPr>
      </p:pic>
      <p:sp>
        <p:nvSpPr>
          <p:cNvPr id="338" name="Google Shape;338;p18"/>
          <p:cNvSpPr/>
          <p:nvPr/>
        </p:nvSpPr>
        <p:spPr>
          <a:xfrm>
            <a:off x="3359280" y="82213"/>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sp>
        <p:nvSpPr>
          <p:cNvPr id="339" name="Google Shape;339;p18"/>
          <p:cNvSpPr txBox="1"/>
          <p:nvPr/>
        </p:nvSpPr>
        <p:spPr>
          <a:xfrm>
            <a:off x="3074391" y="1588985"/>
            <a:ext cx="199464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Tài trợ</a:t>
            </a:r>
            <a:endParaRPr/>
          </a:p>
        </p:txBody>
      </p:sp>
      <p:sp>
        <p:nvSpPr>
          <p:cNvPr id="340" name="Google Shape;340;p18"/>
          <p:cNvSpPr txBox="1"/>
          <p:nvPr/>
        </p:nvSpPr>
        <p:spPr>
          <a:xfrm>
            <a:off x="3074391" y="2505690"/>
            <a:ext cx="199464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Đồn điền</a:t>
            </a:r>
            <a:endParaRPr sz="3200" b="1">
              <a:solidFill>
                <a:schemeClr val="dk1"/>
              </a:solidFill>
              <a:latin typeface="Times New Roman"/>
              <a:ea typeface="Times New Roman"/>
              <a:cs typeface="Times New Roman"/>
              <a:sym typeface="Times New Roman"/>
            </a:endParaRPr>
          </a:p>
        </p:txBody>
      </p:sp>
      <p:sp>
        <p:nvSpPr>
          <p:cNvPr id="341" name="Google Shape;341;p18"/>
          <p:cNvSpPr txBox="1"/>
          <p:nvPr/>
        </p:nvSpPr>
        <p:spPr>
          <a:xfrm>
            <a:off x="3074391" y="3420623"/>
            <a:ext cx="199464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Tổ chức</a:t>
            </a:r>
            <a:endParaRPr sz="3200" b="1">
              <a:solidFill>
                <a:schemeClr val="dk1"/>
              </a:solidFill>
              <a:latin typeface="Times New Roman"/>
              <a:ea typeface="Times New Roman"/>
              <a:cs typeface="Times New Roman"/>
              <a:sym typeface="Times New Roman"/>
            </a:endParaRPr>
          </a:p>
        </p:txBody>
      </p:sp>
      <p:sp>
        <p:nvSpPr>
          <p:cNvPr id="342" name="Google Shape;342;p18"/>
          <p:cNvSpPr txBox="1"/>
          <p:nvPr/>
        </p:nvSpPr>
        <p:spPr>
          <a:xfrm>
            <a:off x="3074391" y="4335556"/>
            <a:ext cx="405966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Đồng Đông Dương</a:t>
            </a:r>
            <a:endParaRPr sz="3200" b="1">
              <a:solidFill>
                <a:schemeClr val="dk1"/>
              </a:solidFill>
              <a:latin typeface="Times New Roman"/>
              <a:ea typeface="Times New Roman"/>
              <a:cs typeface="Times New Roman"/>
              <a:sym typeface="Times New Roman"/>
            </a:endParaRPr>
          </a:p>
        </p:txBody>
      </p:sp>
      <p:sp>
        <p:nvSpPr>
          <p:cNvPr id="343" name="Google Shape;343;p18"/>
          <p:cNvSpPr txBox="1"/>
          <p:nvPr/>
        </p:nvSpPr>
        <p:spPr>
          <a:xfrm>
            <a:off x="7488424" y="1588985"/>
            <a:ext cx="405966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Tay hòm chìa khóa</a:t>
            </a:r>
            <a:endParaRPr sz="3200" b="1">
              <a:solidFill>
                <a:schemeClr val="dk1"/>
              </a:solidFill>
              <a:latin typeface="Times New Roman"/>
              <a:ea typeface="Times New Roman"/>
              <a:cs typeface="Times New Roman"/>
              <a:sym typeface="Times New Roman"/>
            </a:endParaRPr>
          </a:p>
        </p:txBody>
      </p:sp>
      <p:sp>
        <p:nvSpPr>
          <p:cNvPr id="344" name="Google Shape;344;p18"/>
          <p:cNvSpPr txBox="1"/>
          <p:nvPr/>
        </p:nvSpPr>
        <p:spPr>
          <a:xfrm>
            <a:off x="7488424" y="2505690"/>
            <a:ext cx="405966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Tuần lễ Vàng</a:t>
            </a:r>
            <a:endParaRPr sz="3200" b="1">
              <a:solidFill>
                <a:schemeClr val="dk1"/>
              </a:solidFill>
              <a:latin typeface="Times New Roman"/>
              <a:ea typeface="Times New Roman"/>
              <a:cs typeface="Times New Roman"/>
              <a:sym typeface="Times New Roman"/>
            </a:endParaRPr>
          </a:p>
        </p:txBody>
      </p:sp>
      <p:sp>
        <p:nvSpPr>
          <p:cNvPr id="345" name="Google Shape;345;p18"/>
          <p:cNvSpPr txBox="1"/>
          <p:nvPr/>
        </p:nvSpPr>
        <p:spPr>
          <a:xfrm>
            <a:off x="7488424" y="3420623"/>
            <a:ext cx="405966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Quỹ Độc lập</a:t>
            </a:r>
            <a:endParaRPr sz="3200" b="1">
              <a:solidFill>
                <a:schemeClr val="dk1"/>
              </a:solidFill>
              <a:latin typeface="Times New Roman"/>
              <a:ea typeface="Times New Roman"/>
              <a:cs typeface="Times New Roman"/>
              <a:sym typeface="Times New Roman"/>
            </a:endParaRPr>
          </a:p>
        </p:txBody>
      </p:sp>
      <p:grpSp>
        <p:nvGrpSpPr>
          <p:cNvPr id="346" name="Google Shape;346;p18"/>
          <p:cNvGrpSpPr/>
          <p:nvPr/>
        </p:nvGrpSpPr>
        <p:grpSpPr>
          <a:xfrm>
            <a:off x="-374900" y="2759278"/>
            <a:ext cx="3449291" cy="3974003"/>
            <a:chOff x="1889116" y="3368733"/>
            <a:chExt cx="1475004" cy="1609596"/>
          </a:xfrm>
        </p:grpSpPr>
        <p:pic>
          <p:nvPicPr>
            <p:cNvPr id="347" name="Google Shape;347;p18"/>
            <p:cNvPicPr preferRelativeResize="0"/>
            <p:nvPr/>
          </p:nvPicPr>
          <p:blipFill rotWithShape="1">
            <a:blip r:embed="rId4">
              <a:alphaModFix/>
            </a:blip>
            <a:srcRect l="12961" t="15713" r="49457" b="13997"/>
            <a:stretch/>
          </p:blipFill>
          <p:spPr>
            <a:xfrm>
              <a:off x="1889116" y="3368733"/>
              <a:ext cx="1475004" cy="1609596"/>
            </a:xfrm>
            <a:prstGeom prst="rect">
              <a:avLst/>
            </a:prstGeom>
            <a:noFill/>
            <a:ln>
              <a:noFill/>
            </a:ln>
          </p:spPr>
        </p:pic>
        <p:sp>
          <p:nvSpPr>
            <p:cNvPr id="348" name="Google Shape;348;p18"/>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pic>
        <p:nvPicPr>
          <p:cNvPr id="349" name="Google Shape;349;p18"/>
          <p:cNvPicPr preferRelativeResize="0"/>
          <p:nvPr/>
        </p:nvPicPr>
        <p:blipFill rotWithShape="1">
          <a:blip r:embed="rId5">
            <a:alphaModFix/>
          </a:blip>
          <a:srcRect t="42592" b="8518"/>
          <a:stretch/>
        </p:blipFill>
        <p:spPr>
          <a:xfrm>
            <a:off x="-152400" y="5180588"/>
            <a:ext cx="12344400" cy="2667000"/>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7"/>
                                        </p:tgtEl>
                                        <p:attrNameLst>
                                          <p:attrName>style.visibility</p:attrName>
                                        </p:attrNameLst>
                                      </p:cBhvr>
                                      <p:to>
                                        <p:strVal val="visible"/>
                                      </p:to>
                                    </p:set>
                                    <p:animEffect transition="in" filter="fade">
                                      <p:cBhvr>
                                        <p:cTn id="7" dur="750"/>
                                        <p:tgtEl>
                                          <p:spTgt spid="337"/>
                                        </p:tgtEl>
                                      </p:cBhvr>
                                    </p:animEffect>
                                  </p:childTnLst>
                                </p:cTn>
                              </p:par>
                              <p:par>
                                <p:cTn id="8" presetID="23" presetClass="entr" presetSubtype="16" fill="hold" nodeType="withEffect">
                                  <p:stCondLst>
                                    <p:cond delay="0"/>
                                  </p:stCondLst>
                                  <p:childTnLst>
                                    <p:set>
                                      <p:cBhvr>
                                        <p:cTn id="9" dur="1" fill="hold">
                                          <p:stCondLst>
                                            <p:cond delay="0"/>
                                          </p:stCondLst>
                                        </p:cTn>
                                        <p:tgtEl>
                                          <p:spTgt spid="338"/>
                                        </p:tgtEl>
                                        <p:attrNameLst>
                                          <p:attrName>style.visibility</p:attrName>
                                        </p:attrNameLst>
                                      </p:cBhvr>
                                      <p:to>
                                        <p:strVal val="visible"/>
                                      </p:to>
                                    </p:set>
                                    <p:anim calcmode="lin" valueType="num">
                                      <p:cBhvr additive="base">
                                        <p:cTn id="10" dur="500"/>
                                        <p:tgtEl>
                                          <p:spTgt spid="338"/>
                                        </p:tgtEl>
                                        <p:attrNameLst>
                                          <p:attrName>ppt_w</p:attrName>
                                        </p:attrNameLst>
                                      </p:cBhvr>
                                      <p:tavLst>
                                        <p:tav tm="0">
                                          <p:val>
                                            <p:strVal val="0"/>
                                          </p:val>
                                        </p:tav>
                                        <p:tav tm="100000">
                                          <p:val>
                                            <p:strVal val="#ppt_w"/>
                                          </p:val>
                                        </p:tav>
                                      </p:tavLst>
                                    </p:anim>
                                    <p:anim calcmode="lin" valueType="num">
                                      <p:cBhvr additive="base">
                                        <p:cTn id="11" dur="500"/>
                                        <p:tgtEl>
                                          <p:spTgt spid="338"/>
                                        </p:tgtEl>
                                        <p:attrNameLst>
                                          <p:attrName>ppt_h</p:attrName>
                                        </p:attrNameLst>
                                      </p:cBhvr>
                                      <p:tavLst>
                                        <p:tav tm="0">
                                          <p:val>
                                            <p:str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46"/>
                                        </p:tgtEl>
                                        <p:attrNameLst>
                                          <p:attrName>style.visibility</p:attrName>
                                        </p:attrNameLst>
                                      </p:cBhvr>
                                      <p:to>
                                        <p:strVal val="visible"/>
                                      </p:to>
                                    </p:set>
                                    <p:anim calcmode="lin" valueType="num">
                                      <p:cBhvr additive="base">
                                        <p:cTn id="16" dur="500"/>
                                        <p:tgtEl>
                                          <p:spTgt spid="346"/>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49"/>
                                        </p:tgtEl>
                                        <p:attrNameLst>
                                          <p:attrName>style.visibility</p:attrName>
                                        </p:attrNameLst>
                                      </p:cBhvr>
                                      <p:to>
                                        <p:strVal val="visible"/>
                                      </p:to>
                                    </p:set>
                                    <p:animEffect transition="in" filter="fade">
                                      <p:cBhvr>
                                        <p:cTn id="21" dur="1000"/>
                                        <p:tgtEl>
                                          <p:spTgt spid="34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39"/>
                                        </p:tgtEl>
                                        <p:attrNameLst>
                                          <p:attrName>style.visibility</p:attrName>
                                        </p:attrNameLst>
                                      </p:cBhvr>
                                      <p:to>
                                        <p:strVal val="visible"/>
                                      </p:to>
                                    </p:set>
                                    <p:animEffect transition="in" filter="fade">
                                      <p:cBhvr>
                                        <p:cTn id="26" dur="500"/>
                                        <p:tgtEl>
                                          <p:spTgt spid="33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40"/>
                                        </p:tgtEl>
                                        <p:attrNameLst>
                                          <p:attrName>style.visibility</p:attrName>
                                        </p:attrNameLst>
                                      </p:cBhvr>
                                      <p:to>
                                        <p:strVal val="visible"/>
                                      </p:to>
                                    </p:set>
                                    <p:animEffect transition="in" filter="fade">
                                      <p:cBhvr>
                                        <p:cTn id="31" dur="500"/>
                                        <p:tgtEl>
                                          <p:spTgt spid="34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41"/>
                                        </p:tgtEl>
                                        <p:attrNameLst>
                                          <p:attrName>style.visibility</p:attrName>
                                        </p:attrNameLst>
                                      </p:cBhvr>
                                      <p:to>
                                        <p:strVal val="visible"/>
                                      </p:to>
                                    </p:set>
                                    <p:animEffect transition="in" filter="fade">
                                      <p:cBhvr>
                                        <p:cTn id="36" dur="500"/>
                                        <p:tgtEl>
                                          <p:spTgt spid="34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42"/>
                                        </p:tgtEl>
                                        <p:attrNameLst>
                                          <p:attrName>style.visibility</p:attrName>
                                        </p:attrNameLst>
                                      </p:cBhvr>
                                      <p:to>
                                        <p:strVal val="visible"/>
                                      </p:to>
                                    </p:set>
                                    <p:animEffect transition="in" filter="fade">
                                      <p:cBhvr>
                                        <p:cTn id="41" dur="500"/>
                                        <p:tgtEl>
                                          <p:spTgt spid="34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43"/>
                                        </p:tgtEl>
                                        <p:attrNameLst>
                                          <p:attrName>style.visibility</p:attrName>
                                        </p:attrNameLst>
                                      </p:cBhvr>
                                      <p:to>
                                        <p:strVal val="visible"/>
                                      </p:to>
                                    </p:set>
                                    <p:animEffect transition="in" filter="fade">
                                      <p:cBhvr>
                                        <p:cTn id="46" dur="500"/>
                                        <p:tgtEl>
                                          <p:spTgt spid="34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44"/>
                                        </p:tgtEl>
                                        <p:attrNameLst>
                                          <p:attrName>style.visibility</p:attrName>
                                        </p:attrNameLst>
                                      </p:cBhvr>
                                      <p:to>
                                        <p:strVal val="visible"/>
                                      </p:to>
                                    </p:set>
                                    <p:animEffect transition="in" filter="fade">
                                      <p:cBhvr>
                                        <p:cTn id="51" dur="500"/>
                                        <p:tgtEl>
                                          <p:spTgt spid="34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45"/>
                                        </p:tgtEl>
                                        <p:attrNameLst>
                                          <p:attrName>style.visibility</p:attrName>
                                        </p:attrNameLst>
                                      </p:cBhvr>
                                      <p:to>
                                        <p:strVal val="visible"/>
                                      </p:to>
                                    </p:set>
                                    <p:animEffect transition="in" filter="fade">
                                      <p:cBhvr>
                                        <p:cTn id="56" dur="500"/>
                                        <p:tgtEl>
                                          <p:spTgt spid="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19" descr="Trao 1 tỷ đồng tài trợ cho chương trình “Trái tim cho em” 2019 - Hànộimới"/>
          <p:cNvPicPr preferRelativeResize="0"/>
          <p:nvPr/>
        </p:nvPicPr>
        <p:blipFill rotWithShape="1">
          <a:blip r:embed="rId3">
            <a:alphaModFix/>
          </a:blip>
          <a:srcRect/>
          <a:stretch/>
        </p:blipFill>
        <p:spPr>
          <a:xfrm>
            <a:off x="260397" y="2272852"/>
            <a:ext cx="5641782" cy="3702916"/>
          </a:xfrm>
          <a:prstGeom prst="rect">
            <a:avLst/>
          </a:prstGeom>
          <a:noFill/>
          <a:ln>
            <a:noFill/>
          </a:ln>
          <a:effectLst>
            <a:outerShdw blurRad="292100" dist="139700" dir="2700000" algn="tl" rotWithShape="0">
              <a:srgbClr val="333333">
                <a:alpha val="64705"/>
              </a:srgbClr>
            </a:outerShdw>
          </a:effectLst>
        </p:spPr>
      </p:pic>
      <p:sp>
        <p:nvSpPr>
          <p:cNvPr id="355" name="Google Shape;355;p19"/>
          <p:cNvSpPr txBox="1"/>
          <p:nvPr/>
        </p:nvSpPr>
        <p:spPr>
          <a:xfrm>
            <a:off x="3321180" y="1387756"/>
            <a:ext cx="199464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Times New Roman"/>
                <a:ea typeface="Times New Roman"/>
                <a:cs typeface="Times New Roman"/>
                <a:sym typeface="Times New Roman"/>
              </a:rPr>
              <a:t>Tài trợ:</a:t>
            </a:r>
            <a:endParaRPr/>
          </a:p>
        </p:txBody>
      </p:sp>
      <p:sp>
        <p:nvSpPr>
          <p:cNvPr id="356" name="Google Shape;356;p19"/>
          <p:cNvSpPr txBox="1"/>
          <p:nvPr/>
        </p:nvSpPr>
        <p:spPr>
          <a:xfrm>
            <a:off x="5950080" y="1387756"/>
            <a:ext cx="405966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i="1">
                <a:solidFill>
                  <a:schemeClr val="dk1"/>
                </a:solidFill>
                <a:latin typeface="Times New Roman"/>
                <a:ea typeface="Times New Roman"/>
                <a:cs typeface="Times New Roman"/>
                <a:sym typeface="Times New Roman"/>
              </a:rPr>
              <a:t>Giúp đỡ tiền của.</a:t>
            </a:r>
            <a:endParaRPr/>
          </a:p>
        </p:txBody>
      </p:sp>
      <p:sp>
        <p:nvSpPr>
          <p:cNvPr id="357" name="Google Shape;357;p19"/>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358" name="Google Shape;358;p19"/>
          <p:cNvPicPr preferRelativeResize="0"/>
          <p:nvPr/>
        </p:nvPicPr>
        <p:blipFill rotWithShape="1">
          <a:blip r:embed="rId4">
            <a:alphaModFix/>
          </a:blip>
          <a:srcRect/>
          <a:stretch/>
        </p:blipFill>
        <p:spPr>
          <a:xfrm flipH="1">
            <a:off x="10909561" y="104044"/>
            <a:ext cx="1193539" cy="978573"/>
          </a:xfrm>
          <a:prstGeom prst="rect">
            <a:avLst/>
          </a:prstGeom>
          <a:noFill/>
          <a:ln>
            <a:noFill/>
          </a:ln>
        </p:spPr>
      </p:pic>
      <p:pic>
        <p:nvPicPr>
          <p:cNvPr id="359" name="Google Shape;359;p19"/>
          <p:cNvPicPr preferRelativeResize="0"/>
          <p:nvPr/>
        </p:nvPicPr>
        <p:blipFill rotWithShape="1">
          <a:blip r:embed="rId5">
            <a:alphaModFix/>
          </a:blip>
          <a:srcRect/>
          <a:stretch/>
        </p:blipFill>
        <p:spPr>
          <a:xfrm>
            <a:off x="6449310" y="2272852"/>
            <a:ext cx="5596347" cy="3702916"/>
          </a:xfrm>
          <a:prstGeom prst="rect">
            <a:avLst/>
          </a:prstGeom>
          <a:noFill/>
          <a:ln>
            <a:noFill/>
          </a:ln>
          <a:effectLst>
            <a:outerShdw blurRad="292100" dist="139700" dir="2700000" algn="tl" rotWithShape="0">
              <a:srgbClr val="333333">
                <a:alpha val="64705"/>
              </a:srgbClr>
            </a:outerShdw>
          </a:effectLst>
        </p:spPr>
      </p:pic>
      <p:grpSp>
        <p:nvGrpSpPr>
          <p:cNvPr id="360" name="Google Shape;360;p19"/>
          <p:cNvGrpSpPr/>
          <p:nvPr/>
        </p:nvGrpSpPr>
        <p:grpSpPr>
          <a:xfrm>
            <a:off x="19866" y="5767628"/>
            <a:ext cx="12152268" cy="1151441"/>
            <a:chOff x="-2055784" y="5706558"/>
            <a:chExt cx="12152268" cy="1151441"/>
          </a:xfrm>
        </p:grpSpPr>
        <p:pic>
          <p:nvPicPr>
            <p:cNvPr id="361" name="Google Shape;361;p19"/>
            <p:cNvPicPr preferRelativeResize="0"/>
            <p:nvPr/>
          </p:nvPicPr>
          <p:blipFill rotWithShape="1">
            <a:blip r:embed="rId6">
              <a:alphaModFix/>
            </a:blip>
            <a:srcRect/>
            <a:stretch/>
          </p:blipFill>
          <p:spPr>
            <a:xfrm>
              <a:off x="6829155" y="5952293"/>
              <a:ext cx="3267329" cy="905706"/>
            </a:xfrm>
            <a:prstGeom prst="rect">
              <a:avLst/>
            </a:prstGeom>
            <a:noFill/>
            <a:ln>
              <a:noFill/>
            </a:ln>
          </p:spPr>
        </p:pic>
        <p:pic>
          <p:nvPicPr>
            <p:cNvPr id="362" name="Google Shape;362;p19"/>
            <p:cNvPicPr preferRelativeResize="0"/>
            <p:nvPr/>
          </p:nvPicPr>
          <p:blipFill rotWithShape="1">
            <a:blip r:embed="rId7">
              <a:alphaModFix/>
            </a:blip>
            <a:srcRect/>
            <a:stretch/>
          </p:blipFill>
          <p:spPr>
            <a:xfrm>
              <a:off x="3973398" y="5901249"/>
              <a:ext cx="3451875" cy="956750"/>
            </a:xfrm>
            <a:prstGeom prst="rect">
              <a:avLst/>
            </a:prstGeom>
            <a:noFill/>
            <a:ln>
              <a:noFill/>
            </a:ln>
          </p:spPr>
        </p:pic>
        <p:pic>
          <p:nvPicPr>
            <p:cNvPr id="363" name="Google Shape;363;p19"/>
            <p:cNvPicPr preferRelativeResize="0"/>
            <p:nvPr/>
          </p:nvPicPr>
          <p:blipFill rotWithShape="1">
            <a:blip r:embed="rId8">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364" name="Google Shape;364;p19"/>
            <p:cNvPicPr preferRelativeResize="0"/>
            <p:nvPr/>
          </p:nvPicPr>
          <p:blipFill rotWithShape="1">
            <a:blip r:embed="rId9">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365" name="Google Shape;365;p19"/>
            <p:cNvPicPr preferRelativeResize="0"/>
            <p:nvPr/>
          </p:nvPicPr>
          <p:blipFill rotWithShape="1">
            <a:blip r:embed="rId10">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366" name="Google Shape;366;p19"/>
            <p:cNvPicPr preferRelativeResize="0"/>
            <p:nvPr/>
          </p:nvPicPr>
          <p:blipFill rotWithShape="1">
            <a:blip r:embed="rId7">
              <a:alphaModFix/>
            </a:blip>
            <a:srcRect/>
            <a:stretch/>
          </p:blipFill>
          <p:spPr>
            <a:xfrm>
              <a:off x="760243" y="5901249"/>
              <a:ext cx="3451875" cy="956750"/>
            </a:xfrm>
            <a:prstGeom prst="rect">
              <a:avLst/>
            </a:prstGeom>
            <a:noFill/>
            <a:ln>
              <a:noFill/>
            </a:ln>
          </p:spPr>
        </p:pic>
        <p:pic>
          <p:nvPicPr>
            <p:cNvPr id="367" name="Google Shape;367;p19"/>
            <p:cNvPicPr preferRelativeResize="0"/>
            <p:nvPr/>
          </p:nvPicPr>
          <p:blipFill rotWithShape="1">
            <a:blip r:embed="rId7">
              <a:alphaModFix/>
            </a:blip>
            <a:srcRect/>
            <a:stretch/>
          </p:blipFill>
          <p:spPr>
            <a:xfrm flipH="1">
              <a:off x="-2055784" y="5901249"/>
              <a:ext cx="3451875" cy="956750"/>
            </a:xfrm>
            <a:prstGeom prst="rect">
              <a:avLst/>
            </a:prstGeom>
            <a:noFill/>
            <a:ln>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animEffect transition="in" filter="fade">
                                      <p:cBhvr>
                                        <p:cTn id="7" dur="2000"/>
                                        <p:tgtEl>
                                          <p:spTgt spid="3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6"/>
                                        </p:tgtEl>
                                        <p:attrNameLst>
                                          <p:attrName>style.visibility</p:attrName>
                                        </p:attrNameLst>
                                      </p:cBhvr>
                                      <p:to>
                                        <p:strVal val="visible"/>
                                      </p:to>
                                    </p:set>
                                    <p:animEffect transition="in" filter="fade">
                                      <p:cBhvr>
                                        <p:cTn id="12" dur="2000"/>
                                        <p:tgtEl>
                                          <p:spTgt spid="356"/>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358"/>
                                        </p:tgtEl>
                                        <p:attrNameLst>
                                          <p:attrName>style.visibility</p:attrName>
                                        </p:attrNameLst>
                                      </p:cBhvr>
                                      <p:to>
                                        <p:strVal val="visible"/>
                                      </p:to>
                                    </p:set>
                                    <p:animEffect transition="in" filter="fade">
                                      <p:cBhvr>
                                        <p:cTn id="16" dur="750"/>
                                        <p:tgtEl>
                                          <p:spTgt spid="35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54"/>
                                        </p:tgtEl>
                                        <p:attrNameLst>
                                          <p:attrName>style.visibility</p:attrName>
                                        </p:attrNameLst>
                                      </p:cBhvr>
                                      <p:to>
                                        <p:strVal val="visible"/>
                                      </p:to>
                                    </p:set>
                                    <p:animEffect transition="in" filter="fade">
                                      <p:cBhvr>
                                        <p:cTn id="21" dur="1750"/>
                                        <p:tgtEl>
                                          <p:spTgt spid="354"/>
                                        </p:tgtEl>
                                      </p:cBhvr>
                                    </p:animEffect>
                                  </p:childTnLst>
                                </p:cTn>
                              </p:par>
                            </p:childTnLst>
                          </p:cTn>
                        </p:par>
                        <p:par>
                          <p:cTn id="22" fill="hold">
                            <p:stCondLst>
                              <p:cond delay="1750"/>
                            </p:stCondLst>
                            <p:childTnLst>
                              <p:par>
                                <p:cTn id="23" presetID="10" presetClass="entr" presetSubtype="0" fill="hold" nodeType="afterEffect">
                                  <p:stCondLst>
                                    <p:cond delay="0"/>
                                  </p:stCondLst>
                                  <p:childTnLst>
                                    <p:set>
                                      <p:cBhvr>
                                        <p:cTn id="24" dur="1" fill="hold">
                                          <p:stCondLst>
                                            <p:cond delay="0"/>
                                          </p:stCondLst>
                                        </p:cTn>
                                        <p:tgtEl>
                                          <p:spTgt spid="359"/>
                                        </p:tgtEl>
                                        <p:attrNameLst>
                                          <p:attrName>style.visibility</p:attrName>
                                        </p:attrNameLst>
                                      </p:cBhvr>
                                      <p:to>
                                        <p:strVal val="visible"/>
                                      </p:to>
                                    </p:set>
                                    <p:animEffect transition="in" filter="fade">
                                      <p:cBhvr>
                                        <p:cTn id="25" dur="175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0"/>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373" name="Google Shape;373;p20"/>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374" name="Google Shape;374;p20"/>
          <p:cNvGrpSpPr/>
          <p:nvPr/>
        </p:nvGrpSpPr>
        <p:grpSpPr>
          <a:xfrm>
            <a:off x="19866" y="5767628"/>
            <a:ext cx="12152268" cy="1151441"/>
            <a:chOff x="-2055784" y="5706558"/>
            <a:chExt cx="12152268" cy="1151441"/>
          </a:xfrm>
        </p:grpSpPr>
        <p:pic>
          <p:nvPicPr>
            <p:cNvPr id="375" name="Google Shape;375;p20"/>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376" name="Google Shape;376;p20"/>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377" name="Google Shape;377;p20"/>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378" name="Google Shape;378;p20"/>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379" name="Google Shape;379;p20"/>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380" name="Google Shape;380;p20"/>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381" name="Google Shape;381;p20"/>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382" name="Google Shape;382;p20"/>
          <p:cNvSpPr txBox="1"/>
          <p:nvPr/>
        </p:nvSpPr>
        <p:spPr>
          <a:xfrm>
            <a:off x="748551" y="1518852"/>
            <a:ext cx="199464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Đồn điền:</a:t>
            </a:r>
            <a:endParaRPr sz="3200" b="1">
              <a:solidFill>
                <a:schemeClr val="dk1"/>
              </a:solidFill>
              <a:latin typeface="Times New Roman"/>
              <a:ea typeface="Times New Roman"/>
              <a:cs typeface="Times New Roman"/>
              <a:sym typeface="Times New Roman"/>
            </a:endParaRPr>
          </a:p>
        </p:txBody>
      </p:sp>
      <p:sp>
        <p:nvSpPr>
          <p:cNvPr id="383" name="Google Shape;383;p20"/>
          <p:cNvSpPr txBox="1"/>
          <p:nvPr/>
        </p:nvSpPr>
        <p:spPr>
          <a:xfrm>
            <a:off x="2540001" y="1347406"/>
            <a:ext cx="9105899"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i="1">
                <a:solidFill>
                  <a:schemeClr val="dk1"/>
                </a:solidFill>
                <a:latin typeface="Times New Roman"/>
                <a:ea typeface="Times New Roman"/>
                <a:cs typeface="Times New Roman"/>
                <a:sym typeface="Times New Roman"/>
              </a:rPr>
              <a:t>Cơ sở sản xuất nông nghiệp lớn trước đây, chủ yếu trồng những loại cây như cao su, cà phê,...</a:t>
            </a:r>
            <a:endParaRPr sz="3200" i="1">
              <a:solidFill>
                <a:schemeClr val="dk1"/>
              </a:solidFill>
              <a:latin typeface="Times New Roman"/>
              <a:ea typeface="Times New Roman"/>
              <a:cs typeface="Times New Roman"/>
              <a:sym typeface="Times New Roman"/>
            </a:endParaRPr>
          </a:p>
        </p:txBody>
      </p:sp>
      <p:pic>
        <p:nvPicPr>
          <p:cNvPr id="384" name="Google Shape;384;p20"/>
          <p:cNvPicPr preferRelativeResize="0"/>
          <p:nvPr/>
        </p:nvPicPr>
        <p:blipFill rotWithShape="1">
          <a:blip r:embed="rId9">
            <a:alphaModFix/>
          </a:blip>
          <a:srcRect/>
          <a:stretch/>
        </p:blipFill>
        <p:spPr>
          <a:xfrm>
            <a:off x="442195" y="2509256"/>
            <a:ext cx="5606853" cy="3419475"/>
          </a:xfrm>
          <a:prstGeom prst="rect">
            <a:avLst/>
          </a:prstGeom>
          <a:noFill/>
          <a:ln>
            <a:noFill/>
          </a:ln>
        </p:spPr>
      </p:pic>
      <p:pic>
        <p:nvPicPr>
          <p:cNvPr id="385" name="Google Shape;385;p20"/>
          <p:cNvPicPr preferRelativeResize="0"/>
          <p:nvPr/>
        </p:nvPicPr>
        <p:blipFill rotWithShape="1">
          <a:blip r:embed="rId10">
            <a:alphaModFix/>
          </a:blip>
          <a:srcRect/>
          <a:stretch/>
        </p:blipFill>
        <p:spPr>
          <a:xfrm>
            <a:off x="6280393" y="2475667"/>
            <a:ext cx="5636720" cy="3486651"/>
          </a:xfrm>
          <a:prstGeom prst="rect">
            <a:avLst/>
          </a:prstGeom>
          <a:noFill/>
          <a:ln>
            <a:noFill/>
          </a:ln>
        </p:spPr>
      </p:pic>
      <p:sp>
        <p:nvSpPr>
          <p:cNvPr id="386" name="Google Shape;386;p20"/>
          <p:cNvSpPr txBox="1"/>
          <p:nvPr/>
        </p:nvSpPr>
        <p:spPr>
          <a:xfrm>
            <a:off x="442194" y="6024305"/>
            <a:ext cx="5606854" cy="584775"/>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Đồn điền cao su thời Pháp thuộc</a:t>
            </a:r>
            <a:endParaRPr sz="3200" i="1">
              <a:solidFill>
                <a:schemeClr val="dk1"/>
              </a:solidFill>
              <a:latin typeface="Times New Roman"/>
              <a:ea typeface="Times New Roman"/>
              <a:cs typeface="Times New Roman"/>
              <a:sym typeface="Times New Roman"/>
            </a:endParaRPr>
          </a:p>
        </p:txBody>
      </p:sp>
      <p:sp>
        <p:nvSpPr>
          <p:cNvPr id="387" name="Google Shape;387;p20"/>
          <p:cNvSpPr txBox="1"/>
          <p:nvPr/>
        </p:nvSpPr>
        <p:spPr>
          <a:xfrm>
            <a:off x="6310259" y="6055127"/>
            <a:ext cx="5606854" cy="584775"/>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Đồn điền cà phê thời Pháp thuộc</a:t>
            </a:r>
            <a:endParaRPr sz="3200" i="1">
              <a:solidFill>
                <a:schemeClr val="dk1"/>
              </a:solidFill>
              <a:latin typeface="Times New Roman"/>
              <a:ea typeface="Times New Roman"/>
              <a:cs typeface="Times New Roman"/>
              <a:sym typeface="Times New Roma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3"/>
                                        </p:tgtEl>
                                        <p:attrNameLst>
                                          <p:attrName>style.visibility</p:attrName>
                                        </p:attrNameLst>
                                      </p:cBhvr>
                                      <p:to>
                                        <p:strVal val="visible"/>
                                      </p:to>
                                    </p:set>
                                    <p:animEffect transition="in" filter="fade">
                                      <p:cBhvr>
                                        <p:cTn id="7" dur="750"/>
                                        <p:tgtEl>
                                          <p:spTgt spid="3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gtEl>
                                        <p:attrNameLst>
                                          <p:attrName>style.visibility</p:attrName>
                                        </p:attrNameLst>
                                      </p:cBhvr>
                                      <p:to>
                                        <p:strVal val="visible"/>
                                      </p:to>
                                    </p:set>
                                    <p:animEffect transition="in" filter="fade">
                                      <p:cBhvr>
                                        <p:cTn id="12" dur="500"/>
                                        <p:tgtEl>
                                          <p:spTgt spid="3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3"/>
                                        </p:tgtEl>
                                        <p:attrNameLst>
                                          <p:attrName>style.visibility</p:attrName>
                                        </p:attrNameLst>
                                      </p:cBhvr>
                                      <p:to>
                                        <p:strVal val="visible"/>
                                      </p:to>
                                    </p:set>
                                    <p:animEffect transition="in" filter="fade">
                                      <p:cBhvr>
                                        <p:cTn id="17" dur="500"/>
                                        <p:tgtEl>
                                          <p:spTgt spid="383"/>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384"/>
                                        </p:tgtEl>
                                        <p:attrNameLst>
                                          <p:attrName>style.visibility</p:attrName>
                                        </p:attrNameLst>
                                      </p:cBhvr>
                                      <p:to>
                                        <p:strVal val="visible"/>
                                      </p:to>
                                    </p:set>
                                    <p:anim calcmode="lin" valueType="num">
                                      <p:cBhvr additive="base">
                                        <p:cTn id="22" dur="500"/>
                                        <p:tgtEl>
                                          <p:spTgt spid="384"/>
                                        </p:tgtEl>
                                        <p:attrNameLst>
                                          <p:attrName>ppt_w</p:attrName>
                                        </p:attrNameLst>
                                      </p:cBhvr>
                                      <p:tavLst>
                                        <p:tav tm="0">
                                          <p:val>
                                            <p:strVal val="0"/>
                                          </p:val>
                                        </p:tav>
                                        <p:tav tm="100000">
                                          <p:val>
                                            <p:strVal val="#ppt_w"/>
                                          </p:val>
                                        </p:tav>
                                      </p:tavLst>
                                    </p:anim>
                                    <p:anim calcmode="lin" valueType="num">
                                      <p:cBhvr additive="base">
                                        <p:cTn id="23" dur="500"/>
                                        <p:tgtEl>
                                          <p:spTgt spid="384"/>
                                        </p:tgtEl>
                                        <p:attrNameLst>
                                          <p:attrName>ppt_h</p:attrName>
                                        </p:attrNameLst>
                                      </p:cBhvr>
                                      <p:tavLst>
                                        <p:tav tm="0">
                                          <p:val>
                                            <p:strVal val="0"/>
                                          </p:val>
                                        </p:tav>
                                        <p:tav tm="100000">
                                          <p:val>
                                            <p:strVal val="#ppt_h"/>
                                          </p:val>
                                        </p:tav>
                                      </p:tavLst>
                                    </p:anim>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386"/>
                                        </p:tgtEl>
                                        <p:attrNameLst>
                                          <p:attrName>style.visibility</p:attrName>
                                        </p:attrNameLst>
                                      </p:cBhvr>
                                      <p:to>
                                        <p:strVal val="visible"/>
                                      </p:to>
                                    </p:set>
                                    <p:animEffect transition="in" filter="fade">
                                      <p:cBhvr>
                                        <p:cTn id="27" dur="500"/>
                                        <p:tgtEl>
                                          <p:spTgt spid="386"/>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385"/>
                                        </p:tgtEl>
                                        <p:attrNameLst>
                                          <p:attrName>style.visibility</p:attrName>
                                        </p:attrNameLst>
                                      </p:cBhvr>
                                      <p:to>
                                        <p:strVal val="visible"/>
                                      </p:to>
                                    </p:set>
                                    <p:anim calcmode="lin" valueType="num">
                                      <p:cBhvr additive="base">
                                        <p:cTn id="32" dur="500"/>
                                        <p:tgtEl>
                                          <p:spTgt spid="385"/>
                                        </p:tgtEl>
                                        <p:attrNameLst>
                                          <p:attrName>ppt_w</p:attrName>
                                        </p:attrNameLst>
                                      </p:cBhvr>
                                      <p:tavLst>
                                        <p:tav tm="0">
                                          <p:val>
                                            <p:strVal val="0"/>
                                          </p:val>
                                        </p:tav>
                                        <p:tav tm="100000">
                                          <p:val>
                                            <p:strVal val="#ppt_w"/>
                                          </p:val>
                                        </p:tav>
                                      </p:tavLst>
                                    </p:anim>
                                    <p:anim calcmode="lin" valueType="num">
                                      <p:cBhvr additive="base">
                                        <p:cTn id="33" dur="500"/>
                                        <p:tgtEl>
                                          <p:spTgt spid="385"/>
                                        </p:tgtEl>
                                        <p:attrNameLst>
                                          <p:attrName>ppt_h</p:attrName>
                                        </p:attrNameLst>
                                      </p:cBhvr>
                                      <p:tavLst>
                                        <p:tav tm="0">
                                          <p:val>
                                            <p:strVal val="0"/>
                                          </p:val>
                                        </p:tav>
                                        <p:tav tm="100000">
                                          <p:val>
                                            <p:strVal val="#ppt_h"/>
                                          </p:val>
                                        </p:tav>
                                      </p:tavLst>
                                    </p:anim>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387"/>
                                        </p:tgtEl>
                                        <p:attrNameLst>
                                          <p:attrName>style.visibility</p:attrName>
                                        </p:attrNameLst>
                                      </p:cBhvr>
                                      <p:to>
                                        <p:strVal val="visible"/>
                                      </p:to>
                                    </p:set>
                                    <p:animEffect transition="in" filter="fade">
                                      <p:cBhvr>
                                        <p:cTn id="37" dur="50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p:nvPr/>
        </p:nvSpPr>
        <p:spPr>
          <a:xfrm>
            <a:off x="2140554" y="752324"/>
            <a:ext cx="7904263"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8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Khởi</a:t>
            </a:r>
            <a:r>
              <a:rPr lang="en-US" sz="88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88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động</a:t>
            </a:r>
            <a:endParaRPr sz="88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endParaRPr>
          </a:p>
        </p:txBody>
      </p:sp>
      <p:grpSp>
        <p:nvGrpSpPr>
          <p:cNvPr id="108" name="Google Shape;108;p2"/>
          <p:cNvGrpSpPr/>
          <p:nvPr/>
        </p:nvGrpSpPr>
        <p:grpSpPr>
          <a:xfrm flipH="1">
            <a:off x="9402752" y="3985591"/>
            <a:ext cx="2958923" cy="2872409"/>
            <a:chOff x="1889116" y="3368733"/>
            <a:chExt cx="1529945" cy="1609596"/>
          </a:xfrm>
        </p:grpSpPr>
        <p:pic>
          <p:nvPicPr>
            <p:cNvPr id="109" name="Google Shape;109;p2"/>
            <p:cNvPicPr preferRelativeResize="0"/>
            <p:nvPr/>
          </p:nvPicPr>
          <p:blipFill rotWithShape="1">
            <a:blip r:embed="rId3">
              <a:alphaModFix/>
            </a:blip>
            <a:srcRect l="12961" t="15713" r="49457" b="13997"/>
            <a:stretch/>
          </p:blipFill>
          <p:spPr>
            <a:xfrm>
              <a:off x="1889116" y="3368733"/>
              <a:ext cx="1529945" cy="1609596"/>
            </a:xfrm>
            <a:prstGeom prst="rect">
              <a:avLst/>
            </a:prstGeom>
            <a:noFill/>
            <a:ln>
              <a:noFill/>
            </a:ln>
          </p:spPr>
        </p:pic>
        <p:sp>
          <p:nvSpPr>
            <p:cNvPr id="110" name="Google Shape;110;p2"/>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1250"/>
                                        <p:tgtEl>
                                          <p:spTgt spid="10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08"/>
                                        </p:tgtEl>
                                        <p:attrNameLst>
                                          <p:attrName>style.visibility</p:attrName>
                                        </p:attrNameLst>
                                      </p:cBhvr>
                                      <p:to>
                                        <p:strVal val="visible"/>
                                      </p:to>
                                    </p:set>
                                    <p:anim calcmode="lin" valueType="num">
                                      <p:cBhvr additive="base">
                                        <p:cTn id="12" dur="500"/>
                                        <p:tgtEl>
                                          <p:spTgt spid="108"/>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1000"/>
                                        <p:tgtEl>
                                          <p:spTgt spid="107"/>
                                        </p:tgtEl>
                                      </p:cBhvr>
                                    </p:animEffect>
                                    <p:set>
                                      <p:cBhvr>
                                        <p:cTn id="17" dur="1" fill="hold">
                                          <p:stCondLst>
                                            <p:cond delay="1000"/>
                                          </p:stCondLst>
                                        </p:cTn>
                                        <p:tgtEl>
                                          <p:spTgt spid="1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1"/>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393" name="Google Shape;393;p21"/>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394" name="Google Shape;394;p21"/>
          <p:cNvGrpSpPr/>
          <p:nvPr/>
        </p:nvGrpSpPr>
        <p:grpSpPr>
          <a:xfrm>
            <a:off x="19866" y="5767628"/>
            <a:ext cx="12152268" cy="1151441"/>
            <a:chOff x="-2055784" y="5706558"/>
            <a:chExt cx="12152268" cy="1151441"/>
          </a:xfrm>
        </p:grpSpPr>
        <p:pic>
          <p:nvPicPr>
            <p:cNvPr id="395" name="Google Shape;395;p21"/>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396" name="Google Shape;396;p21"/>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397" name="Google Shape;397;p21"/>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398" name="Google Shape;398;p21"/>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399" name="Google Shape;399;p21"/>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400" name="Google Shape;400;p21"/>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401" name="Google Shape;401;p21"/>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402" name="Google Shape;402;p21"/>
          <p:cNvSpPr txBox="1"/>
          <p:nvPr/>
        </p:nvSpPr>
        <p:spPr>
          <a:xfrm>
            <a:off x="1941602" y="1419092"/>
            <a:ext cx="199464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dk1"/>
                </a:solidFill>
                <a:latin typeface="Times New Roman"/>
                <a:ea typeface="Times New Roman"/>
                <a:cs typeface="Times New Roman"/>
                <a:sym typeface="Times New Roman"/>
              </a:rPr>
              <a:t>Tổ chức:</a:t>
            </a:r>
            <a:endParaRPr sz="3600" b="1">
              <a:solidFill>
                <a:schemeClr val="dk1"/>
              </a:solidFill>
              <a:latin typeface="Times New Roman"/>
              <a:ea typeface="Times New Roman"/>
              <a:cs typeface="Times New Roman"/>
              <a:sym typeface="Times New Roman"/>
            </a:endParaRPr>
          </a:p>
        </p:txBody>
      </p:sp>
      <p:sp>
        <p:nvSpPr>
          <p:cNvPr id="403" name="Google Shape;403;p21"/>
          <p:cNvSpPr txBox="1"/>
          <p:nvPr/>
        </p:nvSpPr>
        <p:spPr>
          <a:xfrm>
            <a:off x="3936251" y="1419092"/>
            <a:ext cx="806524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i="1">
                <a:solidFill>
                  <a:schemeClr val="dk1"/>
                </a:solidFill>
                <a:latin typeface="Times New Roman"/>
                <a:ea typeface="Times New Roman"/>
                <a:cs typeface="Times New Roman"/>
                <a:sym typeface="Times New Roman"/>
              </a:rPr>
              <a:t>ở đây chỉ tổ chức cách mạng.</a:t>
            </a:r>
            <a:endParaRPr sz="3600" i="1">
              <a:solidFill>
                <a:schemeClr val="dk1"/>
              </a:solidFill>
              <a:latin typeface="Times New Roman"/>
              <a:ea typeface="Times New Roman"/>
              <a:cs typeface="Times New Roman"/>
              <a:sym typeface="Times New Roman"/>
            </a:endParaRPr>
          </a:p>
        </p:txBody>
      </p:sp>
      <p:pic>
        <p:nvPicPr>
          <p:cNvPr id="404" name="Google Shape;404;p21" descr="Sự ra đời và hoạt động của ba tổ chức cách mạng | SGK Lịch sử lớp 12"/>
          <p:cNvPicPr preferRelativeResize="0"/>
          <p:nvPr/>
        </p:nvPicPr>
        <p:blipFill rotWithShape="1">
          <a:blip r:embed="rId9">
            <a:alphaModFix/>
          </a:blip>
          <a:srcRect/>
          <a:stretch/>
        </p:blipFill>
        <p:spPr>
          <a:xfrm>
            <a:off x="710011" y="2458935"/>
            <a:ext cx="5523460" cy="3259339"/>
          </a:xfrm>
          <a:prstGeom prst="rect">
            <a:avLst/>
          </a:prstGeom>
          <a:noFill/>
          <a:ln>
            <a:noFill/>
          </a:ln>
        </p:spPr>
      </p:pic>
      <p:pic>
        <p:nvPicPr>
          <p:cNvPr id="405" name="Google Shape;405;p21"/>
          <p:cNvPicPr preferRelativeResize="0"/>
          <p:nvPr/>
        </p:nvPicPr>
        <p:blipFill rotWithShape="1">
          <a:blip r:embed="rId10">
            <a:alphaModFix/>
          </a:blip>
          <a:srcRect/>
          <a:stretch/>
        </p:blipFill>
        <p:spPr>
          <a:xfrm>
            <a:off x="6448095" y="2458935"/>
            <a:ext cx="5445917" cy="3259339"/>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3"/>
                                        </p:tgtEl>
                                        <p:attrNameLst>
                                          <p:attrName>style.visibility</p:attrName>
                                        </p:attrNameLst>
                                      </p:cBhvr>
                                      <p:to>
                                        <p:strVal val="visible"/>
                                      </p:to>
                                    </p:set>
                                    <p:animEffect transition="in" filter="fade">
                                      <p:cBhvr>
                                        <p:cTn id="7" dur="750"/>
                                        <p:tgtEl>
                                          <p:spTgt spid="3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2"/>
                                        </p:tgtEl>
                                        <p:attrNameLst>
                                          <p:attrName>style.visibility</p:attrName>
                                        </p:attrNameLst>
                                      </p:cBhvr>
                                      <p:to>
                                        <p:strVal val="visible"/>
                                      </p:to>
                                    </p:set>
                                    <p:animEffect transition="in" filter="fade">
                                      <p:cBhvr>
                                        <p:cTn id="12" dur="500"/>
                                        <p:tgtEl>
                                          <p:spTgt spid="4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3"/>
                                        </p:tgtEl>
                                        <p:attrNameLst>
                                          <p:attrName>style.visibility</p:attrName>
                                        </p:attrNameLst>
                                      </p:cBhvr>
                                      <p:to>
                                        <p:strVal val="visible"/>
                                      </p:to>
                                    </p:set>
                                    <p:animEffect transition="in" filter="fade">
                                      <p:cBhvr>
                                        <p:cTn id="17" dur="500"/>
                                        <p:tgtEl>
                                          <p:spTgt spid="403"/>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405"/>
                                        </p:tgtEl>
                                        <p:attrNameLst>
                                          <p:attrName>style.visibility</p:attrName>
                                        </p:attrNameLst>
                                      </p:cBhvr>
                                      <p:to>
                                        <p:strVal val="visible"/>
                                      </p:to>
                                    </p:set>
                                    <p:anim calcmode="lin" valueType="num">
                                      <p:cBhvr additive="base">
                                        <p:cTn id="22" dur="500"/>
                                        <p:tgtEl>
                                          <p:spTgt spid="405"/>
                                        </p:tgtEl>
                                        <p:attrNameLst>
                                          <p:attrName>ppt_w</p:attrName>
                                        </p:attrNameLst>
                                      </p:cBhvr>
                                      <p:tavLst>
                                        <p:tav tm="0">
                                          <p:val>
                                            <p:strVal val="0"/>
                                          </p:val>
                                        </p:tav>
                                        <p:tav tm="100000">
                                          <p:val>
                                            <p:strVal val="#ppt_w"/>
                                          </p:val>
                                        </p:tav>
                                      </p:tavLst>
                                    </p:anim>
                                    <p:anim calcmode="lin" valueType="num">
                                      <p:cBhvr additive="base">
                                        <p:cTn id="23" dur="500"/>
                                        <p:tgtEl>
                                          <p:spTgt spid="405"/>
                                        </p:tgtEl>
                                        <p:attrNameLst>
                                          <p:attrName>ppt_h</p:attrName>
                                        </p:attrNameLst>
                                      </p:cBhvr>
                                      <p:tavLst>
                                        <p:tav tm="0">
                                          <p:val>
                                            <p:strVal val="0"/>
                                          </p:val>
                                        </p:tav>
                                        <p:tav tm="100000">
                                          <p:val>
                                            <p:strVal val="#ppt_h"/>
                                          </p:val>
                                        </p:tav>
                                      </p:tavLst>
                                    </p:anim>
                                  </p:childTnLst>
                                </p:cTn>
                              </p:par>
                            </p:childTnLst>
                          </p:cTn>
                        </p:par>
                        <p:par>
                          <p:cTn id="24" fill="hold">
                            <p:stCondLst>
                              <p:cond delay="500"/>
                            </p:stCondLst>
                            <p:childTnLst>
                              <p:par>
                                <p:cTn id="25" presetID="23" presetClass="entr" presetSubtype="16" fill="hold" nodeType="afterEffect">
                                  <p:stCondLst>
                                    <p:cond delay="0"/>
                                  </p:stCondLst>
                                  <p:childTnLst>
                                    <p:set>
                                      <p:cBhvr>
                                        <p:cTn id="26" dur="1" fill="hold">
                                          <p:stCondLst>
                                            <p:cond delay="0"/>
                                          </p:stCondLst>
                                        </p:cTn>
                                        <p:tgtEl>
                                          <p:spTgt spid="404"/>
                                        </p:tgtEl>
                                        <p:attrNameLst>
                                          <p:attrName>style.visibility</p:attrName>
                                        </p:attrNameLst>
                                      </p:cBhvr>
                                      <p:to>
                                        <p:strVal val="visible"/>
                                      </p:to>
                                    </p:set>
                                    <p:anim calcmode="lin" valueType="num">
                                      <p:cBhvr additive="base">
                                        <p:cTn id="27" dur="500"/>
                                        <p:tgtEl>
                                          <p:spTgt spid="404"/>
                                        </p:tgtEl>
                                        <p:attrNameLst>
                                          <p:attrName>ppt_w</p:attrName>
                                        </p:attrNameLst>
                                      </p:cBhvr>
                                      <p:tavLst>
                                        <p:tav tm="0">
                                          <p:val>
                                            <p:strVal val="0"/>
                                          </p:val>
                                        </p:tav>
                                        <p:tav tm="100000">
                                          <p:val>
                                            <p:strVal val="#ppt_w"/>
                                          </p:val>
                                        </p:tav>
                                      </p:tavLst>
                                    </p:anim>
                                    <p:anim calcmode="lin" valueType="num">
                                      <p:cBhvr additive="base">
                                        <p:cTn id="28" dur="500"/>
                                        <p:tgtEl>
                                          <p:spTgt spid="40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2"/>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411" name="Google Shape;411;p22"/>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412" name="Google Shape;412;p22"/>
          <p:cNvGrpSpPr/>
          <p:nvPr/>
        </p:nvGrpSpPr>
        <p:grpSpPr>
          <a:xfrm>
            <a:off x="19866" y="5767628"/>
            <a:ext cx="12152268" cy="1151441"/>
            <a:chOff x="-2055784" y="5706558"/>
            <a:chExt cx="12152268" cy="1151441"/>
          </a:xfrm>
        </p:grpSpPr>
        <p:pic>
          <p:nvPicPr>
            <p:cNvPr id="413" name="Google Shape;413;p22"/>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414" name="Google Shape;414;p22"/>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415" name="Google Shape;415;p22"/>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416" name="Google Shape;416;p22"/>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417" name="Google Shape;417;p22"/>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418" name="Google Shape;418;p22"/>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419" name="Google Shape;419;p22"/>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420" name="Google Shape;420;p22"/>
          <p:cNvSpPr txBox="1"/>
          <p:nvPr/>
        </p:nvSpPr>
        <p:spPr>
          <a:xfrm>
            <a:off x="545351" y="1348795"/>
            <a:ext cx="405966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Đồng Đông Dương:</a:t>
            </a:r>
            <a:endParaRPr sz="3200" b="1">
              <a:solidFill>
                <a:schemeClr val="dk1"/>
              </a:solidFill>
              <a:latin typeface="Times New Roman"/>
              <a:ea typeface="Times New Roman"/>
              <a:cs typeface="Times New Roman"/>
              <a:sym typeface="Times New Roman"/>
            </a:endParaRPr>
          </a:p>
        </p:txBody>
      </p:sp>
      <p:sp>
        <p:nvSpPr>
          <p:cNvPr id="421" name="Google Shape;421;p22"/>
          <p:cNvSpPr txBox="1"/>
          <p:nvPr/>
        </p:nvSpPr>
        <p:spPr>
          <a:xfrm>
            <a:off x="4178300" y="1328352"/>
            <a:ext cx="7823200"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i="1">
                <a:solidFill>
                  <a:schemeClr val="dk1"/>
                </a:solidFill>
                <a:latin typeface="Times New Roman"/>
                <a:ea typeface="Times New Roman"/>
                <a:cs typeface="Times New Roman"/>
                <a:sym typeface="Times New Roman"/>
              </a:rPr>
              <a:t>Đồng tiền của ngân hàng Đông Dương (trước Cách mạng tháng Tám năm 1945)</a:t>
            </a:r>
            <a:endParaRPr sz="3200" i="1">
              <a:solidFill>
                <a:schemeClr val="dk1"/>
              </a:solidFill>
              <a:latin typeface="Times New Roman"/>
              <a:ea typeface="Times New Roman"/>
              <a:cs typeface="Times New Roman"/>
              <a:sym typeface="Times New Roman"/>
            </a:endParaRPr>
          </a:p>
        </p:txBody>
      </p:sp>
      <p:pic>
        <p:nvPicPr>
          <p:cNvPr id="422" name="Google Shape;422;p22" descr="Đồng tiền được phát hành năm 1879 tại Việt Nam (Phần 2)"/>
          <p:cNvPicPr preferRelativeResize="0"/>
          <p:nvPr/>
        </p:nvPicPr>
        <p:blipFill rotWithShape="1">
          <a:blip r:embed="rId9">
            <a:alphaModFix/>
          </a:blip>
          <a:srcRect t="5460" b="7521"/>
          <a:stretch/>
        </p:blipFill>
        <p:spPr>
          <a:xfrm>
            <a:off x="334048" y="2497838"/>
            <a:ext cx="5715000" cy="2801506"/>
          </a:xfrm>
          <a:prstGeom prst="rect">
            <a:avLst/>
          </a:prstGeom>
          <a:noFill/>
          <a:ln>
            <a:noFill/>
          </a:ln>
        </p:spPr>
      </p:pic>
      <p:sp>
        <p:nvSpPr>
          <p:cNvPr id="423" name="Google Shape;423;p22"/>
          <p:cNvSpPr txBox="1"/>
          <p:nvPr/>
        </p:nvSpPr>
        <p:spPr>
          <a:xfrm>
            <a:off x="481924" y="5571224"/>
            <a:ext cx="5606854" cy="584775"/>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Đồng tiền được phát hành 1879</a:t>
            </a:r>
            <a:endParaRPr sz="3200" i="1">
              <a:solidFill>
                <a:schemeClr val="dk1"/>
              </a:solidFill>
              <a:latin typeface="Times New Roman"/>
              <a:ea typeface="Times New Roman"/>
              <a:cs typeface="Times New Roman"/>
              <a:sym typeface="Times New Roman"/>
            </a:endParaRPr>
          </a:p>
        </p:txBody>
      </p:sp>
      <p:pic>
        <p:nvPicPr>
          <p:cNvPr id="424" name="Google Shape;424;p22"/>
          <p:cNvPicPr preferRelativeResize="0"/>
          <p:nvPr/>
        </p:nvPicPr>
        <p:blipFill rotWithShape="1">
          <a:blip r:embed="rId10">
            <a:alphaModFix/>
          </a:blip>
          <a:srcRect/>
          <a:stretch/>
        </p:blipFill>
        <p:spPr>
          <a:xfrm>
            <a:off x="7803698" y="2256417"/>
            <a:ext cx="3267329" cy="3314807"/>
          </a:xfrm>
          <a:prstGeom prst="rect">
            <a:avLst/>
          </a:prstGeom>
          <a:noFill/>
          <a:ln>
            <a:noFill/>
          </a:ln>
        </p:spPr>
      </p:pic>
      <p:sp>
        <p:nvSpPr>
          <p:cNvPr id="425" name="Google Shape;425;p22"/>
          <p:cNvSpPr txBox="1"/>
          <p:nvPr/>
        </p:nvSpPr>
        <p:spPr>
          <a:xfrm>
            <a:off x="7002056" y="5511988"/>
            <a:ext cx="4870613" cy="584775"/>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Đồng “1 Piastre” 1931</a:t>
            </a:r>
            <a:endParaRPr sz="3200" i="1">
              <a:solidFill>
                <a:schemeClr val="dk1"/>
              </a:solidFill>
              <a:latin typeface="Times New Roman"/>
              <a:ea typeface="Times New Roman"/>
              <a:cs typeface="Times New Roman"/>
              <a:sym typeface="Times New Roma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1"/>
                                        </p:tgtEl>
                                        <p:attrNameLst>
                                          <p:attrName>style.visibility</p:attrName>
                                        </p:attrNameLst>
                                      </p:cBhvr>
                                      <p:to>
                                        <p:strVal val="visible"/>
                                      </p:to>
                                    </p:set>
                                    <p:animEffect transition="in" filter="fade">
                                      <p:cBhvr>
                                        <p:cTn id="7" dur="750"/>
                                        <p:tgtEl>
                                          <p:spTgt spid="4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0"/>
                                        </p:tgtEl>
                                        <p:attrNameLst>
                                          <p:attrName>style.visibility</p:attrName>
                                        </p:attrNameLst>
                                      </p:cBhvr>
                                      <p:to>
                                        <p:strVal val="visible"/>
                                      </p:to>
                                    </p:set>
                                    <p:animEffect transition="in" filter="fade">
                                      <p:cBhvr>
                                        <p:cTn id="12" dur="500"/>
                                        <p:tgtEl>
                                          <p:spTgt spid="4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1"/>
                                        </p:tgtEl>
                                        <p:attrNameLst>
                                          <p:attrName>style.visibility</p:attrName>
                                        </p:attrNameLst>
                                      </p:cBhvr>
                                      <p:to>
                                        <p:strVal val="visible"/>
                                      </p:to>
                                    </p:set>
                                    <p:animEffect transition="in" filter="fade">
                                      <p:cBhvr>
                                        <p:cTn id="17" dur="500"/>
                                        <p:tgtEl>
                                          <p:spTgt spid="4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2"/>
                                        </p:tgtEl>
                                        <p:attrNameLst>
                                          <p:attrName>style.visibility</p:attrName>
                                        </p:attrNameLst>
                                      </p:cBhvr>
                                      <p:to>
                                        <p:strVal val="visible"/>
                                      </p:to>
                                    </p:set>
                                    <p:animEffect transition="in" filter="fade">
                                      <p:cBhvr>
                                        <p:cTn id="22" dur="2000"/>
                                        <p:tgtEl>
                                          <p:spTgt spid="422"/>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23"/>
                                        </p:tgtEl>
                                        <p:attrNameLst>
                                          <p:attrName>style.visibility</p:attrName>
                                        </p:attrNameLst>
                                      </p:cBhvr>
                                      <p:to>
                                        <p:strVal val="visible"/>
                                      </p:to>
                                    </p:set>
                                    <p:animEffect transition="in" filter="fade">
                                      <p:cBhvr>
                                        <p:cTn id="26" dur="500"/>
                                        <p:tgtEl>
                                          <p:spTgt spid="423"/>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424"/>
                                        </p:tgtEl>
                                        <p:attrNameLst>
                                          <p:attrName>style.visibility</p:attrName>
                                        </p:attrNameLst>
                                      </p:cBhvr>
                                      <p:to>
                                        <p:strVal val="visible"/>
                                      </p:to>
                                    </p:set>
                                    <p:anim calcmode="lin" valueType="num">
                                      <p:cBhvr additive="base">
                                        <p:cTn id="31" dur="500"/>
                                        <p:tgtEl>
                                          <p:spTgt spid="424"/>
                                        </p:tgtEl>
                                        <p:attrNameLst>
                                          <p:attrName>ppt_w</p:attrName>
                                        </p:attrNameLst>
                                      </p:cBhvr>
                                      <p:tavLst>
                                        <p:tav tm="0">
                                          <p:val>
                                            <p:strVal val="0"/>
                                          </p:val>
                                        </p:tav>
                                        <p:tav tm="100000">
                                          <p:val>
                                            <p:strVal val="#ppt_w"/>
                                          </p:val>
                                        </p:tav>
                                      </p:tavLst>
                                    </p:anim>
                                    <p:anim calcmode="lin" valueType="num">
                                      <p:cBhvr additive="base">
                                        <p:cTn id="32" dur="500"/>
                                        <p:tgtEl>
                                          <p:spTgt spid="424"/>
                                        </p:tgtEl>
                                        <p:attrNameLst>
                                          <p:attrName>ppt_h</p:attrName>
                                        </p:attrNameLst>
                                      </p:cBhvr>
                                      <p:tavLst>
                                        <p:tav tm="0">
                                          <p:val>
                                            <p:strVal val="0"/>
                                          </p:val>
                                        </p:tav>
                                        <p:tav tm="100000">
                                          <p:val>
                                            <p:strVal val="#ppt_h"/>
                                          </p:val>
                                        </p:tav>
                                      </p:tavLst>
                                    </p:anim>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25"/>
                                        </p:tgtEl>
                                        <p:attrNameLst>
                                          <p:attrName>style.visibility</p:attrName>
                                        </p:attrNameLst>
                                      </p:cBhvr>
                                      <p:to>
                                        <p:strVal val="visible"/>
                                      </p:to>
                                    </p:set>
                                    <p:animEffect transition="in" filter="fade">
                                      <p:cBhvr>
                                        <p:cTn id="36" dur="500"/>
                                        <p:tgtEl>
                                          <p:spTgt spid="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3"/>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431" name="Google Shape;431;p23"/>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432" name="Google Shape;432;p23"/>
          <p:cNvGrpSpPr/>
          <p:nvPr/>
        </p:nvGrpSpPr>
        <p:grpSpPr>
          <a:xfrm>
            <a:off x="19866" y="5767628"/>
            <a:ext cx="12152268" cy="1151441"/>
            <a:chOff x="-2055784" y="5706558"/>
            <a:chExt cx="12152268" cy="1151441"/>
          </a:xfrm>
        </p:grpSpPr>
        <p:pic>
          <p:nvPicPr>
            <p:cNvPr id="433" name="Google Shape;433;p23"/>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434" name="Google Shape;434;p23"/>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435" name="Google Shape;435;p23"/>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436" name="Google Shape;436;p23"/>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437" name="Google Shape;437;p23"/>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438" name="Google Shape;438;p23"/>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439" name="Google Shape;439;p23"/>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440" name="Google Shape;440;p23"/>
          <p:cNvSpPr txBox="1"/>
          <p:nvPr/>
        </p:nvSpPr>
        <p:spPr>
          <a:xfrm>
            <a:off x="405724" y="1279969"/>
            <a:ext cx="369637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Tay hòm chìa khóa:</a:t>
            </a:r>
            <a:endParaRPr sz="3200" b="1">
              <a:solidFill>
                <a:schemeClr val="dk1"/>
              </a:solidFill>
              <a:latin typeface="Times New Roman"/>
              <a:ea typeface="Times New Roman"/>
              <a:cs typeface="Times New Roman"/>
              <a:sym typeface="Times New Roman"/>
            </a:endParaRPr>
          </a:p>
        </p:txBody>
      </p:sp>
      <p:sp>
        <p:nvSpPr>
          <p:cNvPr id="441" name="Google Shape;441;p23"/>
          <p:cNvSpPr txBox="1"/>
          <p:nvPr/>
        </p:nvSpPr>
        <p:spPr>
          <a:xfrm>
            <a:off x="3987801" y="1279969"/>
            <a:ext cx="7658100"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i="1">
                <a:solidFill>
                  <a:schemeClr val="dk1"/>
                </a:solidFill>
                <a:latin typeface="Times New Roman"/>
                <a:ea typeface="Times New Roman"/>
                <a:cs typeface="Times New Roman"/>
                <a:sym typeface="Times New Roman"/>
              </a:rPr>
              <a:t>nắm quyền quản lí tiền bạc và mọi công việc chi tiêu.</a:t>
            </a:r>
            <a:endParaRPr sz="3200" i="1">
              <a:solidFill>
                <a:schemeClr val="dk1"/>
              </a:solidFill>
              <a:latin typeface="Times New Roman"/>
              <a:ea typeface="Times New Roman"/>
              <a:cs typeface="Times New Roman"/>
              <a:sym typeface="Times New Roman"/>
            </a:endParaRPr>
          </a:p>
        </p:txBody>
      </p:sp>
      <p:pic>
        <p:nvPicPr>
          <p:cNvPr id="442" name="Google Shape;442;p23" descr="Chuyện “Tay hòm chìa khóa“… - Báo Gia Lai điện tử - Tin nhanh - Chính xác"/>
          <p:cNvPicPr preferRelativeResize="0"/>
          <p:nvPr/>
        </p:nvPicPr>
        <p:blipFill rotWithShape="1">
          <a:blip r:embed="rId9">
            <a:alphaModFix/>
          </a:blip>
          <a:srcRect/>
          <a:stretch/>
        </p:blipFill>
        <p:spPr>
          <a:xfrm>
            <a:off x="3049239" y="2455894"/>
            <a:ext cx="6093523" cy="3656114"/>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1"/>
                                        </p:tgtEl>
                                        <p:attrNameLst>
                                          <p:attrName>style.visibility</p:attrName>
                                        </p:attrNameLst>
                                      </p:cBhvr>
                                      <p:to>
                                        <p:strVal val="visible"/>
                                      </p:to>
                                    </p:set>
                                    <p:animEffect transition="in" filter="fade">
                                      <p:cBhvr>
                                        <p:cTn id="7" dur="750"/>
                                        <p:tgtEl>
                                          <p:spTgt spid="431"/>
                                        </p:tgtEl>
                                      </p:cBhvr>
                                    </p:animEffect>
                                  </p:childTnLst>
                                </p:cTn>
                              </p:par>
                              <p:par>
                                <p:cTn id="8" presetID="10" presetClass="entr" presetSubtype="0" fill="hold" nodeType="withEffect">
                                  <p:stCondLst>
                                    <p:cond delay="0"/>
                                  </p:stCondLst>
                                  <p:childTnLst>
                                    <p:set>
                                      <p:cBhvr>
                                        <p:cTn id="9" dur="1" fill="hold">
                                          <p:stCondLst>
                                            <p:cond delay="0"/>
                                          </p:stCondLst>
                                        </p:cTn>
                                        <p:tgtEl>
                                          <p:spTgt spid="440"/>
                                        </p:tgtEl>
                                        <p:attrNameLst>
                                          <p:attrName>style.visibility</p:attrName>
                                        </p:attrNameLst>
                                      </p:cBhvr>
                                      <p:to>
                                        <p:strVal val="visible"/>
                                      </p:to>
                                    </p:set>
                                    <p:animEffect transition="in" filter="fade">
                                      <p:cBhvr>
                                        <p:cTn id="10" dur="500"/>
                                        <p:tgtEl>
                                          <p:spTgt spid="440"/>
                                        </p:tgtEl>
                                      </p:cBhvr>
                                    </p:animEffect>
                                  </p:childTnLst>
                                </p:cTn>
                              </p:par>
                              <p:par>
                                <p:cTn id="11" presetID="10" presetClass="entr" presetSubtype="0" fill="hold" nodeType="withEffect">
                                  <p:stCondLst>
                                    <p:cond delay="0"/>
                                  </p:stCondLst>
                                  <p:childTnLst>
                                    <p:set>
                                      <p:cBhvr>
                                        <p:cTn id="12" dur="1" fill="hold">
                                          <p:stCondLst>
                                            <p:cond delay="0"/>
                                          </p:stCondLst>
                                        </p:cTn>
                                        <p:tgtEl>
                                          <p:spTgt spid="441"/>
                                        </p:tgtEl>
                                        <p:attrNameLst>
                                          <p:attrName>style.visibility</p:attrName>
                                        </p:attrNameLst>
                                      </p:cBhvr>
                                      <p:to>
                                        <p:strVal val="visible"/>
                                      </p:to>
                                    </p:set>
                                    <p:animEffect transition="in" filter="fade">
                                      <p:cBhvr>
                                        <p:cTn id="13" dur="500"/>
                                        <p:tgtEl>
                                          <p:spTgt spid="441"/>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442"/>
                                        </p:tgtEl>
                                        <p:attrNameLst>
                                          <p:attrName>style.visibility</p:attrName>
                                        </p:attrNameLst>
                                      </p:cBhvr>
                                      <p:to>
                                        <p:strVal val="visible"/>
                                      </p:to>
                                    </p:set>
                                    <p:anim calcmode="lin" valueType="num">
                                      <p:cBhvr additive="base">
                                        <p:cTn id="18" dur="500"/>
                                        <p:tgtEl>
                                          <p:spTgt spid="442"/>
                                        </p:tgtEl>
                                        <p:attrNameLst>
                                          <p:attrName>ppt_w</p:attrName>
                                        </p:attrNameLst>
                                      </p:cBhvr>
                                      <p:tavLst>
                                        <p:tav tm="0">
                                          <p:val>
                                            <p:strVal val="0"/>
                                          </p:val>
                                        </p:tav>
                                        <p:tav tm="100000">
                                          <p:val>
                                            <p:strVal val="#ppt_w"/>
                                          </p:val>
                                        </p:tav>
                                      </p:tavLst>
                                    </p:anim>
                                    <p:anim calcmode="lin" valueType="num">
                                      <p:cBhvr additive="base">
                                        <p:cTn id="19" dur="500"/>
                                        <p:tgtEl>
                                          <p:spTgt spid="44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4"/>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448" name="Google Shape;448;p24"/>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449" name="Google Shape;449;p24"/>
          <p:cNvGrpSpPr/>
          <p:nvPr/>
        </p:nvGrpSpPr>
        <p:grpSpPr>
          <a:xfrm>
            <a:off x="19866" y="5767628"/>
            <a:ext cx="12152268" cy="1151441"/>
            <a:chOff x="-2055784" y="5706558"/>
            <a:chExt cx="12152268" cy="1151441"/>
          </a:xfrm>
        </p:grpSpPr>
        <p:pic>
          <p:nvPicPr>
            <p:cNvPr id="450" name="Google Shape;450;p24"/>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451" name="Google Shape;451;p24"/>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452" name="Google Shape;452;p24"/>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453" name="Google Shape;453;p24"/>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454" name="Google Shape;454;p24"/>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455" name="Google Shape;455;p24"/>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456" name="Google Shape;456;p24"/>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457" name="Google Shape;457;p24"/>
          <p:cNvSpPr txBox="1"/>
          <p:nvPr/>
        </p:nvSpPr>
        <p:spPr>
          <a:xfrm>
            <a:off x="380252" y="1328352"/>
            <a:ext cx="277705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Tuần lễ Vàng:</a:t>
            </a:r>
            <a:endParaRPr sz="3200" b="1">
              <a:solidFill>
                <a:schemeClr val="dk1"/>
              </a:solidFill>
              <a:latin typeface="Times New Roman"/>
              <a:ea typeface="Times New Roman"/>
              <a:cs typeface="Times New Roman"/>
              <a:sym typeface="Times New Roman"/>
            </a:endParaRPr>
          </a:p>
        </p:txBody>
      </p:sp>
      <p:sp>
        <p:nvSpPr>
          <p:cNvPr id="458" name="Google Shape;458;p24"/>
          <p:cNvSpPr txBox="1"/>
          <p:nvPr/>
        </p:nvSpPr>
        <p:spPr>
          <a:xfrm>
            <a:off x="3009901" y="1328352"/>
            <a:ext cx="9182100"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i="1">
                <a:solidFill>
                  <a:schemeClr val="dk1"/>
                </a:solidFill>
                <a:latin typeface="Times New Roman"/>
                <a:ea typeface="Times New Roman"/>
                <a:cs typeface="Times New Roman"/>
                <a:sym typeface="Times New Roman"/>
              </a:rPr>
              <a:t>Tuần vận động các tầng lớp nhân dân đóng góp tiền của ủng hộ Cách mạng (ngay sau Cách mạng tháng Tám)</a:t>
            </a:r>
            <a:endParaRPr sz="3200" i="1">
              <a:solidFill>
                <a:schemeClr val="dk1"/>
              </a:solidFill>
              <a:latin typeface="Times New Roman"/>
              <a:ea typeface="Times New Roman"/>
              <a:cs typeface="Times New Roman"/>
              <a:sym typeface="Times New Roman"/>
            </a:endParaRPr>
          </a:p>
        </p:txBody>
      </p:sp>
      <p:pic>
        <p:nvPicPr>
          <p:cNvPr id="459" name="Google Shape;459;p24" descr="Chân dung vợ chồng nhà tư sản ủng hộ 5.147 lượng vàng cho cách mạng"/>
          <p:cNvPicPr preferRelativeResize="0"/>
          <p:nvPr/>
        </p:nvPicPr>
        <p:blipFill rotWithShape="1">
          <a:blip r:embed="rId9">
            <a:alphaModFix/>
          </a:blip>
          <a:srcRect b="9581"/>
          <a:stretch/>
        </p:blipFill>
        <p:spPr>
          <a:xfrm>
            <a:off x="636142" y="2456614"/>
            <a:ext cx="4810091" cy="3175086"/>
          </a:xfrm>
          <a:prstGeom prst="rect">
            <a:avLst/>
          </a:prstGeom>
          <a:noFill/>
          <a:ln>
            <a:noFill/>
          </a:ln>
        </p:spPr>
      </p:pic>
      <p:sp>
        <p:nvSpPr>
          <p:cNvPr id="460" name="Google Shape;460;p24"/>
          <p:cNvSpPr txBox="1"/>
          <p:nvPr/>
        </p:nvSpPr>
        <p:spPr>
          <a:xfrm>
            <a:off x="237760" y="5695454"/>
            <a:ext cx="5606854" cy="954107"/>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i="1">
                <a:solidFill>
                  <a:schemeClr val="dk1"/>
                </a:solidFill>
                <a:latin typeface="Times New Roman"/>
                <a:ea typeface="Times New Roman"/>
                <a:cs typeface="Times New Roman"/>
                <a:sym typeface="Times New Roman"/>
              </a:rPr>
              <a:t>Chân dung vợ chồng Tư sản ủng hộ 5147 lượng vàng cho cách mạng</a:t>
            </a:r>
            <a:endParaRPr sz="2800" i="1">
              <a:solidFill>
                <a:schemeClr val="dk1"/>
              </a:solidFill>
              <a:latin typeface="Times New Roman"/>
              <a:ea typeface="Times New Roman"/>
              <a:cs typeface="Times New Roman"/>
              <a:sym typeface="Times New Roman"/>
            </a:endParaRPr>
          </a:p>
        </p:txBody>
      </p:sp>
      <p:pic>
        <p:nvPicPr>
          <p:cNvPr id="461" name="Google Shape;461;p24"/>
          <p:cNvPicPr preferRelativeResize="0"/>
          <p:nvPr/>
        </p:nvPicPr>
        <p:blipFill rotWithShape="1">
          <a:blip r:embed="rId10">
            <a:alphaModFix/>
          </a:blip>
          <a:srcRect/>
          <a:stretch/>
        </p:blipFill>
        <p:spPr>
          <a:xfrm>
            <a:off x="6750057" y="2481503"/>
            <a:ext cx="4667250" cy="3286125"/>
          </a:xfrm>
          <a:prstGeom prst="rect">
            <a:avLst/>
          </a:prstGeom>
          <a:noFill/>
          <a:ln>
            <a:noFill/>
          </a:ln>
        </p:spPr>
      </p:pic>
      <p:sp>
        <p:nvSpPr>
          <p:cNvPr id="462" name="Google Shape;462;p24"/>
          <p:cNvSpPr txBox="1"/>
          <p:nvPr/>
        </p:nvSpPr>
        <p:spPr>
          <a:xfrm>
            <a:off x="6280255" y="5843561"/>
            <a:ext cx="5606854" cy="954107"/>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i="1">
                <a:solidFill>
                  <a:schemeClr val="dk1"/>
                </a:solidFill>
                <a:latin typeface="Times New Roman"/>
                <a:ea typeface="Times New Roman"/>
                <a:cs typeface="Times New Roman"/>
                <a:sym typeface="Times New Roman"/>
              </a:rPr>
              <a:t>Đông đảo các tầng lớp nhân dân thủ đô mít tinh ủng hộ Tuần lễ Vàng. </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8"/>
                                        </p:tgtEl>
                                        <p:attrNameLst>
                                          <p:attrName>style.visibility</p:attrName>
                                        </p:attrNameLst>
                                      </p:cBhvr>
                                      <p:to>
                                        <p:strVal val="visible"/>
                                      </p:to>
                                    </p:set>
                                    <p:animEffect transition="in" filter="fade">
                                      <p:cBhvr>
                                        <p:cTn id="7" dur="750"/>
                                        <p:tgtEl>
                                          <p:spTgt spid="4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7"/>
                                        </p:tgtEl>
                                        <p:attrNameLst>
                                          <p:attrName>style.visibility</p:attrName>
                                        </p:attrNameLst>
                                      </p:cBhvr>
                                      <p:to>
                                        <p:strVal val="visible"/>
                                      </p:to>
                                    </p:set>
                                    <p:animEffect transition="in" filter="fade">
                                      <p:cBhvr>
                                        <p:cTn id="12" dur="500"/>
                                        <p:tgtEl>
                                          <p:spTgt spid="4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8"/>
                                        </p:tgtEl>
                                        <p:attrNameLst>
                                          <p:attrName>style.visibility</p:attrName>
                                        </p:attrNameLst>
                                      </p:cBhvr>
                                      <p:to>
                                        <p:strVal val="visible"/>
                                      </p:to>
                                    </p:set>
                                    <p:animEffect transition="in" filter="fade">
                                      <p:cBhvr>
                                        <p:cTn id="17" dur="500"/>
                                        <p:tgtEl>
                                          <p:spTgt spid="458"/>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459"/>
                                        </p:tgtEl>
                                        <p:attrNameLst>
                                          <p:attrName>style.visibility</p:attrName>
                                        </p:attrNameLst>
                                      </p:cBhvr>
                                      <p:to>
                                        <p:strVal val="visible"/>
                                      </p:to>
                                    </p:set>
                                    <p:anim calcmode="lin" valueType="num">
                                      <p:cBhvr additive="base">
                                        <p:cTn id="22" dur="500"/>
                                        <p:tgtEl>
                                          <p:spTgt spid="459"/>
                                        </p:tgtEl>
                                        <p:attrNameLst>
                                          <p:attrName>ppt_w</p:attrName>
                                        </p:attrNameLst>
                                      </p:cBhvr>
                                      <p:tavLst>
                                        <p:tav tm="0">
                                          <p:val>
                                            <p:strVal val="0"/>
                                          </p:val>
                                        </p:tav>
                                        <p:tav tm="100000">
                                          <p:val>
                                            <p:strVal val="#ppt_w"/>
                                          </p:val>
                                        </p:tav>
                                      </p:tavLst>
                                    </p:anim>
                                    <p:anim calcmode="lin" valueType="num">
                                      <p:cBhvr additive="base">
                                        <p:cTn id="23" dur="500"/>
                                        <p:tgtEl>
                                          <p:spTgt spid="459"/>
                                        </p:tgtEl>
                                        <p:attrNameLst>
                                          <p:attrName>ppt_h</p:attrName>
                                        </p:attrNameLst>
                                      </p:cBhvr>
                                      <p:tavLst>
                                        <p:tav tm="0">
                                          <p:val>
                                            <p:strVal val="0"/>
                                          </p:val>
                                        </p:tav>
                                        <p:tav tm="100000">
                                          <p:val>
                                            <p:strVal val="#ppt_h"/>
                                          </p:val>
                                        </p:tav>
                                      </p:tavLst>
                                    </p:anim>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60"/>
                                        </p:tgtEl>
                                        <p:attrNameLst>
                                          <p:attrName>style.visibility</p:attrName>
                                        </p:attrNameLst>
                                      </p:cBhvr>
                                      <p:to>
                                        <p:strVal val="visible"/>
                                      </p:to>
                                    </p:set>
                                    <p:animEffect transition="in" filter="fade">
                                      <p:cBhvr>
                                        <p:cTn id="27" dur="500"/>
                                        <p:tgtEl>
                                          <p:spTgt spid="460"/>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461"/>
                                        </p:tgtEl>
                                        <p:attrNameLst>
                                          <p:attrName>style.visibility</p:attrName>
                                        </p:attrNameLst>
                                      </p:cBhvr>
                                      <p:to>
                                        <p:strVal val="visible"/>
                                      </p:to>
                                    </p:set>
                                    <p:anim calcmode="lin" valueType="num">
                                      <p:cBhvr additive="base">
                                        <p:cTn id="32" dur="500"/>
                                        <p:tgtEl>
                                          <p:spTgt spid="461"/>
                                        </p:tgtEl>
                                        <p:attrNameLst>
                                          <p:attrName>ppt_w</p:attrName>
                                        </p:attrNameLst>
                                      </p:cBhvr>
                                      <p:tavLst>
                                        <p:tav tm="0">
                                          <p:val>
                                            <p:strVal val="0"/>
                                          </p:val>
                                        </p:tav>
                                        <p:tav tm="100000">
                                          <p:val>
                                            <p:strVal val="#ppt_w"/>
                                          </p:val>
                                        </p:tav>
                                      </p:tavLst>
                                    </p:anim>
                                    <p:anim calcmode="lin" valueType="num">
                                      <p:cBhvr additive="base">
                                        <p:cTn id="33" dur="500"/>
                                        <p:tgtEl>
                                          <p:spTgt spid="461"/>
                                        </p:tgtEl>
                                        <p:attrNameLst>
                                          <p:attrName>ppt_h</p:attrName>
                                        </p:attrNameLst>
                                      </p:cBhvr>
                                      <p:tavLst>
                                        <p:tav tm="0">
                                          <p:val>
                                            <p:strVal val="0"/>
                                          </p:val>
                                        </p:tav>
                                        <p:tav tm="100000">
                                          <p:val>
                                            <p:strVal val="#ppt_h"/>
                                          </p:val>
                                        </p:tav>
                                      </p:tavLst>
                                    </p:anim>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462"/>
                                        </p:tgtEl>
                                        <p:attrNameLst>
                                          <p:attrName>style.visibility</p:attrName>
                                        </p:attrNameLst>
                                      </p:cBhvr>
                                      <p:to>
                                        <p:strVal val="visible"/>
                                      </p:to>
                                    </p:set>
                                    <p:animEffect transition="in" filter="fade">
                                      <p:cBhvr>
                                        <p:cTn id="37" dur="500"/>
                                        <p:tgtEl>
                                          <p:spTgt spid="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5"/>
          <p:cNvSpPr/>
          <p:nvPr/>
        </p:nvSpPr>
        <p:spPr>
          <a:xfrm>
            <a:off x="3321180" y="104044"/>
            <a:ext cx="5969000" cy="1077218"/>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rgbClr val="548135"/>
                </a:solidFill>
                <a:latin typeface="Arial"/>
                <a:ea typeface="Arial"/>
                <a:cs typeface="Arial"/>
                <a:sym typeface="Arial"/>
              </a:rPr>
              <a:t>Giải nghĩa từ</a:t>
            </a:r>
            <a:endParaRPr/>
          </a:p>
        </p:txBody>
      </p:sp>
      <p:pic>
        <p:nvPicPr>
          <p:cNvPr id="468" name="Google Shape;468;p25"/>
          <p:cNvPicPr preferRelativeResize="0"/>
          <p:nvPr/>
        </p:nvPicPr>
        <p:blipFill rotWithShape="1">
          <a:blip r:embed="rId3">
            <a:alphaModFix/>
          </a:blip>
          <a:srcRect/>
          <a:stretch/>
        </p:blipFill>
        <p:spPr>
          <a:xfrm flipH="1">
            <a:off x="10909561" y="104044"/>
            <a:ext cx="1193539" cy="978573"/>
          </a:xfrm>
          <a:prstGeom prst="rect">
            <a:avLst/>
          </a:prstGeom>
          <a:noFill/>
          <a:ln>
            <a:noFill/>
          </a:ln>
        </p:spPr>
      </p:pic>
      <p:grpSp>
        <p:nvGrpSpPr>
          <p:cNvPr id="469" name="Google Shape;469;p25"/>
          <p:cNvGrpSpPr/>
          <p:nvPr/>
        </p:nvGrpSpPr>
        <p:grpSpPr>
          <a:xfrm>
            <a:off x="19866" y="5767628"/>
            <a:ext cx="12152268" cy="1151441"/>
            <a:chOff x="-2055784" y="5706558"/>
            <a:chExt cx="12152268" cy="1151441"/>
          </a:xfrm>
        </p:grpSpPr>
        <p:pic>
          <p:nvPicPr>
            <p:cNvPr id="470" name="Google Shape;470;p25"/>
            <p:cNvPicPr preferRelativeResize="0"/>
            <p:nvPr/>
          </p:nvPicPr>
          <p:blipFill rotWithShape="1">
            <a:blip r:embed="rId4">
              <a:alphaModFix/>
            </a:blip>
            <a:srcRect/>
            <a:stretch/>
          </p:blipFill>
          <p:spPr>
            <a:xfrm>
              <a:off x="6829155" y="5952293"/>
              <a:ext cx="3267329" cy="905706"/>
            </a:xfrm>
            <a:prstGeom prst="rect">
              <a:avLst/>
            </a:prstGeom>
            <a:noFill/>
            <a:ln>
              <a:noFill/>
            </a:ln>
          </p:spPr>
        </p:pic>
        <p:pic>
          <p:nvPicPr>
            <p:cNvPr id="471" name="Google Shape;471;p25"/>
            <p:cNvPicPr preferRelativeResize="0"/>
            <p:nvPr/>
          </p:nvPicPr>
          <p:blipFill rotWithShape="1">
            <a:blip r:embed="rId5">
              <a:alphaModFix/>
            </a:blip>
            <a:srcRect/>
            <a:stretch/>
          </p:blipFill>
          <p:spPr>
            <a:xfrm>
              <a:off x="3973398" y="5901249"/>
              <a:ext cx="3451875" cy="956750"/>
            </a:xfrm>
            <a:prstGeom prst="rect">
              <a:avLst/>
            </a:prstGeom>
            <a:noFill/>
            <a:ln>
              <a:noFill/>
            </a:ln>
          </p:spPr>
        </p:pic>
        <p:pic>
          <p:nvPicPr>
            <p:cNvPr id="472" name="Google Shape;472;p25"/>
            <p:cNvPicPr preferRelativeResize="0"/>
            <p:nvPr/>
          </p:nvPicPr>
          <p:blipFill rotWithShape="1">
            <a:blip r:embed="rId6">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473" name="Google Shape;473;p25"/>
            <p:cNvPicPr preferRelativeResize="0"/>
            <p:nvPr/>
          </p:nvPicPr>
          <p:blipFill rotWithShape="1">
            <a:blip r:embed="rId7">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474" name="Google Shape;474;p25"/>
            <p:cNvPicPr preferRelativeResize="0"/>
            <p:nvPr/>
          </p:nvPicPr>
          <p:blipFill rotWithShape="1">
            <a:blip r:embed="rId8">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475" name="Google Shape;475;p25"/>
            <p:cNvPicPr preferRelativeResize="0"/>
            <p:nvPr/>
          </p:nvPicPr>
          <p:blipFill rotWithShape="1">
            <a:blip r:embed="rId5">
              <a:alphaModFix/>
            </a:blip>
            <a:srcRect/>
            <a:stretch/>
          </p:blipFill>
          <p:spPr>
            <a:xfrm>
              <a:off x="760243" y="5901249"/>
              <a:ext cx="3451875" cy="956750"/>
            </a:xfrm>
            <a:prstGeom prst="rect">
              <a:avLst/>
            </a:prstGeom>
            <a:noFill/>
            <a:ln>
              <a:noFill/>
            </a:ln>
          </p:spPr>
        </p:pic>
        <p:pic>
          <p:nvPicPr>
            <p:cNvPr id="476" name="Google Shape;476;p25"/>
            <p:cNvPicPr preferRelativeResize="0"/>
            <p:nvPr/>
          </p:nvPicPr>
          <p:blipFill rotWithShape="1">
            <a:blip r:embed="rId5">
              <a:alphaModFix/>
            </a:blip>
            <a:srcRect/>
            <a:stretch/>
          </p:blipFill>
          <p:spPr>
            <a:xfrm flipH="1">
              <a:off x="-2055784" y="5901249"/>
              <a:ext cx="3451875" cy="956750"/>
            </a:xfrm>
            <a:prstGeom prst="rect">
              <a:avLst/>
            </a:prstGeom>
            <a:noFill/>
            <a:ln>
              <a:noFill/>
            </a:ln>
          </p:spPr>
        </p:pic>
      </p:grpSp>
      <p:sp>
        <p:nvSpPr>
          <p:cNvPr id="477" name="Google Shape;477;p25"/>
          <p:cNvSpPr txBox="1"/>
          <p:nvPr/>
        </p:nvSpPr>
        <p:spPr>
          <a:xfrm>
            <a:off x="2207892" y="5820810"/>
            <a:ext cx="8409308" cy="954107"/>
          </a:xfrm>
          <a:prstGeom prst="rect">
            <a:avLst/>
          </a:prstGeom>
          <a:solidFill>
            <a:schemeClr val="lt1">
              <a:alpha val="86666"/>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i="1">
                <a:solidFill>
                  <a:schemeClr val="dk1"/>
                </a:solidFill>
                <a:latin typeface="Times New Roman"/>
                <a:ea typeface="Times New Roman"/>
                <a:cs typeface="Times New Roman"/>
                <a:sym typeface="Times New Roman"/>
              </a:rPr>
              <a:t>Bác Hồ chụp ảnh cùng giới công thương Hà Nội ngày 18/09/1945</a:t>
            </a:r>
            <a:endParaRPr sz="2800" i="1">
              <a:solidFill>
                <a:schemeClr val="dk1"/>
              </a:solidFill>
              <a:latin typeface="Times New Roman"/>
              <a:ea typeface="Times New Roman"/>
              <a:cs typeface="Times New Roman"/>
              <a:sym typeface="Times New Roman"/>
            </a:endParaRPr>
          </a:p>
        </p:txBody>
      </p:sp>
      <p:sp>
        <p:nvSpPr>
          <p:cNvPr id="478" name="Google Shape;478;p25"/>
          <p:cNvSpPr txBox="1"/>
          <p:nvPr/>
        </p:nvSpPr>
        <p:spPr>
          <a:xfrm>
            <a:off x="566286" y="1245016"/>
            <a:ext cx="2591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Times New Roman"/>
                <a:ea typeface="Times New Roman"/>
                <a:cs typeface="Times New Roman"/>
                <a:sym typeface="Times New Roman"/>
              </a:rPr>
              <a:t>Quỹ Độc lập:</a:t>
            </a:r>
            <a:endParaRPr sz="3200" b="1">
              <a:solidFill>
                <a:schemeClr val="dk1"/>
              </a:solidFill>
              <a:latin typeface="Times New Roman"/>
              <a:ea typeface="Times New Roman"/>
              <a:cs typeface="Times New Roman"/>
              <a:sym typeface="Times New Roman"/>
            </a:endParaRPr>
          </a:p>
        </p:txBody>
      </p:sp>
      <p:sp>
        <p:nvSpPr>
          <p:cNvPr id="479" name="Google Shape;479;p25"/>
          <p:cNvSpPr txBox="1"/>
          <p:nvPr/>
        </p:nvSpPr>
        <p:spPr>
          <a:xfrm>
            <a:off x="3032937" y="1194632"/>
            <a:ext cx="9070163"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i="1">
                <a:solidFill>
                  <a:schemeClr val="dk1"/>
                </a:solidFill>
                <a:latin typeface="Times New Roman"/>
                <a:ea typeface="Times New Roman"/>
                <a:cs typeface="Times New Roman"/>
                <a:sym typeface="Times New Roman"/>
              </a:rPr>
              <a:t>Quỹ do Chính Phủ lập ra để quyên góp tiền bạc của nhân dân ủng hộ nền độc lập vừa mới giành được.</a:t>
            </a:r>
            <a:endParaRPr sz="3200" i="1">
              <a:solidFill>
                <a:schemeClr val="dk1"/>
              </a:solidFill>
              <a:latin typeface="Times New Roman"/>
              <a:ea typeface="Times New Roman"/>
              <a:cs typeface="Times New Roman"/>
              <a:sym typeface="Times New Roman"/>
            </a:endParaRPr>
          </a:p>
        </p:txBody>
      </p:sp>
      <p:pic>
        <p:nvPicPr>
          <p:cNvPr id="480" name="Google Shape;480;p25" descr="Thành lập Quỹ Độc lập và phát động phong trào Tuần lễ Vàng ủng hộ Chính phủ  giải quyết khó khăn về tài chính năm 1945 - Doanh Trí"/>
          <p:cNvPicPr preferRelativeResize="0"/>
          <p:nvPr/>
        </p:nvPicPr>
        <p:blipFill rotWithShape="1">
          <a:blip r:embed="rId9">
            <a:alphaModFix/>
          </a:blip>
          <a:srcRect b="7958"/>
          <a:stretch/>
        </p:blipFill>
        <p:spPr>
          <a:xfrm>
            <a:off x="3383933" y="2370499"/>
            <a:ext cx="5424134" cy="3277507"/>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8"/>
                                        </p:tgtEl>
                                        <p:attrNameLst>
                                          <p:attrName>style.visibility</p:attrName>
                                        </p:attrNameLst>
                                      </p:cBhvr>
                                      <p:to>
                                        <p:strVal val="visible"/>
                                      </p:to>
                                    </p:set>
                                    <p:animEffect transition="in" filter="fade">
                                      <p:cBhvr>
                                        <p:cTn id="7" dur="750"/>
                                        <p:tgtEl>
                                          <p:spTgt spid="4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8"/>
                                        </p:tgtEl>
                                        <p:attrNameLst>
                                          <p:attrName>style.visibility</p:attrName>
                                        </p:attrNameLst>
                                      </p:cBhvr>
                                      <p:to>
                                        <p:strVal val="visible"/>
                                      </p:to>
                                    </p:set>
                                    <p:animEffect transition="in" filter="fade">
                                      <p:cBhvr>
                                        <p:cTn id="12" dur="500"/>
                                        <p:tgtEl>
                                          <p:spTgt spid="4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9"/>
                                        </p:tgtEl>
                                        <p:attrNameLst>
                                          <p:attrName>style.visibility</p:attrName>
                                        </p:attrNameLst>
                                      </p:cBhvr>
                                      <p:to>
                                        <p:strVal val="visible"/>
                                      </p:to>
                                    </p:set>
                                    <p:animEffect transition="in" filter="fade">
                                      <p:cBhvr>
                                        <p:cTn id="17" dur="500"/>
                                        <p:tgtEl>
                                          <p:spTgt spid="479"/>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480"/>
                                        </p:tgtEl>
                                        <p:attrNameLst>
                                          <p:attrName>style.visibility</p:attrName>
                                        </p:attrNameLst>
                                      </p:cBhvr>
                                      <p:to>
                                        <p:strVal val="visible"/>
                                      </p:to>
                                    </p:set>
                                    <p:anim calcmode="lin" valueType="num">
                                      <p:cBhvr additive="base">
                                        <p:cTn id="22" dur="500"/>
                                        <p:tgtEl>
                                          <p:spTgt spid="480"/>
                                        </p:tgtEl>
                                        <p:attrNameLst>
                                          <p:attrName>ppt_w</p:attrName>
                                        </p:attrNameLst>
                                      </p:cBhvr>
                                      <p:tavLst>
                                        <p:tav tm="0">
                                          <p:val>
                                            <p:strVal val="0"/>
                                          </p:val>
                                        </p:tav>
                                        <p:tav tm="100000">
                                          <p:val>
                                            <p:strVal val="#ppt_w"/>
                                          </p:val>
                                        </p:tav>
                                      </p:tavLst>
                                    </p:anim>
                                    <p:anim calcmode="lin" valueType="num">
                                      <p:cBhvr additive="base">
                                        <p:cTn id="23" dur="500"/>
                                        <p:tgtEl>
                                          <p:spTgt spid="480"/>
                                        </p:tgtEl>
                                        <p:attrNameLst>
                                          <p:attrName>ppt_h</p:attrName>
                                        </p:attrNameLst>
                                      </p:cBhvr>
                                      <p:tavLst>
                                        <p:tav tm="0">
                                          <p:val>
                                            <p:strVal val="0"/>
                                          </p:val>
                                        </p:tav>
                                        <p:tav tm="100000">
                                          <p:val>
                                            <p:strVal val="#ppt_h"/>
                                          </p:val>
                                        </p:tav>
                                      </p:tavLst>
                                    </p:anim>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77"/>
                                        </p:tgtEl>
                                        <p:attrNameLst>
                                          <p:attrName>style.visibility</p:attrName>
                                        </p:attrNameLst>
                                      </p:cBhvr>
                                      <p:to>
                                        <p:strVal val="visible"/>
                                      </p:to>
                                    </p:set>
                                    <p:animEffect transition="in" filter="fade">
                                      <p:cBhvr>
                                        <p:cTn id="27" dur="500"/>
                                        <p:tgtEl>
                                          <p:spTgt spid="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6"/>
          <p:cNvSpPr txBox="1">
            <a:spLocks noGrp="1"/>
          </p:cNvSpPr>
          <p:nvPr>
            <p:ph type="ctrTitle" idx="4294967295"/>
          </p:nvPr>
        </p:nvSpPr>
        <p:spPr>
          <a:xfrm>
            <a:off x="3048000" y="681688"/>
            <a:ext cx="9144000" cy="1841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07020"/>
              </a:buClr>
              <a:buSzPts val="9600"/>
              <a:buFont typeface="Arial"/>
              <a:buNone/>
            </a:pPr>
            <a:r>
              <a:rPr lang="en-US" sz="9600" b="1" i="0" u="none" strike="noStrike" cap="none">
                <a:solidFill>
                  <a:srgbClr val="E07020"/>
                </a:solidFill>
                <a:latin typeface="Arial"/>
                <a:ea typeface="Arial"/>
                <a:cs typeface="Arial"/>
                <a:sym typeface="Arial"/>
              </a:rPr>
              <a:t>Tìm hiểu bài</a:t>
            </a:r>
            <a:endParaRPr/>
          </a:p>
        </p:txBody>
      </p:sp>
      <p:pic>
        <p:nvPicPr>
          <p:cNvPr id="486" name="Google Shape;486;p26"/>
          <p:cNvPicPr preferRelativeResize="0"/>
          <p:nvPr/>
        </p:nvPicPr>
        <p:blipFill rotWithShape="1">
          <a:blip r:embed="rId3">
            <a:alphaModFix/>
          </a:blip>
          <a:srcRect l="72916" t="50185" r="1980" b="3702"/>
          <a:stretch/>
        </p:blipFill>
        <p:spPr>
          <a:xfrm>
            <a:off x="190500" y="368300"/>
            <a:ext cx="3060700" cy="3162300"/>
          </a:xfrm>
          <a:prstGeom prst="rect">
            <a:avLst/>
          </a:prstGeom>
          <a:noFill/>
          <a:ln>
            <a:noFill/>
          </a:ln>
        </p:spPr>
      </p:pic>
      <p:grpSp>
        <p:nvGrpSpPr>
          <p:cNvPr id="487" name="Google Shape;487;p26"/>
          <p:cNvGrpSpPr/>
          <p:nvPr/>
        </p:nvGrpSpPr>
        <p:grpSpPr>
          <a:xfrm flipH="1">
            <a:off x="9402752" y="3985591"/>
            <a:ext cx="2958923" cy="2872409"/>
            <a:chOff x="1889116" y="3368733"/>
            <a:chExt cx="1529945" cy="1609596"/>
          </a:xfrm>
        </p:grpSpPr>
        <p:pic>
          <p:nvPicPr>
            <p:cNvPr id="488" name="Google Shape;488;p26"/>
            <p:cNvPicPr preferRelativeResize="0"/>
            <p:nvPr/>
          </p:nvPicPr>
          <p:blipFill rotWithShape="1">
            <a:blip r:embed="rId4">
              <a:alphaModFix/>
            </a:blip>
            <a:srcRect l="12961" t="15713" r="49457" b="13997"/>
            <a:stretch/>
          </p:blipFill>
          <p:spPr>
            <a:xfrm>
              <a:off x="1889116" y="3368733"/>
              <a:ext cx="1529945" cy="1609596"/>
            </a:xfrm>
            <a:prstGeom prst="rect">
              <a:avLst/>
            </a:prstGeom>
            <a:noFill/>
            <a:ln>
              <a:noFill/>
            </a:ln>
          </p:spPr>
        </p:pic>
        <p:sp>
          <p:nvSpPr>
            <p:cNvPr id="489" name="Google Shape;489;p26"/>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pic>
        <p:nvPicPr>
          <p:cNvPr id="490" name="Google Shape;490;p26"/>
          <p:cNvPicPr preferRelativeResize="0"/>
          <p:nvPr/>
        </p:nvPicPr>
        <p:blipFill rotWithShape="1">
          <a:blip r:embed="rId5">
            <a:alphaModFix/>
          </a:blip>
          <a:srcRect/>
          <a:stretch/>
        </p:blipFill>
        <p:spPr>
          <a:xfrm flipH="1">
            <a:off x="10998461" y="82213"/>
            <a:ext cx="1193539" cy="978573"/>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0"/>
                                        </p:tgtEl>
                                        <p:attrNameLst>
                                          <p:attrName>style.visibility</p:attrName>
                                        </p:attrNameLst>
                                      </p:cBhvr>
                                      <p:to>
                                        <p:strVal val="visible"/>
                                      </p:to>
                                    </p:set>
                                    <p:animEffect transition="in" filter="fade">
                                      <p:cBhvr>
                                        <p:cTn id="7" dur="750"/>
                                        <p:tgtEl>
                                          <p:spTgt spid="4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6"/>
                                        </p:tgtEl>
                                        <p:attrNameLst>
                                          <p:attrName>style.visibility</p:attrName>
                                        </p:attrNameLst>
                                      </p:cBhvr>
                                      <p:to>
                                        <p:strVal val="visible"/>
                                      </p:to>
                                    </p:set>
                                    <p:animEffect transition="in" filter="fade">
                                      <p:cBhvr>
                                        <p:cTn id="12" dur="1000"/>
                                        <p:tgtEl>
                                          <p:spTgt spid="486"/>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485"/>
                                        </p:tgtEl>
                                        <p:attrNameLst>
                                          <p:attrName>style.visibility</p:attrName>
                                        </p:attrNameLst>
                                      </p:cBhvr>
                                      <p:to>
                                        <p:strVal val="visible"/>
                                      </p:to>
                                    </p:set>
                                    <p:animEffect transition="in" filter="fade">
                                      <p:cBhvr>
                                        <p:cTn id="16" dur="1367"/>
                                        <p:tgtEl>
                                          <p:spTgt spid="48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487"/>
                                        </p:tgtEl>
                                        <p:attrNameLst>
                                          <p:attrName>style.visibility</p:attrName>
                                        </p:attrNameLst>
                                      </p:cBhvr>
                                      <p:to>
                                        <p:strVal val="visible"/>
                                      </p:to>
                                    </p:set>
                                    <p:anim calcmode="lin" valueType="num">
                                      <p:cBhvr additive="base">
                                        <p:cTn id="21" dur="500"/>
                                        <p:tgtEl>
                                          <p:spTgt spid="48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p27"/>
          <p:cNvPicPr preferRelativeResize="0"/>
          <p:nvPr/>
        </p:nvPicPr>
        <p:blipFill rotWithShape="1">
          <a:blip r:embed="rId3">
            <a:alphaModFix/>
          </a:blip>
          <a:srcRect/>
          <a:stretch/>
        </p:blipFill>
        <p:spPr>
          <a:xfrm>
            <a:off x="108538" y="114731"/>
            <a:ext cx="1193539" cy="978573"/>
          </a:xfrm>
          <a:prstGeom prst="rect">
            <a:avLst/>
          </a:prstGeom>
          <a:noFill/>
          <a:ln>
            <a:noFill/>
          </a:ln>
        </p:spPr>
      </p:pic>
      <p:sp>
        <p:nvSpPr>
          <p:cNvPr id="497" name="Google Shape;497;p27"/>
          <p:cNvSpPr txBox="1"/>
          <p:nvPr/>
        </p:nvSpPr>
        <p:spPr>
          <a:xfrm>
            <a:off x="2598547" y="0"/>
            <a:ext cx="6994906" cy="156966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9600" b="1">
                <a:solidFill>
                  <a:srgbClr val="F5AE16"/>
                </a:solidFill>
                <a:latin typeface="Arial"/>
                <a:ea typeface="Arial"/>
                <a:cs typeface="Arial"/>
                <a:sym typeface="Arial"/>
              </a:rPr>
              <a:t>Thu hoạch bắp</a:t>
            </a:r>
            <a:endParaRPr/>
          </a:p>
        </p:txBody>
      </p:sp>
      <p:pic>
        <p:nvPicPr>
          <p:cNvPr id="498" name="Google Shape;498;p27"/>
          <p:cNvPicPr preferRelativeResize="0"/>
          <p:nvPr/>
        </p:nvPicPr>
        <p:blipFill rotWithShape="1">
          <a:blip r:embed="rId4">
            <a:alphaModFix/>
          </a:blip>
          <a:srcRect l="57123" b="54607"/>
          <a:stretch/>
        </p:blipFill>
        <p:spPr>
          <a:xfrm>
            <a:off x="1765669" y="2089409"/>
            <a:ext cx="10850191" cy="6461500"/>
          </a:xfrm>
          <a:prstGeom prst="rect">
            <a:avLst/>
          </a:prstGeom>
          <a:noFill/>
          <a:ln>
            <a:noFill/>
          </a:ln>
        </p:spPr>
      </p:pic>
      <p:grpSp>
        <p:nvGrpSpPr>
          <p:cNvPr id="499" name="Google Shape;499;p27"/>
          <p:cNvGrpSpPr/>
          <p:nvPr/>
        </p:nvGrpSpPr>
        <p:grpSpPr>
          <a:xfrm>
            <a:off x="3250565" y="1456332"/>
            <a:ext cx="2421539" cy="4833133"/>
            <a:chOff x="3179028" y="1625384"/>
            <a:chExt cx="2421539" cy="4833133"/>
          </a:xfrm>
        </p:grpSpPr>
        <p:pic>
          <p:nvPicPr>
            <p:cNvPr id="500" name="Google Shape;500;p27"/>
            <p:cNvPicPr preferRelativeResize="0"/>
            <p:nvPr/>
          </p:nvPicPr>
          <p:blipFill rotWithShape="1">
            <a:blip r:embed="rId5">
              <a:alphaModFix/>
            </a:blip>
            <a:srcRect t="1" r="77986" b="2571"/>
            <a:stretch/>
          </p:blipFill>
          <p:spPr>
            <a:xfrm>
              <a:off x="3801899" y="2145133"/>
              <a:ext cx="1610367" cy="3406176"/>
            </a:xfrm>
            <a:prstGeom prst="rect">
              <a:avLst/>
            </a:prstGeom>
            <a:noFill/>
            <a:ln>
              <a:noFill/>
            </a:ln>
          </p:spPr>
        </p:pic>
        <p:pic>
          <p:nvPicPr>
            <p:cNvPr id="501" name="Google Shape;501;p27"/>
            <p:cNvPicPr preferRelativeResize="0"/>
            <p:nvPr/>
          </p:nvPicPr>
          <p:blipFill rotWithShape="1">
            <a:blip r:embed="rId5">
              <a:alphaModFix/>
            </a:blip>
            <a:srcRect l="41409" t="1" r="39452" b="2571"/>
            <a:stretch/>
          </p:blipFill>
          <p:spPr>
            <a:xfrm>
              <a:off x="3488215" y="2561505"/>
              <a:ext cx="1400010" cy="3406176"/>
            </a:xfrm>
            <a:prstGeom prst="rect">
              <a:avLst/>
            </a:prstGeom>
            <a:noFill/>
            <a:ln>
              <a:noFill/>
            </a:ln>
          </p:spPr>
        </p:pic>
        <p:pic>
          <p:nvPicPr>
            <p:cNvPr id="502" name="Google Shape;502;p27"/>
            <p:cNvPicPr preferRelativeResize="0"/>
            <p:nvPr/>
          </p:nvPicPr>
          <p:blipFill rotWithShape="1">
            <a:blip r:embed="rId5">
              <a:alphaModFix/>
            </a:blip>
            <a:srcRect l="20743" t="1" r="58517" b="2571"/>
            <a:stretch/>
          </p:blipFill>
          <p:spPr>
            <a:xfrm>
              <a:off x="3179028" y="3052341"/>
              <a:ext cx="1517189" cy="3406176"/>
            </a:xfrm>
            <a:prstGeom prst="rect">
              <a:avLst/>
            </a:prstGeom>
            <a:noFill/>
            <a:ln>
              <a:noFill/>
            </a:ln>
          </p:spPr>
        </p:pic>
        <p:pic>
          <p:nvPicPr>
            <p:cNvPr id="503" name="Google Shape;503;p27"/>
            <p:cNvPicPr preferRelativeResize="0"/>
            <p:nvPr/>
          </p:nvPicPr>
          <p:blipFill rotWithShape="1">
            <a:blip r:embed="rId5">
              <a:alphaModFix/>
            </a:blip>
            <a:srcRect l="79636" t="1" b="2571"/>
            <a:stretch/>
          </p:blipFill>
          <p:spPr>
            <a:xfrm>
              <a:off x="4110909" y="1625384"/>
              <a:ext cx="1489658" cy="3406176"/>
            </a:xfrm>
            <a:prstGeom prst="rect">
              <a:avLst/>
            </a:prstGeom>
            <a:noFill/>
            <a:ln>
              <a:noFill/>
            </a:ln>
          </p:spPr>
        </p:pic>
      </p:grpSp>
      <p:grpSp>
        <p:nvGrpSpPr>
          <p:cNvPr id="504" name="Google Shape;504;p27"/>
          <p:cNvGrpSpPr/>
          <p:nvPr/>
        </p:nvGrpSpPr>
        <p:grpSpPr>
          <a:xfrm>
            <a:off x="4896926" y="1515743"/>
            <a:ext cx="1738471" cy="4659489"/>
            <a:chOff x="4882919" y="1609914"/>
            <a:chExt cx="1738471" cy="4659489"/>
          </a:xfrm>
        </p:grpSpPr>
        <p:pic>
          <p:nvPicPr>
            <p:cNvPr id="505" name="Google Shape;505;p27"/>
            <p:cNvPicPr preferRelativeResize="0"/>
            <p:nvPr/>
          </p:nvPicPr>
          <p:blipFill rotWithShape="1">
            <a:blip r:embed="rId5">
              <a:alphaModFix/>
            </a:blip>
            <a:srcRect t="1" r="77986" b="2571"/>
            <a:stretch/>
          </p:blipFill>
          <p:spPr>
            <a:xfrm>
              <a:off x="4965701" y="2009209"/>
              <a:ext cx="1610367" cy="3406176"/>
            </a:xfrm>
            <a:prstGeom prst="rect">
              <a:avLst/>
            </a:prstGeom>
            <a:noFill/>
            <a:ln>
              <a:noFill/>
            </a:ln>
          </p:spPr>
        </p:pic>
        <p:pic>
          <p:nvPicPr>
            <p:cNvPr id="506" name="Google Shape;506;p27"/>
            <p:cNvPicPr preferRelativeResize="0"/>
            <p:nvPr/>
          </p:nvPicPr>
          <p:blipFill rotWithShape="1">
            <a:blip r:embed="rId5">
              <a:alphaModFix/>
            </a:blip>
            <a:srcRect l="41409" t="1" r="39452" b="2571"/>
            <a:stretch/>
          </p:blipFill>
          <p:spPr>
            <a:xfrm>
              <a:off x="4966169" y="2514514"/>
              <a:ext cx="1400010" cy="3406176"/>
            </a:xfrm>
            <a:prstGeom prst="rect">
              <a:avLst/>
            </a:prstGeom>
            <a:noFill/>
            <a:ln>
              <a:noFill/>
            </a:ln>
          </p:spPr>
        </p:pic>
        <p:pic>
          <p:nvPicPr>
            <p:cNvPr id="507" name="Google Shape;507;p27"/>
            <p:cNvPicPr preferRelativeResize="0"/>
            <p:nvPr/>
          </p:nvPicPr>
          <p:blipFill rotWithShape="1">
            <a:blip r:embed="rId5">
              <a:alphaModFix/>
            </a:blip>
            <a:srcRect l="20743" t="1" r="58517" b="2571"/>
            <a:stretch/>
          </p:blipFill>
          <p:spPr>
            <a:xfrm>
              <a:off x="4882919" y="2863227"/>
              <a:ext cx="1517189" cy="3406176"/>
            </a:xfrm>
            <a:prstGeom prst="rect">
              <a:avLst/>
            </a:prstGeom>
            <a:noFill/>
            <a:ln>
              <a:noFill/>
            </a:ln>
          </p:spPr>
        </p:pic>
        <p:pic>
          <p:nvPicPr>
            <p:cNvPr id="508" name="Google Shape;508;p27"/>
            <p:cNvPicPr preferRelativeResize="0"/>
            <p:nvPr/>
          </p:nvPicPr>
          <p:blipFill rotWithShape="1">
            <a:blip r:embed="rId5">
              <a:alphaModFix/>
            </a:blip>
            <a:srcRect l="79636" t="1" b="2571"/>
            <a:stretch/>
          </p:blipFill>
          <p:spPr>
            <a:xfrm>
              <a:off x="5131732" y="1609914"/>
              <a:ext cx="1489658" cy="3406176"/>
            </a:xfrm>
            <a:prstGeom prst="rect">
              <a:avLst/>
            </a:prstGeom>
            <a:noFill/>
            <a:ln>
              <a:noFill/>
            </a:ln>
          </p:spPr>
        </p:pic>
      </p:grpSp>
      <p:grpSp>
        <p:nvGrpSpPr>
          <p:cNvPr id="509" name="Google Shape;509;p27"/>
          <p:cNvGrpSpPr/>
          <p:nvPr/>
        </p:nvGrpSpPr>
        <p:grpSpPr>
          <a:xfrm>
            <a:off x="6668490" y="1443505"/>
            <a:ext cx="1836320" cy="4749282"/>
            <a:chOff x="6671995" y="1572885"/>
            <a:chExt cx="1836320" cy="4749282"/>
          </a:xfrm>
        </p:grpSpPr>
        <p:pic>
          <p:nvPicPr>
            <p:cNvPr id="510" name="Google Shape;510;p27"/>
            <p:cNvPicPr preferRelativeResize="0"/>
            <p:nvPr/>
          </p:nvPicPr>
          <p:blipFill rotWithShape="1">
            <a:blip r:embed="rId5">
              <a:alphaModFix/>
            </a:blip>
            <a:srcRect t="1" r="77986" b="2571"/>
            <a:stretch/>
          </p:blipFill>
          <p:spPr>
            <a:xfrm>
              <a:off x="6671995" y="1572885"/>
              <a:ext cx="1610367" cy="3406176"/>
            </a:xfrm>
            <a:prstGeom prst="rect">
              <a:avLst/>
            </a:prstGeom>
            <a:noFill/>
            <a:ln>
              <a:noFill/>
            </a:ln>
          </p:spPr>
        </p:pic>
        <p:pic>
          <p:nvPicPr>
            <p:cNvPr id="511" name="Google Shape;511;p27"/>
            <p:cNvPicPr preferRelativeResize="0"/>
            <p:nvPr/>
          </p:nvPicPr>
          <p:blipFill rotWithShape="1">
            <a:blip r:embed="rId5">
              <a:alphaModFix/>
            </a:blip>
            <a:srcRect l="41409" t="1" r="39452" b="2571"/>
            <a:stretch/>
          </p:blipFill>
          <p:spPr>
            <a:xfrm>
              <a:off x="6813285" y="2020473"/>
              <a:ext cx="1400010" cy="3406176"/>
            </a:xfrm>
            <a:prstGeom prst="rect">
              <a:avLst/>
            </a:prstGeom>
            <a:noFill/>
            <a:ln>
              <a:noFill/>
            </a:ln>
          </p:spPr>
        </p:pic>
        <p:pic>
          <p:nvPicPr>
            <p:cNvPr id="512" name="Google Shape;512;p27"/>
            <p:cNvPicPr preferRelativeResize="0"/>
            <p:nvPr/>
          </p:nvPicPr>
          <p:blipFill rotWithShape="1">
            <a:blip r:embed="rId5">
              <a:alphaModFix/>
            </a:blip>
            <a:srcRect l="20743" t="1" r="58517" b="2571"/>
            <a:stretch/>
          </p:blipFill>
          <p:spPr>
            <a:xfrm>
              <a:off x="6991126" y="2915991"/>
              <a:ext cx="1517189" cy="3406176"/>
            </a:xfrm>
            <a:prstGeom prst="rect">
              <a:avLst/>
            </a:prstGeom>
            <a:noFill/>
            <a:ln>
              <a:noFill/>
            </a:ln>
          </p:spPr>
        </p:pic>
        <p:pic>
          <p:nvPicPr>
            <p:cNvPr id="513" name="Google Shape;513;p27"/>
            <p:cNvPicPr preferRelativeResize="0"/>
            <p:nvPr/>
          </p:nvPicPr>
          <p:blipFill rotWithShape="1">
            <a:blip r:embed="rId5">
              <a:alphaModFix/>
            </a:blip>
            <a:srcRect l="79636" t="1" b="2571"/>
            <a:stretch/>
          </p:blipFill>
          <p:spPr>
            <a:xfrm>
              <a:off x="6853211" y="2468061"/>
              <a:ext cx="1489658" cy="3406176"/>
            </a:xfrm>
            <a:prstGeom prst="rect">
              <a:avLst/>
            </a:prstGeom>
            <a:noFill/>
            <a:ln>
              <a:noFill/>
            </a:ln>
          </p:spPr>
        </p:pic>
      </p:grpSp>
      <p:pic>
        <p:nvPicPr>
          <p:cNvPr id="514" name="Google Shape;514;p27">
            <a:hlinkClick r:id="rId6" action="ppaction://hlinksldjump"/>
          </p:cNvPr>
          <p:cNvPicPr preferRelativeResize="0"/>
          <p:nvPr/>
        </p:nvPicPr>
        <p:blipFill rotWithShape="1">
          <a:blip r:embed="rId7">
            <a:alphaModFix/>
          </a:blip>
          <a:srcRect/>
          <a:stretch/>
        </p:blipFill>
        <p:spPr>
          <a:xfrm>
            <a:off x="3280224" y="3278611"/>
            <a:ext cx="1132688" cy="3220914"/>
          </a:xfrm>
          <a:prstGeom prst="rect">
            <a:avLst/>
          </a:prstGeom>
          <a:noFill/>
          <a:ln>
            <a:noFill/>
          </a:ln>
        </p:spPr>
      </p:pic>
      <p:pic>
        <p:nvPicPr>
          <p:cNvPr id="515" name="Google Shape;515;p27" descr="Basket Picnic Wicker - Free vector graphic on Pixabay"/>
          <p:cNvPicPr preferRelativeResize="0"/>
          <p:nvPr/>
        </p:nvPicPr>
        <p:blipFill rotWithShape="1">
          <a:blip r:embed="rId8">
            <a:alphaModFix/>
          </a:blip>
          <a:srcRect/>
          <a:stretch/>
        </p:blipFill>
        <p:spPr>
          <a:xfrm>
            <a:off x="43511" y="4330479"/>
            <a:ext cx="2521763" cy="2079082"/>
          </a:xfrm>
          <a:prstGeom prst="rect">
            <a:avLst/>
          </a:prstGeom>
          <a:noFill/>
          <a:ln>
            <a:noFill/>
          </a:ln>
        </p:spPr>
      </p:pic>
      <p:pic>
        <p:nvPicPr>
          <p:cNvPr id="516" name="Google Shape;516;p27"/>
          <p:cNvPicPr preferRelativeResize="0"/>
          <p:nvPr/>
        </p:nvPicPr>
        <p:blipFill rotWithShape="1">
          <a:blip r:embed="rId9">
            <a:alphaModFix/>
          </a:blip>
          <a:srcRect/>
          <a:stretch/>
        </p:blipFill>
        <p:spPr>
          <a:xfrm>
            <a:off x="9859751" y="4569162"/>
            <a:ext cx="2247060" cy="1173152"/>
          </a:xfrm>
          <a:prstGeom prst="rect">
            <a:avLst/>
          </a:prstGeom>
          <a:noFill/>
          <a:ln>
            <a:noFill/>
          </a:ln>
        </p:spPr>
      </p:pic>
      <p:pic>
        <p:nvPicPr>
          <p:cNvPr id="517" name="Google Shape;517;p27"/>
          <p:cNvPicPr preferRelativeResize="0"/>
          <p:nvPr/>
        </p:nvPicPr>
        <p:blipFill rotWithShape="1">
          <a:blip r:embed="rId10">
            <a:alphaModFix/>
          </a:blip>
          <a:srcRect/>
          <a:stretch/>
        </p:blipFill>
        <p:spPr>
          <a:xfrm rot="1261863">
            <a:off x="3962290" y="4336040"/>
            <a:ext cx="484964" cy="822642"/>
          </a:xfrm>
          <a:prstGeom prst="rect">
            <a:avLst/>
          </a:prstGeom>
          <a:noFill/>
          <a:ln>
            <a:noFill/>
          </a:ln>
        </p:spPr>
      </p:pic>
      <p:pic>
        <p:nvPicPr>
          <p:cNvPr id="518" name="Google Shape;518;p27">
            <a:hlinkClick r:id="rId11" action="ppaction://hlinksldjump"/>
          </p:cNvPr>
          <p:cNvPicPr preferRelativeResize="0"/>
          <p:nvPr/>
        </p:nvPicPr>
        <p:blipFill rotWithShape="1">
          <a:blip r:embed="rId7">
            <a:alphaModFix/>
          </a:blip>
          <a:srcRect/>
          <a:stretch/>
        </p:blipFill>
        <p:spPr>
          <a:xfrm>
            <a:off x="7196274" y="3259656"/>
            <a:ext cx="1132688" cy="3220914"/>
          </a:xfrm>
          <a:prstGeom prst="rect">
            <a:avLst/>
          </a:prstGeom>
          <a:noFill/>
          <a:ln>
            <a:noFill/>
          </a:ln>
        </p:spPr>
      </p:pic>
      <p:pic>
        <p:nvPicPr>
          <p:cNvPr id="519" name="Google Shape;519;p27">
            <a:hlinkClick r:id="rId12" action="ppaction://hlinksldjump"/>
          </p:cNvPr>
          <p:cNvPicPr preferRelativeResize="0"/>
          <p:nvPr/>
        </p:nvPicPr>
        <p:blipFill rotWithShape="1">
          <a:blip r:embed="rId7">
            <a:alphaModFix/>
          </a:blip>
          <a:srcRect/>
          <a:stretch/>
        </p:blipFill>
        <p:spPr>
          <a:xfrm>
            <a:off x="5000812" y="3232371"/>
            <a:ext cx="1132688" cy="3220914"/>
          </a:xfrm>
          <a:prstGeom prst="rect">
            <a:avLst/>
          </a:prstGeom>
          <a:noFill/>
          <a:ln>
            <a:noFill/>
          </a:ln>
        </p:spPr>
      </p:pic>
      <p:pic>
        <p:nvPicPr>
          <p:cNvPr id="520" name="Google Shape;520;p27"/>
          <p:cNvPicPr preferRelativeResize="0"/>
          <p:nvPr/>
        </p:nvPicPr>
        <p:blipFill rotWithShape="1">
          <a:blip r:embed="rId10">
            <a:alphaModFix/>
          </a:blip>
          <a:srcRect/>
          <a:stretch/>
        </p:blipFill>
        <p:spPr>
          <a:xfrm rot="1261863">
            <a:off x="5595658" y="4980641"/>
            <a:ext cx="484964" cy="822642"/>
          </a:xfrm>
          <a:prstGeom prst="rect">
            <a:avLst/>
          </a:prstGeom>
          <a:noFill/>
          <a:ln>
            <a:noFill/>
          </a:ln>
        </p:spPr>
      </p:pic>
      <p:pic>
        <p:nvPicPr>
          <p:cNvPr id="521" name="Google Shape;521;p27"/>
          <p:cNvPicPr preferRelativeResize="0"/>
          <p:nvPr/>
        </p:nvPicPr>
        <p:blipFill rotWithShape="1">
          <a:blip r:embed="rId10">
            <a:alphaModFix/>
          </a:blip>
          <a:srcRect/>
          <a:stretch/>
        </p:blipFill>
        <p:spPr>
          <a:xfrm rot="-1261863" flipH="1">
            <a:off x="7371275" y="4400758"/>
            <a:ext cx="484964" cy="822642"/>
          </a:xfrm>
          <a:prstGeom prst="rect">
            <a:avLst/>
          </a:prstGeom>
          <a:noFill/>
          <a:ln>
            <a:noFill/>
          </a:ln>
        </p:spPr>
      </p:pic>
      <p:grpSp>
        <p:nvGrpSpPr>
          <p:cNvPr id="522" name="Google Shape;522;p27"/>
          <p:cNvGrpSpPr/>
          <p:nvPr/>
        </p:nvGrpSpPr>
        <p:grpSpPr>
          <a:xfrm>
            <a:off x="19866" y="5767628"/>
            <a:ext cx="12152268" cy="1151441"/>
            <a:chOff x="-2055784" y="5706558"/>
            <a:chExt cx="12152268" cy="1151441"/>
          </a:xfrm>
        </p:grpSpPr>
        <p:pic>
          <p:nvPicPr>
            <p:cNvPr id="523" name="Google Shape;523;p27"/>
            <p:cNvPicPr preferRelativeResize="0"/>
            <p:nvPr/>
          </p:nvPicPr>
          <p:blipFill rotWithShape="1">
            <a:blip r:embed="rId13">
              <a:alphaModFix/>
            </a:blip>
            <a:srcRect/>
            <a:stretch/>
          </p:blipFill>
          <p:spPr>
            <a:xfrm>
              <a:off x="6829155" y="5952293"/>
              <a:ext cx="3267329" cy="905706"/>
            </a:xfrm>
            <a:prstGeom prst="rect">
              <a:avLst/>
            </a:prstGeom>
            <a:noFill/>
            <a:ln>
              <a:noFill/>
            </a:ln>
          </p:spPr>
        </p:pic>
        <p:pic>
          <p:nvPicPr>
            <p:cNvPr id="524" name="Google Shape;524;p27"/>
            <p:cNvPicPr preferRelativeResize="0"/>
            <p:nvPr/>
          </p:nvPicPr>
          <p:blipFill rotWithShape="1">
            <a:blip r:embed="rId14">
              <a:alphaModFix/>
            </a:blip>
            <a:srcRect/>
            <a:stretch/>
          </p:blipFill>
          <p:spPr>
            <a:xfrm>
              <a:off x="3973398" y="5901249"/>
              <a:ext cx="3451875" cy="956750"/>
            </a:xfrm>
            <a:prstGeom prst="rect">
              <a:avLst/>
            </a:prstGeom>
            <a:noFill/>
            <a:ln>
              <a:noFill/>
            </a:ln>
          </p:spPr>
        </p:pic>
        <p:pic>
          <p:nvPicPr>
            <p:cNvPr id="525" name="Google Shape;525;p27"/>
            <p:cNvPicPr preferRelativeResize="0"/>
            <p:nvPr/>
          </p:nvPicPr>
          <p:blipFill rotWithShape="1">
            <a:blip r:embed="rId15">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526" name="Google Shape;526;p27"/>
            <p:cNvPicPr preferRelativeResize="0"/>
            <p:nvPr/>
          </p:nvPicPr>
          <p:blipFill rotWithShape="1">
            <a:blip r:embed="rId16">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527" name="Google Shape;527;p27"/>
            <p:cNvPicPr preferRelativeResize="0"/>
            <p:nvPr/>
          </p:nvPicPr>
          <p:blipFill rotWithShape="1">
            <a:blip r:embed="rId17">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528" name="Google Shape;528;p27"/>
            <p:cNvPicPr preferRelativeResize="0"/>
            <p:nvPr/>
          </p:nvPicPr>
          <p:blipFill rotWithShape="1">
            <a:blip r:embed="rId14">
              <a:alphaModFix/>
            </a:blip>
            <a:srcRect/>
            <a:stretch/>
          </p:blipFill>
          <p:spPr>
            <a:xfrm>
              <a:off x="760243" y="5901249"/>
              <a:ext cx="3451875" cy="956750"/>
            </a:xfrm>
            <a:prstGeom prst="rect">
              <a:avLst/>
            </a:prstGeom>
            <a:noFill/>
            <a:ln>
              <a:noFill/>
            </a:ln>
          </p:spPr>
        </p:pic>
        <p:pic>
          <p:nvPicPr>
            <p:cNvPr id="529" name="Google Shape;529;p27"/>
            <p:cNvPicPr preferRelativeResize="0"/>
            <p:nvPr/>
          </p:nvPicPr>
          <p:blipFill rotWithShape="1">
            <a:blip r:embed="rId14">
              <a:alphaModFix/>
            </a:blip>
            <a:srcRect/>
            <a:stretch/>
          </p:blipFill>
          <p:spPr>
            <a:xfrm flipH="1">
              <a:off x="-2055784" y="5901249"/>
              <a:ext cx="3451875" cy="956750"/>
            </a:xfrm>
            <a:prstGeom prst="rect">
              <a:avLst/>
            </a:prstGeom>
            <a:noFill/>
            <a:ln>
              <a:noFill/>
            </a:ln>
          </p:spPr>
        </p:pic>
      </p:grpSp>
      <p:pic>
        <p:nvPicPr>
          <p:cNvPr id="530" name="Google Shape;530;p27"/>
          <p:cNvPicPr preferRelativeResize="0"/>
          <p:nvPr/>
        </p:nvPicPr>
        <p:blipFill rotWithShape="1">
          <a:blip r:embed="rId9">
            <a:alphaModFix/>
          </a:blip>
          <a:srcRect/>
          <a:stretch/>
        </p:blipFill>
        <p:spPr>
          <a:xfrm>
            <a:off x="9898076" y="5139004"/>
            <a:ext cx="2247060" cy="1173152"/>
          </a:xfrm>
          <a:prstGeom prst="rect">
            <a:avLst/>
          </a:prstGeom>
          <a:noFill/>
          <a:ln>
            <a:noFill/>
          </a:ln>
        </p:spPr>
      </p:pic>
      <p:pic>
        <p:nvPicPr>
          <p:cNvPr id="531" name="Google Shape;531;p27"/>
          <p:cNvPicPr preferRelativeResize="0"/>
          <p:nvPr/>
        </p:nvPicPr>
        <p:blipFill rotWithShape="1">
          <a:blip r:embed="rId9">
            <a:alphaModFix/>
          </a:blip>
          <a:srcRect/>
          <a:stretch/>
        </p:blipFill>
        <p:spPr>
          <a:xfrm>
            <a:off x="9909447" y="4753026"/>
            <a:ext cx="2247060" cy="1173152"/>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1000"/>
                                        <p:tgtEl>
                                          <p:spTgt spid="49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497"/>
                                        </p:tgtEl>
                                        <p:attrNameLst>
                                          <p:attrName>style.visibility</p:attrName>
                                        </p:attrNameLst>
                                      </p:cBhvr>
                                      <p:to>
                                        <p:strVal val="visible"/>
                                      </p:to>
                                    </p:set>
                                    <p:anim calcmode="lin" valueType="num">
                                      <p:cBhvr additive="base">
                                        <p:cTn id="12" dur="500"/>
                                        <p:tgtEl>
                                          <p:spTgt spid="497"/>
                                        </p:tgtEl>
                                        <p:attrNameLst>
                                          <p:attrName>ppt_w</p:attrName>
                                        </p:attrNameLst>
                                      </p:cBhvr>
                                      <p:tavLst>
                                        <p:tav tm="0">
                                          <p:val>
                                            <p:strVal val="0"/>
                                          </p:val>
                                        </p:tav>
                                        <p:tav tm="100000">
                                          <p:val>
                                            <p:strVal val="#ppt_w"/>
                                          </p:val>
                                        </p:tav>
                                      </p:tavLst>
                                    </p:anim>
                                    <p:anim calcmode="lin" valueType="num">
                                      <p:cBhvr additive="base">
                                        <p:cTn id="13" dur="500"/>
                                        <p:tgtEl>
                                          <p:spTgt spid="497"/>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xit" presetSubtype="32" fill="hold" nodeType="clickEffect">
                                  <p:stCondLst>
                                    <p:cond delay="1500"/>
                                  </p:stCondLst>
                                  <p:childTnLst>
                                    <p:anim calcmode="lin" valueType="num">
                                      <p:cBhvr additive="base">
                                        <p:cTn id="17" dur="500"/>
                                        <p:tgtEl>
                                          <p:spTgt spid="514"/>
                                        </p:tgtEl>
                                        <p:attrNameLst>
                                          <p:attrName>ppt_w</p:attrName>
                                        </p:attrNameLst>
                                      </p:cBhvr>
                                      <p:tavLst>
                                        <p:tav tm="0">
                                          <p:val>
                                            <p:strVal val="#ppt_w"/>
                                          </p:val>
                                        </p:tav>
                                        <p:tav tm="100000">
                                          <p:val>
                                            <p:strVal val="0"/>
                                          </p:val>
                                        </p:tav>
                                      </p:tavLst>
                                    </p:anim>
                                    <p:anim calcmode="lin" valueType="num">
                                      <p:cBhvr additive="base">
                                        <p:cTn id="18" dur="500"/>
                                        <p:tgtEl>
                                          <p:spTgt spid="514"/>
                                        </p:tgtEl>
                                        <p:attrNameLst>
                                          <p:attrName>ppt_h</p:attrName>
                                        </p:attrNameLst>
                                      </p:cBhvr>
                                      <p:tavLst>
                                        <p:tav tm="0">
                                          <p:val>
                                            <p:strVal val="#ppt_h"/>
                                          </p:val>
                                        </p:tav>
                                        <p:tav tm="100000">
                                          <p:val>
                                            <p:strVal val="0"/>
                                          </p:val>
                                        </p:tav>
                                      </p:tavLst>
                                    </p:anim>
                                    <p:set>
                                      <p:cBhvr>
                                        <p:cTn id="19" dur="1" fill="hold">
                                          <p:stCondLst>
                                            <p:cond delay="500"/>
                                          </p:stCondLst>
                                        </p:cTn>
                                        <p:tgtEl>
                                          <p:spTgt spid="514"/>
                                        </p:tgtEl>
                                        <p:attrNameLst>
                                          <p:attrName>style.visibility</p:attrName>
                                        </p:attrNameLst>
                                      </p:cBhvr>
                                      <p:to>
                                        <p:strVal val="hidden"/>
                                      </p:to>
                                    </p:set>
                                  </p:childTnLst>
                                </p:cTn>
                              </p:par>
                              <p:par>
                                <p:cTn id="20" presetID="23" presetClass="exit" presetSubtype="32" fill="hold" nodeType="withEffect">
                                  <p:stCondLst>
                                    <p:cond delay="1500"/>
                                  </p:stCondLst>
                                  <p:childTnLst>
                                    <p:anim calcmode="lin" valueType="num">
                                      <p:cBhvr additive="base">
                                        <p:cTn id="21" dur="500"/>
                                        <p:tgtEl>
                                          <p:spTgt spid="517"/>
                                        </p:tgtEl>
                                        <p:attrNameLst>
                                          <p:attrName>ppt_w</p:attrName>
                                        </p:attrNameLst>
                                      </p:cBhvr>
                                      <p:tavLst>
                                        <p:tav tm="0">
                                          <p:val>
                                            <p:strVal val="#ppt_w"/>
                                          </p:val>
                                        </p:tav>
                                        <p:tav tm="100000">
                                          <p:val>
                                            <p:strVal val="0"/>
                                          </p:val>
                                        </p:tav>
                                      </p:tavLst>
                                    </p:anim>
                                    <p:anim calcmode="lin" valueType="num">
                                      <p:cBhvr additive="base">
                                        <p:cTn id="22" dur="500"/>
                                        <p:tgtEl>
                                          <p:spTgt spid="517"/>
                                        </p:tgtEl>
                                        <p:attrNameLst>
                                          <p:attrName>ppt_h</p:attrName>
                                        </p:attrNameLst>
                                      </p:cBhvr>
                                      <p:tavLst>
                                        <p:tav tm="0">
                                          <p:val>
                                            <p:strVal val="#ppt_h"/>
                                          </p:val>
                                        </p:tav>
                                        <p:tav tm="100000">
                                          <p:val>
                                            <p:strVal val="0"/>
                                          </p:val>
                                        </p:tav>
                                      </p:tavLst>
                                    </p:anim>
                                    <p:set>
                                      <p:cBhvr>
                                        <p:cTn id="23" dur="1" fill="hold">
                                          <p:stCondLst>
                                            <p:cond delay="500"/>
                                          </p:stCondLst>
                                        </p:cTn>
                                        <p:tgtEl>
                                          <p:spTgt spid="517"/>
                                        </p:tgtEl>
                                        <p:attrNameLst>
                                          <p:attrName>style.visibility</p:attrName>
                                        </p:attrNameLst>
                                      </p:cBhvr>
                                      <p:to>
                                        <p:strVal val="hidden"/>
                                      </p:to>
                                    </p:set>
                                  </p:childTnLst>
                                </p:cTn>
                              </p:par>
                              <p:par>
                                <p:cTn id="24" presetID="1" presetClass="entr" presetSubtype="0" fill="hold" nodeType="withEffect">
                                  <p:stCondLst>
                                    <p:cond delay="1750"/>
                                  </p:stCondLst>
                                  <p:childTnLst>
                                    <p:set>
                                      <p:cBhvr>
                                        <p:cTn id="25" dur="1" fill="hold">
                                          <p:stCondLst>
                                            <p:cond delay="0"/>
                                          </p:stCondLst>
                                        </p:cTn>
                                        <p:tgtEl>
                                          <p:spTgt spid="5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3" presetClass="exit" presetSubtype="32" fill="hold" nodeType="clickEffect">
                                  <p:stCondLst>
                                    <p:cond delay="1500"/>
                                  </p:stCondLst>
                                  <p:childTnLst>
                                    <p:anim calcmode="lin" valueType="num">
                                      <p:cBhvr additive="base">
                                        <p:cTn id="29" dur="500"/>
                                        <p:tgtEl>
                                          <p:spTgt spid="519"/>
                                        </p:tgtEl>
                                        <p:attrNameLst>
                                          <p:attrName>ppt_w</p:attrName>
                                        </p:attrNameLst>
                                      </p:cBhvr>
                                      <p:tavLst>
                                        <p:tav tm="0">
                                          <p:val>
                                            <p:strVal val="#ppt_w"/>
                                          </p:val>
                                        </p:tav>
                                        <p:tav tm="100000">
                                          <p:val>
                                            <p:strVal val="0"/>
                                          </p:val>
                                        </p:tav>
                                      </p:tavLst>
                                    </p:anim>
                                    <p:anim calcmode="lin" valueType="num">
                                      <p:cBhvr additive="base">
                                        <p:cTn id="30" dur="500"/>
                                        <p:tgtEl>
                                          <p:spTgt spid="519"/>
                                        </p:tgtEl>
                                        <p:attrNameLst>
                                          <p:attrName>ppt_h</p:attrName>
                                        </p:attrNameLst>
                                      </p:cBhvr>
                                      <p:tavLst>
                                        <p:tav tm="0">
                                          <p:val>
                                            <p:strVal val="#ppt_h"/>
                                          </p:val>
                                        </p:tav>
                                        <p:tav tm="100000">
                                          <p:val>
                                            <p:strVal val="0"/>
                                          </p:val>
                                        </p:tav>
                                      </p:tavLst>
                                    </p:anim>
                                    <p:set>
                                      <p:cBhvr>
                                        <p:cTn id="31" dur="1" fill="hold">
                                          <p:stCondLst>
                                            <p:cond delay="500"/>
                                          </p:stCondLst>
                                        </p:cTn>
                                        <p:tgtEl>
                                          <p:spTgt spid="519"/>
                                        </p:tgtEl>
                                        <p:attrNameLst>
                                          <p:attrName>style.visibility</p:attrName>
                                        </p:attrNameLst>
                                      </p:cBhvr>
                                      <p:to>
                                        <p:strVal val="hidden"/>
                                      </p:to>
                                    </p:set>
                                  </p:childTnLst>
                                </p:cTn>
                              </p:par>
                              <p:par>
                                <p:cTn id="32" presetID="23" presetClass="exit" presetSubtype="32" fill="hold" nodeType="withEffect">
                                  <p:stCondLst>
                                    <p:cond delay="1500"/>
                                  </p:stCondLst>
                                  <p:childTnLst>
                                    <p:anim calcmode="lin" valueType="num">
                                      <p:cBhvr additive="base">
                                        <p:cTn id="33" dur="500"/>
                                        <p:tgtEl>
                                          <p:spTgt spid="520"/>
                                        </p:tgtEl>
                                        <p:attrNameLst>
                                          <p:attrName>ppt_w</p:attrName>
                                        </p:attrNameLst>
                                      </p:cBhvr>
                                      <p:tavLst>
                                        <p:tav tm="0">
                                          <p:val>
                                            <p:strVal val="#ppt_w"/>
                                          </p:val>
                                        </p:tav>
                                        <p:tav tm="100000">
                                          <p:val>
                                            <p:strVal val="0"/>
                                          </p:val>
                                        </p:tav>
                                      </p:tavLst>
                                    </p:anim>
                                    <p:anim calcmode="lin" valueType="num">
                                      <p:cBhvr additive="base">
                                        <p:cTn id="34" dur="500"/>
                                        <p:tgtEl>
                                          <p:spTgt spid="520"/>
                                        </p:tgtEl>
                                        <p:attrNameLst>
                                          <p:attrName>ppt_h</p:attrName>
                                        </p:attrNameLst>
                                      </p:cBhvr>
                                      <p:tavLst>
                                        <p:tav tm="0">
                                          <p:val>
                                            <p:strVal val="#ppt_h"/>
                                          </p:val>
                                        </p:tav>
                                        <p:tav tm="100000">
                                          <p:val>
                                            <p:strVal val="0"/>
                                          </p:val>
                                        </p:tav>
                                      </p:tavLst>
                                    </p:anim>
                                    <p:set>
                                      <p:cBhvr>
                                        <p:cTn id="35" dur="1" fill="hold">
                                          <p:stCondLst>
                                            <p:cond delay="500"/>
                                          </p:stCondLst>
                                        </p:cTn>
                                        <p:tgtEl>
                                          <p:spTgt spid="520"/>
                                        </p:tgtEl>
                                        <p:attrNameLst>
                                          <p:attrName>style.visibility</p:attrName>
                                        </p:attrNameLst>
                                      </p:cBhvr>
                                      <p:to>
                                        <p:strVal val="hidden"/>
                                      </p:to>
                                    </p:set>
                                  </p:childTnLst>
                                </p:cTn>
                              </p:par>
                              <p:par>
                                <p:cTn id="36" presetID="1" presetClass="entr" presetSubtype="0" fill="hold" nodeType="withEffect">
                                  <p:stCondLst>
                                    <p:cond delay="1750"/>
                                  </p:stCondLst>
                                  <p:childTnLst>
                                    <p:set>
                                      <p:cBhvr>
                                        <p:cTn id="37" dur="1" fill="hold">
                                          <p:stCondLst>
                                            <p:cond delay="0"/>
                                          </p:stCondLst>
                                        </p:cTn>
                                        <p:tgtEl>
                                          <p:spTgt spid="53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3" presetClass="exit" presetSubtype="32" fill="hold" nodeType="clickEffect">
                                  <p:stCondLst>
                                    <p:cond delay="1500"/>
                                  </p:stCondLst>
                                  <p:childTnLst>
                                    <p:anim calcmode="lin" valueType="num">
                                      <p:cBhvr additive="base">
                                        <p:cTn id="41" dur="500"/>
                                        <p:tgtEl>
                                          <p:spTgt spid="518"/>
                                        </p:tgtEl>
                                        <p:attrNameLst>
                                          <p:attrName>ppt_w</p:attrName>
                                        </p:attrNameLst>
                                      </p:cBhvr>
                                      <p:tavLst>
                                        <p:tav tm="0">
                                          <p:val>
                                            <p:strVal val="#ppt_w"/>
                                          </p:val>
                                        </p:tav>
                                        <p:tav tm="100000">
                                          <p:val>
                                            <p:strVal val="0"/>
                                          </p:val>
                                        </p:tav>
                                      </p:tavLst>
                                    </p:anim>
                                    <p:anim calcmode="lin" valueType="num">
                                      <p:cBhvr additive="base">
                                        <p:cTn id="42" dur="500"/>
                                        <p:tgtEl>
                                          <p:spTgt spid="518"/>
                                        </p:tgtEl>
                                        <p:attrNameLst>
                                          <p:attrName>ppt_h</p:attrName>
                                        </p:attrNameLst>
                                      </p:cBhvr>
                                      <p:tavLst>
                                        <p:tav tm="0">
                                          <p:val>
                                            <p:strVal val="#ppt_h"/>
                                          </p:val>
                                        </p:tav>
                                        <p:tav tm="100000">
                                          <p:val>
                                            <p:strVal val="0"/>
                                          </p:val>
                                        </p:tav>
                                      </p:tavLst>
                                    </p:anim>
                                    <p:set>
                                      <p:cBhvr>
                                        <p:cTn id="43" dur="1" fill="hold">
                                          <p:stCondLst>
                                            <p:cond delay="500"/>
                                          </p:stCondLst>
                                        </p:cTn>
                                        <p:tgtEl>
                                          <p:spTgt spid="518"/>
                                        </p:tgtEl>
                                        <p:attrNameLst>
                                          <p:attrName>style.visibility</p:attrName>
                                        </p:attrNameLst>
                                      </p:cBhvr>
                                      <p:to>
                                        <p:strVal val="hidden"/>
                                      </p:to>
                                    </p:set>
                                  </p:childTnLst>
                                </p:cTn>
                              </p:par>
                              <p:par>
                                <p:cTn id="44" presetID="23" presetClass="exit" presetSubtype="32" fill="hold" nodeType="withEffect">
                                  <p:stCondLst>
                                    <p:cond delay="1500"/>
                                  </p:stCondLst>
                                  <p:childTnLst>
                                    <p:anim calcmode="lin" valueType="num">
                                      <p:cBhvr additive="base">
                                        <p:cTn id="45" dur="500"/>
                                        <p:tgtEl>
                                          <p:spTgt spid="521"/>
                                        </p:tgtEl>
                                        <p:attrNameLst>
                                          <p:attrName>ppt_w</p:attrName>
                                        </p:attrNameLst>
                                      </p:cBhvr>
                                      <p:tavLst>
                                        <p:tav tm="0">
                                          <p:val>
                                            <p:strVal val="#ppt_w"/>
                                          </p:val>
                                        </p:tav>
                                        <p:tav tm="100000">
                                          <p:val>
                                            <p:strVal val="0"/>
                                          </p:val>
                                        </p:tav>
                                      </p:tavLst>
                                    </p:anim>
                                    <p:anim calcmode="lin" valueType="num">
                                      <p:cBhvr additive="base">
                                        <p:cTn id="46" dur="500"/>
                                        <p:tgtEl>
                                          <p:spTgt spid="521"/>
                                        </p:tgtEl>
                                        <p:attrNameLst>
                                          <p:attrName>ppt_h</p:attrName>
                                        </p:attrNameLst>
                                      </p:cBhvr>
                                      <p:tavLst>
                                        <p:tav tm="0">
                                          <p:val>
                                            <p:strVal val="#ppt_h"/>
                                          </p:val>
                                        </p:tav>
                                        <p:tav tm="100000">
                                          <p:val>
                                            <p:strVal val="0"/>
                                          </p:val>
                                        </p:tav>
                                      </p:tavLst>
                                    </p:anim>
                                    <p:set>
                                      <p:cBhvr>
                                        <p:cTn id="47" dur="1" fill="hold">
                                          <p:stCondLst>
                                            <p:cond delay="500"/>
                                          </p:stCondLst>
                                        </p:cTn>
                                        <p:tgtEl>
                                          <p:spTgt spid="521"/>
                                        </p:tgtEl>
                                        <p:attrNameLst>
                                          <p:attrName>style.visibility</p:attrName>
                                        </p:attrNameLst>
                                      </p:cBhvr>
                                      <p:to>
                                        <p:strVal val="hidden"/>
                                      </p:to>
                                    </p:set>
                                  </p:childTnLst>
                                </p:cTn>
                              </p:par>
                              <p:par>
                                <p:cTn id="48" presetID="1" presetClass="entr" presetSubtype="0" fill="hold" nodeType="withEffect">
                                  <p:stCondLst>
                                    <p:cond delay="1750"/>
                                  </p:stCondLst>
                                  <p:childTnLst>
                                    <p:set>
                                      <p:cBhvr>
                                        <p:cTn id="49" dur="1" fill="hold">
                                          <p:stCondLst>
                                            <p:cond delay="0"/>
                                          </p:stCondLst>
                                        </p:cTn>
                                        <p:tgtEl>
                                          <p:spTgt spid="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8"/>
          <p:cNvSpPr/>
          <p:nvPr/>
        </p:nvSpPr>
        <p:spPr>
          <a:xfrm>
            <a:off x="109008" y="419315"/>
            <a:ext cx="11973984" cy="6019370"/>
          </a:xfrm>
          <a:prstGeom prst="snipRoundRect">
            <a:avLst>
              <a:gd name="adj1" fmla="val 16667"/>
              <a:gd name="adj2" fmla="val 16667"/>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7" name="Google Shape;537;p28"/>
          <p:cNvSpPr txBox="1"/>
          <p:nvPr/>
        </p:nvSpPr>
        <p:spPr>
          <a:xfrm>
            <a:off x="2803165" y="2089112"/>
            <a:ext cx="7603577" cy="3139321"/>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None/>
            </a:pPr>
            <a:r>
              <a:rPr lang="en-US" sz="3600" b="1">
                <a:solidFill>
                  <a:srgbClr val="002060"/>
                </a:solidFill>
                <a:latin typeface="Times New Roman"/>
                <a:ea typeface="Times New Roman"/>
                <a:cs typeface="Times New Roman"/>
                <a:sym typeface="Times New Roman"/>
              </a:rPr>
              <a:t>a) Trước Cách mạng.</a:t>
            </a:r>
            <a:endParaRPr/>
          </a:p>
          <a:p>
            <a:pPr marL="342900" marR="0" lvl="0" indent="-342900" algn="l" rtl="0">
              <a:spcBef>
                <a:spcPts val="1800"/>
              </a:spcBef>
              <a:spcAft>
                <a:spcPts val="0"/>
              </a:spcAft>
              <a:buNone/>
            </a:pPr>
            <a:r>
              <a:rPr lang="en-US" sz="3600" b="1">
                <a:solidFill>
                  <a:srgbClr val="002060"/>
                </a:solidFill>
                <a:latin typeface="Times New Roman"/>
                <a:ea typeface="Times New Roman"/>
                <a:cs typeface="Times New Roman"/>
                <a:sym typeface="Times New Roman"/>
              </a:rPr>
              <a:t>b) Khi Cách mạng thành công.</a:t>
            </a:r>
            <a:endParaRPr/>
          </a:p>
          <a:p>
            <a:pPr marL="342900" marR="0" lvl="0" indent="-342900" algn="l" rtl="0">
              <a:spcBef>
                <a:spcPts val="1800"/>
              </a:spcBef>
              <a:spcAft>
                <a:spcPts val="0"/>
              </a:spcAft>
              <a:buNone/>
            </a:pPr>
            <a:r>
              <a:rPr lang="en-US" sz="3600" b="1">
                <a:solidFill>
                  <a:srgbClr val="002060"/>
                </a:solidFill>
                <a:latin typeface="Times New Roman"/>
                <a:ea typeface="Times New Roman"/>
                <a:cs typeface="Times New Roman"/>
                <a:sym typeface="Times New Roman"/>
              </a:rPr>
              <a:t>c) Trong kháng chiến chống Pháp.</a:t>
            </a:r>
            <a:endParaRPr/>
          </a:p>
          <a:p>
            <a:pPr marL="342900" marR="0" lvl="0" indent="-342900" algn="l" rtl="0">
              <a:spcBef>
                <a:spcPts val="1800"/>
              </a:spcBef>
              <a:spcAft>
                <a:spcPts val="0"/>
              </a:spcAft>
              <a:buNone/>
            </a:pPr>
            <a:r>
              <a:rPr lang="en-US" sz="3600" b="1">
                <a:solidFill>
                  <a:srgbClr val="002060"/>
                </a:solidFill>
                <a:latin typeface="Times New Roman"/>
                <a:ea typeface="Times New Roman"/>
                <a:cs typeface="Times New Roman"/>
                <a:sym typeface="Times New Roman"/>
              </a:rPr>
              <a:t>d) Sau khi hòa bình lập lại.</a:t>
            </a:r>
            <a:endParaRPr/>
          </a:p>
        </p:txBody>
      </p:sp>
      <p:sp>
        <p:nvSpPr>
          <p:cNvPr id="538" name="Google Shape;538;p28"/>
          <p:cNvSpPr/>
          <p:nvPr/>
        </p:nvSpPr>
        <p:spPr>
          <a:xfrm>
            <a:off x="1046937" y="234612"/>
            <a:ext cx="10187119" cy="1536131"/>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342900" marR="0" lvl="0" indent="-342900" algn="just" rtl="0">
              <a:spcBef>
                <a:spcPts val="0"/>
              </a:spcBef>
              <a:spcAft>
                <a:spcPts val="0"/>
              </a:spcAft>
              <a:buNone/>
            </a:pPr>
            <a:r>
              <a:rPr lang="en-US" sz="4000" b="1">
                <a:solidFill>
                  <a:srgbClr val="548135"/>
                </a:solidFill>
                <a:latin typeface="Arial"/>
                <a:ea typeface="Arial"/>
                <a:cs typeface="Arial"/>
                <a:sym typeface="Arial"/>
              </a:rPr>
              <a:t>1. Kể lại những đóng góp to lớn của ông Thiện qua các thời kì:</a:t>
            </a:r>
            <a:endParaRPr/>
          </a:p>
        </p:txBody>
      </p:sp>
      <p:grpSp>
        <p:nvGrpSpPr>
          <p:cNvPr id="539" name="Google Shape;539;p28"/>
          <p:cNvGrpSpPr/>
          <p:nvPr/>
        </p:nvGrpSpPr>
        <p:grpSpPr>
          <a:xfrm>
            <a:off x="10617722" y="3700373"/>
            <a:ext cx="1275136" cy="3220914"/>
            <a:chOff x="10606045" y="3426165"/>
            <a:chExt cx="1275136" cy="3220914"/>
          </a:xfrm>
        </p:grpSpPr>
        <p:grpSp>
          <p:nvGrpSpPr>
            <p:cNvPr id="540" name="Google Shape;540;p28"/>
            <p:cNvGrpSpPr/>
            <p:nvPr/>
          </p:nvGrpSpPr>
          <p:grpSpPr>
            <a:xfrm>
              <a:off x="10606045" y="3426165"/>
              <a:ext cx="1275136" cy="3220914"/>
              <a:chOff x="3280224" y="3278611"/>
              <a:chExt cx="1275136" cy="3220914"/>
            </a:xfrm>
          </p:grpSpPr>
          <p:pic>
            <p:nvPicPr>
              <p:cNvPr id="541" name="Google Shape;541;p28"/>
              <p:cNvPicPr preferRelativeResize="0"/>
              <p:nvPr/>
            </p:nvPicPr>
            <p:blipFill rotWithShape="1">
              <a:blip r:embed="rId3">
                <a:alphaModFix/>
              </a:blip>
              <a:srcRect/>
              <a:stretch/>
            </p:blipFill>
            <p:spPr>
              <a:xfrm>
                <a:off x="3280224" y="3278611"/>
                <a:ext cx="1132688" cy="3220914"/>
              </a:xfrm>
              <a:prstGeom prst="rect">
                <a:avLst/>
              </a:prstGeom>
              <a:noFill/>
              <a:ln>
                <a:noFill/>
              </a:ln>
            </p:spPr>
          </p:pic>
          <p:pic>
            <p:nvPicPr>
              <p:cNvPr id="542" name="Google Shape;542;p28"/>
              <p:cNvPicPr preferRelativeResize="0"/>
              <p:nvPr/>
            </p:nvPicPr>
            <p:blipFill rotWithShape="1">
              <a:blip r:embed="rId4">
                <a:alphaModFix/>
              </a:blip>
              <a:srcRect/>
              <a:stretch/>
            </p:blipFill>
            <p:spPr>
              <a:xfrm rot="1261863">
                <a:off x="3938936" y="5013324"/>
                <a:ext cx="484964" cy="822642"/>
              </a:xfrm>
              <a:prstGeom prst="rect">
                <a:avLst/>
              </a:prstGeom>
              <a:noFill/>
              <a:ln>
                <a:noFill/>
              </a:ln>
            </p:spPr>
          </p:pic>
        </p:grpSp>
        <p:pic>
          <p:nvPicPr>
            <p:cNvPr id="543" name="Google Shape;543;p28"/>
            <p:cNvPicPr preferRelativeResize="0"/>
            <p:nvPr/>
          </p:nvPicPr>
          <p:blipFill rotWithShape="1">
            <a:blip r:embed="rId4">
              <a:alphaModFix/>
            </a:blip>
            <a:srcRect/>
            <a:stretch/>
          </p:blipFill>
          <p:spPr>
            <a:xfrm rot="-1195085">
              <a:off x="10907321" y="4638004"/>
              <a:ext cx="451950" cy="668318"/>
            </a:xfrm>
            <a:prstGeom prst="rect">
              <a:avLst/>
            </a:prstGeom>
            <a:noFill/>
            <a:ln>
              <a:noFill/>
            </a:ln>
          </p:spPr>
        </p:pic>
      </p:grpSp>
      <p:grpSp>
        <p:nvGrpSpPr>
          <p:cNvPr id="544" name="Google Shape;544;p28"/>
          <p:cNvGrpSpPr/>
          <p:nvPr/>
        </p:nvGrpSpPr>
        <p:grpSpPr>
          <a:xfrm>
            <a:off x="11163731" y="3157627"/>
            <a:ext cx="1275136" cy="3220914"/>
            <a:chOff x="10606045" y="3426165"/>
            <a:chExt cx="1275136" cy="3220914"/>
          </a:xfrm>
        </p:grpSpPr>
        <p:grpSp>
          <p:nvGrpSpPr>
            <p:cNvPr id="545" name="Google Shape;545;p28"/>
            <p:cNvGrpSpPr/>
            <p:nvPr/>
          </p:nvGrpSpPr>
          <p:grpSpPr>
            <a:xfrm>
              <a:off x="10606045" y="3426165"/>
              <a:ext cx="1275136" cy="3220914"/>
              <a:chOff x="3280224" y="3278611"/>
              <a:chExt cx="1275136" cy="3220914"/>
            </a:xfrm>
          </p:grpSpPr>
          <p:pic>
            <p:nvPicPr>
              <p:cNvPr id="546" name="Google Shape;546;p28"/>
              <p:cNvPicPr preferRelativeResize="0"/>
              <p:nvPr/>
            </p:nvPicPr>
            <p:blipFill rotWithShape="1">
              <a:blip r:embed="rId3">
                <a:alphaModFix/>
              </a:blip>
              <a:srcRect/>
              <a:stretch/>
            </p:blipFill>
            <p:spPr>
              <a:xfrm>
                <a:off x="3280224" y="3278611"/>
                <a:ext cx="1132688" cy="3220914"/>
              </a:xfrm>
              <a:prstGeom prst="rect">
                <a:avLst/>
              </a:prstGeom>
              <a:noFill/>
              <a:ln>
                <a:noFill/>
              </a:ln>
            </p:spPr>
          </p:pic>
          <p:pic>
            <p:nvPicPr>
              <p:cNvPr id="547" name="Google Shape;547;p28"/>
              <p:cNvPicPr preferRelativeResize="0"/>
              <p:nvPr/>
            </p:nvPicPr>
            <p:blipFill rotWithShape="1">
              <a:blip r:embed="rId4">
                <a:alphaModFix/>
              </a:blip>
              <a:srcRect/>
              <a:stretch/>
            </p:blipFill>
            <p:spPr>
              <a:xfrm rot="1261863">
                <a:off x="3938936" y="5013324"/>
                <a:ext cx="484964" cy="822642"/>
              </a:xfrm>
              <a:prstGeom prst="rect">
                <a:avLst/>
              </a:prstGeom>
              <a:noFill/>
              <a:ln>
                <a:noFill/>
              </a:ln>
            </p:spPr>
          </p:pic>
        </p:grpSp>
        <p:pic>
          <p:nvPicPr>
            <p:cNvPr id="548" name="Google Shape;548;p28"/>
            <p:cNvPicPr preferRelativeResize="0"/>
            <p:nvPr/>
          </p:nvPicPr>
          <p:blipFill rotWithShape="1">
            <a:blip r:embed="rId4">
              <a:alphaModFix/>
            </a:blip>
            <a:srcRect/>
            <a:stretch/>
          </p:blipFill>
          <p:spPr>
            <a:xfrm rot="-1195085">
              <a:off x="10907321" y="4638004"/>
              <a:ext cx="451950" cy="668318"/>
            </a:xfrm>
            <a:prstGeom prst="rect">
              <a:avLst/>
            </a:prstGeom>
            <a:noFill/>
            <a:ln>
              <a:noFill/>
            </a:ln>
          </p:spPr>
        </p:pic>
      </p:grpSp>
      <p:grpSp>
        <p:nvGrpSpPr>
          <p:cNvPr id="549" name="Google Shape;549;p28"/>
          <p:cNvGrpSpPr/>
          <p:nvPr/>
        </p:nvGrpSpPr>
        <p:grpSpPr>
          <a:xfrm>
            <a:off x="10109229" y="3370171"/>
            <a:ext cx="1275136" cy="3220914"/>
            <a:chOff x="10606045" y="3426165"/>
            <a:chExt cx="1275136" cy="3220914"/>
          </a:xfrm>
        </p:grpSpPr>
        <p:grpSp>
          <p:nvGrpSpPr>
            <p:cNvPr id="550" name="Google Shape;550;p28"/>
            <p:cNvGrpSpPr/>
            <p:nvPr/>
          </p:nvGrpSpPr>
          <p:grpSpPr>
            <a:xfrm>
              <a:off x="10606045" y="3426165"/>
              <a:ext cx="1275136" cy="3220914"/>
              <a:chOff x="3280224" y="3278611"/>
              <a:chExt cx="1275136" cy="3220914"/>
            </a:xfrm>
          </p:grpSpPr>
          <p:pic>
            <p:nvPicPr>
              <p:cNvPr id="551" name="Google Shape;551;p28"/>
              <p:cNvPicPr preferRelativeResize="0"/>
              <p:nvPr/>
            </p:nvPicPr>
            <p:blipFill rotWithShape="1">
              <a:blip r:embed="rId3">
                <a:alphaModFix/>
              </a:blip>
              <a:srcRect/>
              <a:stretch/>
            </p:blipFill>
            <p:spPr>
              <a:xfrm>
                <a:off x="3280224" y="3278611"/>
                <a:ext cx="1132688" cy="3220914"/>
              </a:xfrm>
              <a:prstGeom prst="rect">
                <a:avLst/>
              </a:prstGeom>
              <a:noFill/>
              <a:ln>
                <a:noFill/>
              </a:ln>
            </p:spPr>
          </p:pic>
          <p:pic>
            <p:nvPicPr>
              <p:cNvPr id="552" name="Google Shape;552;p28"/>
              <p:cNvPicPr preferRelativeResize="0"/>
              <p:nvPr/>
            </p:nvPicPr>
            <p:blipFill rotWithShape="1">
              <a:blip r:embed="rId4">
                <a:alphaModFix/>
              </a:blip>
              <a:srcRect/>
              <a:stretch/>
            </p:blipFill>
            <p:spPr>
              <a:xfrm rot="1261863">
                <a:off x="3938936" y="5013324"/>
                <a:ext cx="484964" cy="822642"/>
              </a:xfrm>
              <a:prstGeom prst="rect">
                <a:avLst/>
              </a:prstGeom>
              <a:noFill/>
              <a:ln>
                <a:noFill/>
              </a:ln>
            </p:spPr>
          </p:pic>
        </p:grpSp>
        <p:pic>
          <p:nvPicPr>
            <p:cNvPr id="553" name="Google Shape;553;p28"/>
            <p:cNvPicPr preferRelativeResize="0"/>
            <p:nvPr/>
          </p:nvPicPr>
          <p:blipFill rotWithShape="1">
            <a:blip r:embed="rId4">
              <a:alphaModFix/>
            </a:blip>
            <a:srcRect/>
            <a:stretch/>
          </p:blipFill>
          <p:spPr>
            <a:xfrm rot="-1195085">
              <a:off x="10907321" y="4638004"/>
              <a:ext cx="451950" cy="668318"/>
            </a:xfrm>
            <a:prstGeom prst="rect">
              <a:avLst/>
            </a:prstGeom>
            <a:noFill/>
            <a:ln>
              <a:noFill/>
            </a:ln>
          </p:spPr>
        </p:pic>
      </p:grpSp>
      <p:grpSp>
        <p:nvGrpSpPr>
          <p:cNvPr id="554" name="Google Shape;554;p28"/>
          <p:cNvGrpSpPr/>
          <p:nvPr/>
        </p:nvGrpSpPr>
        <p:grpSpPr>
          <a:xfrm>
            <a:off x="19866" y="5767628"/>
            <a:ext cx="12152268" cy="1151441"/>
            <a:chOff x="-2055784" y="5706558"/>
            <a:chExt cx="12152268" cy="1151441"/>
          </a:xfrm>
        </p:grpSpPr>
        <p:pic>
          <p:nvPicPr>
            <p:cNvPr id="555" name="Google Shape;555;p28"/>
            <p:cNvPicPr preferRelativeResize="0"/>
            <p:nvPr/>
          </p:nvPicPr>
          <p:blipFill rotWithShape="1">
            <a:blip r:embed="rId5">
              <a:alphaModFix/>
            </a:blip>
            <a:srcRect/>
            <a:stretch/>
          </p:blipFill>
          <p:spPr>
            <a:xfrm>
              <a:off x="6829155" y="5952293"/>
              <a:ext cx="3267329" cy="905706"/>
            </a:xfrm>
            <a:prstGeom prst="rect">
              <a:avLst/>
            </a:prstGeom>
            <a:noFill/>
            <a:ln>
              <a:noFill/>
            </a:ln>
          </p:spPr>
        </p:pic>
        <p:pic>
          <p:nvPicPr>
            <p:cNvPr id="556" name="Google Shape;556;p28"/>
            <p:cNvPicPr preferRelativeResize="0"/>
            <p:nvPr/>
          </p:nvPicPr>
          <p:blipFill rotWithShape="1">
            <a:blip r:embed="rId6">
              <a:alphaModFix/>
            </a:blip>
            <a:srcRect/>
            <a:stretch/>
          </p:blipFill>
          <p:spPr>
            <a:xfrm>
              <a:off x="3973398" y="5901249"/>
              <a:ext cx="3451875" cy="956750"/>
            </a:xfrm>
            <a:prstGeom prst="rect">
              <a:avLst/>
            </a:prstGeom>
            <a:noFill/>
            <a:ln>
              <a:noFill/>
            </a:ln>
          </p:spPr>
        </p:pic>
        <p:pic>
          <p:nvPicPr>
            <p:cNvPr id="557" name="Google Shape;557;p28"/>
            <p:cNvPicPr preferRelativeResize="0"/>
            <p:nvPr/>
          </p:nvPicPr>
          <p:blipFill rotWithShape="1">
            <a:blip r:embed="rId7">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558" name="Google Shape;558;p28"/>
            <p:cNvPicPr preferRelativeResize="0"/>
            <p:nvPr/>
          </p:nvPicPr>
          <p:blipFill rotWithShape="1">
            <a:blip r:embed="rId8">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559" name="Google Shape;559;p28"/>
            <p:cNvPicPr preferRelativeResize="0"/>
            <p:nvPr/>
          </p:nvPicPr>
          <p:blipFill rotWithShape="1">
            <a:blip r:embed="rId9">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560" name="Google Shape;560;p28"/>
            <p:cNvPicPr preferRelativeResize="0"/>
            <p:nvPr/>
          </p:nvPicPr>
          <p:blipFill rotWithShape="1">
            <a:blip r:embed="rId6">
              <a:alphaModFix/>
            </a:blip>
            <a:srcRect/>
            <a:stretch/>
          </p:blipFill>
          <p:spPr>
            <a:xfrm>
              <a:off x="760243" y="5901249"/>
              <a:ext cx="3451875" cy="956750"/>
            </a:xfrm>
            <a:prstGeom prst="rect">
              <a:avLst/>
            </a:prstGeom>
            <a:noFill/>
            <a:ln>
              <a:noFill/>
            </a:ln>
          </p:spPr>
        </p:pic>
        <p:pic>
          <p:nvPicPr>
            <p:cNvPr id="561" name="Google Shape;561;p28"/>
            <p:cNvPicPr preferRelativeResize="0"/>
            <p:nvPr/>
          </p:nvPicPr>
          <p:blipFill rotWithShape="1">
            <a:blip r:embed="rId6">
              <a:alphaModFix/>
            </a:blip>
            <a:srcRect/>
            <a:stretch/>
          </p:blipFill>
          <p:spPr>
            <a:xfrm flipH="1">
              <a:off x="-2055784" y="5901249"/>
              <a:ext cx="3451875" cy="956750"/>
            </a:xfrm>
            <a:prstGeom prst="rect">
              <a:avLst/>
            </a:prstGeom>
            <a:noFill/>
            <a:ln>
              <a:noFill/>
            </a:ln>
          </p:spPr>
        </p:pic>
      </p:grpSp>
      <p:grpSp>
        <p:nvGrpSpPr>
          <p:cNvPr id="562" name="Google Shape;562;p28"/>
          <p:cNvGrpSpPr/>
          <p:nvPr/>
        </p:nvGrpSpPr>
        <p:grpSpPr>
          <a:xfrm>
            <a:off x="-374900" y="3157627"/>
            <a:ext cx="3178065" cy="3575654"/>
            <a:chOff x="1889116" y="3368733"/>
            <a:chExt cx="1475004" cy="1609596"/>
          </a:xfrm>
        </p:grpSpPr>
        <p:pic>
          <p:nvPicPr>
            <p:cNvPr id="563" name="Google Shape;563;p28"/>
            <p:cNvPicPr preferRelativeResize="0"/>
            <p:nvPr/>
          </p:nvPicPr>
          <p:blipFill rotWithShape="1">
            <a:blip r:embed="rId10">
              <a:alphaModFix/>
            </a:blip>
            <a:srcRect l="12961" t="15713" r="49457" b="13997"/>
            <a:stretch/>
          </p:blipFill>
          <p:spPr>
            <a:xfrm>
              <a:off x="1889116" y="3368733"/>
              <a:ext cx="1475004" cy="1609596"/>
            </a:xfrm>
            <a:prstGeom prst="rect">
              <a:avLst/>
            </a:prstGeom>
            <a:noFill/>
            <a:ln>
              <a:noFill/>
            </a:ln>
          </p:spPr>
        </p:pic>
        <p:sp>
          <p:nvSpPr>
            <p:cNvPr id="564" name="Google Shape;564;p28"/>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38"/>
                                        </p:tgtEl>
                                        <p:attrNameLst>
                                          <p:attrName>style.visibility</p:attrName>
                                        </p:attrNameLst>
                                      </p:cBhvr>
                                      <p:to>
                                        <p:strVal val="visible"/>
                                      </p:to>
                                    </p:set>
                                    <p:anim calcmode="lin" valueType="num">
                                      <p:cBhvr additive="base">
                                        <p:cTn id="7" dur="500"/>
                                        <p:tgtEl>
                                          <p:spTgt spid="538"/>
                                        </p:tgtEl>
                                        <p:attrNameLst>
                                          <p:attrName>ppt_w</p:attrName>
                                        </p:attrNameLst>
                                      </p:cBhvr>
                                      <p:tavLst>
                                        <p:tav tm="0">
                                          <p:val>
                                            <p:strVal val="0"/>
                                          </p:val>
                                        </p:tav>
                                        <p:tav tm="100000">
                                          <p:val>
                                            <p:strVal val="#ppt_w"/>
                                          </p:val>
                                        </p:tav>
                                      </p:tavLst>
                                    </p:anim>
                                    <p:anim calcmode="lin" valueType="num">
                                      <p:cBhvr additive="base">
                                        <p:cTn id="8" dur="500"/>
                                        <p:tgtEl>
                                          <p:spTgt spid="53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37">
                                            <p:txEl>
                                              <p:pRg st="0" end="0"/>
                                            </p:txEl>
                                          </p:spTgt>
                                        </p:tgtEl>
                                        <p:attrNameLst>
                                          <p:attrName>style.visibility</p:attrName>
                                        </p:attrNameLst>
                                      </p:cBhvr>
                                      <p:to>
                                        <p:strVal val="visible"/>
                                      </p:to>
                                    </p:set>
                                    <p:animEffect transition="in" filter="fade">
                                      <p:cBhvr>
                                        <p:cTn id="13" dur="500"/>
                                        <p:tgtEl>
                                          <p:spTgt spid="53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37">
                                            <p:txEl>
                                              <p:pRg st="1" end="1"/>
                                            </p:txEl>
                                          </p:spTgt>
                                        </p:tgtEl>
                                        <p:attrNameLst>
                                          <p:attrName>style.visibility</p:attrName>
                                        </p:attrNameLst>
                                      </p:cBhvr>
                                      <p:to>
                                        <p:strVal val="visible"/>
                                      </p:to>
                                    </p:set>
                                    <p:animEffect transition="in" filter="fade">
                                      <p:cBhvr>
                                        <p:cTn id="18" dur="500"/>
                                        <p:tgtEl>
                                          <p:spTgt spid="53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37">
                                            <p:txEl>
                                              <p:pRg st="2" end="2"/>
                                            </p:txEl>
                                          </p:spTgt>
                                        </p:tgtEl>
                                        <p:attrNameLst>
                                          <p:attrName>style.visibility</p:attrName>
                                        </p:attrNameLst>
                                      </p:cBhvr>
                                      <p:to>
                                        <p:strVal val="visible"/>
                                      </p:to>
                                    </p:set>
                                    <p:animEffect transition="in" filter="fade">
                                      <p:cBhvr>
                                        <p:cTn id="23" dur="500"/>
                                        <p:tgtEl>
                                          <p:spTgt spid="53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37">
                                            <p:txEl>
                                              <p:pRg st="3" end="3"/>
                                            </p:txEl>
                                          </p:spTgt>
                                        </p:tgtEl>
                                        <p:attrNameLst>
                                          <p:attrName>style.visibility</p:attrName>
                                        </p:attrNameLst>
                                      </p:cBhvr>
                                      <p:to>
                                        <p:strVal val="visible"/>
                                      </p:to>
                                    </p:set>
                                    <p:animEffect transition="in" filter="fade">
                                      <p:cBhvr>
                                        <p:cTn id="28" dur="500"/>
                                        <p:tgtEl>
                                          <p:spTgt spid="53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562"/>
                                        </p:tgtEl>
                                        <p:attrNameLst>
                                          <p:attrName>style.visibility</p:attrName>
                                        </p:attrNameLst>
                                      </p:cBhvr>
                                      <p:to>
                                        <p:strVal val="visible"/>
                                      </p:to>
                                    </p:set>
                                    <p:anim calcmode="lin" valueType="num">
                                      <p:cBhvr additive="base">
                                        <p:cTn id="33" dur="500"/>
                                        <p:tgtEl>
                                          <p:spTgt spid="56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grpSp>
        <p:nvGrpSpPr>
          <p:cNvPr id="569" name="Google Shape;569;p29"/>
          <p:cNvGrpSpPr/>
          <p:nvPr/>
        </p:nvGrpSpPr>
        <p:grpSpPr>
          <a:xfrm>
            <a:off x="19866" y="5767628"/>
            <a:ext cx="12152268" cy="1151441"/>
            <a:chOff x="-2055784" y="5706558"/>
            <a:chExt cx="12152268" cy="1151441"/>
          </a:xfrm>
        </p:grpSpPr>
        <p:pic>
          <p:nvPicPr>
            <p:cNvPr id="570" name="Google Shape;570;p29"/>
            <p:cNvPicPr preferRelativeResize="0"/>
            <p:nvPr/>
          </p:nvPicPr>
          <p:blipFill rotWithShape="1">
            <a:blip r:embed="rId3">
              <a:alphaModFix/>
            </a:blip>
            <a:srcRect/>
            <a:stretch/>
          </p:blipFill>
          <p:spPr>
            <a:xfrm>
              <a:off x="6829155" y="5952293"/>
              <a:ext cx="3267329" cy="905706"/>
            </a:xfrm>
            <a:prstGeom prst="rect">
              <a:avLst/>
            </a:prstGeom>
            <a:noFill/>
            <a:ln>
              <a:noFill/>
            </a:ln>
          </p:spPr>
        </p:pic>
        <p:pic>
          <p:nvPicPr>
            <p:cNvPr id="571" name="Google Shape;571;p29"/>
            <p:cNvPicPr preferRelativeResize="0"/>
            <p:nvPr/>
          </p:nvPicPr>
          <p:blipFill rotWithShape="1">
            <a:blip r:embed="rId4">
              <a:alphaModFix/>
            </a:blip>
            <a:srcRect/>
            <a:stretch/>
          </p:blipFill>
          <p:spPr>
            <a:xfrm>
              <a:off x="3973398" y="5901249"/>
              <a:ext cx="3451875" cy="956750"/>
            </a:xfrm>
            <a:prstGeom prst="rect">
              <a:avLst/>
            </a:prstGeom>
            <a:noFill/>
            <a:ln>
              <a:noFill/>
            </a:ln>
          </p:spPr>
        </p:pic>
        <p:pic>
          <p:nvPicPr>
            <p:cNvPr id="572" name="Google Shape;572;p29"/>
            <p:cNvPicPr preferRelativeResize="0"/>
            <p:nvPr/>
          </p:nvPicPr>
          <p:blipFill rotWithShape="1">
            <a:blip r:embed="rId5">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573" name="Google Shape;573;p29"/>
            <p:cNvPicPr preferRelativeResize="0"/>
            <p:nvPr/>
          </p:nvPicPr>
          <p:blipFill rotWithShape="1">
            <a:blip r:embed="rId6">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574" name="Google Shape;574;p29"/>
            <p:cNvPicPr preferRelativeResize="0"/>
            <p:nvPr/>
          </p:nvPicPr>
          <p:blipFill rotWithShape="1">
            <a:blip r:embed="rId7">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575" name="Google Shape;575;p29"/>
            <p:cNvPicPr preferRelativeResize="0"/>
            <p:nvPr/>
          </p:nvPicPr>
          <p:blipFill rotWithShape="1">
            <a:blip r:embed="rId4">
              <a:alphaModFix/>
            </a:blip>
            <a:srcRect/>
            <a:stretch/>
          </p:blipFill>
          <p:spPr>
            <a:xfrm>
              <a:off x="760243" y="5901249"/>
              <a:ext cx="3451875" cy="956750"/>
            </a:xfrm>
            <a:prstGeom prst="rect">
              <a:avLst/>
            </a:prstGeom>
            <a:noFill/>
            <a:ln>
              <a:noFill/>
            </a:ln>
          </p:spPr>
        </p:pic>
        <p:pic>
          <p:nvPicPr>
            <p:cNvPr id="576" name="Google Shape;576;p29"/>
            <p:cNvPicPr preferRelativeResize="0"/>
            <p:nvPr/>
          </p:nvPicPr>
          <p:blipFill rotWithShape="1">
            <a:blip r:embed="rId4">
              <a:alphaModFix/>
            </a:blip>
            <a:srcRect/>
            <a:stretch/>
          </p:blipFill>
          <p:spPr>
            <a:xfrm flipH="1">
              <a:off x="-2055784" y="5901249"/>
              <a:ext cx="3451875" cy="956750"/>
            </a:xfrm>
            <a:prstGeom prst="rect">
              <a:avLst/>
            </a:prstGeom>
            <a:noFill/>
            <a:ln>
              <a:noFill/>
            </a:ln>
          </p:spPr>
        </p:pic>
      </p:grpSp>
      <p:sp>
        <p:nvSpPr>
          <p:cNvPr id="577" name="Google Shape;577;p29"/>
          <p:cNvSpPr/>
          <p:nvPr/>
        </p:nvSpPr>
        <p:spPr>
          <a:xfrm>
            <a:off x="109008" y="814859"/>
            <a:ext cx="11973984" cy="5771028"/>
          </a:xfrm>
          <a:prstGeom prst="roundRect">
            <a:avLst>
              <a:gd name="adj" fmla="val 16667"/>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8" name="Google Shape;578;p29"/>
          <p:cNvSpPr txBox="1"/>
          <p:nvPr/>
        </p:nvSpPr>
        <p:spPr>
          <a:xfrm>
            <a:off x="215900" y="1298287"/>
            <a:ext cx="11867092" cy="5191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C55A11"/>
                </a:solidFill>
                <a:latin typeface="Times New Roman"/>
                <a:ea typeface="Times New Roman"/>
                <a:cs typeface="Times New Roman"/>
                <a:sym typeface="Times New Roman"/>
              </a:rPr>
              <a:t>a. Trước Cách mạng</a:t>
            </a:r>
            <a:r>
              <a:rPr lang="en-US" sz="2800" b="1">
                <a:solidFill>
                  <a:srgbClr val="C55A11"/>
                </a:solidFill>
                <a:latin typeface="Arial"/>
                <a:ea typeface="Arial"/>
                <a:cs typeface="Arial"/>
                <a:sym typeface="Arial"/>
              </a:rPr>
              <a:t>:</a:t>
            </a:r>
            <a:endParaRPr/>
          </a:p>
        </p:txBody>
      </p:sp>
      <p:sp>
        <p:nvSpPr>
          <p:cNvPr id="579" name="Google Shape;579;p29"/>
          <p:cNvSpPr txBox="1"/>
          <p:nvPr/>
        </p:nvSpPr>
        <p:spPr>
          <a:xfrm>
            <a:off x="215900" y="1879466"/>
            <a:ext cx="118670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2060"/>
                </a:solidFill>
                <a:latin typeface="Arial"/>
                <a:ea typeface="Arial"/>
                <a:cs typeface="Arial"/>
                <a:sym typeface="Arial"/>
              </a:rPr>
              <a:t>  </a:t>
            </a:r>
            <a:r>
              <a:rPr lang="en-US" sz="2800" b="1">
                <a:solidFill>
                  <a:srgbClr val="002060"/>
                </a:solidFill>
                <a:latin typeface="Times New Roman"/>
                <a:ea typeface="Times New Roman"/>
                <a:cs typeface="Times New Roman"/>
                <a:sym typeface="Times New Roman"/>
              </a:rPr>
              <a:t>- Năm 1943, ông Thiện đã ủng hộ quỹ Đảng 3 vạn đồng Đông Dương.</a:t>
            </a:r>
            <a:endParaRPr/>
          </a:p>
        </p:txBody>
      </p:sp>
      <p:sp>
        <p:nvSpPr>
          <p:cNvPr id="580" name="Google Shape;580;p29"/>
          <p:cNvSpPr txBox="1"/>
          <p:nvPr/>
        </p:nvSpPr>
        <p:spPr>
          <a:xfrm>
            <a:off x="215900" y="2464752"/>
            <a:ext cx="11867092" cy="5191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C55A11"/>
                </a:solidFill>
                <a:latin typeface="Times New Roman"/>
                <a:ea typeface="Times New Roman"/>
                <a:cs typeface="Times New Roman"/>
                <a:sym typeface="Times New Roman"/>
              </a:rPr>
              <a:t>b. Khi Cách mạng thành công:</a:t>
            </a:r>
            <a:endParaRPr/>
          </a:p>
        </p:txBody>
      </p:sp>
      <p:sp>
        <p:nvSpPr>
          <p:cNvPr id="581" name="Google Shape;581;p29"/>
          <p:cNvSpPr txBox="1"/>
          <p:nvPr/>
        </p:nvSpPr>
        <p:spPr>
          <a:xfrm>
            <a:off x="215900" y="3045930"/>
            <a:ext cx="11867092"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2060"/>
                </a:solidFill>
                <a:latin typeface="Arial"/>
                <a:ea typeface="Arial"/>
                <a:cs typeface="Arial"/>
                <a:sym typeface="Arial"/>
              </a:rPr>
              <a:t>  </a:t>
            </a:r>
            <a:r>
              <a:rPr lang="en-US" sz="2800" b="1">
                <a:solidFill>
                  <a:srgbClr val="002060"/>
                </a:solidFill>
                <a:latin typeface="Times New Roman"/>
                <a:ea typeface="Times New Roman"/>
                <a:cs typeface="Times New Roman"/>
                <a:sym typeface="Times New Roman"/>
              </a:rPr>
              <a:t>- Năm 1945, trong tuần lễ Vàng, ông đã ủng hộ chính phủ 64 lạng vàng, góp vào Quỹ Độc lập Trung ương 10 vạn đồng Đông Dương.</a:t>
            </a:r>
            <a:endParaRPr/>
          </a:p>
        </p:txBody>
      </p:sp>
      <p:sp>
        <p:nvSpPr>
          <p:cNvPr id="582" name="Google Shape;582;p29"/>
          <p:cNvSpPr txBox="1"/>
          <p:nvPr/>
        </p:nvSpPr>
        <p:spPr>
          <a:xfrm>
            <a:off x="215900" y="4062103"/>
            <a:ext cx="11867092" cy="5191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C55A11"/>
                </a:solidFill>
                <a:latin typeface="Times New Roman"/>
                <a:ea typeface="Times New Roman"/>
                <a:cs typeface="Times New Roman"/>
                <a:sym typeface="Times New Roman"/>
              </a:rPr>
              <a:t>c. Trong kháng chiến chống thực dân Pháp:</a:t>
            </a:r>
            <a:endParaRPr/>
          </a:p>
        </p:txBody>
      </p:sp>
      <p:sp>
        <p:nvSpPr>
          <p:cNvPr id="583" name="Google Shape;583;p29"/>
          <p:cNvSpPr txBox="1"/>
          <p:nvPr/>
        </p:nvSpPr>
        <p:spPr>
          <a:xfrm>
            <a:off x="215900" y="4643281"/>
            <a:ext cx="118670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2060"/>
                </a:solidFill>
                <a:latin typeface="Times New Roman"/>
                <a:ea typeface="Times New Roman"/>
                <a:cs typeface="Times New Roman"/>
                <a:sym typeface="Times New Roman"/>
              </a:rPr>
              <a:t>  - Gia đình ông ủng hộ cán bộ, bộ đội Khu II hàng trăm tấn thóc.</a:t>
            </a:r>
            <a:endParaRPr/>
          </a:p>
        </p:txBody>
      </p:sp>
      <p:sp>
        <p:nvSpPr>
          <p:cNvPr id="584" name="Google Shape;584;p29"/>
          <p:cNvSpPr txBox="1"/>
          <p:nvPr/>
        </p:nvSpPr>
        <p:spPr>
          <a:xfrm>
            <a:off x="215900" y="5228567"/>
            <a:ext cx="11867092" cy="5191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C55A11"/>
                </a:solidFill>
                <a:latin typeface="Times New Roman"/>
                <a:ea typeface="Times New Roman"/>
                <a:cs typeface="Times New Roman"/>
                <a:sym typeface="Times New Roman"/>
              </a:rPr>
              <a:t>d. Sau khi hòa bình lập lại:</a:t>
            </a:r>
            <a:endParaRPr/>
          </a:p>
        </p:txBody>
      </p:sp>
      <p:sp>
        <p:nvSpPr>
          <p:cNvPr id="585" name="Google Shape;585;p29"/>
          <p:cNvSpPr txBox="1"/>
          <p:nvPr/>
        </p:nvSpPr>
        <p:spPr>
          <a:xfrm>
            <a:off x="453267" y="5853402"/>
            <a:ext cx="11471522" cy="585283"/>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None/>
            </a:pPr>
            <a:r>
              <a:rPr lang="en-US" sz="3200" b="1">
                <a:solidFill>
                  <a:srgbClr val="002060"/>
                </a:solidFill>
                <a:latin typeface="Times New Roman"/>
                <a:ea typeface="Times New Roman"/>
                <a:cs typeface="Times New Roman"/>
                <a:sym typeface="Times New Roman"/>
              </a:rPr>
              <a:t>- Ông hiến toàn bộ đồn điền Chi Nê cho Nhà nước.</a:t>
            </a:r>
            <a:endParaRPr/>
          </a:p>
        </p:txBody>
      </p:sp>
      <p:sp>
        <p:nvSpPr>
          <p:cNvPr id="586" name="Google Shape;586;p29"/>
          <p:cNvSpPr/>
          <p:nvPr/>
        </p:nvSpPr>
        <p:spPr>
          <a:xfrm>
            <a:off x="1002441" y="174171"/>
            <a:ext cx="10187119" cy="1153144"/>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342900" marR="0" lvl="0" indent="-342900" algn="just" rtl="0">
              <a:spcBef>
                <a:spcPts val="0"/>
              </a:spcBef>
              <a:spcAft>
                <a:spcPts val="0"/>
              </a:spcAft>
              <a:buNone/>
            </a:pPr>
            <a:r>
              <a:rPr lang="en-US" sz="4000" b="1">
                <a:solidFill>
                  <a:srgbClr val="548135"/>
                </a:solidFill>
                <a:latin typeface="Arial"/>
                <a:ea typeface="Arial"/>
                <a:cs typeface="Arial"/>
                <a:sym typeface="Arial"/>
              </a:rPr>
              <a:t>1. Kể lại những đóng góp to lớn của ông Thiện qua các thời kì:</a:t>
            </a:r>
            <a:endParaRPr/>
          </a:p>
        </p:txBody>
      </p:sp>
      <p:pic>
        <p:nvPicPr>
          <p:cNvPr id="587" name="Google Shape;587;p29">
            <a:hlinkClick r:id="rId8" action="ppaction://hlinksldjump"/>
          </p:cNvPr>
          <p:cNvPicPr preferRelativeResize="0"/>
          <p:nvPr/>
        </p:nvPicPr>
        <p:blipFill rotWithShape="1">
          <a:blip r:embed="rId9">
            <a:alphaModFix/>
          </a:blip>
          <a:srcRect/>
          <a:stretch/>
        </p:blipFill>
        <p:spPr>
          <a:xfrm flipH="1">
            <a:off x="10998461" y="114731"/>
            <a:ext cx="1193539" cy="978573"/>
          </a:xfrm>
          <a:prstGeom prst="rect">
            <a:avLst/>
          </a:prstGeom>
          <a:noFill/>
          <a:ln>
            <a:noFill/>
          </a:ln>
        </p:spPr>
      </p:pic>
      <p:grpSp>
        <p:nvGrpSpPr>
          <p:cNvPr id="588" name="Google Shape;588;p29"/>
          <p:cNvGrpSpPr/>
          <p:nvPr/>
        </p:nvGrpSpPr>
        <p:grpSpPr>
          <a:xfrm>
            <a:off x="10617722" y="4065101"/>
            <a:ext cx="1275136" cy="3220914"/>
            <a:chOff x="10606045" y="3426165"/>
            <a:chExt cx="1275136" cy="3220914"/>
          </a:xfrm>
        </p:grpSpPr>
        <p:grpSp>
          <p:nvGrpSpPr>
            <p:cNvPr id="589" name="Google Shape;589;p29"/>
            <p:cNvGrpSpPr/>
            <p:nvPr/>
          </p:nvGrpSpPr>
          <p:grpSpPr>
            <a:xfrm>
              <a:off x="10606045" y="3426165"/>
              <a:ext cx="1275136" cy="3220914"/>
              <a:chOff x="3280224" y="3278611"/>
              <a:chExt cx="1275136" cy="3220914"/>
            </a:xfrm>
          </p:grpSpPr>
          <p:pic>
            <p:nvPicPr>
              <p:cNvPr id="590" name="Google Shape;590;p29"/>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591" name="Google Shape;591;p29"/>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592" name="Google Shape;592;p29"/>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grpSp>
        <p:nvGrpSpPr>
          <p:cNvPr id="593" name="Google Shape;593;p29"/>
          <p:cNvGrpSpPr/>
          <p:nvPr/>
        </p:nvGrpSpPr>
        <p:grpSpPr>
          <a:xfrm>
            <a:off x="11163731" y="3522355"/>
            <a:ext cx="1275136" cy="3220914"/>
            <a:chOff x="10606045" y="3426165"/>
            <a:chExt cx="1275136" cy="3220914"/>
          </a:xfrm>
        </p:grpSpPr>
        <p:grpSp>
          <p:nvGrpSpPr>
            <p:cNvPr id="594" name="Google Shape;594;p29"/>
            <p:cNvGrpSpPr/>
            <p:nvPr/>
          </p:nvGrpSpPr>
          <p:grpSpPr>
            <a:xfrm>
              <a:off x="10606045" y="3426165"/>
              <a:ext cx="1275136" cy="3220914"/>
              <a:chOff x="3280224" y="3278611"/>
              <a:chExt cx="1275136" cy="3220914"/>
            </a:xfrm>
          </p:grpSpPr>
          <p:pic>
            <p:nvPicPr>
              <p:cNvPr id="595" name="Google Shape;595;p29"/>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596" name="Google Shape;596;p29"/>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597" name="Google Shape;597;p29"/>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grpSp>
        <p:nvGrpSpPr>
          <p:cNvPr id="598" name="Google Shape;598;p29"/>
          <p:cNvGrpSpPr/>
          <p:nvPr/>
        </p:nvGrpSpPr>
        <p:grpSpPr>
          <a:xfrm>
            <a:off x="10109229" y="3734899"/>
            <a:ext cx="1275136" cy="3220914"/>
            <a:chOff x="10606045" y="3426165"/>
            <a:chExt cx="1275136" cy="3220914"/>
          </a:xfrm>
        </p:grpSpPr>
        <p:grpSp>
          <p:nvGrpSpPr>
            <p:cNvPr id="599" name="Google Shape;599;p29"/>
            <p:cNvGrpSpPr/>
            <p:nvPr/>
          </p:nvGrpSpPr>
          <p:grpSpPr>
            <a:xfrm>
              <a:off x="10606045" y="3426165"/>
              <a:ext cx="1275136" cy="3220914"/>
              <a:chOff x="3280224" y="3278611"/>
              <a:chExt cx="1275136" cy="3220914"/>
            </a:xfrm>
          </p:grpSpPr>
          <p:pic>
            <p:nvPicPr>
              <p:cNvPr id="600" name="Google Shape;600;p29"/>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601" name="Google Shape;601;p29"/>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602" name="Google Shape;602;p29"/>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78"/>
                                        </p:tgtEl>
                                        <p:attrNameLst>
                                          <p:attrName>style.visibility</p:attrName>
                                        </p:attrNameLst>
                                      </p:cBhvr>
                                      <p:to>
                                        <p:strVal val="visible"/>
                                      </p:to>
                                    </p:set>
                                    <p:anim calcmode="lin" valueType="num">
                                      <p:cBhvr additive="base">
                                        <p:cTn id="7" dur="500"/>
                                        <p:tgtEl>
                                          <p:spTgt spid="578"/>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9"/>
                                        </p:tgtEl>
                                        <p:attrNameLst>
                                          <p:attrName>style.visibility</p:attrName>
                                        </p:attrNameLst>
                                      </p:cBhvr>
                                      <p:to>
                                        <p:strVal val="visible"/>
                                      </p:to>
                                    </p:set>
                                    <p:animEffect transition="in" filter="fade">
                                      <p:cBhvr>
                                        <p:cTn id="12" dur="500"/>
                                        <p:tgtEl>
                                          <p:spTgt spid="57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80"/>
                                        </p:tgtEl>
                                        <p:attrNameLst>
                                          <p:attrName>style.visibility</p:attrName>
                                        </p:attrNameLst>
                                      </p:cBhvr>
                                      <p:to>
                                        <p:strVal val="visible"/>
                                      </p:to>
                                    </p:set>
                                    <p:anim calcmode="lin" valueType="num">
                                      <p:cBhvr additive="base">
                                        <p:cTn id="17" dur="500"/>
                                        <p:tgtEl>
                                          <p:spTgt spid="580"/>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1"/>
                                        </p:tgtEl>
                                        <p:attrNameLst>
                                          <p:attrName>style.visibility</p:attrName>
                                        </p:attrNameLst>
                                      </p:cBhvr>
                                      <p:to>
                                        <p:strVal val="visible"/>
                                      </p:to>
                                    </p:set>
                                    <p:animEffect transition="in" filter="fade">
                                      <p:cBhvr>
                                        <p:cTn id="22" dur="500"/>
                                        <p:tgtEl>
                                          <p:spTgt spid="58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582"/>
                                        </p:tgtEl>
                                        <p:attrNameLst>
                                          <p:attrName>style.visibility</p:attrName>
                                        </p:attrNameLst>
                                      </p:cBhvr>
                                      <p:to>
                                        <p:strVal val="visible"/>
                                      </p:to>
                                    </p:set>
                                    <p:anim calcmode="lin" valueType="num">
                                      <p:cBhvr additive="base">
                                        <p:cTn id="27" dur="500"/>
                                        <p:tgtEl>
                                          <p:spTgt spid="582"/>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83"/>
                                        </p:tgtEl>
                                        <p:attrNameLst>
                                          <p:attrName>style.visibility</p:attrName>
                                        </p:attrNameLst>
                                      </p:cBhvr>
                                      <p:to>
                                        <p:strVal val="visible"/>
                                      </p:to>
                                    </p:set>
                                    <p:animEffect transition="in" filter="fade">
                                      <p:cBhvr>
                                        <p:cTn id="32" dur="500"/>
                                        <p:tgtEl>
                                          <p:spTgt spid="583"/>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584"/>
                                        </p:tgtEl>
                                        <p:attrNameLst>
                                          <p:attrName>style.visibility</p:attrName>
                                        </p:attrNameLst>
                                      </p:cBhvr>
                                      <p:to>
                                        <p:strVal val="visible"/>
                                      </p:to>
                                    </p:set>
                                    <p:anim calcmode="lin" valueType="num">
                                      <p:cBhvr additive="base">
                                        <p:cTn id="37" dur="500"/>
                                        <p:tgtEl>
                                          <p:spTgt spid="584"/>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85"/>
                                        </p:tgtEl>
                                        <p:attrNameLst>
                                          <p:attrName>style.visibility</p:attrName>
                                        </p:attrNameLst>
                                      </p:cBhvr>
                                      <p:to>
                                        <p:strVal val="visible"/>
                                      </p:to>
                                    </p:set>
                                    <p:animEffect transition="in" filter="fade">
                                      <p:cBhvr>
                                        <p:cTn id="42" dur="500"/>
                                        <p:tgtEl>
                                          <p:spTgt spid="5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0"/>
          <p:cNvSpPr/>
          <p:nvPr/>
        </p:nvSpPr>
        <p:spPr>
          <a:xfrm>
            <a:off x="109008" y="1281396"/>
            <a:ext cx="11973984" cy="4191440"/>
          </a:xfrm>
          <a:prstGeom prst="round2DiagRect">
            <a:avLst>
              <a:gd name="adj1" fmla="val 16667"/>
              <a:gd name="adj2" fmla="val 0"/>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8" name="Google Shape;608;p30"/>
          <p:cNvSpPr txBox="1"/>
          <p:nvPr/>
        </p:nvSpPr>
        <p:spPr>
          <a:xfrm>
            <a:off x="513230" y="2002222"/>
            <a:ext cx="11177752" cy="23083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600">
                <a:solidFill>
                  <a:srgbClr val="002060"/>
                </a:solidFill>
                <a:latin typeface="Times New Roman"/>
                <a:ea typeface="Times New Roman"/>
                <a:cs typeface="Times New Roman"/>
                <a:sym typeface="Times New Roman"/>
              </a:rPr>
              <a:t>Việc làm của ông Thiện cho thấy ông là một công dân yêu nước, có tấm lòng vì đại nghĩa, sẵn sàng hiến tặng số tài sản rất lớn của mình cho Cách mạng vì mong muốn được góp sức mình vào sự nghiệp chung.</a:t>
            </a:r>
            <a:endParaRPr/>
          </a:p>
        </p:txBody>
      </p:sp>
      <p:sp>
        <p:nvSpPr>
          <p:cNvPr id="609" name="Google Shape;609;p30"/>
          <p:cNvSpPr/>
          <p:nvPr/>
        </p:nvSpPr>
        <p:spPr>
          <a:xfrm>
            <a:off x="1002441" y="843486"/>
            <a:ext cx="10810618" cy="1048701"/>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342900" marR="0" lvl="0" indent="-342900" algn="just" rtl="0">
              <a:spcBef>
                <a:spcPts val="0"/>
              </a:spcBef>
              <a:spcAft>
                <a:spcPts val="0"/>
              </a:spcAft>
              <a:buNone/>
            </a:pPr>
            <a:r>
              <a:rPr lang="en-US" sz="4000" b="1">
                <a:solidFill>
                  <a:srgbClr val="548135"/>
                </a:solidFill>
                <a:latin typeface="Arial"/>
                <a:ea typeface="Arial"/>
                <a:cs typeface="Arial"/>
                <a:sym typeface="Arial"/>
              </a:rPr>
              <a:t>2. Việc làm của ông Thiện thể hiện những phẩm chất gì?</a:t>
            </a:r>
            <a:endParaRPr/>
          </a:p>
        </p:txBody>
      </p:sp>
      <p:grpSp>
        <p:nvGrpSpPr>
          <p:cNvPr id="610" name="Google Shape;610;p30"/>
          <p:cNvGrpSpPr/>
          <p:nvPr/>
        </p:nvGrpSpPr>
        <p:grpSpPr>
          <a:xfrm>
            <a:off x="19866" y="5706559"/>
            <a:ext cx="12152268" cy="1151441"/>
            <a:chOff x="-2055784" y="5706558"/>
            <a:chExt cx="12152268" cy="1151441"/>
          </a:xfrm>
        </p:grpSpPr>
        <p:pic>
          <p:nvPicPr>
            <p:cNvPr id="611" name="Google Shape;611;p30"/>
            <p:cNvPicPr preferRelativeResize="0"/>
            <p:nvPr/>
          </p:nvPicPr>
          <p:blipFill rotWithShape="1">
            <a:blip r:embed="rId3">
              <a:alphaModFix/>
            </a:blip>
            <a:srcRect/>
            <a:stretch/>
          </p:blipFill>
          <p:spPr>
            <a:xfrm>
              <a:off x="6829155" y="5952293"/>
              <a:ext cx="3267329" cy="905706"/>
            </a:xfrm>
            <a:prstGeom prst="rect">
              <a:avLst/>
            </a:prstGeom>
            <a:noFill/>
            <a:ln>
              <a:noFill/>
            </a:ln>
          </p:spPr>
        </p:pic>
        <p:pic>
          <p:nvPicPr>
            <p:cNvPr id="612" name="Google Shape;612;p30"/>
            <p:cNvPicPr preferRelativeResize="0"/>
            <p:nvPr/>
          </p:nvPicPr>
          <p:blipFill rotWithShape="1">
            <a:blip r:embed="rId4">
              <a:alphaModFix/>
            </a:blip>
            <a:srcRect/>
            <a:stretch/>
          </p:blipFill>
          <p:spPr>
            <a:xfrm>
              <a:off x="3973398" y="5901249"/>
              <a:ext cx="3451875" cy="956750"/>
            </a:xfrm>
            <a:prstGeom prst="rect">
              <a:avLst/>
            </a:prstGeom>
            <a:noFill/>
            <a:ln>
              <a:noFill/>
            </a:ln>
          </p:spPr>
        </p:pic>
        <p:pic>
          <p:nvPicPr>
            <p:cNvPr id="613" name="Google Shape;613;p30"/>
            <p:cNvPicPr preferRelativeResize="0"/>
            <p:nvPr/>
          </p:nvPicPr>
          <p:blipFill rotWithShape="1">
            <a:blip r:embed="rId5">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614" name="Google Shape;614;p30"/>
            <p:cNvPicPr preferRelativeResize="0"/>
            <p:nvPr/>
          </p:nvPicPr>
          <p:blipFill rotWithShape="1">
            <a:blip r:embed="rId6">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615" name="Google Shape;615;p30"/>
            <p:cNvPicPr preferRelativeResize="0"/>
            <p:nvPr/>
          </p:nvPicPr>
          <p:blipFill rotWithShape="1">
            <a:blip r:embed="rId7">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616" name="Google Shape;616;p30"/>
            <p:cNvPicPr preferRelativeResize="0"/>
            <p:nvPr/>
          </p:nvPicPr>
          <p:blipFill rotWithShape="1">
            <a:blip r:embed="rId4">
              <a:alphaModFix/>
            </a:blip>
            <a:srcRect/>
            <a:stretch/>
          </p:blipFill>
          <p:spPr>
            <a:xfrm>
              <a:off x="760243" y="5901249"/>
              <a:ext cx="3451875" cy="956750"/>
            </a:xfrm>
            <a:prstGeom prst="rect">
              <a:avLst/>
            </a:prstGeom>
            <a:noFill/>
            <a:ln>
              <a:noFill/>
            </a:ln>
          </p:spPr>
        </p:pic>
        <p:pic>
          <p:nvPicPr>
            <p:cNvPr id="617" name="Google Shape;617;p30"/>
            <p:cNvPicPr preferRelativeResize="0"/>
            <p:nvPr/>
          </p:nvPicPr>
          <p:blipFill rotWithShape="1">
            <a:blip r:embed="rId4">
              <a:alphaModFix/>
            </a:blip>
            <a:srcRect/>
            <a:stretch/>
          </p:blipFill>
          <p:spPr>
            <a:xfrm flipH="1">
              <a:off x="-2055784" y="5901249"/>
              <a:ext cx="3451875" cy="956750"/>
            </a:xfrm>
            <a:prstGeom prst="rect">
              <a:avLst/>
            </a:prstGeom>
            <a:noFill/>
            <a:ln>
              <a:noFill/>
            </a:ln>
          </p:spPr>
        </p:pic>
      </p:grpSp>
      <p:pic>
        <p:nvPicPr>
          <p:cNvPr id="618" name="Google Shape;618;p30">
            <a:hlinkClick r:id="rId8" action="ppaction://hlinksldjump"/>
          </p:cNvPr>
          <p:cNvPicPr preferRelativeResize="0"/>
          <p:nvPr/>
        </p:nvPicPr>
        <p:blipFill rotWithShape="1">
          <a:blip r:embed="rId9">
            <a:alphaModFix/>
          </a:blip>
          <a:srcRect/>
          <a:stretch/>
        </p:blipFill>
        <p:spPr>
          <a:xfrm flipH="1">
            <a:off x="10998461" y="114731"/>
            <a:ext cx="1193539" cy="978573"/>
          </a:xfrm>
          <a:prstGeom prst="rect">
            <a:avLst/>
          </a:prstGeom>
          <a:noFill/>
          <a:ln>
            <a:noFill/>
          </a:ln>
        </p:spPr>
      </p:pic>
      <p:grpSp>
        <p:nvGrpSpPr>
          <p:cNvPr id="619" name="Google Shape;619;p30"/>
          <p:cNvGrpSpPr/>
          <p:nvPr/>
        </p:nvGrpSpPr>
        <p:grpSpPr>
          <a:xfrm>
            <a:off x="10617722" y="3700373"/>
            <a:ext cx="1275136" cy="3220914"/>
            <a:chOff x="10606045" y="3426165"/>
            <a:chExt cx="1275136" cy="3220914"/>
          </a:xfrm>
        </p:grpSpPr>
        <p:grpSp>
          <p:nvGrpSpPr>
            <p:cNvPr id="620" name="Google Shape;620;p30"/>
            <p:cNvGrpSpPr/>
            <p:nvPr/>
          </p:nvGrpSpPr>
          <p:grpSpPr>
            <a:xfrm>
              <a:off x="10606045" y="3426165"/>
              <a:ext cx="1275136" cy="3220914"/>
              <a:chOff x="3280224" y="3278611"/>
              <a:chExt cx="1275136" cy="3220914"/>
            </a:xfrm>
          </p:grpSpPr>
          <p:pic>
            <p:nvPicPr>
              <p:cNvPr id="621" name="Google Shape;621;p30"/>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622" name="Google Shape;622;p30"/>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623" name="Google Shape;623;p30"/>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grpSp>
        <p:nvGrpSpPr>
          <p:cNvPr id="624" name="Google Shape;624;p30"/>
          <p:cNvGrpSpPr/>
          <p:nvPr/>
        </p:nvGrpSpPr>
        <p:grpSpPr>
          <a:xfrm>
            <a:off x="11163731" y="3157627"/>
            <a:ext cx="1275136" cy="3220914"/>
            <a:chOff x="10606045" y="3426165"/>
            <a:chExt cx="1275136" cy="3220914"/>
          </a:xfrm>
        </p:grpSpPr>
        <p:grpSp>
          <p:nvGrpSpPr>
            <p:cNvPr id="625" name="Google Shape;625;p30"/>
            <p:cNvGrpSpPr/>
            <p:nvPr/>
          </p:nvGrpSpPr>
          <p:grpSpPr>
            <a:xfrm>
              <a:off x="10606045" y="3426165"/>
              <a:ext cx="1275136" cy="3220914"/>
              <a:chOff x="3280224" y="3278611"/>
              <a:chExt cx="1275136" cy="3220914"/>
            </a:xfrm>
          </p:grpSpPr>
          <p:pic>
            <p:nvPicPr>
              <p:cNvPr id="626" name="Google Shape;626;p30"/>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627" name="Google Shape;627;p30"/>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628" name="Google Shape;628;p30"/>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grpSp>
        <p:nvGrpSpPr>
          <p:cNvPr id="629" name="Google Shape;629;p30"/>
          <p:cNvGrpSpPr/>
          <p:nvPr/>
        </p:nvGrpSpPr>
        <p:grpSpPr>
          <a:xfrm>
            <a:off x="10109229" y="3408271"/>
            <a:ext cx="1275136" cy="3220914"/>
            <a:chOff x="10606045" y="3426165"/>
            <a:chExt cx="1275136" cy="3220914"/>
          </a:xfrm>
        </p:grpSpPr>
        <p:grpSp>
          <p:nvGrpSpPr>
            <p:cNvPr id="630" name="Google Shape;630;p30"/>
            <p:cNvGrpSpPr/>
            <p:nvPr/>
          </p:nvGrpSpPr>
          <p:grpSpPr>
            <a:xfrm>
              <a:off x="10606045" y="3426165"/>
              <a:ext cx="1275136" cy="3220914"/>
              <a:chOff x="3280224" y="3278611"/>
              <a:chExt cx="1275136" cy="3220914"/>
            </a:xfrm>
          </p:grpSpPr>
          <p:pic>
            <p:nvPicPr>
              <p:cNvPr id="631" name="Google Shape;631;p30"/>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632" name="Google Shape;632;p30"/>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633" name="Google Shape;633;p30"/>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8"/>
                                        </p:tgtEl>
                                        <p:attrNameLst>
                                          <p:attrName>style.visibility</p:attrName>
                                        </p:attrNameLst>
                                      </p:cBhvr>
                                      <p:to>
                                        <p:strVal val="visible"/>
                                      </p:to>
                                    </p:set>
                                    <p:animEffect transition="in" filter="fade">
                                      <p:cBhvr>
                                        <p:cTn id="7" dur="1000"/>
                                        <p:tgtEl>
                                          <p:spTgt spid="61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609"/>
                                        </p:tgtEl>
                                        <p:attrNameLst>
                                          <p:attrName>style.visibility</p:attrName>
                                        </p:attrNameLst>
                                      </p:cBhvr>
                                      <p:to>
                                        <p:strVal val="visible"/>
                                      </p:to>
                                    </p:set>
                                    <p:anim calcmode="lin" valueType="num">
                                      <p:cBhvr additive="base">
                                        <p:cTn id="12" dur="500"/>
                                        <p:tgtEl>
                                          <p:spTgt spid="609"/>
                                        </p:tgtEl>
                                        <p:attrNameLst>
                                          <p:attrName>ppt_w</p:attrName>
                                        </p:attrNameLst>
                                      </p:cBhvr>
                                      <p:tavLst>
                                        <p:tav tm="0">
                                          <p:val>
                                            <p:strVal val="0"/>
                                          </p:val>
                                        </p:tav>
                                        <p:tav tm="100000">
                                          <p:val>
                                            <p:strVal val="#ppt_w"/>
                                          </p:val>
                                        </p:tav>
                                      </p:tavLst>
                                    </p:anim>
                                    <p:anim calcmode="lin" valueType="num">
                                      <p:cBhvr additive="base">
                                        <p:cTn id="13" dur="500"/>
                                        <p:tgtEl>
                                          <p:spTgt spid="609"/>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08"/>
                                        </p:tgtEl>
                                        <p:attrNameLst>
                                          <p:attrName>style.visibility</p:attrName>
                                        </p:attrNameLst>
                                      </p:cBhvr>
                                      <p:to>
                                        <p:strVal val="visible"/>
                                      </p:to>
                                    </p:set>
                                    <p:animEffect transition="in" filter="fade">
                                      <p:cBhvr>
                                        <p:cTn id="18" dur="1000"/>
                                        <p:tgtEl>
                                          <p:spTgt spid="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p:cNvPicPr preferRelativeResize="0"/>
          <p:nvPr/>
        </p:nvPicPr>
        <p:blipFill rotWithShape="1">
          <a:blip r:embed="rId3">
            <a:alphaModFix/>
          </a:blip>
          <a:srcRect/>
          <a:stretch/>
        </p:blipFill>
        <p:spPr>
          <a:xfrm>
            <a:off x="108538" y="114731"/>
            <a:ext cx="1193539" cy="978573"/>
          </a:xfrm>
          <a:prstGeom prst="rect">
            <a:avLst/>
          </a:prstGeom>
          <a:noFill/>
          <a:ln>
            <a:noFill/>
          </a:ln>
        </p:spPr>
      </p:pic>
      <p:sp>
        <p:nvSpPr>
          <p:cNvPr id="117" name="Google Shape;117;p3"/>
          <p:cNvSpPr txBox="1"/>
          <p:nvPr/>
        </p:nvSpPr>
        <p:spPr>
          <a:xfrm>
            <a:off x="2291960" y="508286"/>
            <a:ext cx="8514979" cy="156966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9600" b="1" dirty="0" err="1">
                <a:solidFill>
                  <a:srgbClr val="F5AE16"/>
                </a:solidFill>
                <a:latin typeface="Arial"/>
                <a:ea typeface="Arial"/>
                <a:cs typeface="Arial"/>
                <a:sym typeface="Arial"/>
              </a:rPr>
              <a:t>Trồng</a:t>
            </a:r>
            <a:r>
              <a:rPr lang="en-US" sz="9600" b="1" dirty="0">
                <a:solidFill>
                  <a:srgbClr val="F5AE16"/>
                </a:solidFill>
                <a:latin typeface="Arial"/>
                <a:ea typeface="Arial"/>
                <a:cs typeface="Arial"/>
                <a:sym typeface="Arial"/>
              </a:rPr>
              <a:t> </a:t>
            </a:r>
            <a:r>
              <a:rPr lang="en-US" sz="9600" b="1" dirty="0" err="1">
                <a:solidFill>
                  <a:srgbClr val="F5AE16"/>
                </a:solidFill>
                <a:latin typeface="Arial"/>
                <a:ea typeface="Arial"/>
                <a:cs typeface="Arial"/>
                <a:sym typeface="Arial"/>
              </a:rPr>
              <a:t>bắp</a:t>
            </a:r>
            <a:endParaRPr dirty="0"/>
          </a:p>
        </p:txBody>
      </p:sp>
      <p:pic>
        <p:nvPicPr>
          <p:cNvPr id="118" name="Google Shape;118;p3"/>
          <p:cNvPicPr preferRelativeResize="0"/>
          <p:nvPr/>
        </p:nvPicPr>
        <p:blipFill rotWithShape="1">
          <a:blip r:embed="rId4">
            <a:alphaModFix/>
          </a:blip>
          <a:srcRect l="57123" b="54607"/>
          <a:stretch/>
        </p:blipFill>
        <p:spPr>
          <a:xfrm>
            <a:off x="1765669" y="2089409"/>
            <a:ext cx="10850191" cy="6461500"/>
          </a:xfrm>
          <a:prstGeom prst="rect">
            <a:avLst/>
          </a:prstGeom>
          <a:noFill/>
          <a:ln>
            <a:noFill/>
          </a:ln>
        </p:spPr>
      </p:pic>
      <p:pic>
        <p:nvPicPr>
          <p:cNvPr id="119" name="Google Shape;119;p3">
            <a:hlinkClick r:id="rId5" action="ppaction://hlinksldjump"/>
          </p:cNvPr>
          <p:cNvPicPr preferRelativeResize="0"/>
          <p:nvPr/>
        </p:nvPicPr>
        <p:blipFill rotWithShape="1">
          <a:blip r:embed="rId6">
            <a:alphaModFix/>
          </a:blip>
          <a:srcRect l="12693" t="1673" r="69128" b="65271"/>
          <a:stretch/>
        </p:blipFill>
        <p:spPr>
          <a:xfrm>
            <a:off x="10721777" y="384981"/>
            <a:ext cx="1385034" cy="1416645"/>
          </a:xfrm>
          <a:prstGeom prst="rect">
            <a:avLst/>
          </a:prstGeom>
          <a:noFill/>
          <a:ln>
            <a:noFill/>
          </a:ln>
        </p:spPr>
      </p:pic>
      <p:pic>
        <p:nvPicPr>
          <p:cNvPr id="120" name="Google Shape;120;p3">
            <a:hlinkClick r:id="rId7" action="ppaction://hlinksldjump"/>
          </p:cNvPr>
          <p:cNvPicPr preferRelativeResize="0"/>
          <p:nvPr/>
        </p:nvPicPr>
        <p:blipFill rotWithShape="1">
          <a:blip r:embed="rId6">
            <a:alphaModFix/>
          </a:blip>
          <a:srcRect l="12693" t="1673" r="69128" b="65271"/>
          <a:stretch/>
        </p:blipFill>
        <p:spPr>
          <a:xfrm>
            <a:off x="10721777" y="1641479"/>
            <a:ext cx="1385034" cy="1416645"/>
          </a:xfrm>
          <a:prstGeom prst="rect">
            <a:avLst/>
          </a:prstGeom>
          <a:noFill/>
          <a:ln>
            <a:noFill/>
          </a:ln>
        </p:spPr>
      </p:pic>
      <p:grpSp>
        <p:nvGrpSpPr>
          <p:cNvPr id="121" name="Google Shape;121;p3"/>
          <p:cNvGrpSpPr/>
          <p:nvPr/>
        </p:nvGrpSpPr>
        <p:grpSpPr>
          <a:xfrm>
            <a:off x="6377037" y="3811841"/>
            <a:ext cx="2479783" cy="2775981"/>
            <a:chOff x="6377037" y="3811841"/>
            <a:chExt cx="2479783" cy="2775981"/>
          </a:xfrm>
        </p:grpSpPr>
        <p:pic>
          <p:nvPicPr>
            <p:cNvPr id="122" name="Google Shape;122;p3"/>
            <p:cNvPicPr preferRelativeResize="0"/>
            <p:nvPr/>
          </p:nvPicPr>
          <p:blipFill rotWithShape="1">
            <a:blip r:embed="rId6">
              <a:alphaModFix/>
            </a:blip>
            <a:srcRect l="12693" t="1673" r="69128" b="65271"/>
            <a:stretch/>
          </p:blipFill>
          <p:spPr>
            <a:xfrm>
              <a:off x="7228763" y="3811841"/>
              <a:ext cx="1132175" cy="1158015"/>
            </a:xfrm>
            <a:prstGeom prst="rect">
              <a:avLst/>
            </a:prstGeom>
            <a:noFill/>
            <a:ln>
              <a:noFill/>
            </a:ln>
          </p:spPr>
        </p:pic>
        <p:pic>
          <p:nvPicPr>
            <p:cNvPr id="123" name="Google Shape;123;p3"/>
            <p:cNvPicPr preferRelativeResize="0"/>
            <p:nvPr/>
          </p:nvPicPr>
          <p:blipFill rotWithShape="1">
            <a:blip r:embed="rId6">
              <a:alphaModFix/>
            </a:blip>
            <a:srcRect l="12693" t="1673" r="69128" b="65271"/>
            <a:stretch/>
          </p:blipFill>
          <p:spPr>
            <a:xfrm>
              <a:off x="7328000" y="4079288"/>
              <a:ext cx="1132175" cy="1158015"/>
            </a:xfrm>
            <a:prstGeom prst="rect">
              <a:avLst/>
            </a:prstGeom>
            <a:noFill/>
            <a:ln>
              <a:noFill/>
            </a:ln>
          </p:spPr>
        </p:pic>
        <p:pic>
          <p:nvPicPr>
            <p:cNvPr id="124" name="Google Shape;124;p3"/>
            <p:cNvPicPr preferRelativeResize="0"/>
            <p:nvPr/>
          </p:nvPicPr>
          <p:blipFill rotWithShape="1">
            <a:blip r:embed="rId6">
              <a:alphaModFix/>
            </a:blip>
            <a:srcRect l="12693" t="1673" r="69128" b="65271"/>
            <a:stretch/>
          </p:blipFill>
          <p:spPr>
            <a:xfrm>
              <a:off x="7427237" y="4416564"/>
              <a:ext cx="1132175" cy="1158015"/>
            </a:xfrm>
            <a:prstGeom prst="rect">
              <a:avLst/>
            </a:prstGeom>
            <a:noFill/>
            <a:ln>
              <a:noFill/>
            </a:ln>
          </p:spPr>
        </p:pic>
        <p:pic>
          <p:nvPicPr>
            <p:cNvPr id="125" name="Google Shape;125;p3"/>
            <p:cNvPicPr preferRelativeResize="0"/>
            <p:nvPr/>
          </p:nvPicPr>
          <p:blipFill rotWithShape="1">
            <a:blip r:embed="rId6">
              <a:alphaModFix/>
            </a:blip>
            <a:srcRect l="12693" t="1673" r="69128" b="65271"/>
            <a:stretch/>
          </p:blipFill>
          <p:spPr>
            <a:xfrm>
              <a:off x="7537205" y="4717519"/>
              <a:ext cx="1132175" cy="1158015"/>
            </a:xfrm>
            <a:prstGeom prst="rect">
              <a:avLst/>
            </a:prstGeom>
            <a:noFill/>
            <a:ln>
              <a:noFill/>
            </a:ln>
          </p:spPr>
        </p:pic>
        <p:pic>
          <p:nvPicPr>
            <p:cNvPr id="126" name="Google Shape;126;p3"/>
            <p:cNvPicPr preferRelativeResize="0"/>
            <p:nvPr/>
          </p:nvPicPr>
          <p:blipFill rotWithShape="1">
            <a:blip r:embed="rId6">
              <a:alphaModFix/>
            </a:blip>
            <a:srcRect l="12693" t="1673" r="69128" b="65271"/>
            <a:stretch/>
          </p:blipFill>
          <p:spPr>
            <a:xfrm>
              <a:off x="7670548" y="5080511"/>
              <a:ext cx="1132175" cy="1158015"/>
            </a:xfrm>
            <a:prstGeom prst="rect">
              <a:avLst/>
            </a:prstGeom>
            <a:noFill/>
            <a:ln>
              <a:noFill/>
            </a:ln>
          </p:spPr>
        </p:pic>
        <p:pic>
          <p:nvPicPr>
            <p:cNvPr id="127" name="Google Shape;127;p3"/>
            <p:cNvPicPr preferRelativeResize="0"/>
            <p:nvPr/>
          </p:nvPicPr>
          <p:blipFill rotWithShape="1">
            <a:blip r:embed="rId6">
              <a:alphaModFix/>
            </a:blip>
            <a:srcRect l="12693" t="1673" r="69128" b="65271"/>
            <a:stretch/>
          </p:blipFill>
          <p:spPr>
            <a:xfrm>
              <a:off x="7724645" y="5429807"/>
              <a:ext cx="1132175" cy="1158015"/>
            </a:xfrm>
            <a:prstGeom prst="rect">
              <a:avLst/>
            </a:prstGeom>
            <a:noFill/>
            <a:ln>
              <a:noFill/>
            </a:ln>
          </p:spPr>
        </p:pic>
        <p:pic>
          <p:nvPicPr>
            <p:cNvPr id="128" name="Google Shape;128;p3"/>
            <p:cNvPicPr preferRelativeResize="0"/>
            <p:nvPr/>
          </p:nvPicPr>
          <p:blipFill rotWithShape="1">
            <a:blip r:embed="rId6">
              <a:alphaModFix/>
            </a:blip>
            <a:srcRect l="12693" t="1673" r="69128" b="65271"/>
            <a:stretch/>
          </p:blipFill>
          <p:spPr>
            <a:xfrm>
              <a:off x="6377037" y="3908830"/>
              <a:ext cx="1132175" cy="1158015"/>
            </a:xfrm>
            <a:prstGeom prst="rect">
              <a:avLst/>
            </a:prstGeom>
            <a:noFill/>
            <a:ln>
              <a:noFill/>
            </a:ln>
          </p:spPr>
        </p:pic>
        <p:pic>
          <p:nvPicPr>
            <p:cNvPr id="129" name="Google Shape;129;p3"/>
            <p:cNvPicPr preferRelativeResize="0"/>
            <p:nvPr/>
          </p:nvPicPr>
          <p:blipFill rotWithShape="1">
            <a:blip r:embed="rId6">
              <a:alphaModFix/>
            </a:blip>
            <a:srcRect l="12693" t="1673" r="69128" b="65271"/>
            <a:stretch/>
          </p:blipFill>
          <p:spPr>
            <a:xfrm>
              <a:off x="6423004" y="4209785"/>
              <a:ext cx="1132175" cy="1158015"/>
            </a:xfrm>
            <a:prstGeom prst="rect">
              <a:avLst/>
            </a:prstGeom>
            <a:noFill/>
            <a:ln>
              <a:noFill/>
            </a:ln>
          </p:spPr>
        </p:pic>
        <p:pic>
          <p:nvPicPr>
            <p:cNvPr id="130" name="Google Shape;130;p3"/>
            <p:cNvPicPr preferRelativeResize="0"/>
            <p:nvPr/>
          </p:nvPicPr>
          <p:blipFill rotWithShape="1">
            <a:blip r:embed="rId6">
              <a:alphaModFix/>
            </a:blip>
            <a:srcRect l="12693" t="1673" r="69128" b="65271"/>
            <a:stretch/>
          </p:blipFill>
          <p:spPr>
            <a:xfrm>
              <a:off x="6459127" y="4534124"/>
              <a:ext cx="1132175" cy="1158015"/>
            </a:xfrm>
            <a:prstGeom prst="rect">
              <a:avLst/>
            </a:prstGeom>
            <a:noFill/>
            <a:ln>
              <a:noFill/>
            </a:ln>
          </p:spPr>
        </p:pic>
        <p:pic>
          <p:nvPicPr>
            <p:cNvPr id="131" name="Google Shape;131;p3"/>
            <p:cNvPicPr preferRelativeResize="0"/>
            <p:nvPr/>
          </p:nvPicPr>
          <p:blipFill rotWithShape="1">
            <a:blip r:embed="rId6">
              <a:alphaModFix/>
            </a:blip>
            <a:srcRect l="12693" t="1673" r="69128" b="65271"/>
            <a:stretch/>
          </p:blipFill>
          <p:spPr>
            <a:xfrm>
              <a:off x="6494466" y="4786187"/>
              <a:ext cx="1132175" cy="1158015"/>
            </a:xfrm>
            <a:prstGeom prst="rect">
              <a:avLst/>
            </a:prstGeom>
            <a:noFill/>
            <a:ln>
              <a:noFill/>
            </a:ln>
          </p:spPr>
        </p:pic>
        <p:pic>
          <p:nvPicPr>
            <p:cNvPr id="132" name="Google Shape;132;p3"/>
            <p:cNvPicPr preferRelativeResize="0"/>
            <p:nvPr/>
          </p:nvPicPr>
          <p:blipFill rotWithShape="1">
            <a:blip r:embed="rId6">
              <a:alphaModFix/>
            </a:blip>
            <a:srcRect l="12693" t="1673" r="69128" b="65271"/>
            <a:stretch/>
          </p:blipFill>
          <p:spPr>
            <a:xfrm>
              <a:off x="6494466" y="5066534"/>
              <a:ext cx="1132175" cy="1158015"/>
            </a:xfrm>
            <a:prstGeom prst="rect">
              <a:avLst/>
            </a:prstGeom>
            <a:noFill/>
            <a:ln>
              <a:noFill/>
            </a:ln>
          </p:spPr>
        </p:pic>
        <p:pic>
          <p:nvPicPr>
            <p:cNvPr id="133" name="Google Shape;133;p3"/>
            <p:cNvPicPr preferRelativeResize="0"/>
            <p:nvPr/>
          </p:nvPicPr>
          <p:blipFill rotWithShape="1">
            <a:blip r:embed="rId6">
              <a:alphaModFix/>
            </a:blip>
            <a:srcRect l="12693" t="1673" r="69128" b="65271"/>
            <a:stretch/>
          </p:blipFill>
          <p:spPr>
            <a:xfrm>
              <a:off x="6549450" y="5358563"/>
              <a:ext cx="1132175" cy="1158015"/>
            </a:xfrm>
            <a:prstGeom prst="rect">
              <a:avLst/>
            </a:prstGeom>
            <a:noFill/>
            <a:ln>
              <a:noFill/>
            </a:ln>
          </p:spPr>
        </p:pic>
      </p:grpSp>
      <p:grpSp>
        <p:nvGrpSpPr>
          <p:cNvPr id="134" name="Google Shape;134;p3"/>
          <p:cNvGrpSpPr/>
          <p:nvPr/>
        </p:nvGrpSpPr>
        <p:grpSpPr>
          <a:xfrm>
            <a:off x="3530179" y="3908829"/>
            <a:ext cx="2892980" cy="2695829"/>
            <a:chOff x="3530179" y="3908829"/>
            <a:chExt cx="2892980" cy="2695829"/>
          </a:xfrm>
        </p:grpSpPr>
        <p:pic>
          <p:nvPicPr>
            <p:cNvPr id="135" name="Google Shape;135;p3"/>
            <p:cNvPicPr preferRelativeResize="0"/>
            <p:nvPr/>
          </p:nvPicPr>
          <p:blipFill rotWithShape="1">
            <a:blip r:embed="rId6">
              <a:alphaModFix/>
            </a:blip>
            <a:srcRect l="12693" t="1673" r="69128" b="65271"/>
            <a:stretch/>
          </p:blipFill>
          <p:spPr>
            <a:xfrm>
              <a:off x="4251842" y="3955116"/>
              <a:ext cx="1132175" cy="1158015"/>
            </a:xfrm>
            <a:prstGeom prst="rect">
              <a:avLst/>
            </a:prstGeom>
            <a:noFill/>
            <a:ln>
              <a:noFill/>
            </a:ln>
          </p:spPr>
        </p:pic>
        <p:pic>
          <p:nvPicPr>
            <p:cNvPr id="136" name="Google Shape;136;p3"/>
            <p:cNvPicPr preferRelativeResize="0"/>
            <p:nvPr/>
          </p:nvPicPr>
          <p:blipFill rotWithShape="1">
            <a:blip r:embed="rId6">
              <a:alphaModFix/>
            </a:blip>
            <a:srcRect l="12693" t="1673" r="69128" b="65271"/>
            <a:stretch/>
          </p:blipFill>
          <p:spPr>
            <a:xfrm>
              <a:off x="4167710" y="4271792"/>
              <a:ext cx="1132175" cy="1158015"/>
            </a:xfrm>
            <a:prstGeom prst="rect">
              <a:avLst/>
            </a:prstGeom>
            <a:noFill/>
            <a:ln>
              <a:noFill/>
            </a:ln>
          </p:spPr>
        </p:pic>
        <p:pic>
          <p:nvPicPr>
            <p:cNvPr id="137" name="Google Shape;137;p3"/>
            <p:cNvPicPr preferRelativeResize="0"/>
            <p:nvPr/>
          </p:nvPicPr>
          <p:blipFill rotWithShape="1">
            <a:blip r:embed="rId6">
              <a:alphaModFix/>
            </a:blip>
            <a:srcRect l="12693" t="1673" r="69128" b="65271"/>
            <a:stretch/>
          </p:blipFill>
          <p:spPr>
            <a:xfrm>
              <a:off x="4024822" y="4519233"/>
              <a:ext cx="1132175" cy="1158015"/>
            </a:xfrm>
            <a:prstGeom prst="rect">
              <a:avLst/>
            </a:prstGeom>
            <a:noFill/>
            <a:ln>
              <a:noFill/>
            </a:ln>
          </p:spPr>
        </p:pic>
        <p:pic>
          <p:nvPicPr>
            <p:cNvPr id="138" name="Google Shape;138;p3"/>
            <p:cNvPicPr preferRelativeResize="0"/>
            <p:nvPr/>
          </p:nvPicPr>
          <p:blipFill rotWithShape="1">
            <a:blip r:embed="rId6">
              <a:alphaModFix/>
            </a:blip>
            <a:srcRect l="12693" t="1673" r="69128" b="65271"/>
            <a:stretch/>
          </p:blipFill>
          <p:spPr>
            <a:xfrm>
              <a:off x="3881662" y="4850799"/>
              <a:ext cx="1132175" cy="1158015"/>
            </a:xfrm>
            <a:prstGeom prst="rect">
              <a:avLst/>
            </a:prstGeom>
            <a:noFill/>
            <a:ln>
              <a:noFill/>
            </a:ln>
          </p:spPr>
        </p:pic>
        <p:pic>
          <p:nvPicPr>
            <p:cNvPr id="139" name="Google Shape;139;p3"/>
            <p:cNvPicPr preferRelativeResize="0"/>
            <p:nvPr/>
          </p:nvPicPr>
          <p:blipFill rotWithShape="1">
            <a:blip r:embed="rId6">
              <a:alphaModFix/>
            </a:blip>
            <a:srcRect l="12693" t="1673" r="69128" b="65271"/>
            <a:stretch/>
          </p:blipFill>
          <p:spPr>
            <a:xfrm>
              <a:off x="3724068" y="5159425"/>
              <a:ext cx="1132175" cy="1158015"/>
            </a:xfrm>
            <a:prstGeom prst="rect">
              <a:avLst/>
            </a:prstGeom>
            <a:noFill/>
            <a:ln>
              <a:noFill/>
            </a:ln>
          </p:spPr>
        </p:pic>
        <p:pic>
          <p:nvPicPr>
            <p:cNvPr id="140" name="Google Shape;140;p3"/>
            <p:cNvPicPr preferRelativeResize="0"/>
            <p:nvPr/>
          </p:nvPicPr>
          <p:blipFill rotWithShape="1">
            <a:blip r:embed="rId6">
              <a:alphaModFix/>
            </a:blip>
            <a:srcRect l="12693" t="1673" r="69128" b="65271"/>
            <a:stretch/>
          </p:blipFill>
          <p:spPr>
            <a:xfrm>
              <a:off x="3530179" y="5419894"/>
              <a:ext cx="1132175" cy="1158015"/>
            </a:xfrm>
            <a:prstGeom prst="rect">
              <a:avLst/>
            </a:prstGeom>
            <a:noFill/>
            <a:ln>
              <a:noFill/>
            </a:ln>
          </p:spPr>
        </p:pic>
        <p:pic>
          <p:nvPicPr>
            <p:cNvPr id="141" name="Google Shape;141;p3"/>
            <p:cNvPicPr preferRelativeResize="0"/>
            <p:nvPr/>
          </p:nvPicPr>
          <p:blipFill rotWithShape="1">
            <a:blip r:embed="rId6">
              <a:alphaModFix/>
            </a:blip>
            <a:srcRect l="12693" t="1673" r="69128" b="65271"/>
            <a:stretch/>
          </p:blipFill>
          <p:spPr>
            <a:xfrm>
              <a:off x="5290984" y="3908829"/>
              <a:ext cx="1132175" cy="1158015"/>
            </a:xfrm>
            <a:prstGeom prst="rect">
              <a:avLst/>
            </a:prstGeom>
            <a:noFill/>
            <a:ln>
              <a:noFill/>
            </a:ln>
          </p:spPr>
        </p:pic>
        <p:pic>
          <p:nvPicPr>
            <p:cNvPr id="142" name="Google Shape;142;p3"/>
            <p:cNvPicPr preferRelativeResize="0"/>
            <p:nvPr/>
          </p:nvPicPr>
          <p:blipFill rotWithShape="1">
            <a:blip r:embed="rId6">
              <a:alphaModFix/>
            </a:blip>
            <a:srcRect l="12693" t="1673" r="69128" b="65271"/>
            <a:stretch/>
          </p:blipFill>
          <p:spPr>
            <a:xfrm>
              <a:off x="5247622" y="4222900"/>
              <a:ext cx="1132175" cy="1158015"/>
            </a:xfrm>
            <a:prstGeom prst="rect">
              <a:avLst/>
            </a:prstGeom>
            <a:noFill/>
            <a:ln>
              <a:noFill/>
            </a:ln>
          </p:spPr>
        </p:pic>
        <p:pic>
          <p:nvPicPr>
            <p:cNvPr id="143" name="Google Shape;143;p3"/>
            <p:cNvPicPr preferRelativeResize="0"/>
            <p:nvPr/>
          </p:nvPicPr>
          <p:blipFill rotWithShape="1">
            <a:blip r:embed="rId6">
              <a:alphaModFix/>
            </a:blip>
            <a:srcRect l="12693" t="1673" r="69128" b="65271"/>
            <a:stretch/>
          </p:blipFill>
          <p:spPr>
            <a:xfrm>
              <a:off x="5230308" y="4452170"/>
              <a:ext cx="1132175" cy="1158015"/>
            </a:xfrm>
            <a:prstGeom prst="rect">
              <a:avLst/>
            </a:prstGeom>
            <a:noFill/>
            <a:ln>
              <a:noFill/>
            </a:ln>
          </p:spPr>
        </p:pic>
        <p:pic>
          <p:nvPicPr>
            <p:cNvPr id="144" name="Google Shape;144;p3"/>
            <p:cNvPicPr preferRelativeResize="0"/>
            <p:nvPr/>
          </p:nvPicPr>
          <p:blipFill rotWithShape="1">
            <a:blip r:embed="rId6">
              <a:alphaModFix/>
            </a:blip>
            <a:srcRect l="12693" t="1673" r="69128" b="65271"/>
            <a:stretch/>
          </p:blipFill>
          <p:spPr>
            <a:xfrm>
              <a:off x="5187305" y="4687258"/>
              <a:ext cx="1132175" cy="1158015"/>
            </a:xfrm>
            <a:prstGeom prst="rect">
              <a:avLst/>
            </a:prstGeom>
            <a:noFill/>
            <a:ln>
              <a:noFill/>
            </a:ln>
          </p:spPr>
        </p:pic>
        <p:pic>
          <p:nvPicPr>
            <p:cNvPr id="145" name="Google Shape;145;p3"/>
            <p:cNvPicPr preferRelativeResize="0"/>
            <p:nvPr/>
          </p:nvPicPr>
          <p:blipFill rotWithShape="1">
            <a:blip r:embed="rId6">
              <a:alphaModFix/>
            </a:blip>
            <a:srcRect l="12693" t="1673" r="69128" b="65271"/>
            <a:stretch/>
          </p:blipFill>
          <p:spPr>
            <a:xfrm>
              <a:off x="5115640" y="4988828"/>
              <a:ext cx="1132175" cy="1158015"/>
            </a:xfrm>
            <a:prstGeom prst="rect">
              <a:avLst/>
            </a:prstGeom>
            <a:noFill/>
            <a:ln>
              <a:noFill/>
            </a:ln>
          </p:spPr>
        </p:pic>
        <p:pic>
          <p:nvPicPr>
            <p:cNvPr id="146" name="Google Shape;146;p3"/>
            <p:cNvPicPr preferRelativeResize="0"/>
            <p:nvPr/>
          </p:nvPicPr>
          <p:blipFill rotWithShape="1">
            <a:blip r:embed="rId6">
              <a:alphaModFix/>
            </a:blip>
            <a:srcRect l="12693" t="1673" r="69128" b="65271"/>
            <a:stretch/>
          </p:blipFill>
          <p:spPr>
            <a:xfrm>
              <a:off x="5039814" y="5446643"/>
              <a:ext cx="1132175" cy="1158015"/>
            </a:xfrm>
            <a:prstGeom prst="rect">
              <a:avLst/>
            </a:prstGeom>
            <a:noFill/>
            <a:ln>
              <a:noFill/>
            </a:ln>
          </p:spPr>
        </p:pic>
      </p:grpSp>
      <p:grpSp>
        <p:nvGrpSpPr>
          <p:cNvPr id="147" name="Google Shape;147;p3"/>
          <p:cNvGrpSpPr/>
          <p:nvPr/>
        </p:nvGrpSpPr>
        <p:grpSpPr>
          <a:xfrm>
            <a:off x="19866" y="5706559"/>
            <a:ext cx="12152268" cy="1151441"/>
            <a:chOff x="-2055784" y="5706558"/>
            <a:chExt cx="12152268" cy="1151441"/>
          </a:xfrm>
        </p:grpSpPr>
        <p:pic>
          <p:nvPicPr>
            <p:cNvPr id="148" name="Google Shape;148;p3"/>
            <p:cNvPicPr preferRelativeResize="0"/>
            <p:nvPr/>
          </p:nvPicPr>
          <p:blipFill rotWithShape="1">
            <a:blip r:embed="rId8">
              <a:alphaModFix/>
            </a:blip>
            <a:srcRect/>
            <a:stretch/>
          </p:blipFill>
          <p:spPr>
            <a:xfrm>
              <a:off x="6829155" y="5952293"/>
              <a:ext cx="3267329" cy="905706"/>
            </a:xfrm>
            <a:prstGeom prst="rect">
              <a:avLst/>
            </a:prstGeom>
            <a:noFill/>
            <a:ln>
              <a:noFill/>
            </a:ln>
          </p:spPr>
        </p:pic>
        <p:pic>
          <p:nvPicPr>
            <p:cNvPr id="149" name="Google Shape;149;p3"/>
            <p:cNvPicPr preferRelativeResize="0"/>
            <p:nvPr/>
          </p:nvPicPr>
          <p:blipFill rotWithShape="1">
            <a:blip r:embed="rId9">
              <a:alphaModFix/>
            </a:blip>
            <a:srcRect/>
            <a:stretch/>
          </p:blipFill>
          <p:spPr>
            <a:xfrm>
              <a:off x="3973398" y="5901249"/>
              <a:ext cx="3451875" cy="956750"/>
            </a:xfrm>
            <a:prstGeom prst="rect">
              <a:avLst/>
            </a:prstGeom>
            <a:noFill/>
            <a:ln>
              <a:noFill/>
            </a:ln>
          </p:spPr>
        </p:pic>
        <p:pic>
          <p:nvPicPr>
            <p:cNvPr id="150" name="Google Shape;150;p3"/>
            <p:cNvPicPr preferRelativeResize="0"/>
            <p:nvPr/>
          </p:nvPicPr>
          <p:blipFill rotWithShape="1">
            <a:blip r:embed="rId10">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151" name="Google Shape;151;p3"/>
            <p:cNvPicPr preferRelativeResize="0"/>
            <p:nvPr/>
          </p:nvPicPr>
          <p:blipFill rotWithShape="1">
            <a:blip r:embed="rId11">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152" name="Google Shape;152;p3"/>
            <p:cNvPicPr preferRelativeResize="0"/>
            <p:nvPr/>
          </p:nvPicPr>
          <p:blipFill rotWithShape="1">
            <a:blip r:embed="rId12">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153" name="Google Shape;153;p3"/>
            <p:cNvPicPr preferRelativeResize="0"/>
            <p:nvPr/>
          </p:nvPicPr>
          <p:blipFill rotWithShape="1">
            <a:blip r:embed="rId9">
              <a:alphaModFix/>
            </a:blip>
            <a:srcRect/>
            <a:stretch/>
          </p:blipFill>
          <p:spPr>
            <a:xfrm>
              <a:off x="760243" y="5901249"/>
              <a:ext cx="3451875" cy="956750"/>
            </a:xfrm>
            <a:prstGeom prst="rect">
              <a:avLst/>
            </a:prstGeom>
            <a:noFill/>
            <a:ln>
              <a:noFill/>
            </a:ln>
          </p:spPr>
        </p:pic>
        <p:pic>
          <p:nvPicPr>
            <p:cNvPr id="154" name="Google Shape;154;p3"/>
            <p:cNvPicPr preferRelativeResize="0"/>
            <p:nvPr/>
          </p:nvPicPr>
          <p:blipFill rotWithShape="1">
            <a:blip r:embed="rId9">
              <a:alphaModFix/>
            </a:blip>
            <a:srcRect/>
            <a:stretch/>
          </p:blipFill>
          <p:spPr>
            <a:xfrm flipH="1">
              <a:off x="-2055784" y="5901249"/>
              <a:ext cx="3451875" cy="956750"/>
            </a:xfrm>
            <a:prstGeom prst="rect">
              <a:avLst/>
            </a:prstGeom>
            <a:noFill/>
            <a:ln>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17"/>
                                        </p:tgtEl>
                                        <p:attrNameLst>
                                          <p:attrName>style.visibility</p:attrName>
                                        </p:attrNameLst>
                                      </p:cBhvr>
                                      <p:to>
                                        <p:strVal val="visible"/>
                                      </p:to>
                                    </p:set>
                                    <p:anim calcmode="lin" valueType="num">
                                      <p:cBhvr additive="base">
                                        <p:cTn id="12" dur="1250"/>
                                        <p:tgtEl>
                                          <p:spTgt spid="117"/>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
                                        </p:tgtEl>
                                        <p:attrNameLst>
                                          <p:attrName>style.visibility</p:attrName>
                                        </p:attrNameLst>
                                      </p:cBhvr>
                                      <p:to>
                                        <p:strVal val="visible"/>
                                      </p:to>
                                    </p:set>
                                    <p:animEffect transition="in" filter="fade">
                                      <p:cBhvr>
                                        <p:cTn id="17" dur="1000"/>
                                        <p:tgtEl>
                                          <p:spTgt spid="1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0"/>
                                        </p:tgtEl>
                                        <p:attrNameLst>
                                          <p:attrName>style.visibility</p:attrName>
                                        </p:attrNameLst>
                                      </p:cBhvr>
                                      <p:to>
                                        <p:strVal val="visible"/>
                                      </p:to>
                                    </p:set>
                                    <p:animEffect transition="in" filter="fade">
                                      <p:cBhvr>
                                        <p:cTn id="22" dur="1000"/>
                                        <p:tgtEl>
                                          <p:spTgt spid="1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8"/>
                                        </p:tgtEl>
                                        <p:attrNameLst>
                                          <p:attrName>style.visibility</p:attrName>
                                        </p:attrNameLst>
                                      </p:cBhvr>
                                      <p:to>
                                        <p:strVal val="visible"/>
                                      </p:to>
                                    </p:set>
                                    <p:animEffect transition="in" filter="fade">
                                      <p:cBhvr>
                                        <p:cTn id="27" dur="1000"/>
                                        <p:tgtEl>
                                          <p:spTgt spid="1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19"/>
                                        </p:tgtEl>
                                      </p:cBhvr>
                                    </p:animEffect>
                                    <p:set>
                                      <p:cBhvr>
                                        <p:cTn id="32" dur="1" fill="hold">
                                          <p:stCondLst>
                                            <p:cond delay="500"/>
                                          </p:stCondLst>
                                        </p:cTn>
                                        <p:tgtEl>
                                          <p:spTgt spid="119"/>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21"/>
                                        </p:tgtEl>
                                        <p:attrNameLst>
                                          <p:attrName>style.visibility</p:attrName>
                                        </p:attrNameLst>
                                      </p:cBhvr>
                                      <p:to>
                                        <p:strVal val="visible"/>
                                      </p:to>
                                    </p:set>
                                    <p:animEffect transition="in" filter="fade">
                                      <p:cBhvr>
                                        <p:cTn id="35" dur="1000"/>
                                        <p:tgtEl>
                                          <p:spTgt spid="1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20"/>
                                        </p:tgtEl>
                                      </p:cBhvr>
                                    </p:animEffect>
                                    <p:set>
                                      <p:cBhvr>
                                        <p:cTn id="40" dur="1" fill="hold">
                                          <p:stCondLst>
                                            <p:cond delay="500"/>
                                          </p:stCondLst>
                                        </p:cTn>
                                        <p:tgtEl>
                                          <p:spTgt spid="120"/>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134"/>
                                        </p:tgtEl>
                                        <p:attrNameLst>
                                          <p:attrName>style.visibility</p:attrName>
                                        </p:attrNameLst>
                                      </p:cBhvr>
                                      <p:to>
                                        <p:strVal val="visible"/>
                                      </p:to>
                                    </p:set>
                                    <p:animEffect transition="in" filter="fade">
                                      <p:cBhvr>
                                        <p:cTn id="43" dur="1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31"/>
          <p:cNvSpPr/>
          <p:nvPr/>
        </p:nvSpPr>
        <p:spPr>
          <a:xfrm>
            <a:off x="109008" y="1288192"/>
            <a:ext cx="11973984" cy="5060300"/>
          </a:xfrm>
          <a:prstGeom prst="snip2SameRect">
            <a:avLst>
              <a:gd name="adj1" fmla="val 16667"/>
              <a:gd name="adj2" fmla="val 0"/>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9" name="Google Shape;639;p31"/>
          <p:cNvSpPr txBox="1"/>
          <p:nvPr/>
        </p:nvSpPr>
        <p:spPr>
          <a:xfrm>
            <a:off x="583324" y="2235786"/>
            <a:ext cx="11025352" cy="5847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2060"/>
                </a:solidFill>
                <a:latin typeface="Times New Roman"/>
                <a:ea typeface="Times New Roman"/>
                <a:cs typeface="Times New Roman"/>
                <a:sym typeface="Times New Roman"/>
              </a:rPr>
              <a:t>- Người công dân phải có trách nhiệm với vận mệnh của đất nước.</a:t>
            </a:r>
            <a:endParaRPr/>
          </a:p>
        </p:txBody>
      </p:sp>
      <p:sp>
        <p:nvSpPr>
          <p:cNvPr id="640" name="Google Shape;640;p31"/>
          <p:cNvSpPr txBox="1"/>
          <p:nvPr/>
        </p:nvSpPr>
        <p:spPr>
          <a:xfrm>
            <a:off x="583324" y="3024489"/>
            <a:ext cx="11003319"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2060"/>
                </a:solidFill>
                <a:latin typeface="Times New Roman"/>
                <a:ea typeface="Times New Roman"/>
                <a:cs typeface="Times New Roman"/>
                <a:sym typeface="Times New Roman"/>
              </a:rPr>
              <a:t>- Người công dân phải biết hi sinh vì cách mạng, vì sự nghiệp xây dựng và bảo vệ Tổ quốc.</a:t>
            </a:r>
            <a:endParaRPr/>
          </a:p>
        </p:txBody>
      </p:sp>
      <p:sp>
        <p:nvSpPr>
          <p:cNvPr id="641" name="Google Shape;641;p31"/>
          <p:cNvSpPr txBox="1"/>
          <p:nvPr/>
        </p:nvSpPr>
        <p:spPr>
          <a:xfrm>
            <a:off x="583324" y="4305635"/>
            <a:ext cx="10869962"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2060"/>
                </a:solidFill>
                <a:latin typeface="Times New Roman"/>
                <a:ea typeface="Times New Roman"/>
                <a:cs typeface="Times New Roman"/>
                <a:sym typeface="Times New Roman"/>
              </a:rPr>
              <a:t>- Người công dân phải biết góp công, góp của vào sự nghiệp xây dựng và bảo vệ Tổ quốc.</a:t>
            </a:r>
            <a:endParaRPr/>
          </a:p>
        </p:txBody>
      </p:sp>
      <p:sp>
        <p:nvSpPr>
          <p:cNvPr id="642" name="Google Shape;642;p31"/>
          <p:cNvSpPr/>
          <p:nvPr/>
        </p:nvSpPr>
        <p:spPr>
          <a:xfrm>
            <a:off x="776025" y="804572"/>
            <a:ext cx="10810618" cy="1357072"/>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342900" marR="0" lvl="0" indent="-342900" algn="just" rtl="0">
              <a:spcBef>
                <a:spcPts val="0"/>
              </a:spcBef>
              <a:spcAft>
                <a:spcPts val="0"/>
              </a:spcAft>
              <a:buNone/>
            </a:pPr>
            <a:r>
              <a:rPr lang="en-US" sz="3600" b="1" i="1">
                <a:solidFill>
                  <a:srgbClr val="000000"/>
                </a:solidFill>
                <a:latin typeface="Calibri"/>
                <a:ea typeface="Calibri"/>
                <a:cs typeface="Calibri"/>
                <a:sym typeface="Calibri"/>
              </a:rPr>
              <a:t> </a:t>
            </a:r>
            <a:r>
              <a:rPr lang="en-US" sz="4000" b="1">
                <a:solidFill>
                  <a:srgbClr val="548135"/>
                </a:solidFill>
                <a:latin typeface="Arial"/>
                <a:ea typeface="Arial"/>
                <a:cs typeface="Arial"/>
                <a:sym typeface="Arial"/>
              </a:rPr>
              <a:t>3. Từ câu chuyện trên, em suy nghĩ như thế nào về trách nhiệm của công dân với đất nước?</a:t>
            </a:r>
            <a:endParaRPr/>
          </a:p>
        </p:txBody>
      </p:sp>
      <p:grpSp>
        <p:nvGrpSpPr>
          <p:cNvPr id="643" name="Google Shape;643;p31"/>
          <p:cNvGrpSpPr/>
          <p:nvPr/>
        </p:nvGrpSpPr>
        <p:grpSpPr>
          <a:xfrm>
            <a:off x="19866" y="5706559"/>
            <a:ext cx="12152268" cy="1151441"/>
            <a:chOff x="-2055784" y="5706558"/>
            <a:chExt cx="12152268" cy="1151441"/>
          </a:xfrm>
        </p:grpSpPr>
        <p:pic>
          <p:nvPicPr>
            <p:cNvPr id="644" name="Google Shape;644;p31"/>
            <p:cNvPicPr preferRelativeResize="0"/>
            <p:nvPr/>
          </p:nvPicPr>
          <p:blipFill rotWithShape="1">
            <a:blip r:embed="rId3">
              <a:alphaModFix/>
            </a:blip>
            <a:srcRect/>
            <a:stretch/>
          </p:blipFill>
          <p:spPr>
            <a:xfrm>
              <a:off x="6829155" y="5952293"/>
              <a:ext cx="3267329" cy="905706"/>
            </a:xfrm>
            <a:prstGeom prst="rect">
              <a:avLst/>
            </a:prstGeom>
            <a:noFill/>
            <a:ln>
              <a:noFill/>
            </a:ln>
          </p:spPr>
        </p:pic>
        <p:pic>
          <p:nvPicPr>
            <p:cNvPr id="645" name="Google Shape;645;p31"/>
            <p:cNvPicPr preferRelativeResize="0"/>
            <p:nvPr/>
          </p:nvPicPr>
          <p:blipFill rotWithShape="1">
            <a:blip r:embed="rId4">
              <a:alphaModFix/>
            </a:blip>
            <a:srcRect/>
            <a:stretch/>
          </p:blipFill>
          <p:spPr>
            <a:xfrm>
              <a:off x="3973398" y="5901249"/>
              <a:ext cx="3451875" cy="956750"/>
            </a:xfrm>
            <a:prstGeom prst="rect">
              <a:avLst/>
            </a:prstGeom>
            <a:noFill/>
            <a:ln>
              <a:noFill/>
            </a:ln>
          </p:spPr>
        </p:pic>
        <p:pic>
          <p:nvPicPr>
            <p:cNvPr id="646" name="Google Shape;646;p31"/>
            <p:cNvPicPr preferRelativeResize="0"/>
            <p:nvPr/>
          </p:nvPicPr>
          <p:blipFill rotWithShape="1">
            <a:blip r:embed="rId5">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647" name="Google Shape;647;p31"/>
            <p:cNvPicPr preferRelativeResize="0"/>
            <p:nvPr/>
          </p:nvPicPr>
          <p:blipFill rotWithShape="1">
            <a:blip r:embed="rId6">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648" name="Google Shape;648;p31"/>
            <p:cNvPicPr preferRelativeResize="0"/>
            <p:nvPr/>
          </p:nvPicPr>
          <p:blipFill rotWithShape="1">
            <a:blip r:embed="rId7">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649" name="Google Shape;649;p31"/>
            <p:cNvPicPr preferRelativeResize="0"/>
            <p:nvPr/>
          </p:nvPicPr>
          <p:blipFill rotWithShape="1">
            <a:blip r:embed="rId4">
              <a:alphaModFix/>
            </a:blip>
            <a:srcRect/>
            <a:stretch/>
          </p:blipFill>
          <p:spPr>
            <a:xfrm>
              <a:off x="760243" y="5901249"/>
              <a:ext cx="3451875" cy="956750"/>
            </a:xfrm>
            <a:prstGeom prst="rect">
              <a:avLst/>
            </a:prstGeom>
            <a:noFill/>
            <a:ln>
              <a:noFill/>
            </a:ln>
          </p:spPr>
        </p:pic>
        <p:pic>
          <p:nvPicPr>
            <p:cNvPr id="650" name="Google Shape;650;p31"/>
            <p:cNvPicPr preferRelativeResize="0"/>
            <p:nvPr/>
          </p:nvPicPr>
          <p:blipFill rotWithShape="1">
            <a:blip r:embed="rId4">
              <a:alphaModFix/>
            </a:blip>
            <a:srcRect/>
            <a:stretch/>
          </p:blipFill>
          <p:spPr>
            <a:xfrm flipH="1">
              <a:off x="-2055784" y="5901249"/>
              <a:ext cx="3451875" cy="956750"/>
            </a:xfrm>
            <a:prstGeom prst="rect">
              <a:avLst/>
            </a:prstGeom>
            <a:noFill/>
            <a:ln>
              <a:noFill/>
            </a:ln>
          </p:spPr>
        </p:pic>
      </p:grpSp>
      <p:pic>
        <p:nvPicPr>
          <p:cNvPr id="651" name="Google Shape;651;p31">
            <a:hlinkClick r:id="rId8" action="ppaction://hlinksldjump"/>
          </p:cNvPr>
          <p:cNvPicPr preferRelativeResize="0"/>
          <p:nvPr/>
        </p:nvPicPr>
        <p:blipFill rotWithShape="1">
          <a:blip r:embed="rId9">
            <a:alphaModFix/>
          </a:blip>
          <a:srcRect/>
          <a:stretch/>
        </p:blipFill>
        <p:spPr>
          <a:xfrm flipH="1">
            <a:off x="10998461" y="114731"/>
            <a:ext cx="1193539" cy="978573"/>
          </a:xfrm>
          <a:prstGeom prst="rect">
            <a:avLst/>
          </a:prstGeom>
          <a:noFill/>
          <a:ln>
            <a:noFill/>
          </a:ln>
        </p:spPr>
      </p:pic>
      <p:grpSp>
        <p:nvGrpSpPr>
          <p:cNvPr id="652" name="Google Shape;652;p31"/>
          <p:cNvGrpSpPr/>
          <p:nvPr/>
        </p:nvGrpSpPr>
        <p:grpSpPr>
          <a:xfrm>
            <a:off x="11406774" y="3986954"/>
            <a:ext cx="973869" cy="2875364"/>
            <a:chOff x="10606045" y="3426165"/>
            <a:chExt cx="1275136" cy="3220914"/>
          </a:xfrm>
        </p:grpSpPr>
        <p:grpSp>
          <p:nvGrpSpPr>
            <p:cNvPr id="653" name="Google Shape;653;p31"/>
            <p:cNvGrpSpPr/>
            <p:nvPr/>
          </p:nvGrpSpPr>
          <p:grpSpPr>
            <a:xfrm>
              <a:off x="10606045" y="3426165"/>
              <a:ext cx="1275136" cy="3220914"/>
              <a:chOff x="3280224" y="3278611"/>
              <a:chExt cx="1275136" cy="3220914"/>
            </a:xfrm>
          </p:grpSpPr>
          <p:pic>
            <p:nvPicPr>
              <p:cNvPr id="654" name="Google Shape;654;p31"/>
              <p:cNvPicPr preferRelativeResize="0"/>
              <p:nvPr/>
            </p:nvPicPr>
            <p:blipFill rotWithShape="1">
              <a:blip r:embed="rId10">
                <a:alphaModFix/>
              </a:blip>
              <a:srcRect/>
              <a:stretch/>
            </p:blipFill>
            <p:spPr>
              <a:xfrm>
                <a:off x="3280224" y="3278611"/>
                <a:ext cx="1132688" cy="3220914"/>
              </a:xfrm>
              <a:prstGeom prst="rect">
                <a:avLst/>
              </a:prstGeom>
              <a:noFill/>
              <a:ln>
                <a:noFill/>
              </a:ln>
            </p:spPr>
          </p:pic>
          <p:pic>
            <p:nvPicPr>
              <p:cNvPr id="655" name="Google Shape;655;p31"/>
              <p:cNvPicPr preferRelativeResize="0"/>
              <p:nvPr/>
            </p:nvPicPr>
            <p:blipFill rotWithShape="1">
              <a:blip r:embed="rId11">
                <a:alphaModFix/>
              </a:blip>
              <a:srcRect/>
              <a:stretch/>
            </p:blipFill>
            <p:spPr>
              <a:xfrm rot="1261863">
                <a:off x="3938936" y="5013324"/>
                <a:ext cx="484964" cy="822642"/>
              </a:xfrm>
              <a:prstGeom prst="rect">
                <a:avLst/>
              </a:prstGeom>
              <a:noFill/>
              <a:ln>
                <a:noFill/>
              </a:ln>
            </p:spPr>
          </p:pic>
        </p:grpSp>
        <p:pic>
          <p:nvPicPr>
            <p:cNvPr id="656" name="Google Shape;656;p31"/>
            <p:cNvPicPr preferRelativeResize="0"/>
            <p:nvPr/>
          </p:nvPicPr>
          <p:blipFill rotWithShape="1">
            <a:blip r:embed="rId11">
              <a:alphaModFix/>
            </a:blip>
            <a:srcRect/>
            <a:stretch/>
          </p:blipFill>
          <p:spPr>
            <a:xfrm rot="-1195085">
              <a:off x="10907321" y="4638004"/>
              <a:ext cx="451950" cy="668318"/>
            </a:xfrm>
            <a:prstGeom prst="rect">
              <a:avLst/>
            </a:prstGeom>
            <a:noFill/>
            <a:ln>
              <a:noFill/>
            </a:ln>
          </p:spPr>
        </p:pic>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42"/>
                                        </p:tgtEl>
                                        <p:attrNameLst>
                                          <p:attrName>style.visibility</p:attrName>
                                        </p:attrNameLst>
                                      </p:cBhvr>
                                      <p:to>
                                        <p:strVal val="visible"/>
                                      </p:to>
                                    </p:set>
                                    <p:anim calcmode="lin" valueType="num">
                                      <p:cBhvr additive="base">
                                        <p:cTn id="7" dur="500"/>
                                        <p:tgtEl>
                                          <p:spTgt spid="642"/>
                                        </p:tgtEl>
                                        <p:attrNameLst>
                                          <p:attrName>ppt_w</p:attrName>
                                        </p:attrNameLst>
                                      </p:cBhvr>
                                      <p:tavLst>
                                        <p:tav tm="0">
                                          <p:val>
                                            <p:strVal val="0"/>
                                          </p:val>
                                        </p:tav>
                                        <p:tav tm="100000">
                                          <p:val>
                                            <p:strVal val="#ppt_w"/>
                                          </p:val>
                                        </p:tav>
                                      </p:tavLst>
                                    </p:anim>
                                    <p:anim calcmode="lin" valueType="num">
                                      <p:cBhvr additive="base">
                                        <p:cTn id="8" dur="500"/>
                                        <p:tgtEl>
                                          <p:spTgt spid="642"/>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51"/>
                                        </p:tgtEl>
                                        <p:attrNameLst>
                                          <p:attrName>style.visibility</p:attrName>
                                        </p:attrNameLst>
                                      </p:cBhvr>
                                      <p:to>
                                        <p:strVal val="visible"/>
                                      </p:to>
                                    </p:set>
                                    <p:animEffect transition="in" filter="fade">
                                      <p:cBhvr>
                                        <p:cTn id="12" dur="1000"/>
                                        <p:tgtEl>
                                          <p:spTgt spid="6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9"/>
                                        </p:tgtEl>
                                        <p:attrNameLst>
                                          <p:attrName>style.visibility</p:attrName>
                                        </p:attrNameLst>
                                      </p:cBhvr>
                                      <p:to>
                                        <p:strVal val="visible"/>
                                      </p:to>
                                    </p:set>
                                    <p:animEffect transition="in" filter="fade">
                                      <p:cBhvr>
                                        <p:cTn id="17" dur="1000"/>
                                        <p:tgtEl>
                                          <p:spTgt spid="6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0"/>
                                        </p:tgtEl>
                                        <p:attrNameLst>
                                          <p:attrName>style.visibility</p:attrName>
                                        </p:attrNameLst>
                                      </p:cBhvr>
                                      <p:to>
                                        <p:strVal val="visible"/>
                                      </p:to>
                                    </p:set>
                                    <p:animEffect transition="in" filter="fade">
                                      <p:cBhvr>
                                        <p:cTn id="22" dur="1000"/>
                                        <p:tgtEl>
                                          <p:spTgt spid="6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41"/>
                                        </p:tgtEl>
                                        <p:attrNameLst>
                                          <p:attrName>style.visibility</p:attrName>
                                        </p:attrNameLst>
                                      </p:cBhvr>
                                      <p:to>
                                        <p:strVal val="visible"/>
                                      </p:to>
                                    </p:set>
                                    <p:animEffect transition="in" filter="fade">
                                      <p:cBhvr>
                                        <p:cTn id="27" dur="1000"/>
                                        <p:tgtEl>
                                          <p:spTgt spid="6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661" name="Google Shape;661;p32" descr="GIEO MẦM YÊU THƯƠNG"/>
          <p:cNvPicPr preferRelativeResize="0"/>
          <p:nvPr/>
        </p:nvPicPr>
        <p:blipFill rotWithShape="1">
          <a:blip r:embed="rId3">
            <a:alphaModFix/>
          </a:blip>
          <a:srcRect/>
          <a:stretch/>
        </p:blipFill>
        <p:spPr>
          <a:xfrm>
            <a:off x="911224" y="353140"/>
            <a:ext cx="4702176" cy="3075860"/>
          </a:xfrm>
          <a:prstGeom prst="round2DiagRect">
            <a:avLst>
              <a:gd name="adj1" fmla="val 16667"/>
              <a:gd name="adj2" fmla="val 0"/>
            </a:avLst>
          </a:prstGeom>
          <a:noFill/>
          <a:ln w="88900" cap="sq" cmpd="sng">
            <a:solidFill>
              <a:srgbClr val="FFFFFF"/>
            </a:solidFill>
            <a:prstDash val="solid"/>
            <a:miter lim="800000"/>
            <a:headEnd type="none" w="sm" len="sm"/>
            <a:tailEnd type="none" w="sm" len="sm"/>
          </a:ln>
          <a:effectLst>
            <a:outerShdw blurRad="254000" algn="tl" rotWithShape="0">
              <a:srgbClr val="000000">
                <a:alpha val="42745"/>
              </a:srgbClr>
            </a:outerShdw>
          </a:effectLst>
        </p:spPr>
      </p:pic>
      <p:pic>
        <p:nvPicPr>
          <p:cNvPr id="662" name="Google Shape;662;p32"/>
          <p:cNvPicPr preferRelativeResize="0"/>
          <p:nvPr/>
        </p:nvPicPr>
        <p:blipFill rotWithShape="1">
          <a:blip r:embed="rId4">
            <a:alphaModFix/>
          </a:blip>
          <a:srcRect/>
          <a:stretch/>
        </p:blipFill>
        <p:spPr>
          <a:xfrm>
            <a:off x="6249775" y="353140"/>
            <a:ext cx="5031000" cy="3075860"/>
          </a:xfrm>
          <a:prstGeom prst="round2DiagRect">
            <a:avLst>
              <a:gd name="adj1" fmla="val 16667"/>
              <a:gd name="adj2" fmla="val 0"/>
            </a:avLst>
          </a:prstGeom>
          <a:noFill/>
          <a:ln w="88900" cap="sq" cmpd="sng">
            <a:solidFill>
              <a:srgbClr val="FFFFFF"/>
            </a:solidFill>
            <a:prstDash val="solid"/>
            <a:miter lim="800000"/>
            <a:headEnd type="none" w="sm" len="sm"/>
            <a:tailEnd type="none" w="sm" len="sm"/>
          </a:ln>
          <a:effectLst>
            <a:outerShdw blurRad="254000" algn="tl" rotWithShape="0">
              <a:srgbClr val="000000">
                <a:alpha val="42745"/>
              </a:srgbClr>
            </a:outerShdw>
          </a:effectLst>
        </p:spPr>
      </p:pic>
      <p:pic>
        <p:nvPicPr>
          <p:cNvPr id="663" name="Google Shape;663;p32" descr="Góp sách tặng bạn"/>
          <p:cNvPicPr preferRelativeResize="0"/>
          <p:nvPr/>
        </p:nvPicPr>
        <p:blipFill rotWithShape="1">
          <a:blip r:embed="rId5">
            <a:alphaModFix/>
          </a:blip>
          <a:srcRect/>
          <a:stretch/>
        </p:blipFill>
        <p:spPr>
          <a:xfrm>
            <a:off x="911224" y="3713712"/>
            <a:ext cx="4702176" cy="2948492"/>
          </a:xfrm>
          <a:prstGeom prst="round2DiagRect">
            <a:avLst>
              <a:gd name="adj1" fmla="val 16667"/>
              <a:gd name="adj2" fmla="val 0"/>
            </a:avLst>
          </a:prstGeom>
          <a:noFill/>
          <a:ln w="88900" cap="sq" cmpd="sng">
            <a:solidFill>
              <a:srgbClr val="FFFFFF"/>
            </a:solidFill>
            <a:prstDash val="solid"/>
            <a:miter lim="800000"/>
            <a:headEnd type="none" w="sm" len="sm"/>
            <a:tailEnd type="none" w="sm" len="sm"/>
          </a:ln>
          <a:effectLst>
            <a:outerShdw blurRad="254000" algn="tl" rotWithShape="0">
              <a:srgbClr val="000000">
                <a:alpha val="42745"/>
              </a:srgbClr>
            </a:outerShdw>
          </a:effectLst>
        </p:spPr>
      </p:pic>
      <p:pic>
        <p:nvPicPr>
          <p:cNvPr id="664" name="Google Shape;664;p32"/>
          <p:cNvPicPr preferRelativeResize="0"/>
          <p:nvPr/>
        </p:nvPicPr>
        <p:blipFill rotWithShape="1">
          <a:blip r:embed="rId6">
            <a:alphaModFix/>
          </a:blip>
          <a:srcRect/>
          <a:stretch/>
        </p:blipFill>
        <p:spPr>
          <a:xfrm>
            <a:off x="6249774" y="3713713"/>
            <a:ext cx="5031001" cy="2948492"/>
          </a:xfrm>
          <a:prstGeom prst="round2DiagRect">
            <a:avLst>
              <a:gd name="adj1" fmla="val 16667"/>
              <a:gd name="adj2" fmla="val 0"/>
            </a:avLst>
          </a:prstGeom>
          <a:noFill/>
          <a:ln w="88900" cap="sq" cmpd="sng">
            <a:solidFill>
              <a:srgbClr val="FFFFFF"/>
            </a:solidFill>
            <a:prstDash val="solid"/>
            <a:miter lim="800000"/>
            <a:headEnd type="none" w="sm" len="sm"/>
            <a:tailEnd type="none" w="sm" len="sm"/>
          </a:ln>
          <a:effectLst>
            <a:outerShdw blurRad="254000" algn="tl" rotWithShape="0">
              <a:srgbClr val="000000">
                <a:alpha val="42745"/>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61"/>
                                        </p:tgtEl>
                                        <p:attrNameLst>
                                          <p:attrName>style.visibility</p:attrName>
                                        </p:attrNameLst>
                                      </p:cBhvr>
                                      <p:to>
                                        <p:strVal val="visible"/>
                                      </p:to>
                                    </p:set>
                                    <p:anim calcmode="lin" valueType="num">
                                      <p:cBhvr additive="base">
                                        <p:cTn id="7" dur="500"/>
                                        <p:tgtEl>
                                          <p:spTgt spid="661"/>
                                        </p:tgtEl>
                                        <p:attrNameLst>
                                          <p:attrName>ppt_w</p:attrName>
                                        </p:attrNameLst>
                                      </p:cBhvr>
                                      <p:tavLst>
                                        <p:tav tm="0">
                                          <p:val>
                                            <p:strVal val="0"/>
                                          </p:val>
                                        </p:tav>
                                        <p:tav tm="100000">
                                          <p:val>
                                            <p:strVal val="#ppt_w"/>
                                          </p:val>
                                        </p:tav>
                                      </p:tavLst>
                                    </p:anim>
                                    <p:anim calcmode="lin" valueType="num">
                                      <p:cBhvr additive="base">
                                        <p:cTn id="8" dur="500"/>
                                        <p:tgtEl>
                                          <p:spTgt spid="661"/>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662"/>
                                        </p:tgtEl>
                                        <p:attrNameLst>
                                          <p:attrName>style.visibility</p:attrName>
                                        </p:attrNameLst>
                                      </p:cBhvr>
                                      <p:to>
                                        <p:strVal val="visible"/>
                                      </p:to>
                                    </p:set>
                                    <p:anim calcmode="lin" valueType="num">
                                      <p:cBhvr additive="base">
                                        <p:cTn id="12" dur="500"/>
                                        <p:tgtEl>
                                          <p:spTgt spid="662"/>
                                        </p:tgtEl>
                                        <p:attrNameLst>
                                          <p:attrName>ppt_w</p:attrName>
                                        </p:attrNameLst>
                                      </p:cBhvr>
                                      <p:tavLst>
                                        <p:tav tm="0">
                                          <p:val>
                                            <p:strVal val="0"/>
                                          </p:val>
                                        </p:tav>
                                        <p:tav tm="100000">
                                          <p:val>
                                            <p:strVal val="#ppt_w"/>
                                          </p:val>
                                        </p:tav>
                                      </p:tavLst>
                                    </p:anim>
                                    <p:anim calcmode="lin" valueType="num">
                                      <p:cBhvr additive="base">
                                        <p:cTn id="13" dur="500"/>
                                        <p:tgtEl>
                                          <p:spTgt spid="662"/>
                                        </p:tgtEl>
                                        <p:attrNameLst>
                                          <p:attrName>ppt_h</p:attrName>
                                        </p:attrNameLst>
                                      </p:cBhvr>
                                      <p:tavLst>
                                        <p:tav tm="0">
                                          <p:val>
                                            <p:str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663"/>
                                        </p:tgtEl>
                                        <p:attrNameLst>
                                          <p:attrName>style.visibility</p:attrName>
                                        </p:attrNameLst>
                                      </p:cBhvr>
                                      <p:to>
                                        <p:strVal val="visible"/>
                                      </p:to>
                                    </p:set>
                                    <p:anim calcmode="lin" valueType="num">
                                      <p:cBhvr additive="base">
                                        <p:cTn id="17" dur="500"/>
                                        <p:tgtEl>
                                          <p:spTgt spid="663"/>
                                        </p:tgtEl>
                                        <p:attrNameLst>
                                          <p:attrName>ppt_w</p:attrName>
                                        </p:attrNameLst>
                                      </p:cBhvr>
                                      <p:tavLst>
                                        <p:tav tm="0">
                                          <p:val>
                                            <p:strVal val="0"/>
                                          </p:val>
                                        </p:tav>
                                        <p:tav tm="100000">
                                          <p:val>
                                            <p:strVal val="#ppt_w"/>
                                          </p:val>
                                        </p:tav>
                                      </p:tavLst>
                                    </p:anim>
                                    <p:anim calcmode="lin" valueType="num">
                                      <p:cBhvr additive="base">
                                        <p:cTn id="18" dur="500"/>
                                        <p:tgtEl>
                                          <p:spTgt spid="663"/>
                                        </p:tgtEl>
                                        <p:attrNameLst>
                                          <p:attrName>ppt_h</p:attrName>
                                        </p:attrNameLst>
                                      </p:cBhvr>
                                      <p:tavLst>
                                        <p:tav tm="0">
                                          <p:val>
                                            <p:str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664"/>
                                        </p:tgtEl>
                                        <p:attrNameLst>
                                          <p:attrName>style.visibility</p:attrName>
                                        </p:attrNameLst>
                                      </p:cBhvr>
                                      <p:to>
                                        <p:strVal val="visible"/>
                                      </p:to>
                                    </p:set>
                                    <p:anim calcmode="lin" valueType="num">
                                      <p:cBhvr additive="base">
                                        <p:cTn id="22" dur="500"/>
                                        <p:tgtEl>
                                          <p:spTgt spid="664"/>
                                        </p:tgtEl>
                                        <p:attrNameLst>
                                          <p:attrName>ppt_w</p:attrName>
                                        </p:attrNameLst>
                                      </p:cBhvr>
                                      <p:tavLst>
                                        <p:tav tm="0">
                                          <p:val>
                                            <p:strVal val="0"/>
                                          </p:val>
                                        </p:tav>
                                        <p:tav tm="100000">
                                          <p:val>
                                            <p:strVal val="#ppt_w"/>
                                          </p:val>
                                        </p:tav>
                                      </p:tavLst>
                                    </p:anim>
                                    <p:anim calcmode="lin" valueType="num">
                                      <p:cBhvr additive="base">
                                        <p:cTn id="23" dur="500"/>
                                        <p:tgtEl>
                                          <p:spTgt spid="66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33"/>
          <p:cNvSpPr/>
          <p:nvPr/>
        </p:nvSpPr>
        <p:spPr>
          <a:xfrm>
            <a:off x="741784" y="1048656"/>
            <a:ext cx="11326648" cy="3365501"/>
          </a:xfrm>
          <a:prstGeom prst="snip1Rect">
            <a:avLst>
              <a:gd name="adj" fmla="val 27610"/>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0" name="Google Shape;670;p33"/>
          <p:cNvSpPr txBox="1"/>
          <p:nvPr/>
        </p:nvSpPr>
        <p:spPr>
          <a:xfrm>
            <a:off x="3112490" y="2083378"/>
            <a:ext cx="8835519" cy="206210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b="1" i="1">
                <a:solidFill>
                  <a:srgbClr val="002060"/>
                </a:solidFill>
                <a:latin typeface="Times New Roman"/>
                <a:ea typeface="Times New Roman"/>
                <a:cs typeface="Times New Roman"/>
                <a:sym typeface="Times New Roman"/>
              </a:rPr>
              <a:t>Biểu dương một công dân yêu nước, một nhà tư sản đã trợ giúp Cách mạng rất nhiều tiền bạc, tài sản trong thời kì Cách mạng gặp khó khăn về tài chính.</a:t>
            </a:r>
            <a:endParaRPr sz="3200">
              <a:solidFill>
                <a:srgbClr val="002060"/>
              </a:solidFill>
              <a:latin typeface="Times New Roman"/>
              <a:ea typeface="Times New Roman"/>
              <a:cs typeface="Times New Roman"/>
              <a:sym typeface="Times New Roman"/>
            </a:endParaRPr>
          </a:p>
        </p:txBody>
      </p:sp>
      <p:pic>
        <p:nvPicPr>
          <p:cNvPr id="671" name="Google Shape;671;p33"/>
          <p:cNvPicPr preferRelativeResize="0"/>
          <p:nvPr/>
        </p:nvPicPr>
        <p:blipFill rotWithShape="1">
          <a:blip r:embed="rId3">
            <a:alphaModFix/>
          </a:blip>
          <a:srcRect t="42592" b="8518"/>
          <a:stretch/>
        </p:blipFill>
        <p:spPr>
          <a:xfrm>
            <a:off x="-76200" y="4191000"/>
            <a:ext cx="12344400" cy="2667000"/>
          </a:xfrm>
          <a:prstGeom prst="rect">
            <a:avLst/>
          </a:prstGeom>
          <a:noFill/>
          <a:ln>
            <a:noFill/>
          </a:ln>
        </p:spPr>
      </p:pic>
      <p:sp>
        <p:nvSpPr>
          <p:cNvPr id="672" name="Google Shape;672;p33"/>
          <p:cNvSpPr/>
          <p:nvPr/>
        </p:nvSpPr>
        <p:spPr>
          <a:xfrm>
            <a:off x="123568" y="514948"/>
            <a:ext cx="8398599" cy="1357072"/>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a:solidFill>
                  <a:srgbClr val="C55A11"/>
                </a:solidFill>
                <a:latin typeface="Arial"/>
                <a:ea typeface="Arial"/>
                <a:cs typeface="Arial"/>
                <a:sym typeface="Arial"/>
              </a:rPr>
              <a:t>Theo em, ý nghĩa của bài tập đọc là gì?</a:t>
            </a:r>
            <a:endParaRPr/>
          </a:p>
        </p:txBody>
      </p:sp>
      <p:grpSp>
        <p:nvGrpSpPr>
          <p:cNvPr id="673" name="Google Shape;673;p33"/>
          <p:cNvGrpSpPr/>
          <p:nvPr/>
        </p:nvGrpSpPr>
        <p:grpSpPr>
          <a:xfrm>
            <a:off x="-336800" y="2759134"/>
            <a:ext cx="3449291" cy="3974003"/>
            <a:chOff x="1889116" y="3368733"/>
            <a:chExt cx="1475004" cy="1609596"/>
          </a:xfrm>
        </p:grpSpPr>
        <p:pic>
          <p:nvPicPr>
            <p:cNvPr id="674" name="Google Shape;674;p33"/>
            <p:cNvPicPr preferRelativeResize="0"/>
            <p:nvPr/>
          </p:nvPicPr>
          <p:blipFill rotWithShape="1">
            <a:blip r:embed="rId4">
              <a:alphaModFix/>
            </a:blip>
            <a:srcRect l="12961" t="15713" r="49457" b="13997"/>
            <a:stretch/>
          </p:blipFill>
          <p:spPr>
            <a:xfrm>
              <a:off x="1889116" y="3368733"/>
              <a:ext cx="1475004" cy="1609596"/>
            </a:xfrm>
            <a:prstGeom prst="rect">
              <a:avLst/>
            </a:prstGeom>
            <a:noFill/>
            <a:ln>
              <a:noFill/>
            </a:ln>
          </p:spPr>
        </p:pic>
        <p:sp>
          <p:nvSpPr>
            <p:cNvPr id="675" name="Google Shape;675;p33"/>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73"/>
                                        </p:tgtEl>
                                        <p:attrNameLst>
                                          <p:attrName>style.visibility</p:attrName>
                                        </p:attrNameLst>
                                      </p:cBhvr>
                                      <p:to>
                                        <p:strVal val="visible"/>
                                      </p:to>
                                    </p:set>
                                    <p:anim calcmode="lin" valueType="num">
                                      <p:cBhvr additive="base">
                                        <p:cTn id="7" dur="500"/>
                                        <p:tgtEl>
                                          <p:spTgt spid="673"/>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0"/>
                                        </p:tgtEl>
                                        <p:attrNameLst>
                                          <p:attrName>style.visibility</p:attrName>
                                        </p:attrNameLst>
                                      </p:cBhvr>
                                      <p:to>
                                        <p:strVal val="visible"/>
                                      </p:to>
                                    </p:set>
                                    <p:animEffect transition="in" filter="fade">
                                      <p:cBhvr>
                                        <p:cTn id="12" dur="1000"/>
                                        <p:tgtEl>
                                          <p:spTgt spid="6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1"/>
                                        </p:tgtEl>
                                        <p:attrNameLst>
                                          <p:attrName>style.visibility</p:attrName>
                                        </p:attrNameLst>
                                      </p:cBhvr>
                                      <p:to>
                                        <p:strVal val="visible"/>
                                      </p:to>
                                    </p:set>
                                    <p:animEffect transition="in" filter="fade">
                                      <p:cBhvr>
                                        <p:cTn id="17" dur="1000"/>
                                        <p:tgtEl>
                                          <p:spTgt spid="671"/>
                                        </p:tgtEl>
                                      </p:cBhvr>
                                    </p:animEffect>
                                  </p:childTnLst>
                                </p:cTn>
                              </p:par>
                              <p:par>
                                <p:cTn id="18" presetID="23" presetClass="entr" presetSubtype="16" fill="hold" nodeType="withEffect">
                                  <p:stCondLst>
                                    <p:cond delay="0"/>
                                  </p:stCondLst>
                                  <p:childTnLst>
                                    <p:set>
                                      <p:cBhvr>
                                        <p:cTn id="19" dur="1" fill="hold">
                                          <p:stCondLst>
                                            <p:cond delay="0"/>
                                          </p:stCondLst>
                                        </p:cTn>
                                        <p:tgtEl>
                                          <p:spTgt spid="672"/>
                                        </p:tgtEl>
                                        <p:attrNameLst>
                                          <p:attrName>style.visibility</p:attrName>
                                        </p:attrNameLst>
                                      </p:cBhvr>
                                      <p:to>
                                        <p:strVal val="visible"/>
                                      </p:to>
                                    </p:set>
                                    <p:anim calcmode="lin" valueType="num">
                                      <p:cBhvr additive="base">
                                        <p:cTn id="20" dur="500"/>
                                        <p:tgtEl>
                                          <p:spTgt spid="672"/>
                                        </p:tgtEl>
                                        <p:attrNameLst>
                                          <p:attrName>ppt_w</p:attrName>
                                        </p:attrNameLst>
                                      </p:cBhvr>
                                      <p:tavLst>
                                        <p:tav tm="0">
                                          <p:val>
                                            <p:strVal val="0"/>
                                          </p:val>
                                        </p:tav>
                                        <p:tav tm="100000">
                                          <p:val>
                                            <p:strVal val="#ppt_w"/>
                                          </p:val>
                                        </p:tav>
                                      </p:tavLst>
                                    </p:anim>
                                    <p:anim calcmode="lin" valueType="num">
                                      <p:cBhvr additive="base">
                                        <p:cTn id="21" dur="500"/>
                                        <p:tgtEl>
                                          <p:spTgt spid="67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34"/>
          <p:cNvSpPr/>
          <p:nvPr/>
        </p:nvSpPr>
        <p:spPr>
          <a:xfrm>
            <a:off x="627856" y="3813987"/>
            <a:ext cx="11287390" cy="2554545"/>
          </a:xfrm>
          <a:prstGeom prst="foldedCorner">
            <a:avLst>
              <a:gd name="adj" fmla="val 20676"/>
            </a:avLst>
          </a:prstGeom>
          <a:solidFill>
            <a:schemeClr val="lt1">
              <a:alpha val="86666"/>
            </a:schemeClr>
          </a:solidFill>
          <a:ln w="38100" cap="flat" cmpd="sng">
            <a:solidFill>
              <a:srgbClr val="92D050"/>
            </a:solidFill>
            <a:prstDash val="dashDot"/>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1" name="Google Shape;681;p34"/>
          <p:cNvSpPr txBox="1"/>
          <p:nvPr/>
        </p:nvSpPr>
        <p:spPr>
          <a:xfrm>
            <a:off x="377371" y="2929431"/>
            <a:ext cx="2940678"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u="sng">
                <a:solidFill>
                  <a:srgbClr val="002060"/>
                </a:solidFill>
                <a:latin typeface="Times New Roman"/>
                <a:ea typeface="Times New Roman"/>
                <a:cs typeface="Times New Roman"/>
                <a:sym typeface="Times New Roman"/>
              </a:rPr>
              <a:t>Nội dung</a:t>
            </a:r>
            <a:r>
              <a:rPr lang="en-US" sz="4000" b="1">
                <a:solidFill>
                  <a:srgbClr val="002060"/>
                </a:solidFill>
                <a:latin typeface="Times New Roman"/>
                <a:ea typeface="Times New Roman"/>
                <a:cs typeface="Times New Roman"/>
                <a:sym typeface="Times New Roman"/>
              </a:rPr>
              <a:t>:</a:t>
            </a:r>
            <a:endParaRPr/>
          </a:p>
        </p:txBody>
      </p:sp>
      <p:sp>
        <p:nvSpPr>
          <p:cNvPr id="682" name="Google Shape;682;p34"/>
          <p:cNvSpPr txBox="1"/>
          <p:nvPr/>
        </p:nvSpPr>
        <p:spPr>
          <a:xfrm>
            <a:off x="627857" y="3846660"/>
            <a:ext cx="10936287" cy="255454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4000" b="1" i="1">
                <a:solidFill>
                  <a:srgbClr val="C55A11"/>
                </a:solidFill>
                <a:latin typeface="Times New Roman"/>
                <a:ea typeface="Times New Roman"/>
                <a:cs typeface="Times New Roman"/>
                <a:sym typeface="Times New Roman"/>
              </a:rPr>
              <a:t>  Biểu dương một công dân yêu nước, một nhà tư sản đã trợ giúp Cách mạng rất nhiều tiền bạc, tài sản trong thời kì Cách mạng gặp khó khăn về tài chính.</a:t>
            </a:r>
            <a:endParaRPr/>
          </a:p>
        </p:txBody>
      </p:sp>
      <p:sp>
        <p:nvSpPr>
          <p:cNvPr id="683" name="Google Shape;683;p34"/>
          <p:cNvSpPr txBox="1"/>
          <p:nvPr/>
        </p:nvSpPr>
        <p:spPr>
          <a:xfrm>
            <a:off x="2143876" y="998575"/>
            <a:ext cx="9068100" cy="175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dirty="0" err="1">
                <a:solidFill>
                  <a:srgbClr val="FFAC2D"/>
                </a:solidFill>
                <a:latin typeface="Arial" panose="020B0604020202020204" pitchFamily="34" charset="0"/>
                <a:ea typeface="Corben"/>
                <a:cs typeface="Arial" panose="020B0604020202020204" pitchFamily="34" charset="0"/>
                <a:sym typeface="Corben"/>
              </a:rPr>
              <a:t>Nhà</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tài</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trợ</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đặc</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biệt</a:t>
            </a:r>
            <a:r>
              <a:rPr lang="en-US" sz="5400" b="1" dirty="0">
                <a:solidFill>
                  <a:srgbClr val="FFAC2D"/>
                </a:solidFill>
                <a:latin typeface="Arial" panose="020B0604020202020204" pitchFamily="34" charset="0"/>
                <a:ea typeface="Corben"/>
                <a:cs typeface="Arial" panose="020B0604020202020204" pitchFamily="34" charset="0"/>
                <a:sym typeface="Corben"/>
              </a:rPr>
              <a:t> </a:t>
            </a:r>
            <a:endParaRPr dirty="0">
              <a:latin typeface="Arial" panose="020B0604020202020204" pitchFamily="34" charset="0"/>
              <a:cs typeface="Arial" panose="020B0604020202020204" pitchFamily="34" charset="0"/>
            </a:endParaRPr>
          </a:p>
          <a:p>
            <a:pPr marL="0" marR="0" lvl="0" indent="0" algn="ctr" rtl="0">
              <a:spcBef>
                <a:spcPts val="0"/>
              </a:spcBef>
              <a:spcAft>
                <a:spcPts val="0"/>
              </a:spcAft>
              <a:buNone/>
            </a:pPr>
            <a:r>
              <a:rPr lang="en-US" sz="5400" b="1" dirty="0" err="1">
                <a:solidFill>
                  <a:srgbClr val="FFAC2D"/>
                </a:solidFill>
                <a:latin typeface="Arial" panose="020B0604020202020204" pitchFamily="34" charset="0"/>
                <a:ea typeface="Corben"/>
                <a:cs typeface="Arial" panose="020B0604020202020204" pitchFamily="34" charset="0"/>
                <a:sym typeface="Corben"/>
              </a:rPr>
              <a:t>của</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Cách</a:t>
            </a:r>
            <a:r>
              <a:rPr lang="en-US" sz="5400" b="1" dirty="0">
                <a:solidFill>
                  <a:srgbClr val="FFAC2D"/>
                </a:solidFill>
                <a:latin typeface="Arial" panose="020B0604020202020204" pitchFamily="34" charset="0"/>
                <a:ea typeface="Corben"/>
                <a:cs typeface="Arial" panose="020B0604020202020204" pitchFamily="34" charset="0"/>
                <a:sym typeface="Corben"/>
              </a:rPr>
              <a:t> </a:t>
            </a:r>
            <a:r>
              <a:rPr lang="en-US" sz="5400" b="1" dirty="0" err="1">
                <a:solidFill>
                  <a:srgbClr val="FFAC2D"/>
                </a:solidFill>
                <a:latin typeface="Arial" panose="020B0604020202020204" pitchFamily="34" charset="0"/>
                <a:ea typeface="Corben"/>
                <a:cs typeface="Arial" panose="020B0604020202020204" pitchFamily="34" charset="0"/>
                <a:sym typeface="Corben"/>
              </a:rPr>
              <a:t>mạng</a:t>
            </a:r>
            <a:endParaRPr sz="5400" b="1" dirty="0">
              <a:solidFill>
                <a:srgbClr val="FFAC2D"/>
              </a:solidFill>
              <a:latin typeface="Arial" panose="020B0604020202020204" pitchFamily="34" charset="0"/>
              <a:ea typeface="Corben"/>
              <a:cs typeface="Arial" panose="020B0604020202020204" pitchFamily="34" charset="0"/>
              <a:sym typeface="Corben"/>
            </a:endParaRPr>
          </a:p>
        </p:txBody>
      </p:sp>
      <p:sp>
        <p:nvSpPr>
          <p:cNvPr id="684" name="Google Shape;684;p34"/>
          <p:cNvSpPr txBox="1"/>
          <p:nvPr/>
        </p:nvSpPr>
        <p:spPr>
          <a:xfrm>
            <a:off x="4464028" y="330534"/>
            <a:ext cx="3263945" cy="707886"/>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rgbClr val="548135"/>
                </a:solidFill>
                <a:latin typeface="Arial"/>
                <a:ea typeface="Arial"/>
                <a:cs typeface="Arial"/>
                <a:sym typeface="Arial"/>
              </a:rPr>
              <a:t>Tập đọc</a:t>
            </a:r>
            <a:endParaRPr/>
          </a:p>
        </p:txBody>
      </p:sp>
      <p:sp>
        <p:nvSpPr>
          <p:cNvPr id="685" name="Google Shape;685;p34"/>
          <p:cNvSpPr txBox="1"/>
          <p:nvPr/>
        </p:nvSpPr>
        <p:spPr>
          <a:xfrm>
            <a:off x="7053617" y="2752901"/>
            <a:ext cx="364067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548135"/>
                </a:solidFill>
                <a:latin typeface="Arial"/>
                <a:ea typeface="Arial"/>
                <a:cs typeface="Arial"/>
                <a:sym typeface="Arial"/>
              </a:rPr>
              <a:t>Theo Phạm Khải</a:t>
            </a:r>
            <a:endParaRPr sz="2800" b="1">
              <a:solidFill>
                <a:srgbClr val="548135"/>
              </a:solidFill>
              <a:latin typeface="Arial"/>
              <a:ea typeface="Arial"/>
              <a:cs typeface="Arial"/>
              <a:sym typeface="Arial"/>
            </a:endParaRPr>
          </a:p>
        </p:txBody>
      </p:sp>
      <p:pic>
        <p:nvPicPr>
          <p:cNvPr id="686" name="Google Shape;686;p34"/>
          <p:cNvPicPr preferRelativeResize="0"/>
          <p:nvPr/>
        </p:nvPicPr>
        <p:blipFill rotWithShape="1">
          <a:blip r:embed="rId3">
            <a:alphaModFix/>
          </a:blip>
          <a:srcRect/>
          <a:stretch/>
        </p:blipFill>
        <p:spPr>
          <a:xfrm>
            <a:off x="107409" y="174873"/>
            <a:ext cx="2394857" cy="2929683"/>
          </a:xfrm>
          <a:prstGeom prst="ellipse">
            <a:avLst/>
          </a:prstGeom>
          <a:noFill/>
          <a:ln>
            <a:noFill/>
          </a:ln>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1"/>
                                        </p:tgtEl>
                                        <p:attrNameLst>
                                          <p:attrName>style.visibility</p:attrName>
                                        </p:attrNameLst>
                                      </p:cBhvr>
                                      <p:to>
                                        <p:strVal val="visible"/>
                                      </p:to>
                                    </p:set>
                                    <p:animEffect transition="in" filter="fade">
                                      <p:cBhvr>
                                        <p:cTn id="7" dur="1000"/>
                                        <p:tgtEl>
                                          <p:spTgt spid="6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2"/>
                                        </p:tgtEl>
                                        <p:attrNameLst>
                                          <p:attrName>style.visibility</p:attrName>
                                        </p:attrNameLst>
                                      </p:cBhvr>
                                      <p:to>
                                        <p:strVal val="visible"/>
                                      </p:to>
                                    </p:set>
                                    <p:animEffect transition="in" filter="fade">
                                      <p:cBhvr>
                                        <p:cTn id="12" dur="1000"/>
                                        <p:tgtEl>
                                          <p:spTgt spid="68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684"/>
                                        </p:tgtEl>
                                        <p:attrNameLst>
                                          <p:attrName>style.visibility</p:attrName>
                                        </p:attrNameLst>
                                      </p:cBhvr>
                                      <p:to>
                                        <p:strVal val="visible"/>
                                      </p:to>
                                    </p:set>
                                    <p:anim calcmode="lin" valueType="num">
                                      <p:cBhvr additive="base">
                                        <p:cTn id="17" dur="1250"/>
                                        <p:tgtEl>
                                          <p:spTgt spid="684"/>
                                        </p:tgtEl>
                                        <p:attrNameLst>
                                          <p:attrName>ppt_x</p:attrName>
                                        </p:attrNameLst>
                                      </p:cBhvr>
                                      <p:tavLst>
                                        <p:tav tm="0">
                                          <p:val>
                                            <p:strVal val="#ppt_x+1"/>
                                          </p:val>
                                        </p:tav>
                                        <p:tav tm="100000">
                                          <p:val>
                                            <p:strVal val="#ppt_x"/>
                                          </p:val>
                                        </p:tav>
                                      </p:tavLst>
                                    </p:anim>
                                  </p:childTnLst>
                                </p:cTn>
                              </p:par>
                            </p:childTnLst>
                          </p:cTn>
                        </p:par>
                        <p:par>
                          <p:cTn id="18" fill="hold">
                            <p:stCondLst>
                              <p:cond delay="1250"/>
                            </p:stCondLst>
                            <p:childTnLst>
                              <p:par>
                                <p:cTn id="19" presetID="2" presetClass="entr" presetSubtype="2" fill="hold" nodeType="afterEffect">
                                  <p:stCondLst>
                                    <p:cond delay="0"/>
                                  </p:stCondLst>
                                  <p:childTnLst>
                                    <p:set>
                                      <p:cBhvr>
                                        <p:cTn id="20" dur="1" fill="hold">
                                          <p:stCondLst>
                                            <p:cond delay="0"/>
                                          </p:stCondLst>
                                        </p:cTn>
                                        <p:tgtEl>
                                          <p:spTgt spid="683"/>
                                        </p:tgtEl>
                                        <p:attrNameLst>
                                          <p:attrName>style.visibility</p:attrName>
                                        </p:attrNameLst>
                                      </p:cBhvr>
                                      <p:to>
                                        <p:strVal val="visible"/>
                                      </p:to>
                                    </p:set>
                                    <p:anim calcmode="lin" valueType="num">
                                      <p:cBhvr additive="base">
                                        <p:cTn id="21" dur="1250"/>
                                        <p:tgtEl>
                                          <p:spTgt spid="683"/>
                                        </p:tgtEl>
                                        <p:attrNameLst>
                                          <p:attrName>ppt_x</p:attrName>
                                        </p:attrNameLst>
                                      </p:cBhvr>
                                      <p:tavLst>
                                        <p:tav tm="0">
                                          <p:val>
                                            <p:strVal val="#ppt_x+1"/>
                                          </p:val>
                                        </p:tav>
                                        <p:tav tm="100000">
                                          <p:val>
                                            <p:strVal val="#ppt_x"/>
                                          </p:val>
                                        </p:tav>
                                      </p:tavLst>
                                    </p:anim>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685"/>
                                        </p:tgtEl>
                                        <p:attrNameLst>
                                          <p:attrName>style.visibility</p:attrName>
                                        </p:attrNameLst>
                                      </p:cBhvr>
                                      <p:to>
                                        <p:strVal val="visible"/>
                                      </p:to>
                                    </p:set>
                                    <p:animEffect transition="in" filter="fade">
                                      <p:cBhvr>
                                        <p:cTn id="25" dur="1000"/>
                                        <p:tgtEl>
                                          <p:spTgt spid="68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86"/>
                                        </p:tgtEl>
                                        <p:attrNameLst>
                                          <p:attrName>style.visibility</p:attrName>
                                        </p:attrNameLst>
                                      </p:cBhvr>
                                      <p:to>
                                        <p:strVal val="visible"/>
                                      </p:to>
                                    </p:set>
                                    <p:animEffect transition="in" filter="fade">
                                      <p:cBhvr>
                                        <p:cTn id="30" dur="1000"/>
                                        <p:tgtEl>
                                          <p:spTgt spid="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5"/>
          <p:cNvSpPr txBox="1">
            <a:spLocks noGrp="1"/>
          </p:cNvSpPr>
          <p:nvPr>
            <p:ph type="ctrTitle" idx="4294967295"/>
          </p:nvPr>
        </p:nvSpPr>
        <p:spPr>
          <a:xfrm>
            <a:off x="3048000" y="571500"/>
            <a:ext cx="9144000" cy="1841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07020"/>
              </a:buClr>
              <a:buSzPts val="9600"/>
              <a:buFont typeface="Arial"/>
              <a:buNone/>
            </a:pPr>
            <a:r>
              <a:rPr lang="en-US" sz="9600" b="1" i="0" u="none" strike="noStrike" cap="none">
                <a:solidFill>
                  <a:srgbClr val="E07020"/>
                </a:solidFill>
                <a:latin typeface="Arial"/>
                <a:ea typeface="Arial"/>
                <a:cs typeface="Arial"/>
                <a:sym typeface="Arial"/>
              </a:rPr>
              <a:t>Đọc diễn cảm</a:t>
            </a:r>
            <a:endParaRPr/>
          </a:p>
        </p:txBody>
      </p:sp>
      <p:pic>
        <p:nvPicPr>
          <p:cNvPr id="692" name="Google Shape;692;p35"/>
          <p:cNvPicPr preferRelativeResize="0"/>
          <p:nvPr/>
        </p:nvPicPr>
        <p:blipFill rotWithShape="1">
          <a:blip r:embed="rId3">
            <a:alphaModFix/>
          </a:blip>
          <a:srcRect l="72916" t="50185" r="1980" b="3702"/>
          <a:stretch/>
        </p:blipFill>
        <p:spPr>
          <a:xfrm>
            <a:off x="190500" y="368300"/>
            <a:ext cx="3060700" cy="3162300"/>
          </a:xfrm>
          <a:prstGeom prst="rect">
            <a:avLst/>
          </a:prstGeom>
          <a:noFill/>
          <a:ln>
            <a:noFill/>
          </a:ln>
        </p:spPr>
      </p:pic>
      <p:grpSp>
        <p:nvGrpSpPr>
          <p:cNvPr id="693" name="Google Shape;693;p35"/>
          <p:cNvGrpSpPr/>
          <p:nvPr/>
        </p:nvGrpSpPr>
        <p:grpSpPr>
          <a:xfrm flipH="1">
            <a:off x="9402752" y="3985591"/>
            <a:ext cx="2958923" cy="2872409"/>
            <a:chOff x="1889116" y="3368733"/>
            <a:chExt cx="1529945" cy="1609596"/>
          </a:xfrm>
        </p:grpSpPr>
        <p:pic>
          <p:nvPicPr>
            <p:cNvPr id="694" name="Google Shape;694;p35"/>
            <p:cNvPicPr preferRelativeResize="0"/>
            <p:nvPr/>
          </p:nvPicPr>
          <p:blipFill rotWithShape="1">
            <a:blip r:embed="rId4">
              <a:alphaModFix/>
            </a:blip>
            <a:srcRect l="12961" t="15713" r="49457" b="13997"/>
            <a:stretch/>
          </p:blipFill>
          <p:spPr>
            <a:xfrm>
              <a:off x="1889116" y="3368733"/>
              <a:ext cx="1529945" cy="1609596"/>
            </a:xfrm>
            <a:prstGeom prst="rect">
              <a:avLst/>
            </a:prstGeom>
            <a:noFill/>
            <a:ln>
              <a:noFill/>
            </a:ln>
          </p:spPr>
        </p:pic>
        <p:sp>
          <p:nvSpPr>
            <p:cNvPr id="695" name="Google Shape;695;p35"/>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pic>
        <p:nvPicPr>
          <p:cNvPr id="696" name="Google Shape;696;p35"/>
          <p:cNvPicPr preferRelativeResize="0"/>
          <p:nvPr/>
        </p:nvPicPr>
        <p:blipFill rotWithShape="1">
          <a:blip r:embed="rId5">
            <a:alphaModFix/>
          </a:blip>
          <a:srcRect/>
          <a:stretch/>
        </p:blipFill>
        <p:spPr>
          <a:xfrm flipH="1">
            <a:off x="10998461" y="82213"/>
            <a:ext cx="1193539" cy="978573"/>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6"/>
                                        </p:tgtEl>
                                        <p:attrNameLst>
                                          <p:attrName>style.visibility</p:attrName>
                                        </p:attrNameLst>
                                      </p:cBhvr>
                                      <p:to>
                                        <p:strVal val="visible"/>
                                      </p:to>
                                    </p:set>
                                    <p:animEffect transition="in" filter="fade">
                                      <p:cBhvr>
                                        <p:cTn id="7" dur="750"/>
                                        <p:tgtEl>
                                          <p:spTgt spid="6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2"/>
                                        </p:tgtEl>
                                        <p:attrNameLst>
                                          <p:attrName>style.visibility</p:attrName>
                                        </p:attrNameLst>
                                      </p:cBhvr>
                                      <p:to>
                                        <p:strVal val="visible"/>
                                      </p:to>
                                    </p:set>
                                    <p:animEffect transition="in" filter="fade">
                                      <p:cBhvr>
                                        <p:cTn id="12" dur="1000"/>
                                        <p:tgtEl>
                                          <p:spTgt spid="692"/>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691"/>
                                        </p:tgtEl>
                                        <p:attrNameLst>
                                          <p:attrName>style.visibility</p:attrName>
                                        </p:attrNameLst>
                                      </p:cBhvr>
                                      <p:to>
                                        <p:strVal val="visible"/>
                                      </p:to>
                                    </p:set>
                                    <p:animEffect transition="in" filter="fade">
                                      <p:cBhvr>
                                        <p:cTn id="16" dur="1367"/>
                                        <p:tgtEl>
                                          <p:spTgt spid="69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693"/>
                                        </p:tgtEl>
                                        <p:attrNameLst>
                                          <p:attrName>style.visibility</p:attrName>
                                        </p:attrNameLst>
                                      </p:cBhvr>
                                      <p:to>
                                        <p:strVal val="visible"/>
                                      </p:to>
                                    </p:set>
                                    <p:anim calcmode="lin" valueType="num">
                                      <p:cBhvr additive="base">
                                        <p:cTn id="21" dur="500"/>
                                        <p:tgtEl>
                                          <p:spTgt spid="69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36"/>
          <p:cNvSpPr/>
          <p:nvPr/>
        </p:nvSpPr>
        <p:spPr>
          <a:xfrm>
            <a:off x="172364" y="792645"/>
            <a:ext cx="11847272" cy="5907711"/>
          </a:xfrm>
          <a:prstGeom prst="roundRect">
            <a:avLst>
              <a:gd name="adj" fmla="val 14087"/>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2" name="Google Shape;702;p36" descr="Kết quả hình ảnh cho hinh anh mo soi tha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36" descr="Kết quả hình ảnh cho hinh anh mo soi tha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36"/>
          <p:cNvSpPr txBox="1"/>
          <p:nvPr/>
        </p:nvSpPr>
        <p:spPr>
          <a:xfrm>
            <a:off x="345814" y="953428"/>
            <a:ext cx="11500373" cy="558614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2060"/>
                </a:solidFill>
                <a:latin typeface="Times New Roman"/>
                <a:ea typeface="Times New Roman"/>
                <a:cs typeface="Times New Roman"/>
                <a:sym typeface="Times New Roman"/>
              </a:rPr>
              <a:t>    Với lòng </a:t>
            </a:r>
            <a:r>
              <a:rPr lang="en-US" sz="3200" b="1" i="1">
                <a:solidFill>
                  <a:srgbClr val="FF0000"/>
                </a:solidFill>
                <a:latin typeface="Times New Roman"/>
                <a:ea typeface="Times New Roman"/>
                <a:cs typeface="Times New Roman"/>
                <a:sym typeface="Times New Roman"/>
              </a:rPr>
              <a:t>nhiệt thành</a:t>
            </a:r>
            <a:r>
              <a:rPr lang="en-US" sz="3200">
                <a:solidFill>
                  <a:srgbClr val="002060"/>
                </a:solidFill>
                <a:latin typeface="Times New Roman"/>
                <a:ea typeface="Times New Roman"/>
                <a:cs typeface="Times New Roman"/>
                <a:sym typeface="Times New Roman"/>
              </a:rPr>
              <a:t> yêu nước, ngay từ trước Cách mạng, ông Thiện đã có những </a:t>
            </a:r>
            <a:r>
              <a:rPr lang="en-US" sz="3200" b="1" i="1">
                <a:solidFill>
                  <a:srgbClr val="FF0000"/>
                </a:solidFill>
                <a:latin typeface="Times New Roman"/>
                <a:ea typeface="Times New Roman"/>
                <a:cs typeface="Times New Roman"/>
                <a:sym typeface="Times New Roman"/>
              </a:rPr>
              <a:t>trợ giúp to lớn</a:t>
            </a:r>
            <a:r>
              <a:rPr lang="en-US" sz="3200">
                <a:solidFill>
                  <a:srgbClr val="002060"/>
                </a:solidFill>
                <a:latin typeface="Times New Roman"/>
                <a:ea typeface="Times New Roman"/>
                <a:cs typeface="Times New Roman"/>
                <a:sym typeface="Times New Roman"/>
              </a:rPr>
              <a:t> về tài chính cho tổ chức. Năm 1943, thông qua đồng chí Nguyễn Lương Bằng, ông gửi ủng hộ quỹ Đảng </a:t>
            </a:r>
            <a:r>
              <a:rPr lang="en-US" sz="3200" b="1" i="1">
                <a:solidFill>
                  <a:srgbClr val="FF0000"/>
                </a:solidFill>
                <a:latin typeface="Times New Roman"/>
                <a:ea typeface="Times New Roman"/>
                <a:cs typeface="Times New Roman"/>
                <a:sym typeface="Times New Roman"/>
              </a:rPr>
              <a:t>3 vạn đồng</a:t>
            </a:r>
            <a:r>
              <a:rPr lang="en-US" sz="3200">
                <a:solidFill>
                  <a:srgbClr val="002060"/>
                </a:solidFill>
                <a:latin typeface="Times New Roman"/>
                <a:ea typeface="Times New Roman"/>
                <a:cs typeface="Times New Roman"/>
                <a:sym typeface="Times New Roman"/>
              </a:rPr>
              <a:t> Đông Dương. Số tiền này làm người giữ “tay hòm chìa khóa” của Đảng  không khỏi </a:t>
            </a:r>
            <a:r>
              <a:rPr lang="en-US" sz="3200" b="1" i="1">
                <a:solidFill>
                  <a:srgbClr val="FF0000"/>
                </a:solidFill>
                <a:latin typeface="Times New Roman"/>
                <a:ea typeface="Times New Roman"/>
                <a:cs typeface="Times New Roman"/>
                <a:sym typeface="Times New Roman"/>
              </a:rPr>
              <a:t>xúc động</a:t>
            </a:r>
            <a:r>
              <a:rPr lang="en-US" sz="3200">
                <a:solidFill>
                  <a:srgbClr val="002060"/>
                </a:solidFill>
                <a:latin typeface="Times New Roman"/>
                <a:ea typeface="Times New Roman"/>
                <a:cs typeface="Times New Roman"/>
                <a:sym typeface="Times New Roman"/>
              </a:rPr>
              <a:t> và </a:t>
            </a:r>
            <a:r>
              <a:rPr lang="en-US" sz="3200" b="1" i="1">
                <a:solidFill>
                  <a:srgbClr val="FF0000"/>
                </a:solidFill>
                <a:latin typeface="Times New Roman"/>
                <a:ea typeface="Times New Roman"/>
                <a:cs typeface="Times New Roman"/>
                <a:sym typeface="Times New Roman"/>
              </a:rPr>
              <a:t>sửng sốt</a:t>
            </a:r>
            <a:r>
              <a:rPr lang="en-US" sz="3200">
                <a:solidFill>
                  <a:srgbClr val="002060"/>
                </a:solidFill>
                <a:latin typeface="Times New Roman"/>
                <a:ea typeface="Times New Roman"/>
                <a:cs typeface="Times New Roman"/>
                <a:sym typeface="Times New Roman"/>
              </a:rPr>
              <a:t>, bởi lúc bấy giờ, ngân quỹ của Đảng chỉ còn có ... </a:t>
            </a:r>
            <a:r>
              <a:rPr lang="en-US" sz="3200" b="1" i="1">
                <a:solidFill>
                  <a:srgbClr val="FF0000"/>
                </a:solidFill>
                <a:latin typeface="Times New Roman"/>
                <a:ea typeface="Times New Roman"/>
                <a:cs typeface="Times New Roman"/>
                <a:sym typeface="Times New Roman"/>
              </a:rPr>
              <a:t>24 đồng.</a:t>
            </a:r>
            <a:endParaRPr/>
          </a:p>
          <a:p>
            <a:pPr marL="0" marR="0" lvl="0" indent="0" algn="just" rtl="0">
              <a:spcBef>
                <a:spcPts val="600"/>
              </a:spcBef>
              <a:spcAft>
                <a:spcPts val="0"/>
              </a:spcAft>
              <a:buNone/>
            </a:pPr>
            <a:r>
              <a:rPr lang="en-US" sz="3200">
                <a:solidFill>
                  <a:srgbClr val="002060"/>
                </a:solidFill>
                <a:latin typeface="Times New Roman"/>
                <a:ea typeface="Times New Roman"/>
                <a:cs typeface="Times New Roman"/>
                <a:sym typeface="Times New Roman"/>
              </a:rPr>
              <a:t>     Khi Cách mạng thành công, sự tài trợ của ông Thiện đối với Cách mạng còn </a:t>
            </a:r>
            <a:r>
              <a:rPr lang="en-US" sz="3200" b="1" i="1">
                <a:solidFill>
                  <a:srgbClr val="FF0000"/>
                </a:solidFill>
                <a:latin typeface="Times New Roman"/>
                <a:ea typeface="Times New Roman"/>
                <a:cs typeface="Times New Roman"/>
                <a:sym typeface="Times New Roman"/>
              </a:rPr>
              <a:t>lớn hơn nhiều.</a:t>
            </a:r>
            <a:r>
              <a:rPr lang="en-US" sz="3200">
                <a:solidFill>
                  <a:srgbClr val="002060"/>
                </a:solidFill>
                <a:latin typeface="Times New Roman"/>
                <a:ea typeface="Times New Roman"/>
                <a:cs typeface="Times New Roman"/>
                <a:sym typeface="Times New Roman"/>
              </a:rPr>
              <a:t> Trong Tuần lễ Vàng, ông đã ủng hộ Chính phủ tới </a:t>
            </a:r>
            <a:r>
              <a:rPr lang="en-US" sz="3200" b="1" i="1">
                <a:solidFill>
                  <a:srgbClr val="FF0000"/>
                </a:solidFill>
                <a:latin typeface="Times New Roman"/>
                <a:ea typeface="Times New Roman"/>
                <a:cs typeface="Times New Roman"/>
                <a:sym typeface="Times New Roman"/>
              </a:rPr>
              <a:t>64 lạng vàng</a:t>
            </a:r>
            <a:r>
              <a:rPr lang="en-US" sz="3200">
                <a:solidFill>
                  <a:srgbClr val="002060"/>
                </a:solidFill>
                <a:latin typeface="Times New Roman"/>
                <a:ea typeface="Times New Roman"/>
                <a:cs typeface="Times New Roman"/>
                <a:sym typeface="Times New Roman"/>
              </a:rPr>
              <a:t>. Với Quỹ Độc lập Trung ương, ông cũng đóng góp tới </a:t>
            </a:r>
            <a:r>
              <a:rPr lang="en-US" sz="3200" b="1" i="1">
                <a:solidFill>
                  <a:srgbClr val="FF0000"/>
                </a:solidFill>
                <a:latin typeface="Times New Roman"/>
                <a:ea typeface="Times New Roman"/>
                <a:cs typeface="Times New Roman"/>
                <a:sym typeface="Times New Roman"/>
              </a:rPr>
              <a:t>10 vạn đồng</a:t>
            </a:r>
            <a:r>
              <a:rPr lang="en-US" sz="3200">
                <a:solidFill>
                  <a:srgbClr val="002060"/>
                </a:solidFill>
                <a:latin typeface="Times New Roman"/>
                <a:ea typeface="Times New Roman"/>
                <a:cs typeface="Times New Roman"/>
                <a:sym typeface="Times New Roman"/>
              </a:rPr>
              <a:t> Đông Dương và được Chính phủ tín nhiệm giao phụ trách Quỹ.</a:t>
            </a:r>
            <a:endParaRPr/>
          </a:p>
        </p:txBody>
      </p:sp>
      <p:sp>
        <p:nvSpPr>
          <p:cNvPr id="705" name="Google Shape;705;p36"/>
          <p:cNvSpPr/>
          <p:nvPr/>
        </p:nvSpPr>
        <p:spPr>
          <a:xfrm>
            <a:off x="3384550" y="157644"/>
            <a:ext cx="5422900" cy="795784"/>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a:solidFill>
                  <a:srgbClr val="548135"/>
                </a:solidFill>
                <a:latin typeface="Arial"/>
                <a:ea typeface="Arial"/>
                <a:cs typeface="Arial"/>
                <a:sym typeface="Arial"/>
              </a:rPr>
              <a:t>Luyện đọc</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5"/>
                                        </p:tgtEl>
                                        <p:attrNameLst>
                                          <p:attrName>style.visibility</p:attrName>
                                        </p:attrNameLst>
                                      </p:cBhvr>
                                      <p:to>
                                        <p:strVal val="visible"/>
                                      </p:to>
                                    </p:set>
                                    <p:animEffect transition="in" filter="fade">
                                      <p:cBhvr>
                                        <p:cTn id="7" dur="1822"/>
                                        <p:tgtEl>
                                          <p:spTgt spid="7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4">
                                            <p:txEl>
                                              <p:pRg st="0" end="0"/>
                                            </p:txEl>
                                          </p:spTgt>
                                        </p:tgtEl>
                                        <p:attrNameLst>
                                          <p:attrName>style.visibility</p:attrName>
                                        </p:attrNameLst>
                                      </p:cBhvr>
                                      <p:to>
                                        <p:strVal val="visible"/>
                                      </p:to>
                                    </p:set>
                                    <p:animEffect transition="in" filter="fade">
                                      <p:cBhvr>
                                        <p:cTn id="12" dur="500"/>
                                        <p:tgtEl>
                                          <p:spTgt spid="70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04">
                                            <p:txEl>
                                              <p:pRg st="1" end="1"/>
                                            </p:txEl>
                                          </p:spTgt>
                                        </p:tgtEl>
                                        <p:attrNameLst>
                                          <p:attrName>style.visibility</p:attrName>
                                        </p:attrNameLst>
                                      </p:cBhvr>
                                      <p:to>
                                        <p:strVal val="visible"/>
                                      </p:to>
                                    </p:set>
                                    <p:animEffect transition="in" filter="fade">
                                      <p:cBhvr>
                                        <p:cTn id="17" dur="500"/>
                                        <p:tgtEl>
                                          <p:spTgt spid="70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37"/>
          <p:cNvPicPr preferRelativeResize="0"/>
          <p:nvPr/>
        </p:nvPicPr>
        <p:blipFill rotWithShape="1">
          <a:blip r:embed="rId3">
            <a:alphaModFix/>
          </a:blip>
          <a:srcRect t="42592" b="8518"/>
          <a:stretch/>
        </p:blipFill>
        <p:spPr>
          <a:xfrm>
            <a:off x="-152400" y="5180588"/>
            <a:ext cx="12344400" cy="2667000"/>
          </a:xfrm>
          <a:prstGeom prst="rect">
            <a:avLst/>
          </a:prstGeom>
          <a:noFill/>
          <a:ln>
            <a:noFill/>
          </a:ln>
        </p:spPr>
      </p:pic>
      <p:sp>
        <p:nvSpPr>
          <p:cNvPr id="711" name="Google Shape;711;p37"/>
          <p:cNvSpPr/>
          <p:nvPr/>
        </p:nvSpPr>
        <p:spPr>
          <a:xfrm>
            <a:off x="0" y="0"/>
            <a:ext cx="4914900" cy="1422400"/>
          </a:xfrm>
          <a:prstGeom prst="ellipse">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a:solidFill>
                  <a:srgbClr val="548135"/>
                </a:solidFill>
                <a:latin typeface="Arial"/>
                <a:ea typeface="Arial"/>
                <a:cs typeface="Arial"/>
                <a:sym typeface="Arial"/>
              </a:rPr>
              <a:t>Giọng đọc</a:t>
            </a:r>
            <a:endParaRPr/>
          </a:p>
        </p:txBody>
      </p:sp>
      <p:pic>
        <p:nvPicPr>
          <p:cNvPr id="712" name="Google Shape;712;p37"/>
          <p:cNvPicPr preferRelativeResize="0"/>
          <p:nvPr/>
        </p:nvPicPr>
        <p:blipFill rotWithShape="1">
          <a:blip r:embed="rId4">
            <a:alphaModFix/>
          </a:blip>
          <a:srcRect/>
          <a:stretch/>
        </p:blipFill>
        <p:spPr>
          <a:xfrm flipH="1">
            <a:off x="10998461" y="82213"/>
            <a:ext cx="1193539" cy="978573"/>
          </a:xfrm>
          <a:prstGeom prst="rect">
            <a:avLst/>
          </a:prstGeom>
          <a:noFill/>
          <a:ln>
            <a:noFill/>
          </a:ln>
        </p:spPr>
      </p:pic>
      <p:sp>
        <p:nvSpPr>
          <p:cNvPr id="713" name="Google Shape;713;p37"/>
          <p:cNvSpPr txBox="1"/>
          <p:nvPr/>
        </p:nvSpPr>
        <p:spPr>
          <a:xfrm>
            <a:off x="3112491" y="1998189"/>
            <a:ext cx="8571770" cy="206210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chemeClr val="dk1"/>
                </a:solidFill>
                <a:latin typeface="Times New Roman"/>
                <a:ea typeface="Times New Roman"/>
                <a:cs typeface="Times New Roman"/>
                <a:sym typeface="Times New Roman"/>
              </a:rPr>
              <a:t>Nhấn giọng ở những từ: </a:t>
            </a:r>
            <a:r>
              <a:rPr lang="en-US" sz="3200" i="1">
                <a:solidFill>
                  <a:srgbClr val="E07020"/>
                </a:solidFill>
                <a:latin typeface="Times New Roman"/>
                <a:ea typeface="Times New Roman"/>
                <a:cs typeface="Times New Roman"/>
                <a:sym typeface="Times New Roman"/>
              </a:rPr>
              <a:t>tư sản lớn, nổi tiếng, nhiệt thành, trợ giúp to lớn, 3 vạn đồng, xúc động, sửng sốt, 24 đồng, 64 lạng vàng, 10 vạn đồng, suốt cuộc đời, đặc biệt,…</a:t>
            </a:r>
            <a:endParaRPr/>
          </a:p>
        </p:txBody>
      </p:sp>
      <p:grpSp>
        <p:nvGrpSpPr>
          <p:cNvPr id="714" name="Google Shape;714;p37"/>
          <p:cNvGrpSpPr/>
          <p:nvPr/>
        </p:nvGrpSpPr>
        <p:grpSpPr>
          <a:xfrm>
            <a:off x="-247900" y="2542696"/>
            <a:ext cx="3449291" cy="3974003"/>
            <a:chOff x="1889116" y="3368733"/>
            <a:chExt cx="1475004" cy="1609596"/>
          </a:xfrm>
        </p:grpSpPr>
        <p:pic>
          <p:nvPicPr>
            <p:cNvPr id="715" name="Google Shape;715;p37"/>
            <p:cNvPicPr preferRelativeResize="0"/>
            <p:nvPr/>
          </p:nvPicPr>
          <p:blipFill rotWithShape="1">
            <a:blip r:embed="rId5">
              <a:alphaModFix/>
            </a:blip>
            <a:srcRect l="12961" t="15713" r="49457" b="13997"/>
            <a:stretch/>
          </p:blipFill>
          <p:spPr>
            <a:xfrm>
              <a:off x="1889116" y="3368733"/>
              <a:ext cx="1475004" cy="1609596"/>
            </a:xfrm>
            <a:prstGeom prst="rect">
              <a:avLst/>
            </a:prstGeom>
            <a:noFill/>
            <a:ln>
              <a:noFill/>
            </a:ln>
          </p:spPr>
        </p:pic>
        <p:sp>
          <p:nvSpPr>
            <p:cNvPr id="716" name="Google Shape;716;p37"/>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14"/>
                                        </p:tgtEl>
                                        <p:attrNameLst>
                                          <p:attrName>style.visibility</p:attrName>
                                        </p:attrNameLst>
                                      </p:cBhvr>
                                      <p:to>
                                        <p:strVal val="visible"/>
                                      </p:to>
                                    </p:set>
                                    <p:anim calcmode="lin" valueType="num">
                                      <p:cBhvr additive="base">
                                        <p:cTn id="7" dur="500"/>
                                        <p:tgtEl>
                                          <p:spTgt spid="714"/>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0"/>
                                        </p:tgtEl>
                                        <p:attrNameLst>
                                          <p:attrName>style.visibility</p:attrName>
                                        </p:attrNameLst>
                                      </p:cBhvr>
                                      <p:to>
                                        <p:strVal val="visible"/>
                                      </p:to>
                                    </p:set>
                                    <p:animEffect transition="in" filter="fade">
                                      <p:cBhvr>
                                        <p:cTn id="12" dur="1000"/>
                                        <p:tgtEl>
                                          <p:spTgt spid="7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12"/>
                                        </p:tgtEl>
                                        <p:attrNameLst>
                                          <p:attrName>style.visibility</p:attrName>
                                        </p:attrNameLst>
                                      </p:cBhvr>
                                      <p:to>
                                        <p:strVal val="visible"/>
                                      </p:to>
                                    </p:set>
                                    <p:animEffect transition="in" filter="fade">
                                      <p:cBhvr>
                                        <p:cTn id="16" dur="750"/>
                                        <p:tgtEl>
                                          <p:spTgt spid="7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11"/>
                                        </p:tgtEl>
                                        <p:attrNameLst>
                                          <p:attrName>style.visibility</p:attrName>
                                        </p:attrNameLst>
                                      </p:cBhvr>
                                      <p:to>
                                        <p:strVal val="visible"/>
                                      </p:to>
                                    </p:set>
                                    <p:animEffect transition="in" filter="fade">
                                      <p:cBhvr>
                                        <p:cTn id="21" dur="1822"/>
                                        <p:tgtEl>
                                          <p:spTgt spid="711"/>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713"/>
                                        </p:tgtEl>
                                        <p:attrNameLst>
                                          <p:attrName>style.visibility</p:attrName>
                                        </p:attrNameLst>
                                      </p:cBhvr>
                                      <p:to>
                                        <p:strVal val="visible"/>
                                      </p:to>
                                    </p:set>
                                    <p:anim calcmode="lin" valueType="num">
                                      <p:cBhvr additive="base">
                                        <p:cTn id="26" dur="500"/>
                                        <p:tgtEl>
                                          <p:spTgt spid="713"/>
                                        </p:tgtEl>
                                        <p:attrNameLst>
                                          <p:attrName>ppt_w</p:attrName>
                                        </p:attrNameLst>
                                      </p:cBhvr>
                                      <p:tavLst>
                                        <p:tav tm="0">
                                          <p:val>
                                            <p:strVal val="0"/>
                                          </p:val>
                                        </p:tav>
                                        <p:tav tm="100000">
                                          <p:val>
                                            <p:strVal val="#ppt_w"/>
                                          </p:val>
                                        </p:tav>
                                      </p:tavLst>
                                    </p:anim>
                                    <p:anim calcmode="lin" valueType="num">
                                      <p:cBhvr additive="base">
                                        <p:cTn id="27" dur="500"/>
                                        <p:tgtEl>
                                          <p:spTgt spid="71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38"/>
          <p:cNvSpPr/>
          <p:nvPr/>
        </p:nvSpPr>
        <p:spPr>
          <a:xfrm>
            <a:off x="172364" y="792645"/>
            <a:ext cx="11847272" cy="5907711"/>
          </a:xfrm>
          <a:prstGeom prst="roundRect">
            <a:avLst>
              <a:gd name="adj" fmla="val 14087"/>
            </a:avLst>
          </a:prstGeom>
          <a:solidFill>
            <a:schemeClr val="lt1">
              <a:alpha val="86666"/>
            </a:schemeClr>
          </a:solidFill>
          <a:ln>
            <a:noFill/>
          </a:ln>
          <a:effectLst>
            <a:outerShdw blurRad="50800" dist="38100" dir="16200000"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2" name="Google Shape;722;p38" descr="Kết quả hình ảnh cho hinh anh mo soi tha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3" name="Google Shape;723;p38" descr="Kết quả hình ảnh cho hinh anh mo soi tha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4" name="Google Shape;724;p38"/>
          <p:cNvSpPr txBox="1"/>
          <p:nvPr/>
        </p:nvSpPr>
        <p:spPr>
          <a:xfrm>
            <a:off x="345814" y="953428"/>
            <a:ext cx="11500373" cy="558614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200">
                <a:solidFill>
                  <a:srgbClr val="002060"/>
                </a:solidFill>
                <a:latin typeface="Times New Roman"/>
                <a:ea typeface="Times New Roman"/>
                <a:cs typeface="Times New Roman"/>
                <a:sym typeface="Times New Roman"/>
              </a:rPr>
              <a:t>    Với lòng </a:t>
            </a:r>
            <a:r>
              <a:rPr lang="en-US" sz="3200" b="1" i="1">
                <a:solidFill>
                  <a:srgbClr val="FF0000"/>
                </a:solidFill>
                <a:latin typeface="Times New Roman"/>
                <a:ea typeface="Times New Roman"/>
                <a:cs typeface="Times New Roman"/>
                <a:sym typeface="Times New Roman"/>
              </a:rPr>
              <a:t>nhiệt thành</a:t>
            </a:r>
            <a:r>
              <a:rPr lang="en-US" sz="3200">
                <a:solidFill>
                  <a:srgbClr val="002060"/>
                </a:solidFill>
                <a:latin typeface="Times New Roman"/>
                <a:ea typeface="Times New Roman"/>
                <a:cs typeface="Times New Roman"/>
                <a:sym typeface="Times New Roman"/>
              </a:rPr>
              <a:t> yêu nước, ngay từ trước Cách mạng, ông Thiện đã có những </a:t>
            </a:r>
            <a:r>
              <a:rPr lang="en-US" sz="3200" b="1" i="1">
                <a:solidFill>
                  <a:srgbClr val="FF0000"/>
                </a:solidFill>
                <a:latin typeface="Times New Roman"/>
                <a:ea typeface="Times New Roman"/>
                <a:cs typeface="Times New Roman"/>
                <a:sym typeface="Times New Roman"/>
              </a:rPr>
              <a:t>trợ giúp to lớn</a:t>
            </a:r>
            <a:r>
              <a:rPr lang="en-US" sz="3200">
                <a:solidFill>
                  <a:srgbClr val="002060"/>
                </a:solidFill>
                <a:latin typeface="Times New Roman"/>
                <a:ea typeface="Times New Roman"/>
                <a:cs typeface="Times New Roman"/>
                <a:sym typeface="Times New Roman"/>
              </a:rPr>
              <a:t> về tài chính cho tổ chức. Năm 1943, thông qua đồng chí Nguyễn Lương Bằng, ông gửi ủng hộ quỹ Đảng </a:t>
            </a:r>
            <a:r>
              <a:rPr lang="en-US" sz="3200" b="1" i="1">
                <a:solidFill>
                  <a:srgbClr val="FF0000"/>
                </a:solidFill>
                <a:latin typeface="Times New Roman"/>
                <a:ea typeface="Times New Roman"/>
                <a:cs typeface="Times New Roman"/>
                <a:sym typeface="Times New Roman"/>
              </a:rPr>
              <a:t>3 vạn đồng</a:t>
            </a:r>
            <a:r>
              <a:rPr lang="en-US" sz="3200">
                <a:solidFill>
                  <a:srgbClr val="002060"/>
                </a:solidFill>
                <a:latin typeface="Times New Roman"/>
                <a:ea typeface="Times New Roman"/>
                <a:cs typeface="Times New Roman"/>
                <a:sym typeface="Times New Roman"/>
              </a:rPr>
              <a:t> Đông Dương. Số tiền này làm người giữ “tay hòm chìa khóa” của Đảng  không khỏi </a:t>
            </a:r>
            <a:r>
              <a:rPr lang="en-US" sz="3200" b="1" i="1">
                <a:solidFill>
                  <a:srgbClr val="FF0000"/>
                </a:solidFill>
                <a:latin typeface="Times New Roman"/>
                <a:ea typeface="Times New Roman"/>
                <a:cs typeface="Times New Roman"/>
                <a:sym typeface="Times New Roman"/>
              </a:rPr>
              <a:t>xúc động</a:t>
            </a:r>
            <a:r>
              <a:rPr lang="en-US" sz="3200">
                <a:solidFill>
                  <a:srgbClr val="002060"/>
                </a:solidFill>
                <a:latin typeface="Times New Roman"/>
                <a:ea typeface="Times New Roman"/>
                <a:cs typeface="Times New Roman"/>
                <a:sym typeface="Times New Roman"/>
              </a:rPr>
              <a:t> và </a:t>
            </a:r>
            <a:r>
              <a:rPr lang="en-US" sz="3200" b="1" i="1">
                <a:solidFill>
                  <a:srgbClr val="FF0000"/>
                </a:solidFill>
                <a:latin typeface="Times New Roman"/>
                <a:ea typeface="Times New Roman"/>
                <a:cs typeface="Times New Roman"/>
                <a:sym typeface="Times New Roman"/>
              </a:rPr>
              <a:t>sửng sốt</a:t>
            </a:r>
            <a:r>
              <a:rPr lang="en-US" sz="3200">
                <a:solidFill>
                  <a:srgbClr val="002060"/>
                </a:solidFill>
                <a:latin typeface="Times New Roman"/>
                <a:ea typeface="Times New Roman"/>
                <a:cs typeface="Times New Roman"/>
                <a:sym typeface="Times New Roman"/>
              </a:rPr>
              <a:t>, bởi lúc bấy giờ, ngân quỹ của Đảng chỉ còn có ... </a:t>
            </a:r>
            <a:r>
              <a:rPr lang="en-US" sz="3200" b="1" i="1">
                <a:solidFill>
                  <a:srgbClr val="FF0000"/>
                </a:solidFill>
                <a:latin typeface="Times New Roman"/>
                <a:ea typeface="Times New Roman"/>
                <a:cs typeface="Times New Roman"/>
                <a:sym typeface="Times New Roman"/>
              </a:rPr>
              <a:t>24 đồng.</a:t>
            </a:r>
            <a:endParaRPr/>
          </a:p>
          <a:p>
            <a:pPr marL="0" marR="0" lvl="0" indent="0" algn="just" rtl="0">
              <a:spcBef>
                <a:spcPts val="600"/>
              </a:spcBef>
              <a:spcAft>
                <a:spcPts val="0"/>
              </a:spcAft>
              <a:buNone/>
            </a:pPr>
            <a:r>
              <a:rPr lang="en-US" sz="3200">
                <a:solidFill>
                  <a:srgbClr val="002060"/>
                </a:solidFill>
                <a:latin typeface="Times New Roman"/>
                <a:ea typeface="Times New Roman"/>
                <a:cs typeface="Times New Roman"/>
                <a:sym typeface="Times New Roman"/>
              </a:rPr>
              <a:t>     Khi Cách mạng thành công, sự tài trợ của ông Thiện đối với Cách mạng còn </a:t>
            </a:r>
            <a:r>
              <a:rPr lang="en-US" sz="3200" b="1" i="1">
                <a:solidFill>
                  <a:srgbClr val="FF0000"/>
                </a:solidFill>
                <a:latin typeface="Times New Roman"/>
                <a:ea typeface="Times New Roman"/>
                <a:cs typeface="Times New Roman"/>
                <a:sym typeface="Times New Roman"/>
              </a:rPr>
              <a:t>lớn hơn nhiều.</a:t>
            </a:r>
            <a:r>
              <a:rPr lang="en-US" sz="3200">
                <a:solidFill>
                  <a:srgbClr val="002060"/>
                </a:solidFill>
                <a:latin typeface="Times New Roman"/>
                <a:ea typeface="Times New Roman"/>
                <a:cs typeface="Times New Roman"/>
                <a:sym typeface="Times New Roman"/>
              </a:rPr>
              <a:t> Trong Tuần lễ Vàng, ông đã ủng hộ Chính phủ tới </a:t>
            </a:r>
            <a:r>
              <a:rPr lang="en-US" sz="3200" b="1" i="1">
                <a:solidFill>
                  <a:srgbClr val="FF0000"/>
                </a:solidFill>
                <a:latin typeface="Times New Roman"/>
                <a:ea typeface="Times New Roman"/>
                <a:cs typeface="Times New Roman"/>
                <a:sym typeface="Times New Roman"/>
              </a:rPr>
              <a:t>64 lạng vàng</a:t>
            </a:r>
            <a:r>
              <a:rPr lang="en-US" sz="3200">
                <a:solidFill>
                  <a:srgbClr val="002060"/>
                </a:solidFill>
                <a:latin typeface="Times New Roman"/>
                <a:ea typeface="Times New Roman"/>
                <a:cs typeface="Times New Roman"/>
                <a:sym typeface="Times New Roman"/>
              </a:rPr>
              <a:t>. Với Quỹ Độc lập Trung ương, ông cũng đóng góp tới </a:t>
            </a:r>
            <a:r>
              <a:rPr lang="en-US" sz="3200" b="1" i="1">
                <a:solidFill>
                  <a:srgbClr val="FF0000"/>
                </a:solidFill>
                <a:latin typeface="Times New Roman"/>
                <a:ea typeface="Times New Roman"/>
                <a:cs typeface="Times New Roman"/>
                <a:sym typeface="Times New Roman"/>
              </a:rPr>
              <a:t>10 vạn đồng</a:t>
            </a:r>
            <a:r>
              <a:rPr lang="en-US" sz="3200">
                <a:solidFill>
                  <a:srgbClr val="002060"/>
                </a:solidFill>
                <a:latin typeface="Times New Roman"/>
                <a:ea typeface="Times New Roman"/>
                <a:cs typeface="Times New Roman"/>
                <a:sym typeface="Times New Roman"/>
              </a:rPr>
              <a:t> Đông Dương và được Chính phủ tín nhiệm giao phụ trách Quỹ.</a:t>
            </a:r>
            <a:endParaRPr/>
          </a:p>
        </p:txBody>
      </p:sp>
      <p:sp>
        <p:nvSpPr>
          <p:cNvPr id="725" name="Google Shape;725;p38"/>
          <p:cNvSpPr/>
          <p:nvPr/>
        </p:nvSpPr>
        <p:spPr>
          <a:xfrm>
            <a:off x="3384550" y="157644"/>
            <a:ext cx="5422900" cy="795784"/>
          </a:xfrm>
          <a:prstGeom prst="roundRect">
            <a:avLst>
              <a:gd name="adj" fmla="val 16667"/>
            </a:avLst>
          </a:prstGeom>
          <a:solidFill>
            <a:schemeClr val="lt1"/>
          </a:solidFill>
          <a:ln w="38100" cap="flat" cmpd="sng">
            <a:solidFill>
              <a:schemeClr val="accent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a:solidFill>
                  <a:srgbClr val="548135"/>
                </a:solidFill>
                <a:latin typeface="Arial"/>
                <a:ea typeface="Arial"/>
                <a:cs typeface="Arial"/>
                <a:sym typeface="Arial"/>
              </a:rPr>
              <a:t>Luyện đọc</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5"/>
                                        </p:tgtEl>
                                        <p:attrNameLst>
                                          <p:attrName>style.visibility</p:attrName>
                                        </p:attrNameLst>
                                      </p:cBhvr>
                                      <p:to>
                                        <p:strVal val="visible"/>
                                      </p:to>
                                    </p:set>
                                    <p:animEffect transition="in" filter="fade">
                                      <p:cBhvr>
                                        <p:cTn id="7" dur="1822"/>
                                        <p:tgtEl>
                                          <p:spTgt spid="7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4">
                                            <p:txEl>
                                              <p:pRg st="0" end="0"/>
                                            </p:txEl>
                                          </p:spTgt>
                                        </p:tgtEl>
                                        <p:attrNameLst>
                                          <p:attrName>style.visibility</p:attrName>
                                        </p:attrNameLst>
                                      </p:cBhvr>
                                      <p:to>
                                        <p:strVal val="visible"/>
                                      </p:to>
                                    </p:set>
                                    <p:animEffect transition="in" filter="fade">
                                      <p:cBhvr>
                                        <p:cTn id="12" dur="500"/>
                                        <p:tgtEl>
                                          <p:spTgt spid="7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24">
                                            <p:txEl>
                                              <p:pRg st="1" end="1"/>
                                            </p:txEl>
                                          </p:spTgt>
                                        </p:tgtEl>
                                        <p:attrNameLst>
                                          <p:attrName>style.visibility</p:attrName>
                                        </p:attrNameLst>
                                      </p:cBhvr>
                                      <p:to>
                                        <p:strVal val="visible"/>
                                      </p:to>
                                    </p:set>
                                    <p:animEffect transition="in" filter="fade">
                                      <p:cBhvr>
                                        <p:cTn id="17" dur="500"/>
                                        <p:tgtEl>
                                          <p:spTgt spid="7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9"/>
          <p:cNvSpPr txBox="1"/>
          <p:nvPr/>
        </p:nvSpPr>
        <p:spPr>
          <a:xfrm>
            <a:off x="5191953" y="1879026"/>
            <a:ext cx="5711445" cy="523220"/>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a:solidFill>
                  <a:srgbClr val="000000"/>
                </a:solidFill>
                <a:latin typeface="Times New Roman"/>
                <a:ea typeface="Times New Roman"/>
                <a:cs typeface="Times New Roman"/>
                <a:sym typeface="Times New Roman"/>
              </a:rPr>
              <a:t>Đọc lại bài, học nội dung bài học.</a:t>
            </a:r>
            <a:endParaRPr sz="2800" b="1" i="0" u="none" strike="noStrike" cap="none">
              <a:solidFill>
                <a:srgbClr val="000000"/>
              </a:solidFill>
              <a:latin typeface="Times New Roman"/>
              <a:ea typeface="Times New Roman"/>
              <a:cs typeface="Times New Roman"/>
              <a:sym typeface="Times New Roman"/>
            </a:endParaRPr>
          </a:p>
        </p:txBody>
      </p:sp>
      <p:sp>
        <p:nvSpPr>
          <p:cNvPr id="731" name="Google Shape;731;p39"/>
          <p:cNvSpPr txBox="1"/>
          <p:nvPr/>
        </p:nvSpPr>
        <p:spPr>
          <a:xfrm>
            <a:off x="5719597" y="2946174"/>
            <a:ext cx="5711445" cy="523220"/>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1" i="0" u="none" strike="noStrike" cap="none">
                <a:solidFill>
                  <a:srgbClr val="000000"/>
                </a:solidFill>
                <a:latin typeface="Times New Roman"/>
                <a:ea typeface="Times New Roman"/>
                <a:cs typeface="Times New Roman"/>
                <a:sym typeface="Times New Roman"/>
              </a:rPr>
              <a:t>Chuẩn bị bài: </a:t>
            </a:r>
            <a:r>
              <a:rPr lang="en-US" sz="2800" b="1" i="1" u="none" strike="noStrike" cap="none">
                <a:solidFill>
                  <a:srgbClr val="000000"/>
                </a:solidFill>
                <a:latin typeface="Times New Roman"/>
                <a:ea typeface="Times New Roman"/>
                <a:cs typeface="Times New Roman"/>
                <a:sym typeface="Times New Roman"/>
              </a:rPr>
              <a:t>Trí dũng song toàn</a:t>
            </a:r>
            <a:endParaRPr sz="2800" b="1" i="1" u="none" strike="noStrike" cap="none">
              <a:solidFill>
                <a:srgbClr val="000000"/>
              </a:solidFill>
              <a:latin typeface="Times New Roman"/>
              <a:ea typeface="Times New Roman"/>
              <a:cs typeface="Times New Roman"/>
              <a:sym typeface="Times New Roman"/>
            </a:endParaRPr>
          </a:p>
        </p:txBody>
      </p:sp>
      <p:sp>
        <p:nvSpPr>
          <p:cNvPr id="732" name="Google Shape;732;p39"/>
          <p:cNvSpPr/>
          <p:nvPr/>
        </p:nvSpPr>
        <p:spPr>
          <a:xfrm>
            <a:off x="3616681" y="-49845"/>
            <a:ext cx="4958639" cy="130772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a:solidFill>
                  <a:srgbClr val="F36887"/>
                </a:solidFill>
                <a:latin typeface="Flamenco"/>
                <a:ea typeface="Flamenco"/>
                <a:cs typeface="Flamenco"/>
                <a:sym typeface="Flamenco"/>
              </a:rPr>
              <a:t>Dặn dò</a:t>
            </a:r>
            <a:endParaRPr/>
          </a:p>
        </p:txBody>
      </p:sp>
      <p:pic>
        <p:nvPicPr>
          <p:cNvPr id="733" name="Google Shape;733;p39"/>
          <p:cNvPicPr preferRelativeResize="0"/>
          <p:nvPr/>
        </p:nvPicPr>
        <p:blipFill rotWithShape="1">
          <a:blip r:embed="rId3">
            <a:alphaModFix/>
          </a:blip>
          <a:srcRect l="22709" t="16379" r="36579" b="28965"/>
          <a:stretch/>
        </p:blipFill>
        <p:spPr>
          <a:xfrm flipH="1">
            <a:off x="262662" y="1752600"/>
            <a:ext cx="4019495" cy="3035299"/>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803"/>
              </a:srgbClr>
            </a:outerShdw>
          </a:effectLst>
        </p:spPr>
      </p:pic>
      <p:pic>
        <p:nvPicPr>
          <p:cNvPr id="734" name="Google Shape;734;p39"/>
          <p:cNvPicPr preferRelativeResize="0"/>
          <p:nvPr/>
        </p:nvPicPr>
        <p:blipFill rotWithShape="1">
          <a:blip r:embed="rId4">
            <a:alphaModFix/>
          </a:blip>
          <a:srcRect/>
          <a:stretch/>
        </p:blipFill>
        <p:spPr>
          <a:xfrm>
            <a:off x="108538" y="114731"/>
            <a:ext cx="1193539" cy="978573"/>
          </a:xfrm>
          <a:prstGeom prst="rect">
            <a:avLst/>
          </a:prstGeom>
          <a:noFill/>
          <a:ln>
            <a:noFill/>
          </a:ln>
        </p:spPr>
      </p:pic>
      <p:pic>
        <p:nvPicPr>
          <p:cNvPr id="735" name="Google Shape;735;p39"/>
          <p:cNvPicPr preferRelativeResize="0"/>
          <p:nvPr/>
        </p:nvPicPr>
        <p:blipFill rotWithShape="1">
          <a:blip r:embed="rId5">
            <a:alphaModFix/>
          </a:blip>
          <a:srcRect/>
          <a:stretch/>
        </p:blipFill>
        <p:spPr>
          <a:xfrm rot="-1261863" flipH="1">
            <a:off x="4442077" y="1693938"/>
            <a:ext cx="589956" cy="1000739"/>
          </a:xfrm>
          <a:prstGeom prst="rect">
            <a:avLst/>
          </a:prstGeom>
          <a:noFill/>
          <a:ln>
            <a:noFill/>
          </a:ln>
        </p:spPr>
      </p:pic>
      <p:pic>
        <p:nvPicPr>
          <p:cNvPr id="736" name="Google Shape;736;p39"/>
          <p:cNvPicPr preferRelativeResize="0"/>
          <p:nvPr/>
        </p:nvPicPr>
        <p:blipFill rotWithShape="1">
          <a:blip r:embed="rId5">
            <a:alphaModFix/>
          </a:blip>
          <a:srcRect/>
          <a:stretch/>
        </p:blipFill>
        <p:spPr>
          <a:xfrm rot="-1261863" flipH="1">
            <a:off x="5071897" y="2499476"/>
            <a:ext cx="589956" cy="1000739"/>
          </a:xfrm>
          <a:prstGeom prst="rect">
            <a:avLst/>
          </a:prstGeom>
          <a:noFill/>
          <a:ln>
            <a:noFill/>
          </a:ln>
        </p:spPr>
      </p:pic>
      <p:grpSp>
        <p:nvGrpSpPr>
          <p:cNvPr id="737" name="Google Shape;737;p39"/>
          <p:cNvGrpSpPr/>
          <p:nvPr/>
        </p:nvGrpSpPr>
        <p:grpSpPr>
          <a:xfrm>
            <a:off x="19866" y="5767628"/>
            <a:ext cx="12152268" cy="1151441"/>
            <a:chOff x="-2055784" y="5706558"/>
            <a:chExt cx="12152268" cy="1151441"/>
          </a:xfrm>
        </p:grpSpPr>
        <p:pic>
          <p:nvPicPr>
            <p:cNvPr id="738" name="Google Shape;738;p39"/>
            <p:cNvPicPr preferRelativeResize="0"/>
            <p:nvPr/>
          </p:nvPicPr>
          <p:blipFill rotWithShape="1">
            <a:blip r:embed="rId6">
              <a:alphaModFix/>
            </a:blip>
            <a:srcRect/>
            <a:stretch/>
          </p:blipFill>
          <p:spPr>
            <a:xfrm>
              <a:off x="6829155" y="5952293"/>
              <a:ext cx="3267329" cy="905706"/>
            </a:xfrm>
            <a:prstGeom prst="rect">
              <a:avLst/>
            </a:prstGeom>
            <a:noFill/>
            <a:ln>
              <a:noFill/>
            </a:ln>
          </p:spPr>
        </p:pic>
        <p:pic>
          <p:nvPicPr>
            <p:cNvPr id="739" name="Google Shape;739;p39"/>
            <p:cNvPicPr preferRelativeResize="0"/>
            <p:nvPr/>
          </p:nvPicPr>
          <p:blipFill rotWithShape="1">
            <a:blip r:embed="rId7">
              <a:alphaModFix/>
            </a:blip>
            <a:srcRect/>
            <a:stretch/>
          </p:blipFill>
          <p:spPr>
            <a:xfrm>
              <a:off x="3973398" y="5901249"/>
              <a:ext cx="3451875" cy="956750"/>
            </a:xfrm>
            <a:prstGeom prst="rect">
              <a:avLst/>
            </a:prstGeom>
            <a:noFill/>
            <a:ln>
              <a:noFill/>
            </a:ln>
          </p:spPr>
        </p:pic>
        <p:pic>
          <p:nvPicPr>
            <p:cNvPr id="740" name="Google Shape;740;p39"/>
            <p:cNvPicPr preferRelativeResize="0"/>
            <p:nvPr/>
          </p:nvPicPr>
          <p:blipFill rotWithShape="1">
            <a:blip r:embed="rId8">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741" name="Google Shape;741;p39"/>
            <p:cNvPicPr preferRelativeResize="0"/>
            <p:nvPr/>
          </p:nvPicPr>
          <p:blipFill rotWithShape="1">
            <a:blip r:embed="rId9">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742" name="Google Shape;742;p39"/>
            <p:cNvPicPr preferRelativeResize="0"/>
            <p:nvPr/>
          </p:nvPicPr>
          <p:blipFill rotWithShape="1">
            <a:blip r:embed="rId10">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743" name="Google Shape;743;p39"/>
            <p:cNvPicPr preferRelativeResize="0"/>
            <p:nvPr/>
          </p:nvPicPr>
          <p:blipFill rotWithShape="1">
            <a:blip r:embed="rId7">
              <a:alphaModFix/>
            </a:blip>
            <a:srcRect/>
            <a:stretch/>
          </p:blipFill>
          <p:spPr>
            <a:xfrm>
              <a:off x="760243" y="5901249"/>
              <a:ext cx="3451875" cy="956750"/>
            </a:xfrm>
            <a:prstGeom prst="rect">
              <a:avLst/>
            </a:prstGeom>
            <a:noFill/>
            <a:ln>
              <a:noFill/>
            </a:ln>
          </p:spPr>
        </p:pic>
        <p:pic>
          <p:nvPicPr>
            <p:cNvPr id="744" name="Google Shape;744;p39"/>
            <p:cNvPicPr preferRelativeResize="0"/>
            <p:nvPr/>
          </p:nvPicPr>
          <p:blipFill rotWithShape="1">
            <a:blip r:embed="rId7">
              <a:alphaModFix/>
            </a:blip>
            <a:srcRect/>
            <a:stretch/>
          </p:blipFill>
          <p:spPr>
            <a:xfrm flipH="1">
              <a:off x="-2055784" y="5901249"/>
              <a:ext cx="3451875" cy="956750"/>
            </a:xfrm>
            <a:prstGeom prst="rect">
              <a:avLst/>
            </a:prstGeom>
            <a:noFill/>
            <a:ln>
              <a:noFill/>
            </a:ln>
          </p:spPr>
        </p:pic>
      </p:grpSp>
      <p:grpSp>
        <p:nvGrpSpPr>
          <p:cNvPr id="745" name="Google Shape;745;p39"/>
          <p:cNvGrpSpPr/>
          <p:nvPr/>
        </p:nvGrpSpPr>
        <p:grpSpPr>
          <a:xfrm flipH="1">
            <a:off x="9141485" y="3043182"/>
            <a:ext cx="3449291" cy="3974003"/>
            <a:chOff x="1889116" y="3368733"/>
            <a:chExt cx="1475004" cy="1609596"/>
          </a:xfrm>
        </p:grpSpPr>
        <p:pic>
          <p:nvPicPr>
            <p:cNvPr id="746" name="Google Shape;746;p39"/>
            <p:cNvPicPr preferRelativeResize="0"/>
            <p:nvPr/>
          </p:nvPicPr>
          <p:blipFill rotWithShape="1">
            <a:blip r:embed="rId11">
              <a:alphaModFix/>
            </a:blip>
            <a:srcRect l="12961" t="15713" r="49457" b="13997"/>
            <a:stretch/>
          </p:blipFill>
          <p:spPr>
            <a:xfrm>
              <a:off x="1889116" y="3368733"/>
              <a:ext cx="1475004" cy="1609596"/>
            </a:xfrm>
            <a:prstGeom prst="rect">
              <a:avLst/>
            </a:prstGeom>
            <a:noFill/>
            <a:ln>
              <a:noFill/>
            </a:ln>
          </p:spPr>
        </p:pic>
        <p:sp>
          <p:nvSpPr>
            <p:cNvPr id="747" name="Google Shape;747;p39"/>
            <p:cNvSpPr txBox="1"/>
            <p:nvPr/>
          </p:nvSpPr>
          <p:spPr>
            <a:xfrm rot="576966">
              <a:off x="2681286" y="3727453"/>
              <a:ext cx="657775" cy="3365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Times New Roman"/>
                  <a:ea typeface="Times New Roman"/>
                  <a:cs typeface="Times New Roman"/>
                  <a:sym typeface="Times New Roman"/>
                </a:rPr>
                <a:t>Đồn điền</a:t>
              </a:r>
              <a:endParaRPr/>
            </a:p>
            <a:p>
              <a:pPr marL="0" marR="0" lvl="0" indent="0" algn="ctr" rtl="0">
                <a:spcBef>
                  <a:spcPts val="0"/>
                </a:spcBef>
                <a:spcAft>
                  <a:spcPts val="0"/>
                </a:spcAft>
                <a:buNone/>
              </a:pPr>
              <a:r>
                <a:rPr lang="en-US" sz="2400" b="1">
                  <a:solidFill>
                    <a:schemeClr val="dk1"/>
                  </a:solidFill>
                  <a:latin typeface="Times New Roman"/>
                  <a:ea typeface="Times New Roman"/>
                  <a:cs typeface="Times New Roman"/>
                  <a:sym typeface="Times New Roman"/>
                </a:rPr>
                <a:t> Chi Nê</a:t>
              </a: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2"/>
                                        </p:tgtEl>
                                        <p:attrNameLst>
                                          <p:attrName>style.visibility</p:attrName>
                                        </p:attrNameLst>
                                      </p:cBhvr>
                                      <p:to>
                                        <p:strVal val="visible"/>
                                      </p:to>
                                    </p:set>
                                    <p:animEffect transition="in" filter="fade">
                                      <p:cBhvr>
                                        <p:cTn id="7" dur="1822"/>
                                        <p:tgtEl>
                                          <p:spTgt spid="732"/>
                                        </p:tgtEl>
                                      </p:cBhvr>
                                    </p:animEffect>
                                  </p:childTnLst>
                                </p:cTn>
                              </p:par>
                            </p:childTnLst>
                          </p:cTn>
                        </p:par>
                        <p:par>
                          <p:cTn id="8" fill="hold">
                            <p:stCondLst>
                              <p:cond delay="1822"/>
                            </p:stCondLst>
                            <p:childTnLst>
                              <p:par>
                                <p:cTn id="9" presetID="10" presetClass="entr" presetSubtype="0" fill="hold" nodeType="afterEffect">
                                  <p:stCondLst>
                                    <p:cond delay="0"/>
                                  </p:stCondLst>
                                  <p:childTnLst>
                                    <p:set>
                                      <p:cBhvr>
                                        <p:cTn id="10" dur="1" fill="hold">
                                          <p:stCondLst>
                                            <p:cond delay="0"/>
                                          </p:stCondLst>
                                        </p:cTn>
                                        <p:tgtEl>
                                          <p:spTgt spid="734"/>
                                        </p:tgtEl>
                                        <p:attrNameLst>
                                          <p:attrName>style.visibility</p:attrName>
                                        </p:attrNameLst>
                                      </p:cBhvr>
                                      <p:to>
                                        <p:strVal val="visible"/>
                                      </p:to>
                                    </p:set>
                                    <p:animEffect transition="in" filter="fade">
                                      <p:cBhvr>
                                        <p:cTn id="11" dur="1000"/>
                                        <p:tgtEl>
                                          <p:spTgt spid="734"/>
                                        </p:tgtEl>
                                      </p:cBhvr>
                                    </p:animEffect>
                                  </p:childTnLst>
                                </p:cTn>
                              </p:par>
                            </p:childTnLst>
                          </p:cTn>
                        </p:par>
                        <p:par>
                          <p:cTn id="12" fill="hold">
                            <p:stCondLst>
                              <p:cond delay="2822"/>
                            </p:stCondLst>
                            <p:childTnLst>
                              <p:par>
                                <p:cTn id="13" presetID="23" presetClass="entr" presetSubtype="16" fill="hold" nodeType="afterEffect">
                                  <p:stCondLst>
                                    <p:cond delay="0"/>
                                  </p:stCondLst>
                                  <p:childTnLst>
                                    <p:set>
                                      <p:cBhvr>
                                        <p:cTn id="14" dur="1" fill="hold">
                                          <p:stCondLst>
                                            <p:cond delay="0"/>
                                          </p:stCondLst>
                                        </p:cTn>
                                        <p:tgtEl>
                                          <p:spTgt spid="733"/>
                                        </p:tgtEl>
                                        <p:attrNameLst>
                                          <p:attrName>style.visibility</p:attrName>
                                        </p:attrNameLst>
                                      </p:cBhvr>
                                      <p:to>
                                        <p:strVal val="visible"/>
                                      </p:to>
                                    </p:set>
                                    <p:anim calcmode="lin" valueType="num">
                                      <p:cBhvr additive="base">
                                        <p:cTn id="15" dur="500"/>
                                        <p:tgtEl>
                                          <p:spTgt spid="733"/>
                                        </p:tgtEl>
                                        <p:attrNameLst>
                                          <p:attrName>ppt_w</p:attrName>
                                        </p:attrNameLst>
                                      </p:cBhvr>
                                      <p:tavLst>
                                        <p:tav tm="0">
                                          <p:val>
                                            <p:strVal val="0"/>
                                          </p:val>
                                        </p:tav>
                                        <p:tav tm="100000">
                                          <p:val>
                                            <p:strVal val="#ppt_w"/>
                                          </p:val>
                                        </p:tav>
                                      </p:tavLst>
                                    </p:anim>
                                    <p:anim calcmode="lin" valueType="num">
                                      <p:cBhvr additive="base">
                                        <p:cTn id="16" dur="500"/>
                                        <p:tgtEl>
                                          <p:spTgt spid="733"/>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735"/>
                                        </p:tgtEl>
                                        <p:attrNameLst>
                                          <p:attrName>style.visibility</p:attrName>
                                        </p:attrNameLst>
                                      </p:cBhvr>
                                      <p:to>
                                        <p:strVal val="visible"/>
                                      </p:to>
                                    </p:set>
                                    <p:anim calcmode="lin" valueType="num">
                                      <p:cBhvr additive="base">
                                        <p:cTn id="21" dur="500"/>
                                        <p:tgtEl>
                                          <p:spTgt spid="735"/>
                                        </p:tgtEl>
                                        <p:attrNameLst>
                                          <p:attrName>ppt_w</p:attrName>
                                        </p:attrNameLst>
                                      </p:cBhvr>
                                      <p:tavLst>
                                        <p:tav tm="0">
                                          <p:val>
                                            <p:strVal val="0"/>
                                          </p:val>
                                        </p:tav>
                                        <p:tav tm="100000">
                                          <p:val>
                                            <p:strVal val="#ppt_w"/>
                                          </p:val>
                                        </p:tav>
                                      </p:tavLst>
                                    </p:anim>
                                    <p:anim calcmode="lin" valueType="num">
                                      <p:cBhvr additive="base">
                                        <p:cTn id="22" dur="500"/>
                                        <p:tgtEl>
                                          <p:spTgt spid="735"/>
                                        </p:tgtEl>
                                        <p:attrNameLst>
                                          <p:attrName>ppt_h</p:attrName>
                                        </p:attrNameLst>
                                      </p:cBhvr>
                                      <p:tavLst>
                                        <p:tav tm="0">
                                          <p:val>
                                            <p:strVal val="0"/>
                                          </p:val>
                                        </p:tav>
                                        <p:tav tm="100000">
                                          <p:val>
                                            <p:strVal val="#ppt_h"/>
                                          </p:val>
                                        </p:tav>
                                      </p:tavLst>
                                    </p:anim>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730"/>
                                        </p:tgtEl>
                                        <p:attrNameLst>
                                          <p:attrName>style.visibility</p:attrName>
                                        </p:attrNameLst>
                                      </p:cBhvr>
                                      <p:to>
                                        <p:strVal val="visible"/>
                                      </p:to>
                                    </p:set>
                                    <p:animEffect transition="in" filter="fade">
                                      <p:cBhvr>
                                        <p:cTn id="26" dur="500"/>
                                        <p:tgtEl>
                                          <p:spTgt spid="730"/>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736"/>
                                        </p:tgtEl>
                                        <p:attrNameLst>
                                          <p:attrName>style.visibility</p:attrName>
                                        </p:attrNameLst>
                                      </p:cBhvr>
                                      <p:to>
                                        <p:strVal val="visible"/>
                                      </p:to>
                                    </p:set>
                                    <p:anim calcmode="lin" valueType="num">
                                      <p:cBhvr additive="base">
                                        <p:cTn id="31" dur="500"/>
                                        <p:tgtEl>
                                          <p:spTgt spid="736"/>
                                        </p:tgtEl>
                                        <p:attrNameLst>
                                          <p:attrName>ppt_w</p:attrName>
                                        </p:attrNameLst>
                                      </p:cBhvr>
                                      <p:tavLst>
                                        <p:tav tm="0">
                                          <p:val>
                                            <p:strVal val="0"/>
                                          </p:val>
                                        </p:tav>
                                        <p:tav tm="100000">
                                          <p:val>
                                            <p:strVal val="#ppt_w"/>
                                          </p:val>
                                        </p:tav>
                                      </p:tavLst>
                                    </p:anim>
                                    <p:anim calcmode="lin" valueType="num">
                                      <p:cBhvr additive="base">
                                        <p:cTn id="32" dur="500"/>
                                        <p:tgtEl>
                                          <p:spTgt spid="736"/>
                                        </p:tgtEl>
                                        <p:attrNameLst>
                                          <p:attrName>ppt_h</p:attrName>
                                        </p:attrNameLst>
                                      </p:cBhvr>
                                      <p:tavLst>
                                        <p:tav tm="0">
                                          <p:val>
                                            <p:strVal val="0"/>
                                          </p:val>
                                        </p:tav>
                                        <p:tav tm="100000">
                                          <p:val>
                                            <p:strVal val="#ppt_h"/>
                                          </p:val>
                                        </p:tav>
                                      </p:tavLst>
                                    </p:anim>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731"/>
                                        </p:tgtEl>
                                        <p:attrNameLst>
                                          <p:attrName>style.visibility</p:attrName>
                                        </p:attrNameLst>
                                      </p:cBhvr>
                                      <p:to>
                                        <p:strVal val="visible"/>
                                      </p:to>
                                    </p:set>
                                    <p:animEffect transition="in" filter="fade">
                                      <p:cBhvr>
                                        <p:cTn id="36" dur="500"/>
                                        <p:tgtEl>
                                          <p:spTgt spid="73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745"/>
                                        </p:tgtEl>
                                        <p:attrNameLst>
                                          <p:attrName>style.visibility</p:attrName>
                                        </p:attrNameLst>
                                      </p:cBhvr>
                                      <p:to>
                                        <p:strVal val="visible"/>
                                      </p:to>
                                    </p:set>
                                    <p:anim calcmode="lin" valueType="num">
                                      <p:cBhvr additive="base">
                                        <p:cTn id="41" dur="500"/>
                                        <p:tgtEl>
                                          <p:spTgt spid="74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grpSp>
        <p:nvGrpSpPr>
          <p:cNvPr id="752" name="Google Shape;752;p40"/>
          <p:cNvGrpSpPr/>
          <p:nvPr/>
        </p:nvGrpSpPr>
        <p:grpSpPr>
          <a:xfrm flipH="1">
            <a:off x="9402752" y="3985591"/>
            <a:ext cx="2958923" cy="2872409"/>
            <a:chOff x="1889116" y="3368733"/>
            <a:chExt cx="1529945" cy="1609596"/>
          </a:xfrm>
        </p:grpSpPr>
        <p:pic>
          <p:nvPicPr>
            <p:cNvPr id="753" name="Google Shape;753;p40"/>
            <p:cNvPicPr preferRelativeResize="0"/>
            <p:nvPr/>
          </p:nvPicPr>
          <p:blipFill rotWithShape="1">
            <a:blip r:embed="rId3">
              <a:alphaModFix/>
            </a:blip>
            <a:srcRect l="12961" t="15713" r="49457" b="13997"/>
            <a:stretch/>
          </p:blipFill>
          <p:spPr>
            <a:xfrm>
              <a:off x="1889116" y="3368733"/>
              <a:ext cx="1529945" cy="1609596"/>
            </a:xfrm>
            <a:prstGeom prst="rect">
              <a:avLst/>
            </a:prstGeom>
            <a:noFill/>
            <a:ln>
              <a:noFill/>
            </a:ln>
          </p:spPr>
        </p:pic>
        <p:sp>
          <p:nvSpPr>
            <p:cNvPr id="754" name="Google Shape;754;p40"/>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pic>
        <p:nvPicPr>
          <p:cNvPr id="755" name="Google Shape;755;p40"/>
          <p:cNvPicPr preferRelativeResize="0"/>
          <p:nvPr/>
        </p:nvPicPr>
        <p:blipFill rotWithShape="1">
          <a:blip r:embed="rId4">
            <a:alphaModFix/>
          </a:blip>
          <a:srcRect/>
          <a:stretch/>
        </p:blipFill>
        <p:spPr>
          <a:xfrm>
            <a:off x="470577" y="-77474"/>
            <a:ext cx="2774445" cy="3394042"/>
          </a:xfrm>
          <a:prstGeom prst="ellipse">
            <a:avLst/>
          </a:prstGeom>
          <a:noFill/>
          <a:ln>
            <a:noFill/>
          </a:ln>
        </p:spPr>
      </p:pic>
      <p:sp>
        <p:nvSpPr>
          <p:cNvPr id="756" name="Google Shape;756;p40"/>
          <p:cNvSpPr txBox="1"/>
          <p:nvPr/>
        </p:nvSpPr>
        <p:spPr>
          <a:xfrm>
            <a:off x="2977950" y="1025460"/>
            <a:ext cx="7904263"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a:solidFill>
                  <a:srgbClr val="FFAC2D"/>
                </a:solidFill>
                <a:latin typeface="Corben"/>
                <a:ea typeface="Corben"/>
                <a:cs typeface="Corben"/>
                <a:sym typeface="Corben"/>
              </a:rPr>
              <a:t>CHÚC CÁC EM</a:t>
            </a:r>
            <a:endParaRPr/>
          </a:p>
          <a:p>
            <a:pPr marL="0" marR="0" lvl="0" indent="0" algn="ctr" rtl="0">
              <a:spcBef>
                <a:spcPts val="0"/>
              </a:spcBef>
              <a:spcAft>
                <a:spcPts val="0"/>
              </a:spcAft>
              <a:buNone/>
            </a:pPr>
            <a:r>
              <a:rPr lang="en-US" sz="5400" b="1">
                <a:solidFill>
                  <a:srgbClr val="FFAC2D"/>
                </a:solidFill>
                <a:latin typeface="Corben"/>
                <a:ea typeface="Corben"/>
                <a:cs typeface="Corben"/>
                <a:sym typeface="Corben"/>
              </a:rPr>
              <a:t>HỌC TỐT!</a:t>
            </a:r>
            <a:endParaRPr sz="5400" b="1">
              <a:solidFill>
                <a:srgbClr val="FFAC2D"/>
              </a:solidFill>
              <a:latin typeface="Corben"/>
              <a:ea typeface="Corben"/>
              <a:cs typeface="Corben"/>
              <a:sym typeface="Corben"/>
            </a:endParaRPr>
          </a:p>
        </p:txBody>
      </p:sp>
      <p:sp>
        <p:nvSpPr>
          <p:cNvPr id="757" name="Google Shape;757;p40"/>
          <p:cNvSpPr txBox="1"/>
          <p:nvPr/>
        </p:nvSpPr>
        <p:spPr>
          <a:xfrm>
            <a:off x="8075696" y="2718601"/>
            <a:ext cx="411630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385623"/>
                </a:solidFill>
                <a:latin typeface="Arial"/>
                <a:ea typeface="Arial"/>
                <a:cs typeface="Arial"/>
                <a:sym typeface="Arial"/>
              </a:rPr>
              <a:t>Thực hiện: EduFive</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52"/>
                                        </p:tgtEl>
                                        <p:attrNameLst>
                                          <p:attrName>style.visibility</p:attrName>
                                        </p:attrNameLst>
                                      </p:cBhvr>
                                      <p:to>
                                        <p:strVal val="visible"/>
                                      </p:to>
                                    </p:set>
                                    <p:anim calcmode="lin" valueType="num">
                                      <p:cBhvr additive="base">
                                        <p:cTn id="7" dur="500"/>
                                        <p:tgtEl>
                                          <p:spTgt spid="75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5"/>
                                        </p:tgtEl>
                                        <p:attrNameLst>
                                          <p:attrName>style.visibility</p:attrName>
                                        </p:attrNameLst>
                                      </p:cBhvr>
                                      <p:to>
                                        <p:strVal val="visible"/>
                                      </p:to>
                                    </p:set>
                                    <p:animEffect transition="in" filter="fade">
                                      <p:cBhvr>
                                        <p:cTn id="12" dur="1000"/>
                                        <p:tgtEl>
                                          <p:spTgt spid="755"/>
                                        </p:tgtEl>
                                      </p:cBhvr>
                                    </p:animEffect>
                                  </p:childTnLst>
                                </p:cTn>
                              </p:par>
                            </p:childTnLst>
                          </p:cTn>
                        </p:par>
                        <p:par>
                          <p:cTn id="13" fill="hold">
                            <p:stCondLst>
                              <p:cond delay="1000"/>
                            </p:stCondLst>
                            <p:childTnLst>
                              <p:par>
                                <p:cTn id="14" presetID="2" presetClass="entr" presetSubtype="2" fill="hold" nodeType="afterEffect">
                                  <p:stCondLst>
                                    <p:cond delay="0"/>
                                  </p:stCondLst>
                                  <p:childTnLst>
                                    <p:set>
                                      <p:cBhvr>
                                        <p:cTn id="15" dur="1" fill="hold">
                                          <p:stCondLst>
                                            <p:cond delay="0"/>
                                          </p:stCondLst>
                                        </p:cTn>
                                        <p:tgtEl>
                                          <p:spTgt spid="756"/>
                                        </p:tgtEl>
                                        <p:attrNameLst>
                                          <p:attrName>style.visibility</p:attrName>
                                        </p:attrNameLst>
                                      </p:cBhvr>
                                      <p:to>
                                        <p:strVal val="visible"/>
                                      </p:to>
                                    </p:set>
                                    <p:anim calcmode="lin" valueType="num">
                                      <p:cBhvr additive="base">
                                        <p:cTn id="16" dur="1250"/>
                                        <p:tgtEl>
                                          <p:spTgt spid="756"/>
                                        </p:tgtEl>
                                        <p:attrNameLst>
                                          <p:attrName>ppt_x</p:attrName>
                                        </p:attrNameLst>
                                      </p:cBhvr>
                                      <p:tavLst>
                                        <p:tav tm="0">
                                          <p:val>
                                            <p:strVal val="#ppt_x+1"/>
                                          </p:val>
                                        </p:tav>
                                        <p:tav tm="100000">
                                          <p:val>
                                            <p:strVal val="#ppt_x"/>
                                          </p:val>
                                        </p:tav>
                                      </p:tavLst>
                                    </p:anim>
                                  </p:childTnLst>
                                </p:cTn>
                              </p:par>
                            </p:childTnLst>
                          </p:cTn>
                        </p:par>
                        <p:par>
                          <p:cTn id="17" fill="hold">
                            <p:stCondLst>
                              <p:cond delay="2250"/>
                            </p:stCondLst>
                            <p:childTnLst>
                              <p:par>
                                <p:cTn id="18" presetID="2" presetClass="entr" presetSubtype="4" fill="hold" nodeType="afterEffect">
                                  <p:stCondLst>
                                    <p:cond delay="0"/>
                                  </p:stCondLst>
                                  <p:childTnLst>
                                    <p:set>
                                      <p:cBhvr>
                                        <p:cTn id="19" dur="1" fill="hold">
                                          <p:stCondLst>
                                            <p:cond delay="0"/>
                                          </p:stCondLst>
                                        </p:cTn>
                                        <p:tgtEl>
                                          <p:spTgt spid="757"/>
                                        </p:tgtEl>
                                        <p:attrNameLst>
                                          <p:attrName>style.visibility</p:attrName>
                                        </p:attrNameLst>
                                      </p:cBhvr>
                                      <p:to>
                                        <p:strVal val="visible"/>
                                      </p:to>
                                    </p:set>
                                    <p:anim calcmode="lin" valueType="num">
                                      <p:cBhvr additive="base">
                                        <p:cTn id="20" dur="500"/>
                                        <p:tgtEl>
                                          <p:spTgt spid="7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4">
            <a:hlinkClick r:id="rId3" action="ppaction://hlinksldjump"/>
          </p:cNvPr>
          <p:cNvPicPr preferRelativeResize="0"/>
          <p:nvPr/>
        </p:nvPicPr>
        <p:blipFill rotWithShape="1">
          <a:blip r:embed="rId4">
            <a:alphaModFix/>
          </a:blip>
          <a:srcRect l="12693" t="1673" r="69128" b="65271"/>
          <a:stretch/>
        </p:blipFill>
        <p:spPr>
          <a:xfrm>
            <a:off x="8973765" y="3746237"/>
            <a:ext cx="3267329" cy="3341902"/>
          </a:xfrm>
          <a:prstGeom prst="rect">
            <a:avLst/>
          </a:prstGeom>
          <a:noFill/>
          <a:ln>
            <a:noFill/>
          </a:ln>
        </p:spPr>
      </p:pic>
      <p:grpSp>
        <p:nvGrpSpPr>
          <p:cNvPr id="160" name="Google Shape;160;p4"/>
          <p:cNvGrpSpPr/>
          <p:nvPr/>
        </p:nvGrpSpPr>
        <p:grpSpPr>
          <a:xfrm>
            <a:off x="39732" y="5706559"/>
            <a:ext cx="12152268" cy="1151441"/>
            <a:chOff x="-2055784" y="5706558"/>
            <a:chExt cx="12152268" cy="1151441"/>
          </a:xfrm>
        </p:grpSpPr>
        <p:pic>
          <p:nvPicPr>
            <p:cNvPr id="161" name="Google Shape;161;p4"/>
            <p:cNvPicPr preferRelativeResize="0"/>
            <p:nvPr/>
          </p:nvPicPr>
          <p:blipFill rotWithShape="1">
            <a:blip r:embed="rId5">
              <a:alphaModFix/>
            </a:blip>
            <a:srcRect/>
            <a:stretch/>
          </p:blipFill>
          <p:spPr>
            <a:xfrm>
              <a:off x="6829155" y="5952293"/>
              <a:ext cx="3267329" cy="905706"/>
            </a:xfrm>
            <a:prstGeom prst="rect">
              <a:avLst/>
            </a:prstGeom>
            <a:noFill/>
            <a:ln>
              <a:noFill/>
            </a:ln>
          </p:spPr>
        </p:pic>
        <p:pic>
          <p:nvPicPr>
            <p:cNvPr id="162" name="Google Shape;162;p4"/>
            <p:cNvPicPr preferRelativeResize="0"/>
            <p:nvPr/>
          </p:nvPicPr>
          <p:blipFill rotWithShape="1">
            <a:blip r:embed="rId6">
              <a:alphaModFix/>
            </a:blip>
            <a:srcRect/>
            <a:stretch/>
          </p:blipFill>
          <p:spPr>
            <a:xfrm>
              <a:off x="3973398" y="5901249"/>
              <a:ext cx="3451875" cy="956750"/>
            </a:xfrm>
            <a:prstGeom prst="rect">
              <a:avLst/>
            </a:prstGeom>
            <a:noFill/>
            <a:ln>
              <a:noFill/>
            </a:ln>
          </p:spPr>
        </p:pic>
        <p:pic>
          <p:nvPicPr>
            <p:cNvPr id="163" name="Google Shape;163;p4"/>
            <p:cNvPicPr preferRelativeResize="0"/>
            <p:nvPr/>
          </p:nvPicPr>
          <p:blipFill rotWithShape="1">
            <a:blip r:embed="rId7">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164" name="Google Shape;164;p4"/>
            <p:cNvPicPr preferRelativeResize="0"/>
            <p:nvPr/>
          </p:nvPicPr>
          <p:blipFill rotWithShape="1">
            <a:blip r:embed="rId8">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165" name="Google Shape;165;p4"/>
            <p:cNvPicPr preferRelativeResize="0"/>
            <p:nvPr/>
          </p:nvPicPr>
          <p:blipFill rotWithShape="1">
            <a:blip r:embed="rId9">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166" name="Google Shape;166;p4"/>
            <p:cNvPicPr preferRelativeResize="0"/>
            <p:nvPr/>
          </p:nvPicPr>
          <p:blipFill rotWithShape="1">
            <a:blip r:embed="rId6">
              <a:alphaModFix/>
            </a:blip>
            <a:srcRect/>
            <a:stretch/>
          </p:blipFill>
          <p:spPr>
            <a:xfrm>
              <a:off x="760243" y="5901249"/>
              <a:ext cx="3451875" cy="956750"/>
            </a:xfrm>
            <a:prstGeom prst="rect">
              <a:avLst/>
            </a:prstGeom>
            <a:noFill/>
            <a:ln>
              <a:noFill/>
            </a:ln>
          </p:spPr>
        </p:pic>
        <p:pic>
          <p:nvPicPr>
            <p:cNvPr id="167" name="Google Shape;167;p4"/>
            <p:cNvPicPr preferRelativeResize="0"/>
            <p:nvPr/>
          </p:nvPicPr>
          <p:blipFill rotWithShape="1">
            <a:blip r:embed="rId6">
              <a:alphaModFix/>
            </a:blip>
            <a:srcRect/>
            <a:stretch/>
          </p:blipFill>
          <p:spPr>
            <a:xfrm flipH="1">
              <a:off x="-2055784" y="5901249"/>
              <a:ext cx="3451875" cy="956750"/>
            </a:xfrm>
            <a:prstGeom prst="rect">
              <a:avLst/>
            </a:prstGeom>
            <a:noFill/>
            <a:ln>
              <a:noFill/>
            </a:ln>
          </p:spPr>
        </p:pic>
      </p:grpSp>
      <p:sp>
        <p:nvSpPr>
          <p:cNvPr id="168" name="Google Shape;168;p4"/>
          <p:cNvSpPr/>
          <p:nvPr/>
        </p:nvSpPr>
        <p:spPr>
          <a:xfrm>
            <a:off x="318489" y="175450"/>
            <a:ext cx="11624620" cy="1478396"/>
          </a:xfrm>
          <a:prstGeom prst="roundRect">
            <a:avLst>
              <a:gd name="adj" fmla="val 16667"/>
            </a:avLst>
          </a:prstGeom>
          <a:solidFill>
            <a:schemeClr val="lt1"/>
          </a:solidFill>
          <a:ln w="28575"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endParaRPr sz="2400" b="1" dirty="0">
              <a:solidFill>
                <a:srgbClr val="385623"/>
              </a:solidFill>
              <a:latin typeface="Arial"/>
              <a:ea typeface="Arial"/>
              <a:cs typeface="Arial"/>
              <a:sym typeface="Arial"/>
            </a:endParaRPr>
          </a:p>
        </p:txBody>
      </p:sp>
      <p:sp>
        <p:nvSpPr>
          <p:cNvPr id="169" name="Google Shape;169;p4"/>
          <p:cNvSpPr/>
          <p:nvPr/>
        </p:nvSpPr>
        <p:spPr>
          <a:xfrm>
            <a:off x="318489" y="328226"/>
            <a:ext cx="11624620" cy="1325620"/>
          </a:xfrm>
          <a:prstGeom prst="rect">
            <a:avLst/>
          </a:prstGeom>
          <a:noFill/>
          <a:ln>
            <a:noFill/>
          </a:ln>
        </p:spPr>
        <p:txBody>
          <a:bodyPr spcFirstLastPara="1" wrap="square" lIns="90000" tIns="46800" rIns="90000" bIns="46800" anchor="ctr" anchorCtr="0">
            <a:spAutoFit/>
          </a:bodyPr>
          <a:lstStyle/>
          <a:p>
            <a:pPr marL="0" marR="0" lvl="0" indent="0" algn="just" rtl="0">
              <a:spcBef>
                <a:spcPts val="0"/>
              </a:spcBef>
              <a:spcAft>
                <a:spcPts val="0"/>
              </a:spcAft>
              <a:buNone/>
            </a:pPr>
            <a:r>
              <a:rPr lang="en-US" sz="4000" b="1" dirty="0" err="1">
                <a:solidFill>
                  <a:srgbClr val="385623"/>
                </a:solidFill>
                <a:latin typeface="Arial"/>
                <a:ea typeface="Arial"/>
                <a:cs typeface="Arial"/>
                <a:sym typeface="Arial"/>
              </a:rPr>
              <a:t>Đọc</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đoạn</a:t>
            </a:r>
            <a:r>
              <a:rPr lang="en-US" sz="4000" b="1" dirty="0">
                <a:solidFill>
                  <a:srgbClr val="385623"/>
                </a:solidFill>
                <a:latin typeface="Arial"/>
                <a:ea typeface="Arial"/>
                <a:cs typeface="Arial"/>
                <a:sym typeface="Arial"/>
              </a:rPr>
              <a:t> 1 </a:t>
            </a:r>
            <a:r>
              <a:rPr lang="en-US" sz="4000" b="1" dirty="0" err="1">
                <a:solidFill>
                  <a:srgbClr val="385623"/>
                </a:solidFill>
                <a:latin typeface="Arial"/>
                <a:ea typeface="Arial"/>
                <a:cs typeface="Arial"/>
                <a:sym typeface="Arial"/>
              </a:rPr>
              <a:t>và</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trả</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lời</a:t>
            </a:r>
            <a:r>
              <a:rPr lang="en-US" sz="4000" b="1" dirty="0">
                <a:solidFill>
                  <a:srgbClr val="385623"/>
                </a:solidFill>
                <a:latin typeface="Arial"/>
                <a:ea typeface="Arial"/>
                <a:cs typeface="Arial"/>
                <a:sym typeface="Arial"/>
              </a:rPr>
              <a:t>. Khi </a:t>
            </a:r>
            <a:r>
              <a:rPr lang="en-US" sz="4000" b="1" dirty="0" err="1">
                <a:solidFill>
                  <a:srgbClr val="385623"/>
                </a:solidFill>
                <a:latin typeface="Arial"/>
                <a:ea typeface="Arial"/>
                <a:cs typeface="Arial"/>
                <a:sym typeface="Arial"/>
              </a:rPr>
              <a:t>có</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người</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muốn</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xin</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chức</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câu</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đương</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Trần</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Thủ</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Độ</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đã</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làm</a:t>
            </a:r>
            <a:r>
              <a:rPr lang="en-US" sz="4000" b="1" dirty="0">
                <a:solidFill>
                  <a:srgbClr val="385623"/>
                </a:solidFill>
                <a:latin typeface="Arial"/>
                <a:ea typeface="Arial"/>
                <a:cs typeface="Arial"/>
                <a:sym typeface="Arial"/>
              </a:rPr>
              <a:t> </a:t>
            </a:r>
            <a:r>
              <a:rPr lang="en-US" sz="4000" b="1" dirty="0" err="1">
                <a:solidFill>
                  <a:srgbClr val="385623"/>
                </a:solidFill>
                <a:latin typeface="Arial"/>
                <a:ea typeface="Arial"/>
                <a:cs typeface="Arial"/>
                <a:sym typeface="Arial"/>
              </a:rPr>
              <a:t>gì</a:t>
            </a:r>
            <a:r>
              <a:rPr lang="en-US" sz="4000" b="1" dirty="0">
                <a:solidFill>
                  <a:srgbClr val="385623"/>
                </a:solidFill>
                <a:latin typeface="Arial"/>
                <a:ea typeface="Arial"/>
                <a:cs typeface="Arial"/>
                <a:sym typeface="Arial"/>
              </a:rPr>
              <a:t>?</a:t>
            </a:r>
            <a:endParaRPr dirty="0"/>
          </a:p>
        </p:txBody>
      </p:sp>
      <p:sp>
        <p:nvSpPr>
          <p:cNvPr id="170" name="Google Shape;170;p4"/>
          <p:cNvSpPr/>
          <p:nvPr/>
        </p:nvSpPr>
        <p:spPr>
          <a:xfrm flipH="1">
            <a:off x="1159873" y="1883985"/>
            <a:ext cx="10269658" cy="2579470"/>
          </a:xfrm>
          <a:prstGeom prst="horizontalScroll">
            <a:avLst>
              <a:gd name="adj" fmla="val 12500"/>
            </a:avLst>
          </a:prstGeom>
          <a:solidFill>
            <a:srgbClr val="E1EFD8"/>
          </a:solidFill>
          <a:ln w="9525" cap="flat" cmpd="sng">
            <a:solidFill>
              <a:srgbClr val="F9A450"/>
            </a:solidFill>
            <a:prstDash val="solid"/>
            <a:round/>
            <a:headEnd type="none" w="sm" len="sm"/>
            <a:tailEnd type="none" w="sm" len="sm"/>
          </a:ln>
        </p:spPr>
        <p:txBody>
          <a:bodyPr spcFirstLastPara="1" wrap="square" lIns="90000" tIns="46800" rIns="90000" bIns="46800" anchor="ctr" anchorCtr="0">
            <a:spAutoFit/>
          </a:bodyPr>
          <a:lstStyle/>
          <a:p>
            <a:pPr marL="0" marR="0" lvl="0" indent="0" algn="just" rtl="0">
              <a:spcBef>
                <a:spcPts val="0"/>
              </a:spcBef>
              <a:spcAft>
                <a:spcPts val="0"/>
              </a:spcAft>
              <a:buNone/>
            </a:pPr>
            <a:r>
              <a:rPr lang="en-US" sz="4000" b="1">
                <a:solidFill>
                  <a:srgbClr val="E07020"/>
                </a:solidFill>
                <a:latin typeface="Times New Roman"/>
                <a:ea typeface="Times New Roman"/>
                <a:cs typeface="Times New Roman"/>
                <a:sym typeface="Times New Roman"/>
              </a:rPr>
              <a:t>Trần Thủ Độ đồng ý, nhưng yêu cầu chặt một ngón chân người đó để phân biệt với những câu đương khác.</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p:tgtEl>
                                          <p:spTgt spid="168"/>
                                        </p:tgtEl>
                                        <p:attrNameLst>
                                          <p:attrName>ppt_w</p:attrName>
                                        </p:attrNameLst>
                                      </p:cBhvr>
                                      <p:tavLst>
                                        <p:tav tm="0">
                                          <p:val>
                                            <p:strVal val="0"/>
                                          </p:val>
                                        </p:tav>
                                        <p:tav tm="100000">
                                          <p:val>
                                            <p:strVal val="#ppt_w"/>
                                          </p:val>
                                        </p:tav>
                                      </p:tavLst>
                                    </p:anim>
                                    <p:anim calcmode="lin" valueType="num">
                                      <p:cBhvr additive="base">
                                        <p:cTn id="8" dur="500"/>
                                        <p:tgtEl>
                                          <p:spTgt spid="168"/>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fade">
                                      <p:cBhvr>
                                        <p:cTn id="12" dur="2000"/>
                                        <p:tgtEl>
                                          <p:spTgt spid="1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0"/>
                                        </p:tgtEl>
                                        <p:attrNameLst>
                                          <p:attrName>style.visibility</p:attrName>
                                        </p:attrNameLst>
                                      </p:cBhvr>
                                      <p:to>
                                        <p:strVal val="visible"/>
                                      </p:to>
                                    </p:set>
                                    <p:animEffect transition="in" filter="fade">
                                      <p:cBhvr>
                                        <p:cTn id="17" dur="5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5">
            <a:hlinkClick r:id="rId3" action="ppaction://hlinksldjump"/>
          </p:cNvPr>
          <p:cNvPicPr preferRelativeResize="0"/>
          <p:nvPr/>
        </p:nvPicPr>
        <p:blipFill rotWithShape="1">
          <a:blip r:embed="rId4">
            <a:alphaModFix/>
          </a:blip>
          <a:srcRect l="12693" t="1673" r="69128" b="65271"/>
          <a:stretch/>
        </p:blipFill>
        <p:spPr>
          <a:xfrm>
            <a:off x="9173012" y="3930796"/>
            <a:ext cx="3107888" cy="3178821"/>
          </a:xfrm>
          <a:prstGeom prst="rect">
            <a:avLst/>
          </a:prstGeom>
          <a:noFill/>
          <a:ln>
            <a:noFill/>
          </a:ln>
        </p:spPr>
      </p:pic>
      <p:grpSp>
        <p:nvGrpSpPr>
          <p:cNvPr id="176" name="Google Shape;176;p5"/>
          <p:cNvGrpSpPr/>
          <p:nvPr/>
        </p:nvGrpSpPr>
        <p:grpSpPr>
          <a:xfrm>
            <a:off x="39732" y="5706559"/>
            <a:ext cx="12152268" cy="1151441"/>
            <a:chOff x="-2055784" y="5706558"/>
            <a:chExt cx="12152268" cy="1151441"/>
          </a:xfrm>
        </p:grpSpPr>
        <p:pic>
          <p:nvPicPr>
            <p:cNvPr id="177" name="Google Shape;177;p5"/>
            <p:cNvPicPr preferRelativeResize="0"/>
            <p:nvPr/>
          </p:nvPicPr>
          <p:blipFill rotWithShape="1">
            <a:blip r:embed="rId5">
              <a:alphaModFix/>
            </a:blip>
            <a:srcRect/>
            <a:stretch/>
          </p:blipFill>
          <p:spPr>
            <a:xfrm>
              <a:off x="6829155" y="5952293"/>
              <a:ext cx="3267329" cy="905706"/>
            </a:xfrm>
            <a:prstGeom prst="rect">
              <a:avLst/>
            </a:prstGeom>
            <a:noFill/>
            <a:ln>
              <a:noFill/>
            </a:ln>
          </p:spPr>
        </p:pic>
        <p:pic>
          <p:nvPicPr>
            <p:cNvPr id="178" name="Google Shape;178;p5"/>
            <p:cNvPicPr preferRelativeResize="0"/>
            <p:nvPr/>
          </p:nvPicPr>
          <p:blipFill rotWithShape="1">
            <a:blip r:embed="rId6">
              <a:alphaModFix/>
            </a:blip>
            <a:srcRect/>
            <a:stretch/>
          </p:blipFill>
          <p:spPr>
            <a:xfrm>
              <a:off x="3973398" y="5901249"/>
              <a:ext cx="3451875" cy="956750"/>
            </a:xfrm>
            <a:prstGeom prst="rect">
              <a:avLst/>
            </a:prstGeom>
            <a:noFill/>
            <a:ln>
              <a:noFill/>
            </a:ln>
          </p:spPr>
        </p:pic>
        <p:pic>
          <p:nvPicPr>
            <p:cNvPr id="179" name="Google Shape;179;p5"/>
            <p:cNvPicPr preferRelativeResize="0"/>
            <p:nvPr/>
          </p:nvPicPr>
          <p:blipFill rotWithShape="1">
            <a:blip r:embed="rId7">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180" name="Google Shape;180;p5"/>
            <p:cNvPicPr preferRelativeResize="0"/>
            <p:nvPr/>
          </p:nvPicPr>
          <p:blipFill rotWithShape="1">
            <a:blip r:embed="rId8">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181" name="Google Shape;181;p5"/>
            <p:cNvPicPr preferRelativeResize="0"/>
            <p:nvPr/>
          </p:nvPicPr>
          <p:blipFill rotWithShape="1">
            <a:blip r:embed="rId9">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182" name="Google Shape;182;p5"/>
            <p:cNvPicPr preferRelativeResize="0"/>
            <p:nvPr/>
          </p:nvPicPr>
          <p:blipFill rotWithShape="1">
            <a:blip r:embed="rId6">
              <a:alphaModFix/>
            </a:blip>
            <a:srcRect/>
            <a:stretch/>
          </p:blipFill>
          <p:spPr>
            <a:xfrm>
              <a:off x="760243" y="5901249"/>
              <a:ext cx="3451875" cy="956750"/>
            </a:xfrm>
            <a:prstGeom prst="rect">
              <a:avLst/>
            </a:prstGeom>
            <a:noFill/>
            <a:ln>
              <a:noFill/>
            </a:ln>
          </p:spPr>
        </p:pic>
        <p:pic>
          <p:nvPicPr>
            <p:cNvPr id="183" name="Google Shape;183;p5"/>
            <p:cNvPicPr preferRelativeResize="0"/>
            <p:nvPr/>
          </p:nvPicPr>
          <p:blipFill rotWithShape="1">
            <a:blip r:embed="rId6">
              <a:alphaModFix/>
            </a:blip>
            <a:srcRect/>
            <a:stretch/>
          </p:blipFill>
          <p:spPr>
            <a:xfrm flipH="1">
              <a:off x="-2055784" y="5901249"/>
              <a:ext cx="3451875" cy="956750"/>
            </a:xfrm>
            <a:prstGeom prst="rect">
              <a:avLst/>
            </a:prstGeom>
            <a:noFill/>
            <a:ln>
              <a:noFill/>
            </a:ln>
          </p:spPr>
        </p:pic>
      </p:grpSp>
      <p:sp>
        <p:nvSpPr>
          <p:cNvPr id="184" name="Google Shape;184;p5"/>
          <p:cNvSpPr/>
          <p:nvPr/>
        </p:nvSpPr>
        <p:spPr>
          <a:xfrm>
            <a:off x="723103" y="345510"/>
            <a:ext cx="11169062" cy="1512287"/>
          </a:xfrm>
          <a:prstGeom prst="roundRect">
            <a:avLst>
              <a:gd name="adj" fmla="val 16667"/>
            </a:avLst>
          </a:prstGeom>
          <a:solidFill>
            <a:schemeClr val="lt1"/>
          </a:solidFill>
          <a:ln w="28575"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endParaRPr sz="2400" b="1">
              <a:solidFill>
                <a:srgbClr val="385623"/>
              </a:solidFill>
              <a:latin typeface="Arial"/>
              <a:ea typeface="Arial"/>
              <a:cs typeface="Arial"/>
              <a:sym typeface="Arial"/>
            </a:endParaRPr>
          </a:p>
        </p:txBody>
      </p:sp>
      <p:sp>
        <p:nvSpPr>
          <p:cNvPr id="185" name="Google Shape;185;p5"/>
          <p:cNvSpPr/>
          <p:nvPr/>
        </p:nvSpPr>
        <p:spPr>
          <a:xfrm>
            <a:off x="757666" y="371980"/>
            <a:ext cx="11261834" cy="1325620"/>
          </a:xfrm>
          <a:prstGeom prst="rect">
            <a:avLst/>
          </a:prstGeom>
          <a:noFill/>
          <a:ln>
            <a:noFill/>
          </a:ln>
        </p:spPr>
        <p:txBody>
          <a:bodyPr spcFirstLastPara="1" wrap="square" lIns="90000" tIns="46800" rIns="90000" bIns="46800" anchor="ctr" anchorCtr="0">
            <a:spAutoFit/>
          </a:bodyPr>
          <a:lstStyle/>
          <a:p>
            <a:pPr marL="0" marR="0" lvl="0" indent="0" algn="l" rtl="0">
              <a:spcBef>
                <a:spcPts val="0"/>
              </a:spcBef>
              <a:spcAft>
                <a:spcPts val="0"/>
              </a:spcAft>
              <a:buNone/>
            </a:pPr>
            <a:r>
              <a:rPr lang="en-US" sz="4000" b="1">
                <a:solidFill>
                  <a:srgbClr val="385623"/>
                </a:solidFill>
                <a:latin typeface="Arial"/>
                <a:ea typeface="Arial"/>
                <a:cs typeface="Arial"/>
                <a:sym typeface="Arial"/>
              </a:rPr>
              <a:t>Những lời nói và việc làm của Trần Thủ Độ cho thấy ông là người như thế nào? </a:t>
            </a:r>
            <a:endParaRPr/>
          </a:p>
        </p:txBody>
      </p:sp>
      <p:sp>
        <p:nvSpPr>
          <p:cNvPr id="186" name="Google Shape;186;p5"/>
          <p:cNvSpPr/>
          <p:nvPr/>
        </p:nvSpPr>
        <p:spPr>
          <a:xfrm>
            <a:off x="1256527" y="1943678"/>
            <a:ext cx="10556186" cy="2579470"/>
          </a:xfrm>
          <a:prstGeom prst="horizontalScroll">
            <a:avLst>
              <a:gd name="adj" fmla="val 12500"/>
            </a:avLst>
          </a:prstGeom>
          <a:solidFill>
            <a:srgbClr val="E1EFD8"/>
          </a:solidFill>
          <a:ln w="9525" cap="flat" cmpd="sng">
            <a:solidFill>
              <a:srgbClr val="F9A450"/>
            </a:solidFill>
            <a:prstDash val="solid"/>
            <a:round/>
            <a:headEnd type="none" w="sm" len="sm"/>
            <a:tailEnd type="none" w="sm" len="sm"/>
          </a:ln>
        </p:spPr>
        <p:txBody>
          <a:bodyPr spcFirstLastPara="1" wrap="square" lIns="90000" tIns="46800" rIns="90000" bIns="46800" anchor="ctr" anchorCtr="0">
            <a:spAutoFit/>
          </a:bodyPr>
          <a:lstStyle/>
          <a:p>
            <a:pPr marL="0" marR="0" lvl="0" indent="0" algn="just" rtl="0">
              <a:spcBef>
                <a:spcPts val="0"/>
              </a:spcBef>
              <a:spcAft>
                <a:spcPts val="0"/>
              </a:spcAft>
              <a:buNone/>
            </a:pPr>
            <a:r>
              <a:rPr lang="en-US" sz="4000" b="1">
                <a:solidFill>
                  <a:srgbClr val="E07020"/>
                </a:solidFill>
                <a:latin typeface="Times New Roman"/>
                <a:ea typeface="Times New Roman"/>
                <a:cs typeface="Times New Roman"/>
                <a:sym typeface="Times New Roman"/>
              </a:rPr>
              <a:t> Trần Thủ Độ cư xử nghiêm minh, không vì tình riêng, nghiêm khắc với bản thân, luôn đề cao kỉ cương, phép nước.</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additive="base">
                                        <p:cTn id="7" dur="500"/>
                                        <p:tgtEl>
                                          <p:spTgt spid="184"/>
                                        </p:tgtEl>
                                        <p:attrNameLst>
                                          <p:attrName>ppt_w</p:attrName>
                                        </p:attrNameLst>
                                      </p:cBhvr>
                                      <p:tavLst>
                                        <p:tav tm="0">
                                          <p:val>
                                            <p:strVal val="0"/>
                                          </p:val>
                                        </p:tav>
                                        <p:tav tm="100000">
                                          <p:val>
                                            <p:strVal val="#ppt_w"/>
                                          </p:val>
                                        </p:tav>
                                      </p:tavLst>
                                    </p:anim>
                                    <p:anim calcmode="lin" valueType="num">
                                      <p:cBhvr additive="base">
                                        <p:cTn id="8" dur="500"/>
                                        <p:tgtEl>
                                          <p:spTgt spid="18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85"/>
                                        </p:tgtEl>
                                        <p:attrNameLst>
                                          <p:attrName>style.visibility</p:attrName>
                                        </p:attrNameLst>
                                      </p:cBhvr>
                                      <p:to>
                                        <p:strVal val="visible"/>
                                      </p:to>
                                    </p:set>
                                    <p:animEffect transition="in" filter="fade">
                                      <p:cBhvr>
                                        <p:cTn id="13" dur="2000"/>
                                        <p:tgtEl>
                                          <p:spTgt spid="18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86"/>
                                        </p:tgtEl>
                                        <p:attrNameLst>
                                          <p:attrName>style.visibility</p:attrName>
                                        </p:attrNameLst>
                                      </p:cBhvr>
                                      <p:to>
                                        <p:strVal val="visible"/>
                                      </p:to>
                                    </p:set>
                                    <p:animEffect transition="in" filter="fade">
                                      <p:cBhvr>
                                        <p:cTn id="18"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grpSp>
        <p:nvGrpSpPr>
          <p:cNvPr id="191" name="Google Shape;191;p6"/>
          <p:cNvGrpSpPr/>
          <p:nvPr/>
        </p:nvGrpSpPr>
        <p:grpSpPr>
          <a:xfrm flipH="1">
            <a:off x="9402752" y="3985591"/>
            <a:ext cx="2958923" cy="2872409"/>
            <a:chOff x="1889116" y="3368733"/>
            <a:chExt cx="1529945" cy="1609596"/>
          </a:xfrm>
        </p:grpSpPr>
        <p:pic>
          <p:nvPicPr>
            <p:cNvPr id="192" name="Google Shape;192;p6"/>
            <p:cNvPicPr preferRelativeResize="0"/>
            <p:nvPr/>
          </p:nvPicPr>
          <p:blipFill rotWithShape="1">
            <a:blip r:embed="rId3">
              <a:alphaModFix/>
            </a:blip>
            <a:srcRect l="12961" t="15713" r="49457" b="13997"/>
            <a:stretch/>
          </p:blipFill>
          <p:spPr>
            <a:xfrm>
              <a:off x="1889116" y="3368733"/>
              <a:ext cx="1529945" cy="1609596"/>
            </a:xfrm>
            <a:prstGeom prst="rect">
              <a:avLst/>
            </a:prstGeom>
            <a:noFill/>
            <a:ln>
              <a:noFill/>
            </a:ln>
          </p:spPr>
        </p:pic>
        <p:sp>
          <p:nvSpPr>
            <p:cNvPr id="193" name="Google Shape;193;p6"/>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sp>
        <p:nvSpPr>
          <p:cNvPr id="195" name="Google Shape;195;p6"/>
          <p:cNvSpPr txBox="1"/>
          <p:nvPr/>
        </p:nvSpPr>
        <p:spPr>
          <a:xfrm>
            <a:off x="1537674" y="852852"/>
            <a:ext cx="9116651"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Nhà</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tài</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trợ</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đặc</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biệt</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endParaRPr dirty="0">
              <a:latin typeface="Cascadia Mono SemiBold" panose="020B0609020000020004" pitchFamily="49" charset="0"/>
              <a:ea typeface="Cascadia Mono SemiBold" panose="020B0609020000020004" pitchFamily="49" charset="0"/>
              <a:cs typeface="Cascadia Mono SemiBold" panose="020B0609020000020004" pitchFamily="49" charset="0"/>
            </a:endParaRPr>
          </a:p>
          <a:p>
            <a:pPr marL="0" marR="0" lvl="0" indent="0" algn="ctr" rtl="0">
              <a:spcBef>
                <a:spcPts val="0"/>
              </a:spcBef>
              <a:spcAft>
                <a:spcPts val="0"/>
              </a:spcAft>
              <a:buNone/>
            </a:pP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của</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Cách</a:t>
            </a:r>
            <a:r>
              <a:rPr lang="en-US"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 </a:t>
            </a:r>
            <a:r>
              <a:rPr lang="en-US" sz="5400" b="1" dirty="0" err="1">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rPr>
              <a:t>mạng</a:t>
            </a:r>
            <a:endParaRPr sz="5400" b="1" dirty="0">
              <a:solidFill>
                <a:srgbClr val="FFAC2D"/>
              </a:solidFill>
              <a:latin typeface="Cascadia Mono SemiBold" panose="020B0609020000020004" pitchFamily="49" charset="0"/>
              <a:ea typeface="Cascadia Mono SemiBold" panose="020B0609020000020004" pitchFamily="49" charset="0"/>
              <a:cs typeface="Cascadia Mono SemiBold" panose="020B0609020000020004" pitchFamily="49" charset="0"/>
              <a:sym typeface="Corben"/>
            </a:endParaRPr>
          </a:p>
        </p:txBody>
      </p:sp>
      <p:sp>
        <p:nvSpPr>
          <p:cNvPr id="196" name="Google Shape;196;p6"/>
          <p:cNvSpPr txBox="1"/>
          <p:nvPr/>
        </p:nvSpPr>
        <p:spPr>
          <a:xfrm>
            <a:off x="4078012" y="101411"/>
            <a:ext cx="3263945" cy="707886"/>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err="1">
                <a:solidFill>
                  <a:srgbClr val="548135"/>
                </a:solidFill>
                <a:latin typeface="Arial"/>
                <a:ea typeface="Arial"/>
                <a:cs typeface="Arial"/>
                <a:sym typeface="Arial"/>
              </a:rPr>
              <a:t>Tập</a:t>
            </a:r>
            <a:r>
              <a:rPr lang="en-US" sz="4000" b="1" dirty="0">
                <a:solidFill>
                  <a:srgbClr val="548135"/>
                </a:solidFill>
                <a:latin typeface="Arial"/>
                <a:ea typeface="Arial"/>
                <a:cs typeface="Arial"/>
                <a:sym typeface="Arial"/>
              </a:rPr>
              <a:t> </a:t>
            </a:r>
            <a:r>
              <a:rPr lang="en-US" sz="4000" b="1" dirty="0" err="1">
                <a:solidFill>
                  <a:srgbClr val="548135"/>
                </a:solidFill>
                <a:latin typeface="Arial"/>
                <a:ea typeface="Arial"/>
                <a:cs typeface="Arial"/>
                <a:sym typeface="Arial"/>
              </a:rPr>
              <a:t>đọc</a:t>
            </a:r>
            <a:endParaRPr dirty="0"/>
          </a:p>
        </p:txBody>
      </p:sp>
      <p:sp>
        <p:nvSpPr>
          <p:cNvPr id="197" name="Google Shape;197;p6"/>
          <p:cNvSpPr txBox="1"/>
          <p:nvPr/>
        </p:nvSpPr>
        <p:spPr>
          <a:xfrm>
            <a:off x="7899401" y="2456320"/>
            <a:ext cx="364067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548135"/>
                </a:solidFill>
                <a:latin typeface="Arial"/>
                <a:ea typeface="Arial"/>
                <a:cs typeface="Arial"/>
                <a:sym typeface="Arial"/>
              </a:rPr>
              <a:t>Theo Phạm Hải</a:t>
            </a:r>
            <a:endParaRPr sz="2800" b="1">
              <a:solidFill>
                <a:srgbClr val="548135"/>
              </a:solidFill>
              <a:latin typeface="Arial"/>
              <a:ea typeface="Arial"/>
              <a:cs typeface="Arial"/>
              <a:sym typeface="Arial"/>
            </a:endParaRPr>
          </a:p>
        </p:txBody>
      </p:sp>
      <p:sp>
        <p:nvSpPr>
          <p:cNvPr id="198" name="Google Shape;198;p6"/>
          <p:cNvSpPr txBox="1"/>
          <p:nvPr/>
        </p:nvSpPr>
        <p:spPr>
          <a:xfrm>
            <a:off x="3080850" y="6321992"/>
            <a:ext cx="411630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385623"/>
                </a:solidFill>
                <a:latin typeface="Arial"/>
                <a:ea typeface="Arial"/>
                <a:cs typeface="Arial"/>
                <a:sym typeface="Arial"/>
              </a:rPr>
              <a:t>Thực hiện: EduFive</a:t>
            </a:r>
            <a:endParaRPr/>
          </a:p>
        </p:txBody>
      </p:sp>
      <p:pic>
        <p:nvPicPr>
          <p:cNvPr id="199" name="Google Shape;199;p6"/>
          <p:cNvPicPr preferRelativeResize="0"/>
          <p:nvPr/>
        </p:nvPicPr>
        <p:blipFill rotWithShape="1">
          <a:blip r:embed="rId4">
            <a:alphaModFix/>
          </a:blip>
          <a:srcRect/>
          <a:stretch/>
        </p:blipFill>
        <p:spPr>
          <a:xfrm flipH="1">
            <a:off x="10882213" y="0"/>
            <a:ext cx="1193539" cy="978573"/>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500"/>
                                        <p:tgtEl>
                                          <p:spTgt spid="19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91"/>
                                        </p:tgtEl>
                                        <p:attrNameLst>
                                          <p:attrName>style.visibility</p:attrName>
                                        </p:attrNameLst>
                                      </p:cBhvr>
                                      <p:to>
                                        <p:strVal val="visible"/>
                                      </p:to>
                                    </p:set>
                                    <p:anim calcmode="lin" valueType="num">
                                      <p:cBhvr additive="base">
                                        <p:cTn id="12" dur="500"/>
                                        <p:tgtEl>
                                          <p:spTgt spid="191"/>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96"/>
                                        </p:tgtEl>
                                        <p:attrNameLst>
                                          <p:attrName>style.visibility</p:attrName>
                                        </p:attrNameLst>
                                      </p:cBhvr>
                                      <p:to>
                                        <p:strVal val="visible"/>
                                      </p:to>
                                    </p:set>
                                    <p:anim calcmode="lin" valueType="num">
                                      <p:cBhvr additive="base">
                                        <p:cTn id="17" dur="1250"/>
                                        <p:tgtEl>
                                          <p:spTgt spid="196"/>
                                        </p:tgtEl>
                                        <p:attrNameLst>
                                          <p:attrName>ppt_x</p:attrName>
                                        </p:attrNameLst>
                                      </p:cBhvr>
                                      <p:tavLst>
                                        <p:tav tm="0">
                                          <p:val>
                                            <p:strVal val="#ppt_x+1"/>
                                          </p:val>
                                        </p:tav>
                                        <p:tav tm="100000">
                                          <p:val>
                                            <p:strVal val="#ppt_x"/>
                                          </p:val>
                                        </p:tav>
                                      </p:tavLst>
                                    </p:anim>
                                  </p:childTnLst>
                                </p:cTn>
                              </p:par>
                            </p:childTnLst>
                          </p:cTn>
                        </p:par>
                        <p:par>
                          <p:cTn id="18" fill="hold">
                            <p:stCondLst>
                              <p:cond delay="1250"/>
                            </p:stCondLst>
                            <p:childTnLst>
                              <p:par>
                                <p:cTn id="19" presetID="2" presetClass="entr" presetSubtype="2" fill="hold" nodeType="afterEffect">
                                  <p:stCondLst>
                                    <p:cond delay="0"/>
                                  </p:stCondLst>
                                  <p:childTnLst>
                                    <p:set>
                                      <p:cBhvr>
                                        <p:cTn id="20" dur="1" fill="hold">
                                          <p:stCondLst>
                                            <p:cond delay="0"/>
                                          </p:stCondLst>
                                        </p:cTn>
                                        <p:tgtEl>
                                          <p:spTgt spid="195"/>
                                        </p:tgtEl>
                                        <p:attrNameLst>
                                          <p:attrName>style.visibility</p:attrName>
                                        </p:attrNameLst>
                                      </p:cBhvr>
                                      <p:to>
                                        <p:strVal val="visible"/>
                                      </p:to>
                                    </p:set>
                                    <p:anim calcmode="lin" valueType="num">
                                      <p:cBhvr additive="base">
                                        <p:cTn id="21" dur="1250"/>
                                        <p:tgtEl>
                                          <p:spTgt spid="195"/>
                                        </p:tgtEl>
                                        <p:attrNameLst>
                                          <p:attrName>ppt_x</p:attrName>
                                        </p:attrNameLst>
                                      </p:cBhvr>
                                      <p:tavLst>
                                        <p:tav tm="0">
                                          <p:val>
                                            <p:strVal val="#ppt_x+1"/>
                                          </p:val>
                                        </p:tav>
                                        <p:tav tm="100000">
                                          <p:val>
                                            <p:strVal val="#ppt_x"/>
                                          </p:val>
                                        </p:tav>
                                      </p:tavLst>
                                    </p:anim>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197"/>
                                        </p:tgtEl>
                                        <p:attrNameLst>
                                          <p:attrName>style.visibility</p:attrName>
                                        </p:attrNameLst>
                                      </p:cBhvr>
                                      <p:to>
                                        <p:strVal val="visible"/>
                                      </p:to>
                                    </p:set>
                                    <p:animEffect transition="in" filter="fade">
                                      <p:cBhvr>
                                        <p:cTn id="25" dur="1000"/>
                                        <p:tgtEl>
                                          <p:spTgt spid="197"/>
                                        </p:tgtEl>
                                      </p:cBhvr>
                                    </p:animEffect>
                                  </p:childTnLst>
                                </p:cTn>
                              </p:par>
                            </p:childTnLst>
                          </p:cTn>
                        </p:par>
                        <p:par>
                          <p:cTn id="26" fill="hold">
                            <p:stCondLst>
                              <p:cond delay="3500"/>
                            </p:stCondLst>
                            <p:childTnLst>
                              <p:par>
                                <p:cTn id="27" presetID="2" presetClass="entr" presetSubtype="4" fill="hold" nodeType="afterEffect">
                                  <p:stCondLst>
                                    <p:cond delay="0"/>
                                  </p:stCondLst>
                                  <p:childTnLst>
                                    <p:set>
                                      <p:cBhvr>
                                        <p:cTn id="28" dur="1" fill="hold">
                                          <p:stCondLst>
                                            <p:cond delay="0"/>
                                          </p:stCondLst>
                                        </p:cTn>
                                        <p:tgtEl>
                                          <p:spTgt spid="198"/>
                                        </p:tgtEl>
                                        <p:attrNameLst>
                                          <p:attrName>style.visibility</p:attrName>
                                        </p:attrNameLst>
                                      </p:cBhvr>
                                      <p:to>
                                        <p:strVal val="visible"/>
                                      </p:to>
                                    </p:set>
                                    <p:anim calcmode="lin" valueType="num">
                                      <p:cBhvr additive="base">
                                        <p:cTn id="29" dur="500"/>
                                        <p:tgtEl>
                                          <p:spTgt spid="1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7"/>
          <p:cNvSpPr/>
          <p:nvPr/>
        </p:nvSpPr>
        <p:spPr>
          <a:xfrm>
            <a:off x="4194555" y="4259018"/>
            <a:ext cx="7997445" cy="1815882"/>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b="1">
                <a:solidFill>
                  <a:schemeClr val="dk1"/>
                </a:solidFill>
                <a:latin typeface="Times New Roman"/>
                <a:ea typeface="Times New Roman"/>
                <a:cs typeface="Times New Roman"/>
                <a:sym typeface="Times New Roman"/>
              </a:rPr>
              <a:t>Hiểu được nội dung bài: </a:t>
            </a:r>
            <a:r>
              <a:rPr lang="en-US" sz="2800" b="1" i="1">
                <a:solidFill>
                  <a:srgbClr val="000000"/>
                </a:solidFill>
                <a:latin typeface="Times New Roman"/>
                <a:ea typeface="Times New Roman"/>
                <a:cs typeface="Times New Roman"/>
                <a:sym typeface="Times New Roman"/>
              </a:rPr>
              <a:t>Biểu dương một công dân yêu nước, một nhà tư sản đã trợ giúp Cách mạng rất nhiều tiền bạc, tài sản trong thời kì Cách mạng gặp khó khăn về tài chính.</a:t>
            </a:r>
            <a:endParaRPr sz="2800" b="1">
              <a:solidFill>
                <a:srgbClr val="000000"/>
              </a:solidFill>
              <a:latin typeface="Times New Roman"/>
              <a:ea typeface="Times New Roman"/>
              <a:cs typeface="Times New Roman"/>
              <a:sym typeface="Times New Roman"/>
            </a:endParaRPr>
          </a:p>
        </p:txBody>
      </p:sp>
      <p:sp>
        <p:nvSpPr>
          <p:cNvPr id="205" name="Google Shape;205;p7"/>
          <p:cNvSpPr txBox="1"/>
          <p:nvPr/>
        </p:nvSpPr>
        <p:spPr>
          <a:xfrm>
            <a:off x="4194555" y="1283757"/>
            <a:ext cx="7997444" cy="954107"/>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000000"/>
                </a:solidFill>
                <a:latin typeface="Times New Roman"/>
                <a:ea typeface="Times New Roman"/>
                <a:cs typeface="Times New Roman"/>
                <a:sym typeface="Times New Roman"/>
              </a:rPr>
              <a:t>Đọc đúng các tiếng, từ khó hoặc dễ lẫn do ảnh hưởng của phương ngữ.</a:t>
            </a:r>
            <a:endParaRPr/>
          </a:p>
        </p:txBody>
      </p:sp>
      <p:sp>
        <p:nvSpPr>
          <p:cNvPr id="206" name="Google Shape;206;p7"/>
          <p:cNvSpPr txBox="1"/>
          <p:nvPr/>
        </p:nvSpPr>
        <p:spPr>
          <a:xfrm>
            <a:off x="4194555" y="2446844"/>
            <a:ext cx="7997444" cy="954107"/>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1" i="0" u="none" strike="noStrike" cap="none">
                <a:solidFill>
                  <a:srgbClr val="000000"/>
                </a:solidFill>
                <a:latin typeface="Times New Roman"/>
                <a:ea typeface="Times New Roman"/>
                <a:cs typeface="Times New Roman"/>
                <a:sym typeface="Times New Roman"/>
              </a:rPr>
              <a:t>Đọc trôi chảy được toàn bài, ngắt nghỉ hơi đúng dấu câu.</a:t>
            </a:r>
            <a:endParaRPr/>
          </a:p>
        </p:txBody>
      </p:sp>
      <p:sp>
        <p:nvSpPr>
          <p:cNvPr id="207" name="Google Shape;207;p7"/>
          <p:cNvSpPr txBox="1"/>
          <p:nvPr/>
        </p:nvSpPr>
        <p:spPr>
          <a:xfrm>
            <a:off x="4194555" y="3514581"/>
            <a:ext cx="7997444" cy="523220"/>
          </a:xfrm>
          <a:prstGeom prst="rect">
            <a:avLst/>
          </a:prstGeom>
          <a:solidFill>
            <a:schemeClr val="lt1"/>
          </a:solidFill>
          <a:ln>
            <a:noFill/>
          </a:ln>
          <a:effectLst>
            <a:outerShdw blurRad="149987" dist="250190" dir="8460000" algn="ctr">
              <a:srgbClr val="000000">
                <a:alpha val="27843"/>
              </a:srgbClr>
            </a:outerShdw>
          </a:effectLst>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1" i="0" u="none" strike="noStrike" cap="none">
                <a:solidFill>
                  <a:srgbClr val="000000"/>
                </a:solidFill>
                <a:latin typeface="Times New Roman"/>
                <a:ea typeface="Times New Roman"/>
                <a:cs typeface="Times New Roman"/>
                <a:sym typeface="Times New Roman"/>
              </a:rPr>
              <a:t>Hiểu được nghĩa các từ khó trong bài.</a:t>
            </a:r>
            <a:endParaRPr/>
          </a:p>
        </p:txBody>
      </p:sp>
      <p:sp>
        <p:nvSpPr>
          <p:cNvPr id="208" name="Google Shape;208;p7"/>
          <p:cNvSpPr/>
          <p:nvPr/>
        </p:nvSpPr>
        <p:spPr>
          <a:xfrm>
            <a:off x="3616681" y="-49845"/>
            <a:ext cx="4958639" cy="130772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a:solidFill>
                  <a:srgbClr val="F36887"/>
                </a:solidFill>
                <a:latin typeface="Flamenco"/>
                <a:ea typeface="Flamenco"/>
                <a:cs typeface="Flamenco"/>
                <a:sym typeface="Flamenco"/>
              </a:rPr>
              <a:t>Mục tiêu</a:t>
            </a:r>
            <a:endParaRPr/>
          </a:p>
        </p:txBody>
      </p:sp>
      <p:pic>
        <p:nvPicPr>
          <p:cNvPr id="209" name="Google Shape;209;p7"/>
          <p:cNvPicPr preferRelativeResize="0"/>
          <p:nvPr/>
        </p:nvPicPr>
        <p:blipFill rotWithShape="1">
          <a:blip r:embed="rId3">
            <a:alphaModFix/>
          </a:blip>
          <a:srcRect l="22709" t="16379" r="36579" b="28965"/>
          <a:stretch/>
        </p:blipFill>
        <p:spPr>
          <a:xfrm flipH="1">
            <a:off x="266700" y="1933499"/>
            <a:ext cx="3298036" cy="2490493"/>
          </a:xfrm>
          <a:prstGeom prst="rect">
            <a:avLst/>
          </a:prstGeom>
          <a:solidFill>
            <a:srgbClr val="ECECEC"/>
          </a:solidFill>
          <a:ln w="190500" cap="sq" cmpd="sng">
            <a:solidFill>
              <a:srgbClr val="FFFFFF"/>
            </a:solidFill>
            <a:prstDash val="solid"/>
            <a:miter lim="800000"/>
            <a:headEnd type="none" w="sm" len="sm"/>
            <a:tailEnd type="none" w="sm" len="sm"/>
          </a:ln>
          <a:effectLst>
            <a:outerShdw blurRad="65000" dist="50800" dir="12900000" kx="195000" ky="145000" algn="tl" rotWithShape="0">
              <a:srgbClr val="000000">
                <a:alpha val="29803"/>
              </a:srgbClr>
            </a:outerShdw>
          </a:effectLst>
        </p:spPr>
      </p:pic>
      <p:pic>
        <p:nvPicPr>
          <p:cNvPr id="210" name="Google Shape;210;p7"/>
          <p:cNvPicPr preferRelativeResize="0"/>
          <p:nvPr/>
        </p:nvPicPr>
        <p:blipFill rotWithShape="1">
          <a:blip r:embed="rId4">
            <a:alphaModFix/>
          </a:blip>
          <a:srcRect/>
          <a:stretch/>
        </p:blipFill>
        <p:spPr>
          <a:xfrm>
            <a:off x="108538" y="114731"/>
            <a:ext cx="1193539" cy="978573"/>
          </a:xfrm>
          <a:prstGeom prst="rect">
            <a:avLst/>
          </a:prstGeom>
          <a:noFill/>
          <a:ln>
            <a:noFill/>
          </a:ln>
        </p:spPr>
      </p:pic>
      <p:pic>
        <p:nvPicPr>
          <p:cNvPr id="211" name="Google Shape;211;p7"/>
          <p:cNvPicPr preferRelativeResize="0"/>
          <p:nvPr/>
        </p:nvPicPr>
        <p:blipFill rotWithShape="1">
          <a:blip r:embed="rId5">
            <a:alphaModFix/>
          </a:blip>
          <a:srcRect/>
          <a:stretch/>
        </p:blipFill>
        <p:spPr>
          <a:xfrm rot="-1261863" flipH="1">
            <a:off x="3724655" y="1338462"/>
            <a:ext cx="589956" cy="1000739"/>
          </a:xfrm>
          <a:prstGeom prst="rect">
            <a:avLst/>
          </a:prstGeom>
          <a:noFill/>
          <a:ln>
            <a:noFill/>
          </a:ln>
        </p:spPr>
      </p:pic>
      <p:pic>
        <p:nvPicPr>
          <p:cNvPr id="212" name="Google Shape;212;p7"/>
          <p:cNvPicPr preferRelativeResize="0"/>
          <p:nvPr/>
        </p:nvPicPr>
        <p:blipFill rotWithShape="1">
          <a:blip r:embed="rId5">
            <a:alphaModFix/>
          </a:blip>
          <a:srcRect/>
          <a:stretch/>
        </p:blipFill>
        <p:spPr>
          <a:xfrm rot="-1261863" flipH="1">
            <a:off x="3724655" y="2132577"/>
            <a:ext cx="589956" cy="1000739"/>
          </a:xfrm>
          <a:prstGeom prst="rect">
            <a:avLst/>
          </a:prstGeom>
          <a:noFill/>
          <a:ln>
            <a:noFill/>
          </a:ln>
        </p:spPr>
      </p:pic>
      <p:pic>
        <p:nvPicPr>
          <p:cNvPr id="213" name="Google Shape;213;p7"/>
          <p:cNvPicPr preferRelativeResize="0"/>
          <p:nvPr/>
        </p:nvPicPr>
        <p:blipFill rotWithShape="1">
          <a:blip r:embed="rId5">
            <a:alphaModFix/>
          </a:blip>
          <a:srcRect/>
          <a:stretch/>
        </p:blipFill>
        <p:spPr>
          <a:xfrm rot="-1261863" flipH="1">
            <a:off x="3724655" y="3157701"/>
            <a:ext cx="589956" cy="1000739"/>
          </a:xfrm>
          <a:prstGeom prst="rect">
            <a:avLst/>
          </a:prstGeom>
          <a:noFill/>
          <a:ln>
            <a:noFill/>
          </a:ln>
        </p:spPr>
      </p:pic>
      <p:pic>
        <p:nvPicPr>
          <p:cNvPr id="214" name="Google Shape;214;p7"/>
          <p:cNvPicPr preferRelativeResize="0"/>
          <p:nvPr/>
        </p:nvPicPr>
        <p:blipFill rotWithShape="1">
          <a:blip r:embed="rId5">
            <a:alphaModFix/>
          </a:blip>
          <a:srcRect/>
          <a:stretch/>
        </p:blipFill>
        <p:spPr>
          <a:xfrm rot="-1261863" flipH="1">
            <a:off x="3724655" y="4067256"/>
            <a:ext cx="589956" cy="1000739"/>
          </a:xfrm>
          <a:prstGeom prst="rect">
            <a:avLst/>
          </a:prstGeom>
          <a:noFill/>
          <a:ln>
            <a:noFill/>
          </a:ln>
        </p:spPr>
      </p:pic>
      <p:grpSp>
        <p:nvGrpSpPr>
          <p:cNvPr id="215" name="Google Shape;215;p7"/>
          <p:cNvGrpSpPr/>
          <p:nvPr/>
        </p:nvGrpSpPr>
        <p:grpSpPr>
          <a:xfrm>
            <a:off x="19866" y="5767628"/>
            <a:ext cx="12152268" cy="1151441"/>
            <a:chOff x="-2055784" y="5706558"/>
            <a:chExt cx="12152268" cy="1151441"/>
          </a:xfrm>
        </p:grpSpPr>
        <p:pic>
          <p:nvPicPr>
            <p:cNvPr id="216" name="Google Shape;216;p7"/>
            <p:cNvPicPr preferRelativeResize="0"/>
            <p:nvPr/>
          </p:nvPicPr>
          <p:blipFill rotWithShape="1">
            <a:blip r:embed="rId6">
              <a:alphaModFix/>
            </a:blip>
            <a:srcRect/>
            <a:stretch/>
          </p:blipFill>
          <p:spPr>
            <a:xfrm>
              <a:off x="6829155" y="5952293"/>
              <a:ext cx="3267329" cy="905706"/>
            </a:xfrm>
            <a:prstGeom prst="rect">
              <a:avLst/>
            </a:prstGeom>
            <a:noFill/>
            <a:ln>
              <a:noFill/>
            </a:ln>
          </p:spPr>
        </p:pic>
        <p:pic>
          <p:nvPicPr>
            <p:cNvPr id="217" name="Google Shape;217;p7"/>
            <p:cNvPicPr preferRelativeResize="0"/>
            <p:nvPr/>
          </p:nvPicPr>
          <p:blipFill rotWithShape="1">
            <a:blip r:embed="rId7">
              <a:alphaModFix/>
            </a:blip>
            <a:srcRect/>
            <a:stretch/>
          </p:blipFill>
          <p:spPr>
            <a:xfrm>
              <a:off x="3973398" y="5901249"/>
              <a:ext cx="3451875" cy="956750"/>
            </a:xfrm>
            <a:prstGeom prst="rect">
              <a:avLst/>
            </a:prstGeom>
            <a:noFill/>
            <a:ln>
              <a:noFill/>
            </a:ln>
          </p:spPr>
        </p:pic>
        <p:pic>
          <p:nvPicPr>
            <p:cNvPr id="218" name="Google Shape;218;p7"/>
            <p:cNvPicPr preferRelativeResize="0"/>
            <p:nvPr/>
          </p:nvPicPr>
          <p:blipFill rotWithShape="1">
            <a:blip r:embed="rId8">
              <a:alphaModFix/>
            </a:blip>
            <a:srcRect r="90765" b="62852"/>
            <a:stretch/>
          </p:blipFill>
          <p:spPr>
            <a:xfrm>
              <a:off x="-1077847" y="5802542"/>
              <a:ext cx="425329" cy="383030"/>
            </a:xfrm>
            <a:custGeom>
              <a:avLst/>
              <a:gdLst/>
              <a:ahLst/>
              <a:cxnLst/>
              <a:rect l="l" t="t" r="r" b="b"/>
              <a:pathLst>
                <a:path w="655948" h="590714" extrusionOk="0">
                  <a:moveTo>
                    <a:pt x="0" y="0"/>
                  </a:moveTo>
                  <a:lnTo>
                    <a:pt x="655948" y="0"/>
                  </a:lnTo>
                  <a:lnTo>
                    <a:pt x="655948" y="590714"/>
                  </a:lnTo>
                  <a:lnTo>
                    <a:pt x="0" y="590714"/>
                  </a:lnTo>
                  <a:lnTo>
                    <a:pt x="0" y="0"/>
                  </a:lnTo>
                  <a:close/>
                </a:path>
              </a:pathLst>
            </a:custGeom>
            <a:noFill/>
            <a:ln>
              <a:noFill/>
            </a:ln>
          </p:spPr>
        </p:pic>
        <p:pic>
          <p:nvPicPr>
            <p:cNvPr id="219" name="Google Shape;219;p7"/>
            <p:cNvPicPr preferRelativeResize="0"/>
            <p:nvPr/>
          </p:nvPicPr>
          <p:blipFill rotWithShape="1">
            <a:blip r:embed="rId9">
              <a:alphaModFix/>
            </a:blip>
            <a:srcRect l="90765" t="12558" b="40721"/>
            <a:stretch/>
          </p:blipFill>
          <p:spPr>
            <a:xfrm flipH="1">
              <a:off x="9022536" y="5706558"/>
              <a:ext cx="388851" cy="440426"/>
            </a:xfrm>
            <a:custGeom>
              <a:avLst/>
              <a:gdLst/>
              <a:ahLst/>
              <a:cxnLst/>
              <a:rect l="l" t="t" r="r" b="b"/>
              <a:pathLst>
                <a:path w="655948" h="742950" extrusionOk="0">
                  <a:moveTo>
                    <a:pt x="0" y="0"/>
                  </a:moveTo>
                  <a:lnTo>
                    <a:pt x="655948" y="0"/>
                  </a:lnTo>
                  <a:lnTo>
                    <a:pt x="655948" y="742950"/>
                  </a:lnTo>
                  <a:lnTo>
                    <a:pt x="0" y="742950"/>
                  </a:lnTo>
                  <a:lnTo>
                    <a:pt x="0" y="0"/>
                  </a:lnTo>
                  <a:close/>
                </a:path>
              </a:pathLst>
            </a:custGeom>
            <a:noFill/>
            <a:ln>
              <a:noFill/>
            </a:ln>
          </p:spPr>
        </p:pic>
        <p:pic>
          <p:nvPicPr>
            <p:cNvPr id="220" name="Google Shape;220;p7"/>
            <p:cNvPicPr preferRelativeResize="0"/>
            <p:nvPr/>
          </p:nvPicPr>
          <p:blipFill rotWithShape="1">
            <a:blip r:embed="rId10">
              <a:alphaModFix/>
            </a:blip>
            <a:srcRect l="24814" t="59279" r="64244"/>
            <a:stretch/>
          </p:blipFill>
          <p:spPr>
            <a:xfrm>
              <a:off x="1081651" y="5952293"/>
              <a:ext cx="475557" cy="396198"/>
            </a:xfrm>
            <a:custGeom>
              <a:avLst/>
              <a:gdLst/>
              <a:ahLst/>
              <a:cxnLst/>
              <a:rect l="l" t="t" r="r" b="b"/>
              <a:pathLst>
                <a:path w="777240" h="647537" extrusionOk="0">
                  <a:moveTo>
                    <a:pt x="0" y="0"/>
                  </a:moveTo>
                  <a:lnTo>
                    <a:pt x="777240" y="0"/>
                  </a:lnTo>
                  <a:lnTo>
                    <a:pt x="777240" y="647537"/>
                  </a:lnTo>
                  <a:lnTo>
                    <a:pt x="0" y="647537"/>
                  </a:lnTo>
                  <a:lnTo>
                    <a:pt x="0" y="0"/>
                  </a:lnTo>
                  <a:close/>
                </a:path>
              </a:pathLst>
            </a:custGeom>
            <a:noFill/>
            <a:ln>
              <a:noFill/>
            </a:ln>
          </p:spPr>
        </p:pic>
        <p:pic>
          <p:nvPicPr>
            <p:cNvPr id="221" name="Google Shape;221;p7"/>
            <p:cNvPicPr preferRelativeResize="0"/>
            <p:nvPr/>
          </p:nvPicPr>
          <p:blipFill rotWithShape="1">
            <a:blip r:embed="rId7">
              <a:alphaModFix/>
            </a:blip>
            <a:srcRect/>
            <a:stretch/>
          </p:blipFill>
          <p:spPr>
            <a:xfrm>
              <a:off x="760243" y="5901249"/>
              <a:ext cx="3451875" cy="956750"/>
            </a:xfrm>
            <a:prstGeom prst="rect">
              <a:avLst/>
            </a:prstGeom>
            <a:noFill/>
            <a:ln>
              <a:noFill/>
            </a:ln>
          </p:spPr>
        </p:pic>
        <p:pic>
          <p:nvPicPr>
            <p:cNvPr id="222" name="Google Shape;222;p7"/>
            <p:cNvPicPr preferRelativeResize="0"/>
            <p:nvPr/>
          </p:nvPicPr>
          <p:blipFill rotWithShape="1">
            <a:blip r:embed="rId7">
              <a:alphaModFix/>
            </a:blip>
            <a:srcRect/>
            <a:stretch/>
          </p:blipFill>
          <p:spPr>
            <a:xfrm flipH="1">
              <a:off x="-2055784" y="5901249"/>
              <a:ext cx="3451875" cy="956750"/>
            </a:xfrm>
            <a:prstGeom prst="rect">
              <a:avLst/>
            </a:prstGeom>
            <a:noFill/>
            <a:ln>
              <a:noFill/>
            </a:ln>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1822"/>
                                        <p:tgtEl>
                                          <p:spTgt spid="208"/>
                                        </p:tgtEl>
                                      </p:cBhvr>
                                    </p:animEffect>
                                  </p:childTnLst>
                                </p:cTn>
                              </p:par>
                            </p:childTnLst>
                          </p:cTn>
                        </p:par>
                        <p:par>
                          <p:cTn id="8" fill="hold">
                            <p:stCondLst>
                              <p:cond delay="1822"/>
                            </p:stCondLst>
                            <p:childTnLst>
                              <p:par>
                                <p:cTn id="9" presetID="10" presetClass="entr" presetSubtype="0" fill="hold" nodeType="afterEffect">
                                  <p:stCondLst>
                                    <p:cond delay="0"/>
                                  </p:stCondLst>
                                  <p:childTnLst>
                                    <p:set>
                                      <p:cBhvr>
                                        <p:cTn id="10" dur="1" fill="hold">
                                          <p:stCondLst>
                                            <p:cond delay="0"/>
                                          </p:stCondLst>
                                        </p:cTn>
                                        <p:tgtEl>
                                          <p:spTgt spid="210"/>
                                        </p:tgtEl>
                                        <p:attrNameLst>
                                          <p:attrName>style.visibility</p:attrName>
                                        </p:attrNameLst>
                                      </p:cBhvr>
                                      <p:to>
                                        <p:strVal val="visible"/>
                                      </p:to>
                                    </p:set>
                                    <p:animEffect transition="in" filter="fade">
                                      <p:cBhvr>
                                        <p:cTn id="11" dur="1000"/>
                                        <p:tgtEl>
                                          <p:spTgt spid="210"/>
                                        </p:tgtEl>
                                      </p:cBhvr>
                                    </p:animEffect>
                                  </p:childTnLst>
                                </p:cTn>
                              </p:par>
                            </p:childTnLst>
                          </p:cTn>
                        </p:par>
                        <p:par>
                          <p:cTn id="12" fill="hold">
                            <p:stCondLst>
                              <p:cond delay="2822"/>
                            </p:stCondLst>
                            <p:childTnLst>
                              <p:par>
                                <p:cTn id="13" presetID="23" presetClass="entr" presetSubtype="16" fill="hold" nodeType="afterEffect">
                                  <p:stCondLst>
                                    <p:cond delay="0"/>
                                  </p:stCondLst>
                                  <p:childTnLst>
                                    <p:set>
                                      <p:cBhvr>
                                        <p:cTn id="14" dur="1" fill="hold">
                                          <p:stCondLst>
                                            <p:cond delay="0"/>
                                          </p:stCondLst>
                                        </p:cTn>
                                        <p:tgtEl>
                                          <p:spTgt spid="209"/>
                                        </p:tgtEl>
                                        <p:attrNameLst>
                                          <p:attrName>style.visibility</p:attrName>
                                        </p:attrNameLst>
                                      </p:cBhvr>
                                      <p:to>
                                        <p:strVal val="visible"/>
                                      </p:to>
                                    </p:set>
                                    <p:anim calcmode="lin" valueType="num">
                                      <p:cBhvr additive="base">
                                        <p:cTn id="15" dur="500"/>
                                        <p:tgtEl>
                                          <p:spTgt spid="209"/>
                                        </p:tgtEl>
                                        <p:attrNameLst>
                                          <p:attrName>ppt_w</p:attrName>
                                        </p:attrNameLst>
                                      </p:cBhvr>
                                      <p:tavLst>
                                        <p:tav tm="0">
                                          <p:val>
                                            <p:strVal val="0"/>
                                          </p:val>
                                        </p:tav>
                                        <p:tav tm="100000">
                                          <p:val>
                                            <p:strVal val="#ppt_w"/>
                                          </p:val>
                                        </p:tav>
                                      </p:tavLst>
                                    </p:anim>
                                    <p:anim calcmode="lin" valueType="num">
                                      <p:cBhvr additive="base">
                                        <p:cTn id="16" dur="500"/>
                                        <p:tgtEl>
                                          <p:spTgt spid="209"/>
                                        </p:tgtEl>
                                        <p:attrNameLst>
                                          <p:attrName>ppt_h</p:attrName>
                                        </p:attrNameLst>
                                      </p:cBhvr>
                                      <p:tavLst>
                                        <p:tav tm="0">
                                          <p:val>
                                            <p:str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ppt_w</p:attrName>
                                        </p:attrNameLst>
                                      </p:cBhvr>
                                      <p:tavLst>
                                        <p:tav tm="0">
                                          <p:val>
                                            <p:strVal val="0"/>
                                          </p:val>
                                        </p:tav>
                                        <p:tav tm="100000">
                                          <p:val>
                                            <p:strVal val="#ppt_w"/>
                                          </p:val>
                                        </p:tav>
                                      </p:tavLst>
                                    </p:anim>
                                    <p:anim calcmode="lin" valueType="num">
                                      <p:cBhvr additive="base">
                                        <p:cTn id="22" dur="500"/>
                                        <p:tgtEl>
                                          <p:spTgt spid="211"/>
                                        </p:tgtEl>
                                        <p:attrNameLst>
                                          <p:attrName>ppt_h</p:attrName>
                                        </p:attrNameLst>
                                      </p:cBhvr>
                                      <p:tavLst>
                                        <p:tav tm="0">
                                          <p:val>
                                            <p:strVal val="0"/>
                                          </p:val>
                                        </p:tav>
                                        <p:tav tm="100000">
                                          <p:val>
                                            <p:strVal val="#ppt_h"/>
                                          </p:val>
                                        </p:tav>
                                      </p:tavLst>
                                    </p:anim>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05"/>
                                        </p:tgtEl>
                                        <p:attrNameLst>
                                          <p:attrName>style.visibility</p:attrName>
                                        </p:attrNameLst>
                                      </p:cBhvr>
                                      <p:to>
                                        <p:strVal val="visible"/>
                                      </p:to>
                                    </p:set>
                                    <p:animEffect transition="in" filter="fade">
                                      <p:cBhvr>
                                        <p:cTn id="26" dur="500"/>
                                        <p:tgtEl>
                                          <p:spTgt spid="205"/>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12"/>
                                        </p:tgtEl>
                                        <p:attrNameLst>
                                          <p:attrName>style.visibility</p:attrName>
                                        </p:attrNameLst>
                                      </p:cBhvr>
                                      <p:to>
                                        <p:strVal val="visible"/>
                                      </p:to>
                                    </p:set>
                                    <p:anim calcmode="lin" valueType="num">
                                      <p:cBhvr additive="base">
                                        <p:cTn id="31" dur="500"/>
                                        <p:tgtEl>
                                          <p:spTgt spid="212"/>
                                        </p:tgtEl>
                                        <p:attrNameLst>
                                          <p:attrName>ppt_w</p:attrName>
                                        </p:attrNameLst>
                                      </p:cBhvr>
                                      <p:tavLst>
                                        <p:tav tm="0">
                                          <p:val>
                                            <p:strVal val="0"/>
                                          </p:val>
                                        </p:tav>
                                        <p:tav tm="100000">
                                          <p:val>
                                            <p:strVal val="#ppt_w"/>
                                          </p:val>
                                        </p:tav>
                                      </p:tavLst>
                                    </p:anim>
                                    <p:anim calcmode="lin" valueType="num">
                                      <p:cBhvr additive="base">
                                        <p:cTn id="32" dur="500"/>
                                        <p:tgtEl>
                                          <p:spTgt spid="212"/>
                                        </p:tgtEl>
                                        <p:attrNameLst>
                                          <p:attrName>ppt_h</p:attrName>
                                        </p:attrNameLst>
                                      </p:cBhvr>
                                      <p:tavLst>
                                        <p:tav tm="0">
                                          <p:val>
                                            <p:strVal val="0"/>
                                          </p:val>
                                        </p:tav>
                                        <p:tav tm="100000">
                                          <p:val>
                                            <p:strVal val="#ppt_h"/>
                                          </p:val>
                                        </p:tav>
                                      </p:tavLst>
                                    </p:anim>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206"/>
                                        </p:tgtEl>
                                        <p:attrNameLst>
                                          <p:attrName>style.visibility</p:attrName>
                                        </p:attrNameLst>
                                      </p:cBhvr>
                                      <p:to>
                                        <p:strVal val="visible"/>
                                      </p:to>
                                    </p:set>
                                    <p:animEffect transition="in" filter="fade">
                                      <p:cBhvr>
                                        <p:cTn id="36" dur="500"/>
                                        <p:tgtEl>
                                          <p:spTgt spid="206"/>
                                        </p:tgtEl>
                                      </p:cBhvr>
                                    </p:animEffect>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213"/>
                                        </p:tgtEl>
                                        <p:attrNameLst>
                                          <p:attrName>style.visibility</p:attrName>
                                        </p:attrNameLst>
                                      </p:cBhvr>
                                      <p:to>
                                        <p:strVal val="visible"/>
                                      </p:to>
                                    </p:set>
                                    <p:anim calcmode="lin" valueType="num">
                                      <p:cBhvr additive="base">
                                        <p:cTn id="41" dur="500"/>
                                        <p:tgtEl>
                                          <p:spTgt spid="213"/>
                                        </p:tgtEl>
                                        <p:attrNameLst>
                                          <p:attrName>ppt_w</p:attrName>
                                        </p:attrNameLst>
                                      </p:cBhvr>
                                      <p:tavLst>
                                        <p:tav tm="0">
                                          <p:val>
                                            <p:strVal val="0"/>
                                          </p:val>
                                        </p:tav>
                                        <p:tav tm="100000">
                                          <p:val>
                                            <p:strVal val="#ppt_w"/>
                                          </p:val>
                                        </p:tav>
                                      </p:tavLst>
                                    </p:anim>
                                    <p:anim calcmode="lin" valueType="num">
                                      <p:cBhvr additive="base">
                                        <p:cTn id="42" dur="500"/>
                                        <p:tgtEl>
                                          <p:spTgt spid="213"/>
                                        </p:tgtEl>
                                        <p:attrNameLst>
                                          <p:attrName>ppt_h</p:attrName>
                                        </p:attrNameLst>
                                      </p:cBhvr>
                                      <p:tavLst>
                                        <p:tav tm="0">
                                          <p:val>
                                            <p:strVal val="0"/>
                                          </p:val>
                                        </p:tav>
                                        <p:tav tm="100000">
                                          <p:val>
                                            <p:strVal val="#ppt_h"/>
                                          </p:val>
                                        </p:tav>
                                      </p:tavLst>
                                    </p:anim>
                                  </p:childTnLst>
                                </p:cTn>
                              </p:par>
                            </p:childTnLst>
                          </p:cTn>
                        </p:par>
                        <p:par>
                          <p:cTn id="43" fill="hold">
                            <p:stCondLst>
                              <p:cond delay="500"/>
                            </p:stCondLst>
                            <p:childTnLst>
                              <p:par>
                                <p:cTn id="44" presetID="10" presetClass="entr" presetSubtype="0" fill="hold" nodeType="afterEffect">
                                  <p:stCondLst>
                                    <p:cond delay="0"/>
                                  </p:stCondLst>
                                  <p:childTnLst>
                                    <p:set>
                                      <p:cBhvr>
                                        <p:cTn id="45" dur="1" fill="hold">
                                          <p:stCondLst>
                                            <p:cond delay="0"/>
                                          </p:stCondLst>
                                        </p:cTn>
                                        <p:tgtEl>
                                          <p:spTgt spid="207"/>
                                        </p:tgtEl>
                                        <p:attrNameLst>
                                          <p:attrName>style.visibility</p:attrName>
                                        </p:attrNameLst>
                                      </p:cBhvr>
                                      <p:to>
                                        <p:strVal val="visible"/>
                                      </p:to>
                                    </p:set>
                                    <p:animEffect transition="in" filter="fade">
                                      <p:cBhvr>
                                        <p:cTn id="46" dur="500"/>
                                        <p:tgtEl>
                                          <p:spTgt spid="207"/>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214"/>
                                        </p:tgtEl>
                                        <p:attrNameLst>
                                          <p:attrName>style.visibility</p:attrName>
                                        </p:attrNameLst>
                                      </p:cBhvr>
                                      <p:to>
                                        <p:strVal val="visible"/>
                                      </p:to>
                                    </p:set>
                                    <p:anim calcmode="lin" valueType="num">
                                      <p:cBhvr additive="base">
                                        <p:cTn id="51" dur="500"/>
                                        <p:tgtEl>
                                          <p:spTgt spid="214"/>
                                        </p:tgtEl>
                                        <p:attrNameLst>
                                          <p:attrName>ppt_w</p:attrName>
                                        </p:attrNameLst>
                                      </p:cBhvr>
                                      <p:tavLst>
                                        <p:tav tm="0">
                                          <p:val>
                                            <p:strVal val="0"/>
                                          </p:val>
                                        </p:tav>
                                        <p:tav tm="100000">
                                          <p:val>
                                            <p:strVal val="#ppt_w"/>
                                          </p:val>
                                        </p:tav>
                                      </p:tavLst>
                                    </p:anim>
                                    <p:anim calcmode="lin" valueType="num">
                                      <p:cBhvr additive="base">
                                        <p:cTn id="52" dur="500"/>
                                        <p:tgtEl>
                                          <p:spTgt spid="214"/>
                                        </p:tgtEl>
                                        <p:attrNameLst>
                                          <p:attrName>ppt_h</p:attrName>
                                        </p:attrNameLst>
                                      </p:cBhvr>
                                      <p:tavLst>
                                        <p:tav tm="0">
                                          <p:val>
                                            <p:strVal val="0"/>
                                          </p:val>
                                        </p:tav>
                                        <p:tav tm="100000">
                                          <p:val>
                                            <p:strVal val="#ppt_h"/>
                                          </p:val>
                                        </p:tav>
                                      </p:tavLst>
                                    </p:anim>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204"/>
                                        </p:tgtEl>
                                        <p:attrNameLst>
                                          <p:attrName>style.visibility</p:attrName>
                                        </p:attrNameLst>
                                      </p:cBhvr>
                                      <p:to>
                                        <p:strVal val="visible"/>
                                      </p:to>
                                    </p:set>
                                    <p:animEffect transition="in" filter="fade">
                                      <p:cBhvr>
                                        <p:cTn id="56"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9"/>
          <p:cNvSpPr/>
          <p:nvPr/>
        </p:nvSpPr>
        <p:spPr>
          <a:xfrm>
            <a:off x="990600" y="330200"/>
            <a:ext cx="10045700" cy="6197600"/>
          </a:xfrm>
          <a:prstGeom prst="roundRect">
            <a:avLst>
              <a:gd name="adj"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9"/>
          <p:cNvSpPr txBox="1"/>
          <p:nvPr/>
        </p:nvSpPr>
        <p:spPr>
          <a:xfrm>
            <a:off x="6656794" y="1961071"/>
            <a:ext cx="4544606"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E07020"/>
                </a:solidFill>
                <a:latin typeface="Times New Roman"/>
                <a:ea typeface="Times New Roman"/>
                <a:cs typeface="Times New Roman"/>
                <a:sym typeface="Times New Roman"/>
              </a:rPr>
              <a:t>Đỗ Đình Thiện</a:t>
            </a:r>
            <a:endParaRPr/>
          </a:p>
          <a:p>
            <a:pPr marL="0" marR="0" lvl="0" indent="0" algn="ctr" rtl="0">
              <a:spcBef>
                <a:spcPts val="0"/>
              </a:spcBef>
              <a:spcAft>
                <a:spcPts val="0"/>
              </a:spcAft>
              <a:buNone/>
            </a:pPr>
            <a:r>
              <a:rPr lang="en-US" sz="3600">
                <a:solidFill>
                  <a:srgbClr val="E07020"/>
                </a:solidFill>
                <a:latin typeface="Times New Roman"/>
                <a:ea typeface="Times New Roman"/>
                <a:cs typeface="Times New Roman"/>
                <a:sym typeface="Times New Roman"/>
              </a:rPr>
              <a:t>(1904 – 1972)</a:t>
            </a:r>
            <a:endParaRPr sz="3600">
              <a:solidFill>
                <a:srgbClr val="E07020"/>
              </a:solidFill>
              <a:latin typeface="Times New Roman"/>
              <a:ea typeface="Times New Roman"/>
              <a:cs typeface="Times New Roman"/>
              <a:sym typeface="Times New Roman"/>
            </a:endParaRPr>
          </a:p>
        </p:txBody>
      </p:sp>
      <p:pic>
        <p:nvPicPr>
          <p:cNvPr id="237" name="Google Shape;237;p9"/>
          <p:cNvPicPr preferRelativeResize="0"/>
          <p:nvPr/>
        </p:nvPicPr>
        <p:blipFill rotWithShape="1">
          <a:blip r:embed="rId3">
            <a:alphaModFix/>
          </a:blip>
          <a:srcRect/>
          <a:stretch/>
        </p:blipFill>
        <p:spPr>
          <a:xfrm flipH="1">
            <a:off x="1710648" y="661459"/>
            <a:ext cx="5445295" cy="3553330"/>
          </a:xfrm>
          <a:prstGeom prst="snip2DiagRect">
            <a:avLst>
              <a:gd name="adj1" fmla="val 0"/>
              <a:gd name="adj2" fmla="val 16667"/>
            </a:avLst>
          </a:prstGeom>
          <a:solidFill>
            <a:srgbClr val="ECECEC"/>
          </a:solidFill>
          <a:ln w="88900" cap="sq" cmpd="sng">
            <a:solidFill>
              <a:srgbClr val="FFFFFF"/>
            </a:solidFill>
            <a:prstDash val="solid"/>
            <a:miter lim="800000"/>
            <a:headEnd type="none" w="sm" len="sm"/>
            <a:tailEnd type="none" w="sm" len="sm"/>
          </a:ln>
          <a:effectLst>
            <a:outerShdw blurRad="88900" algn="tl" rotWithShape="0">
              <a:srgbClr val="000000">
                <a:alpha val="44705"/>
              </a:srgbClr>
            </a:outerShdw>
          </a:effectLst>
        </p:spPr>
      </p:pic>
      <p:sp>
        <p:nvSpPr>
          <p:cNvPr id="238" name="Google Shape;238;p9"/>
          <p:cNvSpPr txBox="1"/>
          <p:nvPr/>
        </p:nvSpPr>
        <p:spPr>
          <a:xfrm>
            <a:off x="1576302" y="4546048"/>
            <a:ext cx="9039396" cy="138499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800">
                <a:solidFill>
                  <a:schemeClr val="dk1"/>
                </a:solidFill>
                <a:latin typeface="Times New Roman"/>
                <a:ea typeface="Times New Roman"/>
                <a:cs typeface="Times New Roman"/>
                <a:sym typeface="Times New Roman"/>
              </a:rPr>
              <a:t>Trong cuộc kháng chiến vĩ đại của dân tộc ta, ông được gọi là nhà tài trợ đặc biệt của Cách mạng. Tại sao ông lại được gọi như vậy? Bài học hôm nay giúp các em hiểu rõ điều đó.</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 calcmode="lin" valueType="num">
                                      <p:cBhvr additive="base">
                                        <p:cTn id="7" dur="500"/>
                                        <p:tgtEl>
                                          <p:spTgt spid="235"/>
                                        </p:tgtEl>
                                        <p:attrNameLst>
                                          <p:attrName>ppt_w</p:attrName>
                                        </p:attrNameLst>
                                      </p:cBhvr>
                                      <p:tavLst>
                                        <p:tav tm="0">
                                          <p:val>
                                            <p:strVal val="0"/>
                                          </p:val>
                                        </p:tav>
                                        <p:tav tm="100000">
                                          <p:val>
                                            <p:strVal val="#ppt_w"/>
                                          </p:val>
                                        </p:tav>
                                      </p:tavLst>
                                    </p:anim>
                                    <p:anim calcmode="lin" valueType="num">
                                      <p:cBhvr additive="base">
                                        <p:cTn id="8" dur="500"/>
                                        <p:tgtEl>
                                          <p:spTgt spid="23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37"/>
                                        </p:tgtEl>
                                        <p:attrNameLst>
                                          <p:attrName>style.visibility</p:attrName>
                                        </p:attrNameLst>
                                      </p:cBhvr>
                                      <p:to>
                                        <p:strVal val="visible"/>
                                      </p:to>
                                    </p:set>
                                    <p:animEffect transition="in" filter="fade">
                                      <p:cBhvr>
                                        <p:cTn id="13" dur="1000"/>
                                        <p:tgtEl>
                                          <p:spTgt spid="2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36"/>
                                        </p:tgtEl>
                                        <p:attrNameLst>
                                          <p:attrName>style.visibility</p:attrName>
                                        </p:attrNameLst>
                                      </p:cBhvr>
                                      <p:to>
                                        <p:strVal val="visible"/>
                                      </p:to>
                                    </p:set>
                                    <p:animEffect transition="in" filter="fade">
                                      <p:cBhvr>
                                        <p:cTn id="18" dur="500"/>
                                        <p:tgtEl>
                                          <p:spTgt spid="2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8"/>
                                        </p:tgtEl>
                                        <p:attrNameLst>
                                          <p:attrName>style.visibility</p:attrName>
                                        </p:attrNameLst>
                                      </p:cBhvr>
                                      <p:to>
                                        <p:strVal val="visible"/>
                                      </p:to>
                                    </p:set>
                                    <p:animEffect transition="in" filter="fade">
                                      <p:cBhvr>
                                        <p:cTn id="23" dur="5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0"/>
          <p:cNvSpPr txBox="1">
            <a:spLocks noGrp="1"/>
          </p:cNvSpPr>
          <p:nvPr>
            <p:ph type="ctrTitle" idx="4294967295"/>
          </p:nvPr>
        </p:nvSpPr>
        <p:spPr>
          <a:xfrm>
            <a:off x="3048000" y="571500"/>
            <a:ext cx="9144000" cy="1841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07020"/>
              </a:buClr>
              <a:buSzPts val="11500"/>
              <a:buFont typeface="Arial"/>
              <a:buNone/>
            </a:pPr>
            <a:r>
              <a:rPr lang="en-US" sz="11500" b="1" i="0" u="none" strike="noStrike" cap="none">
                <a:solidFill>
                  <a:srgbClr val="E07020"/>
                </a:solidFill>
                <a:latin typeface="Arial"/>
                <a:ea typeface="Arial"/>
                <a:cs typeface="Arial"/>
                <a:sym typeface="Arial"/>
              </a:rPr>
              <a:t>Luyện đọc</a:t>
            </a:r>
            <a:endParaRPr/>
          </a:p>
        </p:txBody>
      </p:sp>
      <p:pic>
        <p:nvPicPr>
          <p:cNvPr id="244" name="Google Shape;244;p10"/>
          <p:cNvPicPr preferRelativeResize="0"/>
          <p:nvPr/>
        </p:nvPicPr>
        <p:blipFill rotWithShape="1">
          <a:blip r:embed="rId3">
            <a:alphaModFix/>
          </a:blip>
          <a:srcRect l="72916" t="50185" r="1980" b="3702"/>
          <a:stretch/>
        </p:blipFill>
        <p:spPr>
          <a:xfrm>
            <a:off x="190500" y="368300"/>
            <a:ext cx="3060700" cy="3162300"/>
          </a:xfrm>
          <a:prstGeom prst="rect">
            <a:avLst/>
          </a:prstGeom>
          <a:noFill/>
          <a:ln>
            <a:noFill/>
          </a:ln>
        </p:spPr>
      </p:pic>
      <p:grpSp>
        <p:nvGrpSpPr>
          <p:cNvPr id="245" name="Google Shape;245;p10"/>
          <p:cNvGrpSpPr/>
          <p:nvPr/>
        </p:nvGrpSpPr>
        <p:grpSpPr>
          <a:xfrm flipH="1">
            <a:off x="9402752" y="3985591"/>
            <a:ext cx="2958923" cy="2872409"/>
            <a:chOff x="1889116" y="3368733"/>
            <a:chExt cx="1529945" cy="1609596"/>
          </a:xfrm>
        </p:grpSpPr>
        <p:pic>
          <p:nvPicPr>
            <p:cNvPr id="246" name="Google Shape;246;p10"/>
            <p:cNvPicPr preferRelativeResize="0"/>
            <p:nvPr/>
          </p:nvPicPr>
          <p:blipFill rotWithShape="1">
            <a:blip r:embed="rId4">
              <a:alphaModFix/>
            </a:blip>
            <a:srcRect l="12961" t="15713" r="49457" b="13997"/>
            <a:stretch/>
          </p:blipFill>
          <p:spPr>
            <a:xfrm>
              <a:off x="1889116" y="3368733"/>
              <a:ext cx="1529945" cy="1609596"/>
            </a:xfrm>
            <a:prstGeom prst="rect">
              <a:avLst/>
            </a:prstGeom>
            <a:noFill/>
            <a:ln>
              <a:noFill/>
            </a:ln>
          </p:spPr>
        </p:pic>
        <p:sp>
          <p:nvSpPr>
            <p:cNvPr id="247" name="Google Shape;247;p10"/>
            <p:cNvSpPr txBox="1"/>
            <p:nvPr/>
          </p:nvSpPr>
          <p:spPr>
            <a:xfrm rot="576966">
              <a:off x="2546529" y="3612637"/>
              <a:ext cx="762124" cy="465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Đồn điền</a:t>
              </a:r>
              <a:endParaRPr/>
            </a:p>
            <a:p>
              <a:pPr marL="0" marR="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 Chi Nê</a:t>
              </a:r>
              <a:endParaRPr/>
            </a:p>
          </p:txBody>
        </p:sp>
      </p:grpSp>
      <p:pic>
        <p:nvPicPr>
          <p:cNvPr id="248" name="Google Shape;248;p10"/>
          <p:cNvPicPr preferRelativeResize="0"/>
          <p:nvPr/>
        </p:nvPicPr>
        <p:blipFill rotWithShape="1">
          <a:blip r:embed="rId5">
            <a:alphaModFix/>
          </a:blip>
          <a:srcRect/>
          <a:stretch/>
        </p:blipFill>
        <p:spPr>
          <a:xfrm flipH="1">
            <a:off x="10998461" y="82213"/>
            <a:ext cx="1193539" cy="978573"/>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75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4"/>
                                        </p:tgtEl>
                                        <p:attrNameLst>
                                          <p:attrName>style.visibility</p:attrName>
                                        </p:attrNameLst>
                                      </p:cBhvr>
                                      <p:to>
                                        <p:strVal val="visible"/>
                                      </p:to>
                                    </p:set>
                                    <p:animEffect transition="in" filter="fade">
                                      <p:cBhvr>
                                        <p:cTn id="12" dur="1000"/>
                                        <p:tgtEl>
                                          <p:spTgt spid="244"/>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43"/>
                                        </p:tgtEl>
                                        <p:attrNameLst>
                                          <p:attrName>style.visibility</p:attrName>
                                        </p:attrNameLst>
                                      </p:cBhvr>
                                      <p:to>
                                        <p:strVal val="visible"/>
                                      </p:to>
                                    </p:set>
                                    <p:animEffect transition="in" filter="fade">
                                      <p:cBhvr>
                                        <p:cTn id="16" dur="1367"/>
                                        <p:tgtEl>
                                          <p:spTgt spid="24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45"/>
                                        </p:tgtEl>
                                        <p:attrNameLst>
                                          <p:attrName>style.visibility</p:attrName>
                                        </p:attrNameLst>
                                      </p:cBhvr>
                                      <p:to>
                                        <p:strVal val="visible"/>
                                      </p:to>
                                    </p:set>
                                    <p:anim calcmode="lin" valueType="num">
                                      <p:cBhvr additive="base">
                                        <p:cTn id="21" dur="500"/>
                                        <p:tgtEl>
                                          <p:spTgt spid="24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2318</Words>
  <Application>Microsoft Office PowerPoint</Application>
  <PresentationFormat>Widescreen</PresentationFormat>
  <Paragraphs>185</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Agency FB</vt:lpstr>
      <vt:lpstr>Arial</vt:lpstr>
      <vt:lpstr>Calibri</vt:lpstr>
      <vt:lpstr>Times New Roman</vt:lpstr>
      <vt:lpstr>Corben</vt:lpstr>
      <vt:lpstr>Cascadia Mono SemiBold</vt:lpstr>
      <vt:lpstr>Flamenco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Đọc diễn cảm</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ADMIN</cp:lastModifiedBy>
  <cp:revision>5</cp:revision>
  <dcterms:created xsi:type="dcterms:W3CDTF">2022-01-13T11:39:48Z</dcterms:created>
  <dcterms:modified xsi:type="dcterms:W3CDTF">2024-01-22T02:47:47Z</dcterms:modified>
</cp:coreProperties>
</file>