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</p:sldMasterIdLst>
  <p:notesMasterIdLst>
    <p:notesMasterId r:id="rId31"/>
  </p:notesMasterIdLst>
  <p:sldIdLst>
    <p:sldId id="312" r:id="rId2"/>
    <p:sldId id="309" r:id="rId3"/>
    <p:sldId id="257" r:id="rId4"/>
    <p:sldId id="310" r:id="rId5"/>
    <p:sldId id="313" r:id="rId6"/>
    <p:sldId id="317" r:id="rId7"/>
    <p:sldId id="316" r:id="rId8"/>
    <p:sldId id="318" r:id="rId9"/>
    <p:sldId id="319" r:id="rId10"/>
    <p:sldId id="320" r:id="rId11"/>
    <p:sldId id="314" r:id="rId12"/>
    <p:sldId id="315" r:id="rId13"/>
    <p:sldId id="321" r:id="rId14"/>
    <p:sldId id="323" r:id="rId15"/>
    <p:sldId id="322" r:id="rId16"/>
    <p:sldId id="324" r:id="rId17"/>
    <p:sldId id="325" r:id="rId18"/>
    <p:sldId id="326" r:id="rId19"/>
    <p:sldId id="327" r:id="rId20"/>
    <p:sldId id="329" r:id="rId21"/>
    <p:sldId id="328" r:id="rId22"/>
    <p:sldId id="330" r:id="rId23"/>
    <p:sldId id="331" r:id="rId24"/>
    <p:sldId id="333" r:id="rId25"/>
    <p:sldId id="332" r:id="rId26"/>
    <p:sldId id="334" r:id="rId27"/>
    <p:sldId id="335" r:id="rId28"/>
    <p:sldId id="336" r:id="rId29"/>
    <p:sldId id="337" r:id="rId30"/>
  </p:sldIdLst>
  <p:sldSz cx="9144000" cy="5143500" type="screen16x9"/>
  <p:notesSz cx="6858000" cy="9144000"/>
  <p:embeddedFontLst>
    <p:embeddedFont>
      <p:font typeface="Bangers" panose="020B0604020202020204" charset="0"/>
      <p:regular r:id="rId32"/>
    </p:embeddedFont>
    <p:embeddedFont>
      <p:font typeface="Barlow" panose="00000500000000000000" pitchFamily="2" charset="0"/>
      <p:regular r:id="rId33"/>
      <p:bold r:id="rId34"/>
      <p:italic r:id="rId35"/>
      <p:boldItalic r:id="rId36"/>
    </p:embeddedFont>
    <p:embeddedFont>
      <p:font typeface="Barlow Medium" panose="00000600000000000000" pitchFamily="2" charset="0"/>
      <p:regular r:id="rId37"/>
      <p:bold r:id="rId38"/>
      <p:italic r:id="rId39"/>
      <p:boldItalic r:id="rId40"/>
    </p:embeddedFont>
    <p:embeddedFont>
      <p:font typeface="Roboto Condensed Light" panose="02000000000000000000" pitchFamily="2" charset="0"/>
      <p:regular r:id="rId41"/>
      <p:italic r:id="rId42"/>
    </p:embeddedFont>
    <p:embeddedFont>
      <p:font typeface="Sriracha" panose="020B0604020202020204" charset="-34"/>
      <p:regular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EAA7"/>
    <a:srgbClr val="ED8C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3FF2806-D394-4373-9B21-8095635CAD14}">
  <a:tblStyle styleId="{03FF2806-D394-4373-9B21-8095635CAD1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0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49999999999999"/>
          <c:y val="6.8750000000000006E-2"/>
          <c:w val="0.62083333333333335"/>
          <c:h val="0.9312500000000000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28-411D-A069-3E58AD84088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28-411D-A069-3E58AD84088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428-411D-A069-3E58AD8408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428-411D-A069-3E58AD84088B}"/>
              </c:ext>
            </c:extLst>
          </c:dPt>
          <c:cat>
            <c:strRef>
              <c:f>Sheet1!$A$2:$A$5</c:f>
              <c:strCache>
                <c:ptCount val="3"/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2.5</c:v>
                </c:pt>
                <c:pt idx="1">
                  <c:v>2.5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428-411D-A069-3E58AD840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55-4913-AD79-622815D5CB5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55-4913-AD79-622815D5CB5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55-4913-AD79-622815D5CB5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55-4913-AD79-622815D5CB56}"/>
              </c:ext>
            </c:extLst>
          </c:dPt>
          <c:cat>
            <c:strRef>
              <c:f>Sheet1!$A$2:$A$5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22.5</c:v>
                </c:pt>
                <c:pt idx="1">
                  <c:v>60</c:v>
                </c:pt>
                <c:pt idx="2">
                  <c:v>17.5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6A-4093-8A02-4A60E8E18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49999999999999"/>
          <c:y val="6.8750000000000006E-2"/>
          <c:w val="0.62083333333333335"/>
          <c:h val="0.9312500000000000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30-428A-B9C5-2705664289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430-428A-B9C5-27056642895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430-428A-B9C5-27056642895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430-428A-B9C5-27056642895B}"/>
              </c:ext>
            </c:extLst>
          </c:dPt>
          <c:cat>
            <c:strRef>
              <c:f>Sheet1!$A$2:$A$5</c:f>
              <c:strCache>
                <c:ptCount val="3"/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2.5</c:v>
                </c:pt>
                <c:pt idx="1">
                  <c:v>2.5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430-428A-B9C5-2705664289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49999999999999"/>
          <c:y val="6.8750000000000006E-2"/>
          <c:w val="0.62083333333333335"/>
          <c:h val="0.9312500000000000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B0-49AE-ADBD-3A669843EA4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B0-49AE-ADBD-3A669843EA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B0-49AE-ADBD-3A669843EA4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B0-49AE-ADBD-3A669843EA4A}"/>
              </c:ext>
            </c:extLst>
          </c:dPt>
          <c:cat>
            <c:strRef>
              <c:f>Sheet1!$A$2:$A$5</c:f>
              <c:strCache>
                <c:ptCount val="3"/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2.5</c:v>
                </c:pt>
                <c:pt idx="1">
                  <c:v>2.5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DA-4F98-8B3F-301144315C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49999999999999"/>
          <c:y val="6.8750000000000006E-2"/>
          <c:w val="0.62083333333333335"/>
          <c:h val="0.9312500000000000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01-46A5-A279-65365A6DE4F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01-46A5-A279-65365A6DE4F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D01-46A5-A279-65365A6DE4F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D01-46A5-A279-65365A6DE4FB}"/>
              </c:ext>
            </c:extLst>
          </c:dPt>
          <c:cat>
            <c:strRef>
              <c:f>Sheet1!$A$2:$A$5</c:f>
              <c:strCache>
                <c:ptCount val="3"/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2.5</c:v>
                </c:pt>
                <c:pt idx="1">
                  <c:v>2.5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DA-4F98-8B3F-301144315C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49999999999999"/>
          <c:y val="6.8750000000000006E-2"/>
          <c:w val="0.62083333333333335"/>
          <c:h val="0.9312500000000000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13-4189-8C09-49818B1002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13-4189-8C09-49818B1002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13-4189-8C09-49818B1002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513-4189-8C09-49818B1002E6}"/>
              </c:ext>
            </c:extLst>
          </c:dPt>
          <c:cat>
            <c:strRef>
              <c:f>Sheet1!$A$2:$A$5</c:f>
              <c:strCache>
                <c:ptCount val="3"/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2.5</c:v>
                </c:pt>
                <c:pt idx="1">
                  <c:v>2.5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DA-4F98-8B3F-301144315C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49999999999999"/>
          <c:y val="6.8750000000000006E-2"/>
          <c:w val="0.62083333333333335"/>
          <c:h val="0.9312500000000000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770-4EB7-B0AF-1ED6B8237B8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770-4EB7-B0AF-1ED6B8237B8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770-4EB7-B0AF-1ED6B8237B8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770-4EB7-B0AF-1ED6B8237B83}"/>
              </c:ext>
            </c:extLst>
          </c:dPt>
          <c:cat>
            <c:strRef>
              <c:f>Sheet1!$A$2:$A$5</c:f>
              <c:strCache>
                <c:ptCount val="3"/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2.5</c:v>
                </c:pt>
                <c:pt idx="1">
                  <c:v>2.5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DA-4F98-8B3F-301144315C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236-49A8-AE6B-C385D2794E74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236-49A8-AE6B-C385D2794E74}"/>
              </c:ext>
            </c:extLst>
          </c:dPt>
          <c:dPt>
            <c:idx val="2"/>
            <c:bubble3D val="0"/>
            <c:spPr>
              <a:solidFill>
                <a:srgbClr val="FFEAA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3236-49A8-AE6B-C385D2794E74}"/>
              </c:ext>
            </c:extLst>
          </c:dPt>
          <c:dPt>
            <c:idx val="3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236-49A8-AE6B-C385D2794E74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12.5</c:v>
                </c:pt>
                <c:pt idx="1">
                  <c:v>12.5</c:v>
                </c:pt>
                <c:pt idx="2">
                  <c:v>50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36-49A8-AE6B-C385D2794E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F000-4989-BAE2-7F976CB2341A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00-4989-BAE2-7F976CB2341A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F000-4989-BAE2-7F976CB2341A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00-4989-BAE2-7F976CB2341A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15</c:v>
                </c:pt>
                <c:pt idx="2">
                  <c:v>20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00-4989-BAE2-7F976CB234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CE-4297-909C-2EEEEA179CD9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CE-4297-909C-2EEEEA179CD9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3CE-4297-909C-2EEEEA179CD9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3CE-4297-909C-2EEEEA179CD9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15</c:v>
                </c:pt>
                <c:pt idx="2">
                  <c:v>20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3CE-4297-909C-2EEEEA179C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99bbbcba8d_0_20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99bbbcba8d_0_20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371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443771" y="314850"/>
            <a:ext cx="1703578" cy="1028252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8" y="189794"/>
            <a:ext cx="1171232" cy="814904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799996" y="1896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280675" y="1246200"/>
            <a:ext cx="236590" cy="224853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6863006" y="3116786"/>
            <a:ext cx="236590" cy="224853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6609222" y="4067745"/>
            <a:ext cx="144926" cy="137891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5615835" y="540292"/>
            <a:ext cx="46859" cy="36386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5652194" y="468222"/>
            <a:ext cx="46859" cy="35765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5688553" y="540292"/>
            <a:ext cx="46832" cy="36386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2675832" y="4108757"/>
            <a:ext cx="145715" cy="138680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1875255" y="3583173"/>
            <a:ext cx="59577" cy="46227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1921482" y="3491509"/>
            <a:ext cx="58787" cy="45472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1966919" y="3583173"/>
            <a:ext cx="59577" cy="46227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1600026" y="532275"/>
            <a:ext cx="72718" cy="56117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1656711" y="419527"/>
            <a:ext cx="72097" cy="56711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712774" y="532275"/>
            <a:ext cx="72718" cy="56117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1532250" y="3101422"/>
            <a:ext cx="6079500" cy="4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00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1579975" y="852600"/>
            <a:ext cx="59841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7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52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52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52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52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52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52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52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52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462634" y="1982609"/>
            <a:ext cx="114610" cy="10907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1717048" y="2662757"/>
            <a:ext cx="235796" cy="224848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6862988" y="2091679"/>
            <a:ext cx="145746" cy="138677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_AND_BODY_1">
    <p:bg>
      <p:bgPr>
        <a:solidFill>
          <a:srgbClr val="F4EAD7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"/>
          <p:cNvSpPr/>
          <p:nvPr/>
        </p:nvSpPr>
        <p:spPr>
          <a:xfrm>
            <a:off x="1252330" y="1969082"/>
            <a:ext cx="3171067" cy="1419716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4"/>
          <p:cNvSpPr/>
          <p:nvPr/>
        </p:nvSpPr>
        <p:spPr>
          <a:xfrm>
            <a:off x="1" y="422076"/>
            <a:ext cx="1093670" cy="7609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4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4"/>
          <p:cNvSpPr/>
          <p:nvPr/>
        </p:nvSpPr>
        <p:spPr>
          <a:xfrm>
            <a:off x="8607571" y="7846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4"/>
          <p:cNvSpPr/>
          <p:nvPr/>
        </p:nvSpPr>
        <p:spPr>
          <a:xfrm>
            <a:off x="7475996" y="3490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4"/>
          <p:cNvSpPr/>
          <p:nvPr/>
        </p:nvSpPr>
        <p:spPr>
          <a:xfrm>
            <a:off x="1421371" y="6188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4"/>
          <p:cNvSpPr/>
          <p:nvPr/>
        </p:nvSpPr>
        <p:spPr>
          <a:xfrm>
            <a:off x="245721" y="18520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" name="Google Shape;182;p14"/>
          <p:cNvGrpSpPr/>
          <p:nvPr/>
        </p:nvGrpSpPr>
        <p:grpSpPr>
          <a:xfrm>
            <a:off x="486505" y="2330259"/>
            <a:ext cx="151241" cy="137891"/>
            <a:chOff x="1474943" y="3859420"/>
            <a:chExt cx="118956" cy="108456"/>
          </a:xfrm>
        </p:grpSpPr>
        <p:sp>
          <p:nvSpPr>
            <p:cNvPr id="183" name="Google Shape;183;p14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4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4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" name="Google Shape;186;p14"/>
          <p:cNvGrpSpPr/>
          <p:nvPr/>
        </p:nvGrpSpPr>
        <p:grpSpPr>
          <a:xfrm>
            <a:off x="8649980" y="2330259"/>
            <a:ext cx="151241" cy="137891"/>
            <a:chOff x="1474943" y="3859420"/>
            <a:chExt cx="118956" cy="108456"/>
          </a:xfrm>
        </p:grpSpPr>
        <p:sp>
          <p:nvSpPr>
            <p:cNvPr id="187" name="Google Shape;187;p14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4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" name="Google Shape;190;p14"/>
          <p:cNvGrpSpPr/>
          <p:nvPr/>
        </p:nvGrpSpPr>
        <p:grpSpPr>
          <a:xfrm>
            <a:off x="2992130" y="219359"/>
            <a:ext cx="151241" cy="137891"/>
            <a:chOff x="1474943" y="3859420"/>
            <a:chExt cx="118956" cy="108456"/>
          </a:xfrm>
        </p:grpSpPr>
        <p:sp>
          <p:nvSpPr>
            <p:cNvPr id="191" name="Google Shape;191;p14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4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4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14"/>
          <p:cNvSpPr txBox="1">
            <a:spLocks noGrp="1"/>
          </p:cNvSpPr>
          <p:nvPr>
            <p:ph type="title"/>
          </p:nvPr>
        </p:nvSpPr>
        <p:spPr>
          <a:xfrm>
            <a:off x="713225" y="3652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195" name="Google Shape;195;p14"/>
          <p:cNvSpPr/>
          <p:nvPr/>
        </p:nvSpPr>
        <p:spPr>
          <a:xfrm flipH="1">
            <a:off x="8050326" y="1341726"/>
            <a:ext cx="1093670" cy="7609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4"/>
          <p:cNvSpPr txBox="1">
            <a:spLocks noGrp="1"/>
          </p:cNvSpPr>
          <p:nvPr>
            <p:ph type="body" idx="1"/>
          </p:nvPr>
        </p:nvSpPr>
        <p:spPr>
          <a:xfrm>
            <a:off x="718650" y="1217578"/>
            <a:ext cx="7706700" cy="3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0" name="Google Shape;270;p19"/>
          <p:cNvGrpSpPr/>
          <p:nvPr/>
        </p:nvGrpSpPr>
        <p:grpSpPr>
          <a:xfrm>
            <a:off x="8236530" y="2296259"/>
            <a:ext cx="151241" cy="137891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7223877" y="2763880"/>
            <a:ext cx="1699644" cy="76096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9"/>
          <p:cNvSpPr/>
          <p:nvPr/>
        </p:nvSpPr>
        <p:spPr>
          <a:xfrm>
            <a:off x="8832296" y="9379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9"/>
          <p:cNvSpPr/>
          <p:nvPr/>
        </p:nvSpPr>
        <p:spPr>
          <a:xfrm>
            <a:off x="2133252" y="122805"/>
            <a:ext cx="1699644" cy="76096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9"/>
          <p:cNvSpPr/>
          <p:nvPr/>
        </p:nvSpPr>
        <p:spPr>
          <a:xfrm>
            <a:off x="218172" y="1535241"/>
            <a:ext cx="3707502" cy="1659916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" name="Google Shape;278;p19"/>
          <p:cNvGrpSpPr/>
          <p:nvPr/>
        </p:nvGrpSpPr>
        <p:grpSpPr>
          <a:xfrm>
            <a:off x="3774430" y="3363646"/>
            <a:ext cx="151241" cy="137891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3310771" y="14527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9"/>
          <p:cNvSpPr/>
          <p:nvPr/>
        </p:nvSpPr>
        <p:spPr>
          <a:xfrm>
            <a:off x="358546" y="18076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9"/>
          <p:cNvSpPr/>
          <p:nvPr/>
        </p:nvSpPr>
        <p:spPr>
          <a:xfrm>
            <a:off x="6773671" y="18076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5" name="Google Shape;285;p19"/>
          <p:cNvGrpSpPr/>
          <p:nvPr/>
        </p:nvGrpSpPr>
        <p:grpSpPr>
          <a:xfrm>
            <a:off x="901455" y="745884"/>
            <a:ext cx="151241" cy="137891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713225" y="3652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_1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204430" y="117957"/>
            <a:ext cx="3171067" cy="1419716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0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20"/>
          <p:cNvSpPr/>
          <p:nvPr/>
        </p:nvSpPr>
        <p:spPr>
          <a:xfrm flipH="1">
            <a:off x="8050326" y="271101"/>
            <a:ext cx="1093670" cy="7609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0"/>
          <p:cNvSpPr/>
          <p:nvPr/>
        </p:nvSpPr>
        <p:spPr>
          <a:xfrm>
            <a:off x="-7978" y="2699676"/>
            <a:ext cx="1093670" cy="7609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0"/>
          <p:cNvSpPr/>
          <p:nvPr/>
        </p:nvSpPr>
        <p:spPr>
          <a:xfrm>
            <a:off x="1171296" y="610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0"/>
          <p:cNvSpPr/>
          <p:nvPr/>
        </p:nvSpPr>
        <p:spPr>
          <a:xfrm>
            <a:off x="8741071" y="145518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97;p20"/>
          <p:cNvGrpSpPr/>
          <p:nvPr/>
        </p:nvGrpSpPr>
        <p:grpSpPr>
          <a:xfrm>
            <a:off x="7141055" y="271109"/>
            <a:ext cx="151241" cy="137891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8681055" y="2808434"/>
            <a:ext cx="151241" cy="137891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7655896" y="22627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0"/>
          <p:cNvSpPr/>
          <p:nvPr/>
        </p:nvSpPr>
        <p:spPr>
          <a:xfrm>
            <a:off x="2006721" y="2946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713225" y="3652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1_1_1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/>
          <p:nvPr/>
        </p:nvSpPr>
        <p:spPr>
          <a:xfrm>
            <a:off x="1230373" y="2154080"/>
            <a:ext cx="1392747" cy="62352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1"/>
          <p:cNvSpPr/>
          <p:nvPr/>
        </p:nvSpPr>
        <p:spPr>
          <a:xfrm>
            <a:off x="3" y="422077"/>
            <a:ext cx="1594511" cy="1109407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1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1"/>
          <p:cNvSpPr/>
          <p:nvPr/>
        </p:nvSpPr>
        <p:spPr>
          <a:xfrm>
            <a:off x="245721" y="18520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21"/>
          <p:cNvGrpSpPr/>
          <p:nvPr/>
        </p:nvGrpSpPr>
        <p:grpSpPr>
          <a:xfrm>
            <a:off x="1620043" y="654659"/>
            <a:ext cx="151241" cy="137891"/>
            <a:chOff x="1474943" y="3859420"/>
            <a:chExt cx="118956" cy="108456"/>
          </a:xfrm>
        </p:grpSpPr>
        <p:sp>
          <p:nvSpPr>
            <p:cNvPr id="314" name="Google Shape;314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" name="Google Shape;317;p21"/>
          <p:cNvSpPr/>
          <p:nvPr/>
        </p:nvSpPr>
        <p:spPr>
          <a:xfrm flipH="1">
            <a:off x="7549478" y="2154077"/>
            <a:ext cx="1594511" cy="1109407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1"/>
          <p:cNvSpPr/>
          <p:nvPr/>
        </p:nvSpPr>
        <p:spPr>
          <a:xfrm>
            <a:off x="6265148" y="701905"/>
            <a:ext cx="1392747" cy="62352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9" name="Google Shape;319;p21"/>
          <p:cNvGrpSpPr/>
          <p:nvPr/>
        </p:nvGrpSpPr>
        <p:grpSpPr>
          <a:xfrm>
            <a:off x="8529105" y="3468309"/>
            <a:ext cx="151241" cy="137891"/>
            <a:chOff x="1474943" y="3859420"/>
            <a:chExt cx="118956" cy="108456"/>
          </a:xfrm>
        </p:grpSpPr>
        <p:sp>
          <p:nvSpPr>
            <p:cNvPr id="320" name="Google Shape;320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3" name="Google Shape;323;p21"/>
          <p:cNvSpPr/>
          <p:nvPr/>
        </p:nvSpPr>
        <p:spPr>
          <a:xfrm>
            <a:off x="8636996" y="8387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1"/>
          <p:cNvSpPr/>
          <p:nvPr/>
        </p:nvSpPr>
        <p:spPr>
          <a:xfrm>
            <a:off x="6915909" y="224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1"/>
          <p:cNvSpPr/>
          <p:nvPr/>
        </p:nvSpPr>
        <p:spPr>
          <a:xfrm>
            <a:off x="1650046" y="3290092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1"/>
          <p:cNvSpPr/>
          <p:nvPr/>
        </p:nvSpPr>
        <p:spPr>
          <a:xfrm>
            <a:off x="809521" y="26675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21"/>
          <p:cNvSpPr txBox="1">
            <a:spLocks noGrp="1"/>
          </p:cNvSpPr>
          <p:nvPr>
            <p:ph type="title"/>
          </p:nvPr>
        </p:nvSpPr>
        <p:spPr>
          <a:xfrm>
            <a:off x="713225" y="3652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311700" y="36523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311700" y="36523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980794" y="2993875"/>
            <a:ext cx="3595200" cy="4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5034174" y="450149"/>
            <a:ext cx="3692240" cy="1653083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8"/>
          <p:cNvSpPr/>
          <p:nvPr/>
        </p:nvSpPr>
        <p:spPr>
          <a:xfrm>
            <a:off x="-7978" y="2699676"/>
            <a:ext cx="1093670" cy="7609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8"/>
          <p:cNvSpPr/>
          <p:nvPr/>
        </p:nvSpPr>
        <p:spPr>
          <a:xfrm>
            <a:off x="1171296" y="610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" name="Google Shape;110;p8"/>
          <p:cNvGrpSpPr/>
          <p:nvPr/>
        </p:nvGrpSpPr>
        <p:grpSpPr>
          <a:xfrm>
            <a:off x="430655" y="2172484"/>
            <a:ext cx="151241" cy="137891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8130179" y="438356"/>
            <a:ext cx="190201" cy="171976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" name="Google Shape;115;p8"/>
          <p:cNvGrpSpPr/>
          <p:nvPr/>
        </p:nvGrpSpPr>
        <p:grpSpPr>
          <a:xfrm>
            <a:off x="8430780" y="2172484"/>
            <a:ext cx="151241" cy="137891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7564846" y="3237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8"/>
          <p:cNvGrpSpPr/>
          <p:nvPr/>
        </p:nvGrpSpPr>
        <p:grpSpPr>
          <a:xfrm>
            <a:off x="463243" y="455396"/>
            <a:ext cx="151241" cy="137891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8874809" y="33414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" name="Google Shape;125;p8"/>
          <p:cNvGrpSpPr/>
          <p:nvPr/>
        </p:nvGrpSpPr>
        <p:grpSpPr>
          <a:xfrm>
            <a:off x="834980" y="4345059"/>
            <a:ext cx="151241" cy="137891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980794" y="1600375"/>
            <a:ext cx="3595200" cy="139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230373" y="2154080"/>
            <a:ext cx="1392747" cy="62352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3"/>
          <p:cNvSpPr/>
          <p:nvPr/>
        </p:nvSpPr>
        <p:spPr>
          <a:xfrm>
            <a:off x="3" y="422077"/>
            <a:ext cx="1594511" cy="1109407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3"/>
          <p:cNvSpPr/>
          <p:nvPr/>
        </p:nvSpPr>
        <p:spPr>
          <a:xfrm>
            <a:off x="6300402" y="771492"/>
            <a:ext cx="2597882" cy="1163064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3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713225" y="36516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2448168" y="1303900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2332350" y="1700700"/>
            <a:ext cx="27213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2332411" y="2036850"/>
            <a:ext cx="2721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5327917" y="1303900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rId3" action="ppaction://hlinksldjump"/>
          </p:cNvPr>
          <p:cNvSpPr txBox="1">
            <a:spLocks noGrp="1"/>
          </p:cNvSpPr>
          <p:nvPr>
            <p:ph type="title" idx="5"/>
          </p:nvPr>
        </p:nvSpPr>
        <p:spPr>
          <a:xfrm>
            <a:off x="5212275" y="1700700"/>
            <a:ext cx="27213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5212086" y="2036850"/>
            <a:ext cx="2721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2448067" y="2858912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2332250" y="3255750"/>
            <a:ext cx="27213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2332300" y="3591902"/>
            <a:ext cx="2721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5327815" y="2858912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5212125" y="3255750"/>
            <a:ext cx="27213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5211975" y="3591902"/>
            <a:ext cx="2721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8607571" y="7846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3"/>
          <p:cNvSpPr/>
          <p:nvPr/>
        </p:nvSpPr>
        <p:spPr>
          <a:xfrm>
            <a:off x="7475996" y="3490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3"/>
          <p:cNvSpPr/>
          <p:nvPr/>
        </p:nvSpPr>
        <p:spPr>
          <a:xfrm>
            <a:off x="1421371" y="6188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3"/>
          <p:cNvSpPr/>
          <p:nvPr/>
        </p:nvSpPr>
        <p:spPr>
          <a:xfrm>
            <a:off x="245721" y="18520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2" name="Google Shape;162;p13"/>
          <p:cNvGrpSpPr/>
          <p:nvPr/>
        </p:nvGrpSpPr>
        <p:grpSpPr>
          <a:xfrm>
            <a:off x="486505" y="2330259"/>
            <a:ext cx="151241" cy="137891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8649980" y="2330259"/>
            <a:ext cx="151241" cy="137891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2992130" y="219359"/>
            <a:ext cx="151241" cy="137891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6523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5" r:id="rId11"/>
    <p:sldLayoutId id="2147483666" r:id="rId12"/>
    <p:sldLayoutId id="214748366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6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audio" Target="../media/audio3.wav"/><Relationship Id="rId7" Type="http://schemas.microsoft.com/office/2007/relationships/hdphoto" Target="../media/hdphoto2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3.mp3"/><Relationship Id="rId7" Type="http://schemas.openxmlformats.org/officeDocument/2006/relationships/audio" Target="../media/audio4.wav"/><Relationship Id="rId12" Type="http://schemas.openxmlformats.org/officeDocument/2006/relationships/image" Target="../media/image12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9.xml"/><Relationship Id="rId10" Type="http://schemas.microsoft.com/office/2007/relationships/hdphoto" Target="../media/hdphoto2.wdp"/><Relationship Id="rId4" Type="http://schemas.openxmlformats.org/officeDocument/2006/relationships/audio" Target="../media/media3.mp3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1.png"/><Relationship Id="rId10" Type="http://schemas.openxmlformats.org/officeDocument/2006/relationships/image" Target="../media/image11.png"/><Relationship Id="rId4" Type="http://schemas.openxmlformats.org/officeDocument/2006/relationships/audio" Target="../media/audio3.wav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microsoft.com/office/2007/relationships/hdphoto" Target="../media/hdphoto2.wdp"/><Relationship Id="rId3" Type="http://schemas.microsoft.com/office/2007/relationships/media" Target="../media/media3.mp3"/><Relationship Id="rId7" Type="http://schemas.openxmlformats.org/officeDocument/2006/relationships/audio" Target="../media/audio4.wav"/><Relationship Id="rId12" Type="http://schemas.openxmlformats.org/officeDocument/2006/relationships/image" Target="../media/image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microsoft.com/office/2007/relationships/hdphoto" Target="../media/hdphoto3.wdp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13.png"/><Relationship Id="rId4" Type="http://schemas.openxmlformats.org/officeDocument/2006/relationships/audio" Target="../media/media3.mp3"/><Relationship Id="rId9" Type="http://schemas.openxmlformats.org/officeDocument/2006/relationships/image" Target="../media/image1.png"/><Relationship Id="rId1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4.gif"/><Relationship Id="rId5" Type="http://schemas.openxmlformats.org/officeDocument/2006/relationships/image" Target="../media/image1.pn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chart" Target="../charts/char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chart" Target="../charts/char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4.gif"/><Relationship Id="rId5" Type="http://schemas.openxmlformats.org/officeDocument/2006/relationships/image" Target="../media/image1.pn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6.mp3"/><Relationship Id="rId7" Type="http://schemas.openxmlformats.org/officeDocument/2006/relationships/image" Target="../media/image1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7.jpg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4.xml"/><Relationship Id="rId10" Type="http://schemas.microsoft.com/office/2007/relationships/hdphoto" Target="../media/hdphoto4.wdp"/><Relationship Id="rId4" Type="http://schemas.openxmlformats.org/officeDocument/2006/relationships/audio" Target="../media/media6.mp3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chart" Target="../charts/chart10.xml"/><Relationship Id="rId4" Type="http://schemas.openxmlformats.org/officeDocument/2006/relationships/image" Target="../media/image1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.png"/><Relationship Id="rId5" Type="http://schemas.microsoft.com/office/2007/relationships/hdphoto" Target="../media/hdphoto5.wdp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5.wdp"/><Relationship Id="rId11" Type="http://schemas.openxmlformats.org/officeDocument/2006/relationships/image" Target="../media/image12.png"/><Relationship Id="rId5" Type="http://schemas.openxmlformats.org/officeDocument/2006/relationships/image" Target="../media/image20.png"/><Relationship Id="rId10" Type="http://schemas.openxmlformats.org/officeDocument/2006/relationships/image" Target="../media/image19.png"/><Relationship Id="rId4" Type="http://schemas.openxmlformats.org/officeDocument/2006/relationships/audio" Target="../media/audio2.wav"/><Relationship Id="rId9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9.xml"/><Relationship Id="rId7" Type="http://schemas.microsoft.com/office/2007/relationships/hdphoto" Target="../media/hdphoto2.wdp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png"/><Relationship Id="rId11" Type="http://schemas.openxmlformats.org/officeDocument/2006/relationships/image" Target="../media/image8.png"/><Relationship Id="rId5" Type="http://schemas.openxmlformats.org/officeDocument/2006/relationships/audio" Target="../media/audio3.wav"/><Relationship Id="rId10" Type="http://schemas.microsoft.com/office/2007/relationships/hdphoto" Target="../media/hdphoto2.wdp"/><Relationship Id="rId4" Type="http://schemas.openxmlformats.org/officeDocument/2006/relationships/audio" Target="../media/audio2.wav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0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0.xml"/><Relationship Id="rId5" Type="http://schemas.openxmlformats.org/officeDocument/2006/relationships/chart" Target="../charts/char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chart" Target="../charts/chart3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chart" Target="../charts/chart4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53920"/>
          <a:stretch/>
        </p:blipFill>
        <p:spPr>
          <a:xfrm>
            <a:off x="0" y="2669360"/>
            <a:ext cx="9144000" cy="24741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24" b="51062" l="14185" r="47394"/>
                    </a14:imgEffect>
                  </a14:imgLayer>
                </a14:imgProps>
              </a:ext>
            </a:extLst>
          </a:blip>
          <a:srcRect l="14213" t="3784" r="52149" b="49632"/>
          <a:stretch/>
        </p:blipFill>
        <p:spPr>
          <a:xfrm>
            <a:off x="690551" y="-352185"/>
            <a:ext cx="7762897" cy="57344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892" b="98229" l="65878" r="100000">
                        <a14:foregroundMark x1="91051" y1="62802" x2="92206" y2="65486"/>
                      </a14:backgroundRemoval>
                    </a14:imgEffect>
                  </a14:imgLayer>
                </a14:imgProps>
              </a:ext>
            </a:extLst>
          </a:blip>
          <a:srcRect l="62125" t="48839"/>
          <a:stretch/>
        </p:blipFill>
        <p:spPr>
          <a:xfrm>
            <a:off x="6062871" y="1550504"/>
            <a:ext cx="2637182" cy="38317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46081" y="1268976"/>
            <a:ext cx="345628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chemeClr val="accent5">
                    <a:lumMod val="25000"/>
                  </a:schemeClr>
                </a:solidFill>
                <a:latin typeface="UTM Cookies" panose="02040603050506020204" pitchFamily="18" charset="0"/>
              </a:rPr>
              <a:t>KHỞI </a:t>
            </a:r>
          </a:p>
          <a:p>
            <a:r>
              <a:rPr lang="en-US" sz="8800" dirty="0">
                <a:solidFill>
                  <a:schemeClr val="accent5">
                    <a:lumMod val="25000"/>
                  </a:schemeClr>
                </a:solidFill>
                <a:latin typeface="UTM Cookies" panose="02040603050506020204" pitchFamily="18" charset="0"/>
              </a:rPr>
              <a:t>ĐỘNG </a:t>
            </a:r>
          </a:p>
        </p:txBody>
      </p:sp>
    </p:spTree>
    <p:extLst>
      <p:ext uri="{BB962C8B-B14F-4D97-AF65-F5344CB8AC3E}">
        <p14:creationId xmlns:p14="http://schemas.microsoft.com/office/powerpoint/2010/main" val="216928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t="53920"/>
          <a:stretch/>
        </p:blipFill>
        <p:spPr>
          <a:xfrm>
            <a:off x="56320" y="2698117"/>
            <a:ext cx="9144000" cy="2474140"/>
          </a:xfrm>
          <a:prstGeom prst="rect">
            <a:avLst/>
          </a:prstGeom>
        </p:spPr>
      </p:pic>
      <p:graphicFrame>
        <p:nvGraphicFramePr>
          <p:cNvPr id="19" name="Chart 18"/>
          <p:cNvGraphicFramePr/>
          <p:nvPr/>
        </p:nvGraphicFramePr>
        <p:xfrm>
          <a:off x="4922293" y="1211750"/>
          <a:ext cx="4856921" cy="34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291548" y="172278"/>
            <a:ext cx="8521148" cy="1258957"/>
            <a:chOff x="291548" y="172278"/>
            <a:chExt cx="8521148" cy="1258957"/>
          </a:xfrm>
        </p:grpSpPr>
        <p:sp>
          <p:nvSpPr>
            <p:cNvPr id="21" name="Rectangle: Rounded Corners 20"/>
            <p:cNvSpPr/>
            <p:nvPr/>
          </p:nvSpPr>
          <p:spPr>
            <a:xfrm>
              <a:off x="291548" y="172278"/>
              <a:ext cx="8521148" cy="1258957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/>
            <p:cNvSpPr/>
            <p:nvPr/>
          </p:nvSpPr>
          <p:spPr>
            <a:xfrm>
              <a:off x="443948" y="265044"/>
              <a:ext cx="8236225" cy="10601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443948" y="380752"/>
            <a:ext cx="8103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ồ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00203" y="2571820"/>
            <a:ext cx="13318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01339" y="1907786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03155" y="3201054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40" b="43156" l="24423" r="42552">
                        <a14:foregroundMark x1="29734" y1="10843" x2="30427" y2="16479"/>
                        <a14:foregroundMark x1="39607" y1="9930" x2="34527" y2="21310"/>
                        <a14:foregroundMark x1="39145" y1="21685" x2="40647" y2="23725"/>
                        <a14:foregroundMark x1="28695" y1="23886" x2="31986" y2="22330"/>
                      </a14:backgroundRemoval>
                    </a14:imgEffect>
                  </a14:imgLayer>
                </a14:imgProps>
              </a:ext>
            </a:extLst>
          </a:blip>
          <a:srcRect l="22252" r="55146" b="56849"/>
          <a:stretch/>
        </p:blipFill>
        <p:spPr>
          <a:xfrm flipH="1">
            <a:off x="132522" y="2442973"/>
            <a:ext cx="1364056" cy="2801182"/>
          </a:xfrm>
          <a:prstGeom prst="rect">
            <a:avLst/>
          </a:prstGeom>
        </p:spPr>
      </p:pic>
      <p:sp>
        <p:nvSpPr>
          <p:cNvPr id="38" name="Speech Bubble: Rectangle with Corners Rounded 37"/>
          <p:cNvSpPr/>
          <p:nvPr/>
        </p:nvSpPr>
        <p:spPr>
          <a:xfrm>
            <a:off x="1546427" y="1546943"/>
            <a:ext cx="4333460" cy="896030"/>
          </a:xfrm>
          <a:prstGeom prst="wedgeRoundRectCallout">
            <a:avLst>
              <a:gd name="adj1" fmla="val -47857"/>
              <a:gd name="adj2" fmla="val 7522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546427" y="1610179"/>
            <a:ext cx="43334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10000"/>
              </a:spcBef>
              <a:spcAft>
                <a:spcPct val="0"/>
              </a:spcAft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5065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t="53920"/>
          <a:stretch/>
        </p:blipFill>
        <p:spPr>
          <a:xfrm>
            <a:off x="0" y="3627836"/>
            <a:ext cx="9144000" cy="2474140"/>
          </a:xfrm>
          <a:prstGeom prst="rect">
            <a:avLst/>
          </a:prstGeom>
        </p:spPr>
      </p:pic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1113704575"/>
              </p:ext>
            </p:extLst>
          </p:nvPr>
        </p:nvGraphicFramePr>
        <p:xfrm>
          <a:off x="4922293" y="1211750"/>
          <a:ext cx="4856921" cy="34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291548" y="172278"/>
            <a:ext cx="8521148" cy="1258957"/>
            <a:chOff x="291548" y="172278"/>
            <a:chExt cx="8521148" cy="1258957"/>
          </a:xfrm>
        </p:grpSpPr>
        <p:sp>
          <p:nvSpPr>
            <p:cNvPr id="21" name="Rectangle: Rounded Corners 20"/>
            <p:cNvSpPr/>
            <p:nvPr/>
          </p:nvSpPr>
          <p:spPr>
            <a:xfrm>
              <a:off x="291548" y="172278"/>
              <a:ext cx="8521148" cy="1258957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/>
            <p:cNvSpPr/>
            <p:nvPr/>
          </p:nvSpPr>
          <p:spPr>
            <a:xfrm>
              <a:off x="443948" y="265044"/>
              <a:ext cx="8236225" cy="10601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599406" y="380752"/>
            <a:ext cx="80277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ồ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00203" y="2571820"/>
            <a:ext cx="13318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01339" y="1907786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03155" y="3201054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: Rounded Corners 27"/>
          <p:cNvSpPr/>
          <p:nvPr/>
        </p:nvSpPr>
        <p:spPr>
          <a:xfrm>
            <a:off x="337580" y="1509727"/>
            <a:ext cx="5565466" cy="3078066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solidFill>
              <a:schemeClr val="accent5">
                <a:lumMod val="25000"/>
              </a:schemeClr>
            </a:solidFill>
          </a:ln>
          <a:effectLst>
            <a:outerShdw blurRad="50800" dist="50800" dir="5400000" sx="1000" sy="1000" algn="ctr" rotWithShape="0">
              <a:srgbClr val="000000">
                <a:alpha val="93000"/>
              </a:srgbClr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202381" y="1595753"/>
            <a:ext cx="3425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10000"/>
              </a:spcBef>
              <a:spcAft>
                <a:spcPct val="0"/>
              </a:spcAft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ồ ta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19894" y="2123732"/>
            <a:ext cx="5876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10000"/>
              </a:spcBef>
              <a:spcAft>
                <a:spcPct val="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24537" y="2688951"/>
            <a:ext cx="5876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10000"/>
              </a:spcBef>
              <a:spcAft>
                <a:spcPct val="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25%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24537" y="3299912"/>
            <a:ext cx="52136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10000"/>
              </a:spcBef>
              <a:spcAft>
                <a:spcPct val="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25%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915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3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56675" y="1"/>
            <a:ext cx="5737171" cy="2267917"/>
            <a:chOff x="291548" y="172278"/>
            <a:chExt cx="8521148" cy="1258957"/>
          </a:xfrm>
        </p:grpSpPr>
        <p:sp>
          <p:nvSpPr>
            <p:cNvPr id="41" name="Rectangle: Rounded Corners 40"/>
            <p:cNvSpPr/>
            <p:nvPr/>
          </p:nvSpPr>
          <p:spPr>
            <a:xfrm>
              <a:off x="291548" y="172278"/>
              <a:ext cx="8521148" cy="1258957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Rounded Corners 41"/>
            <p:cNvSpPr/>
            <p:nvPr/>
          </p:nvSpPr>
          <p:spPr>
            <a:xfrm>
              <a:off x="443948" y="224766"/>
              <a:ext cx="8236225" cy="11480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/>
          <a:srcRect t="53920"/>
          <a:stretch/>
        </p:blipFill>
        <p:spPr>
          <a:xfrm>
            <a:off x="56320" y="2698117"/>
            <a:ext cx="9144000" cy="2474140"/>
          </a:xfrm>
          <a:prstGeom prst="rect">
            <a:avLst/>
          </a:prstGeom>
        </p:spPr>
      </p:pic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120205" y="171121"/>
            <a:ext cx="54673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</a:rPr>
              <a:t>   b) </a:t>
            </a:r>
            <a:r>
              <a:rPr lang="en-US" altLang="en-US" sz="2400" dirty="0" err="1">
                <a:solidFill>
                  <a:srgbClr val="000000"/>
                </a:solidFill>
              </a:rPr>
              <a:t>Ví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dụ</a:t>
            </a:r>
            <a:r>
              <a:rPr lang="en-US" altLang="en-US" sz="2400" dirty="0">
                <a:solidFill>
                  <a:srgbClr val="000000"/>
                </a:solidFill>
              </a:rPr>
              <a:t> 2: </a:t>
            </a:r>
            <a:r>
              <a:rPr lang="en-US" altLang="en-US" sz="2400" dirty="0" err="1">
                <a:solidFill>
                  <a:srgbClr val="000000"/>
                </a:solidFill>
              </a:rPr>
              <a:t>Biểu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vi-VN" altLang="en-US" sz="2400" dirty="0">
                <a:solidFill>
                  <a:srgbClr val="000000"/>
                </a:solidFill>
              </a:rPr>
              <a:t>đ</a:t>
            </a:r>
            <a:r>
              <a:rPr lang="en-US" altLang="en-US" sz="2400" dirty="0">
                <a:solidFill>
                  <a:srgbClr val="000000"/>
                </a:solidFill>
              </a:rPr>
              <a:t>ồ </a:t>
            </a:r>
            <a:r>
              <a:rPr lang="en-US" altLang="en-US" sz="2400" dirty="0" err="1">
                <a:solidFill>
                  <a:srgbClr val="000000"/>
                </a:solidFill>
              </a:rPr>
              <a:t>hình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quạt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bên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cho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biết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tỉ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số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phần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tr</a:t>
            </a:r>
            <a:r>
              <a:rPr lang="vi-VN" altLang="en-US" sz="2400" dirty="0">
                <a:solidFill>
                  <a:srgbClr val="000000"/>
                </a:solidFill>
              </a:rPr>
              <a:t>ă</a:t>
            </a:r>
            <a:r>
              <a:rPr lang="en-US" altLang="en-US" sz="2400" dirty="0">
                <a:solidFill>
                  <a:srgbClr val="000000"/>
                </a:solidFill>
              </a:rPr>
              <a:t>m </a:t>
            </a:r>
            <a:r>
              <a:rPr lang="en-US" altLang="en-US" sz="2400" dirty="0" err="1">
                <a:solidFill>
                  <a:srgbClr val="000000"/>
                </a:solidFill>
              </a:rPr>
              <a:t>học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sinh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tham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gia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các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môn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thể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thao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của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lớp</a:t>
            </a:r>
            <a:r>
              <a:rPr lang="en-US" altLang="en-US" sz="2400" dirty="0">
                <a:solidFill>
                  <a:srgbClr val="000000"/>
                </a:solidFill>
              </a:rPr>
              <a:t> 5C. </a:t>
            </a:r>
            <a:r>
              <a:rPr lang="en-US" altLang="en-US" sz="2400" dirty="0" err="1">
                <a:solidFill>
                  <a:srgbClr val="000000"/>
                </a:solidFill>
              </a:rPr>
              <a:t>Biết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rằng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lớp</a:t>
            </a:r>
            <a:r>
              <a:rPr lang="en-US" altLang="en-US" sz="2400" dirty="0">
                <a:solidFill>
                  <a:srgbClr val="000000"/>
                </a:solidFill>
              </a:rPr>
              <a:t> 5C </a:t>
            </a:r>
            <a:r>
              <a:rPr lang="en-US" altLang="en-US" sz="2400" dirty="0" err="1">
                <a:solidFill>
                  <a:srgbClr val="000000"/>
                </a:solidFill>
              </a:rPr>
              <a:t>có</a:t>
            </a:r>
            <a:r>
              <a:rPr lang="en-US" altLang="en-US" sz="2400" dirty="0">
                <a:solidFill>
                  <a:srgbClr val="000000"/>
                </a:solidFill>
              </a:rPr>
              <a:t> 32 </a:t>
            </a:r>
            <a:r>
              <a:rPr lang="en-US" altLang="en-US" sz="2400" dirty="0" err="1">
                <a:solidFill>
                  <a:srgbClr val="000000"/>
                </a:solidFill>
              </a:rPr>
              <a:t>học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sinh</a:t>
            </a:r>
            <a:r>
              <a:rPr lang="en-US" altLang="en-US" sz="2400" dirty="0">
                <a:solidFill>
                  <a:srgbClr val="000000"/>
                </a:solidFill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</a:rPr>
              <a:t>hỏi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có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bao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nhiêu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bạn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tham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gia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môn</a:t>
            </a:r>
            <a:r>
              <a:rPr lang="en-US" altLang="en-US" sz="2400" dirty="0">
                <a:solidFill>
                  <a:srgbClr val="000000"/>
                </a:solidFill>
              </a:rPr>
              <a:t> b</a:t>
            </a:r>
            <a:r>
              <a:rPr lang="vi-VN" altLang="en-US" sz="2400" dirty="0">
                <a:solidFill>
                  <a:srgbClr val="000000"/>
                </a:solidFill>
              </a:rPr>
              <a:t>ơ</a:t>
            </a:r>
            <a:r>
              <a:rPr lang="en-US" altLang="en-US" sz="2400" dirty="0" err="1">
                <a:solidFill>
                  <a:srgbClr val="000000"/>
                </a:solidFill>
              </a:rPr>
              <a:t>i</a:t>
            </a:r>
            <a:r>
              <a:rPr lang="en-US" altLang="en-US" sz="2400" dirty="0">
                <a:solidFill>
                  <a:srgbClr val="000000"/>
                </a:solidFill>
              </a:rPr>
              <a:t>?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40" b="43156" l="24423" r="42552">
                        <a14:foregroundMark x1="29734" y1="10843" x2="30427" y2="16479"/>
                        <a14:foregroundMark x1="39607" y1="9930" x2="34527" y2="21310"/>
                        <a14:foregroundMark x1="39145" y1="21685" x2="40647" y2="23725"/>
                        <a14:foregroundMark x1="28695" y1="23886" x2="31986" y2="22330"/>
                      </a14:backgroundRemoval>
                    </a14:imgEffect>
                  </a14:imgLayer>
                </a14:imgProps>
              </a:ext>
            </a:extLst>
          </a:blip>
          <a:srcRect l="22252" r="55146" b="56849"/>
          <a:stretch/>
        </p:blipFill>
        <p:spPr>
          <a:xfrm>
            <a:off x="7400407" y="2482880"/>
            <a:ext cx="1799913" cy="3696243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H="1">
            <a:off x="1342691" y="931189"/>
            <a:ext cx="4140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235091" y="1306789"/>
            <a:ext cx="4520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1445891" y="1696296"/>
            <a:ext cx="2488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1015091" y="2044658"/>
            <a:ext cx="298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: Rounded Corners 38"/>
          <p:cNvSpPr/>
          <p:nvPr/>
        </p:nvSpPr>
        <p:spPr>
          <a:xfrm>
            <a:off x="1255059" y="2428137"/>
            <a:ext cx="5746206" cy="22922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93000"/>
              </a:srgbClr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 Box 16"/>
          <p:cNvSpPr txBox="1">
            <a:spLocks noChangeArrowheads="1"/>
          </p:cNvSpPr>
          <p:nvPr/>
        </p:nvSpPr>
        <p:spPr bwMode="auto">
          <a:xfrm>
            <a:off x="3309588" y="2320802"/>
            <a:ext cx="161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alt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itchFamily="18" charset="0"/>
              </a:rPr>
              <a:t>giải</a:t>
            </a:r>
            <a:endParaRPr lang="en-US" altLang="en-US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342691" y="2724624"/>
            <a:ext cx="61228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12,5%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273945331"/>
              </p:ext>
            </p:extLst>
          </p:nvPr>
        </p:nvGraphicFramePr>
        <p:xfrm>
          <a:off x="5530960" y="-53863"/>
          <a:ext cx="4450381" cy="2966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6632356" y="364791"/>
            <a:ext cx="1066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000000"/>
                </a:solidFill>
                <a:latin typeface="Times New Roman" pitchFamily="18" charset="0"/>
              </a:rPr>
              <a:t>Cầu</a:t>
            </a:r>
            <a:r>
              <a:rPr lang="en-US" altLang="en-US" sz="20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itchFamily="18" charset="0"/>
              </a:rPr>
              <a:t>lông</a:t>
            </a:r>
            <a:r>
              <a:rPr lang="en-US" altLang="en-US" sz="2000" b="1" dirty="0">
                <a:solidFill>
                  <a:srgbClr val="000000"/>
                </a:solidFill>
                <a:latin typeface="Times New Roman" pitchFamily="18" charset="0"/>
              </a:rPr>
              <a:t> 25%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7666749" y="189502"/>
            <a:ext cx="914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vi-VN" altLang="en-US" sz="2000" b="1" dirty="0">
                <a:solidFill>
                  <a:srgbClr val="000000"/>
                </a:solidFill>
                <a:latin typeface="Times New Roman" pitchFamily="18" charset="0"/>
              </a:rPr>
              <a:t>ơ</a:t>
            </a:r>
            <a:r>
              <a:rPr lang="en-US" altLang="en-US" sz="2000" b="1" dirty="0">
                <a:solidFill>
                  <a:srgbClr val="000000"/>
                </a:solidFill>
                <a:latin typeface="Times New Roman" pitchFamily="18" charset="0"/>
              </a:rPr>
              <a:t>i  12,5%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8096018" y="745309"/>
            <a:ext cx="106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000000"/>
                </a:solidFill>
                <a:latin typeface="Times New Roman" pitchFamily="18" charset="0"/>
              </a:rPr>
              <a:t>Cờ</a:t>
            </a:r>
            <a:r>
              <a:rPr lang="en-US" altLang="en-US" sz="20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itchFamily="18" charset="0"/>
              </a:rPr>
              <a:t>vua</a:t>
            </a:r>
            <a:r>
              <a:rPr lang="en-US" altLang="en-US" sz="2000" dirty="0">
                <a:solidFill>
                  <a:srgbClr val="000000"/>
                </a:solidFill>
                <a:latin typeface="Times New Roman" pitchFamily="18" charset="0"/>
              </a:rPr>
              <a:t>  </a:t>
            </a:r>
            <a:r>
              <a:rPr lang="en-US" altLang="en-US" sz="2000" b="1" dirty="0">
                <a:solidFill>
                  <a:srgbClr val="000000"/>
                </a:solidFill>
                <a:latin typeface="Times New Roman" pitchFamily="18" charset="0"/>
              </a:rPr>
              <a:t>12,5%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7001264" y="1511942"/>
            <a:ext cx="16176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itchFamily="18" charset="0"/>
              </a:rPr>
              <a:t>Nhảy</a:t>
            </a:r>
            <a:r>
              <a:rPr lang="en-US" alt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itchFamily="18" charset="0"/>
              </a:rPr>
              <a:t>dây</a:t>
            </a:r>
            <a:r>
              <a:rPr lang="en-US" altLang="en-US" sz="2400" b="1" dirty="0">
                <a:solidFill>
                  <a:srgbClr val="000000"/>
                </a:solidFill>
                <a:latin typeface="Times New Roman" pitchFamily="18" charset="0"/>
              </a:rPr>
              <a:t> 50%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880595" y="3810571"/>
            <a:ext cx="3913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: 100 x 12,5 = 4 (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266220" y="4185166"/>
            <a:ext cx="27350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4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8996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9" grpId="0" animBg="1"/>
      <p:bldP spid="43" grpId="0"/>
      <p:bldP spid="44" grpId="0"/>
      <p:bldGraphic spid="7" grpId="0">
        <p:bldAsOne/>
      </p:bldGraphic>
      <p:bldP spid="17" grpId="0"/>
      <p:bldP spid="18" grpId="0"/>
      <p:bldP spid="18" grpId="1"/>
      <p:bldP spid="19" grpId="0"/>
      <p:bldP spid="20" grpId="0"/>
      <p:bldP spid="46" grpId="0"/>
      <p:bldP spid="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t="53920"/>
          <a:stretch/>
        </p:blipFill>
        <p:spPr>
          <a:xfrm>
            <a:off x="0" y="2669360"/>
            <a:ext cx="9144000" cy="247414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24" b="51062" l="14185" r="47394"/>
                    </a14:imgEffect>
                  </a14:imgLayer>
                </a14:imgProps>
              </a:ext>
            </a:extLst>
          </a:blip>
          <a:srcRect l="14213" t="3784" r="52149" b="49632"/>
          <a:stretch/>
        </p:blipFill>
        <p:spPr>
          <a:xfrm>
            <a:off x="690551" y="-145953"/>
            <a:ext cx="7762897" cy="528945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38376" y="1828346"/>
            <a:ext cx="59756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5">
                    <a:lumMod val="25000"/>
                  </a:schemeClr>
                </a:solidFill>
                <a:latin typeface="UTM Cookies" panose="02040603050506020204" pitchFamily="18" charset="0"/>
              </a:rPr>
              <a:t>THỰC HÀNH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892" b="98229" l="65878" r="100000">
                        <a14:foregroundMark x1="91051" y1="62802" x2="92206" y2="65486"/>
                      </a14:backgroundRemoval>
                    </a14:imgEffect>
                  </a14:imgLayer>
                </a14:imgProps>
              </a:ext>
            </a:extLst>
          </a:blip>
          <a:srcRect l="62125" t="48839"/>
          <a:stretch/>
        </p:blipFill>
        <p:spPr>
          <a:xfrm>
            <a:off x="6322848" y="1559469"/>
            <a:ext cx="2637182" cy="383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58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16089" y="-844941"/>
            <a:ext cx="10202912" cy="599098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039" b="98765" l="19977" r="51097"/>
                    </a14:imgEffect>
                  </a14:imgLayer>
                </a14:imgProps>
              </a:ext>
            </a:extLst>
          </a:blip>
          <a:srcRect l="19066" t="54504" r="49250"/>
          <a:stretch/>
        </p:blipFill>
        <p:spPr>
          <a:xfrm>
            <a:off x="179295" y="514379"/>
            <a:ext cx="3307976" cy="5109432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2931459" y="376518"/>
            <a:ext cx="3092823" cy="1344706"/>
            <a:chOff x="2931459" y="376518"/>
            <a:chExt cx="3092823" cy="1344706"/>
          </a:xfrm>
        </p:grpSpPr>
        <p:sp>
          <p:nvSpPr>
            <p:cNvPr id="21" name="Speech Bubble: Rectangle with Corners Rounded 20"/>
            <p:cNvSpPr/>
            <p:nvPr/>
          </p:nvSpPr>
          <p:spPr>
            <a:xfrm>
              <a:off x="2931459" y="376518"/>
              <a:ext cx="3092823" cy="1344706"/>
            </a:xfrm>
            <a:prstGeom prst="wedgeRoundRectCallout">
              <a:avLst>
                <a:gd name="adj1" fmla="val -47615"/>
                <a:gd name="adj2" fmla="val 71669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168375" y="446068"/>
              <a:ext cx="26339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 err="1">
                  <a:solidFill>
                    <a:schemeClr val="bg1"/>
                  </a:solidFill>
                  <a:latin typeface="UTM Azuki" panose="02040603050506020204" pitchFamily="18" charset="0"/>
                </a:rPr>
                <a:t>zzzzzz</a:t>
              </a:r>
              <a:endParaRPr lang="en-US" sz="5400" dirty="0">
                <a:solidFill>
                  <a:schemeClr val="bg1"/>
                </a:solidFill>
                <a:latin typeface="UTM Azuki" panose="02040603050506020204" pitchFamily="18" charset="0"/>
              </a:endParaRP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741" b="78798" l="40416" r="72748">
                        <a14:foregroundMark x1="46882" y1="51959" x2="54561" y2="56844"/>
                        <a14:foregroundMark x1="54561" y1="49168" x2="57159" y2="56307"/>
                        <a14:foregroundMark x1="49307" y1="51047" x2="47229" y2="49007"/>
                        <a14:foregroundMark x1="53060" y1="51261" x2="55081" y2="53516"/>
                        <a14:foregroundMark x1="47229" y1="51744" x2="49654" y2="51744"/>
                        <a14:foregroundMark x1="50635" y1="55072" x2="52309" y2="58239"/>
                        <a14:foregroundMark x1="47286" y1="53570" x2="47979" y2="54267"/>
                        <a14:foregroundMark x1="55658" y1="49866" x2="56928" y2="52496"/>
                        <a14:foregroundMark x1="53984" y1="50456" x2="52887" y2="50617"/>
                        <a14:foregroundMark x1="52367" y1="52335" x2="54042" y2="53408"/>
                      </a14:backgroundRemoval>
                    </a14:imgEffect>
                  </a14:imgLayer>
                </a14:imgProps>
              </a:ext>
            </a:extLst>
          </a:blip>
          <a:srcRect l="36924" t="41378" r="26610" b="20886"/>
          <a:stretch/>
        </p:blipFill>
        <p:spPr>
          <a:xfrm>
            <a:off x="-356694" y="484951"/>
            <a:ext cx="4213355" cy="4689937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-62611" y="3579238"/>
            <a:ext cx="2655498" cy="1152823"/>
            <a:chOff x="3308787" y="1504649"/>
            <a:chExt cx="4045404" cy="1152823"/>
          </a:xfrm>
        </p:grpSpPr>
        <p:sp>
          <p:nvSpPr>
            <p:cNvPr id="25" name="Speech Bubble: Rectangle with Corners Rounded 24"/>
            <p:cNvSpPr/>
            <p:nvPr/>
          </p:nvSpPr>
          <p:spPr>
            <a:xfrm>
              <a:off x="3391888" y="1504649"/>
              <a:ext cx="3962303" cy="1152823"/>
            </a:xfrm>
            <a:prstGeom prst="wedgeRoundRectCallout">
              <a:avLst>
                <a:gd name="adj1" fmla="val -64584"/>
                <a:gd name="adj2" fmla="val 50773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08787" y="1682469"/>
              <a:ext cx="400797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UTM Azuki" panose="02040603050506020204" pitchFamily="18" charset="0"/>
                </a:rPr>
                <a:t>ẲNG!!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836656" y="3579238"/>
            <a:ext cx="5931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TÔI ĐANG NGỦ TRƯA THÌ….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498614" y="1427083"/>
            <a:ext cx="4007977" cy="1844726"/>
            <a:chOff x="3346214" y="1274683"/>
            <a:chExt cx="4007977" cy="1844726"/>
          </a:xfrm>
        </p:grpSpPr>
        <p:sp>
          <p:nvSpPr>
            <p:cNvPr id="31" name="Speech Bubble: Rectangle with Corners Rounded 30"/>
            <p:cNvSpPr/>
            <p:nvPr/>
          </p:nvSpPr>
          <p:spPr>
            <a:xfrm>
              <a:off x="3391888" y="1274683"/>
              <a:ext cx="3962303" cy="1844726"/>
            </a:xfrm>
            <a:prstGeom prst="wedgeRoundRectCallout">
              <a:avLst>
                <a:gd name="adj1" fmla="val -64584"/>
                <a:gd name="adj2" fmla="val 50773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346214" y="1305726"/>
              <a:ext cx="400797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UTM Azuki" panose="02040603050506020204" pitchFamily="18" charset="0"/>
                </a:rPr>
                <a:t>Á! </a:t>
              </a:r>
            </a:p>
            <a:p>
              <a:pPr algn="ctr"/>
              <a:r>
                <a:rPr lang="en-US" sz="5400" dirty="0" err="1">
                  <a:solidFill>
                    <a:schemeClr val="bg1"/>
                  </a:solidFill>
                  <a:latin typeface="UTM Azuki" panose="02040603050506020204" pitchFamily="18" charset="0"/>
                </a:rPr>
                <a:t>Bánh</a:t>
              </a:r>
              <a:r>
                <a:rPr lang="en-US" sz="5400" dirty="0">
                  <a:solidFill>
                    <a:schemeClr val="bg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5400" dirty="0" err="1">
                  <a:solidFill>
                    <a:schemeClr val="bg1"/>
                  </a:solidFill>
                  <a:latin typeface="UTM Azuki" panose="02040603050506020204" pitchFamily="18" charset="0"/>
                </a:rPr>
                <a:t>mì</a:t>
              </a:r>
              <a:r>
                <a:rPr lang="en-US" sz="5400" dirty="0">
                  <a:solidFill>
                    <a:schemeClr val="bg1"/>
                  </a:solidFill>
                  <a:latin typeface="UTM Azuki" panose="02040603050506020204" pitchFamily="18" charset="0"/>
                </a:rPr>
                <a:t> !!</a:t>
              </a:r>
            </a:p>
          </p:txBody>
        </p:sp>
      </p:grpSp>
      <p:pic>
        <p:nvPicPr>
          <p:cNvPr id="33" name="Tieng-cho-bi-danh-keu-www_nhacchuongvui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460.8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868063" y="4295664"/>
            <a:ext cx="487363" cy="487363"/>
          </a:xfrm>
          <a:prstGeom prst="rect">
            <a:avLst/>
          </a:prstGeom>
        </p:spPr>
      </p:pic>
      <p:pic>
        <p:nvPicPr>
          <p:cNvPr id="34" name="Nhac-nen-gay-can-kich-tinh-don-dap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861450" y="3805281"/>
            <a:ext cx="487363" cy="487363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5142828" y="197291"/>
            <a:ext cx="4007977" cy="1844726"/>
            <a:chOff x="3391888" y="1274683"/>
            <a:chExt cx="4007977" cy="1844726"/>
          </a:xfrm>
        </p:grpSpPr>
        <p:sp>
          <p:nvSpPr>
            <p:cNvPr id="36" name="Speech Bubble: Rectangle with Corners Rounded 35"/>
            <p:cNvSpPr/>
            <p:nvPr/>
          </p:nvSpPr>
          <p:spPr>
            <a:xfrm>
              <a:off x="3391888" y="1274683"/>
              <a:ext cx="3962303" cy="1844726"/>
            </a:xfrm>
            <a:prstGeom prst="wedgeRoundRectCallout">
              <a:avLst>
                <a:gd name="adj1" fmla="val 65510"/>
                <a:gd name="adj2" fmla="val 86734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391888" y="1463540"/>
              <a:ext cx="400797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UTM Azuki" panose="02040603050506020204" pitchFamily="18" charset="0"/>
                </a:rPr>
                <a:t>Muốn</a:t>
              </a:r>
              <a:r>
                <a:rPr lang="en-US" sz="4400" dirty="0">
                  <a:solidFill>
                    <a:schemeClr val="bg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UTM Azuki" panose="02040603050506020204" pitchFamily="18" charset="0"/>
                </a:rPr>
                <a:t>cứu</a:t>
              </a:r>
              <a:r>
                <a:rPr lang="en-US" sz="4400" dirty="0">
                  <a:solidFill>
                    <a:schemeClr val="bg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UTM Azuki" panose="02040603050506020204" pitchFamily="18" charset="0"/>
                </a:rPr>
                <a:t>nó</a:t>
              </a:r>
              <a:r>
                <a:rPr lang="en-US" sz="4400" dirty="0">
                  <a:solidFill>
                    <a:schemeClr val="bg1"/>
                  </a:solidFill>
                  <a:latin typeface="UTM Azuki" panose="02040603050506020204" pitchFamily="18" charset="0"/>
                </a:rPr>
                <a:t> à! </a:t>
              </a:r>
              <a:r>
                <a:rPr lang="en-US" sz="4400" dirty="0" err="1">
                  <a:solidFill>
                    <a:schemeClr val="bg1"/>
                  </a:solidFill>
                  <a:latin typeface="UTM Azuki" panose="02040603050506020204" pitchFamily="18" charset="0"/>
                </a:rPr>
                <a:t>hahaha</a:t>
              </a:r>
              <a:endParaRPr lang="en-US" sz="4400" dirty="0">
                <a:solidFill>
                  <a:schemeClr val="bg1"/>
                </a:solidFill>
                <a:latin typeface="UTM Azuki" panose="02040603050506020204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866246" y="317186"/>
            <a:ext cx="4007977" cy="3666732"/>
            <a:chOff x="3391888" y="1274683"/>
            <a:chExt cx="4007977" cy="3666732"/>
          </a:xfrm>
        </p:grpSpPr>
        <p:sp>
          <p:nvSpPr>
            <p:cNvPr id="39" name="Speech Bubble: Rectangle with Corners Rounded 38"/>
            <p:cNvSpPr/>
            <p:nvPr/>
          </p:nvSpPr>
          <p:spPr>
            <a:xfrm>
              <a:off x="3391888" y="1274683"/>
              <a:ext cx="3962303" cy="3653976"/>
            </a:xfrm>
            <a:prstGeom prst="wedgeRoundRectCallout">
              <a:avLst>
                <a:gd name="adj1" fmla="val 103972"/>
                <a:gd name="adj2" fmla="val 26871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91888" y="1463540"/>
              <a:ext cx="4007977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UTM Azuki" panose="02040603050506020204" pitchFamily="18" charset="0"/>
                </a:rPr>
                <a:t>HÃY ĐEM NGỌC GIAO CỦA NÀNG TIÊN CÁ TA SẼ THẢ NÓ VỀ CHO NGƯỜI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686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58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717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17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717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317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17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9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917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7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617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683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43902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9" grpId="0"/>
      <p:bldP spid="2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16089" y="-844941"/>
            <a:ext cx="10202912" cy="599098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621454" y="-5837"/>
            <a:ext cx="3115236" cy="175421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/>
          <a:srcRect l="27290" t="31210" b="32935"/>
          <a:stretch/>
        </p:blipFill>
        <p:spPr>
          <a:xfrm>
            <a:off x="3803799" y="181010"/>
            <a:ext cx="4540833" cy="138051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837" b="96326" l="26970" r="58779"/>
                    </a14:imgEffect>
                  </a14:imgLayer>
                </a14:imgProps>
              </a:ext>
            </a:extLst>
          </a:blip>
          <a:srcRect l="26726" t="49837" r="41272" b="3643"/>
          <a:stretch/>
        </p:blipFill>
        <p:spPr>
          <a:xfrm>
            <a:off x="2866410" y="1115108"/>
            <a:ext cx="6415613" cy="409207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148424" y="2836784"/>
            <a:ext cx="41597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UTM Azuki" panose="02040603050506020204" pitchFamily="18" charset="0"/>
              </a:rPr>
              <a:t>“ BÁNH MÌ”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UTM Azuki" panose="02040603050506020204" pitchFamily="18" charset="0"/>
              </a:rPr>
              <a:t>B</a:t>
            </a:r>
            <a:r>
              <a:rPr lang="vi-VN" sz="4000" dirty="0">
                <a:solidFill>
                  <a:schemeClr val="bg1"/>
                </a:solidFill>
                <a:latin typeface="UTM Azuki" panose="02040603050506020204" pitchFamily="18" charset="0"/>
              </a:rPr>
              <a:t>ẠN</a:t>
            </a:r>
            <a:r>
              <a:rPr lang="en-US" sz="4000" dirty="0">
                <a:solidFill>
                  <a:schemeClr val="bg1"/>
                </a:solidFill>
                <a:latin typeface="UTM Azuki" panose="02040603050506020204" pitchFamily="18" charset="0"/>
              </a:rPr>
              <a:t> ĐÂU RỒI!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94487" y="451313"/>
            <a:ext cx="3559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UTM Isadora" panose="02040603050506020204" pitchFamily="18" charset="0"/>
              </a:rPr>
              <a:t>TRÒ CHƠI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741" b="78798" l="40416" r="72748">
                        <a14:foregroundMark x1="46882" y1="51959" x2="54561" y2="56844"/>
                        <a14:foregroundMark x1="54561" y1="49168" x2="57159" y2="56307"/>
                        <a14:foregroundMark x1="49307" y1="51047" x2="47229" y2="49007"/>
                        <a14:foregroundMark x1="53060" y1="51261" x2="55081" y2="53516"/>
                        <a14:foregroundMark x1="47229" y1="51744" x2="49654" y2="51744"/>
                        <a14:foregroundMark x1="50635" y1="55072" x2="52309" y2="58239"/>
                        <a14:foregroundMark x1="47286" y1="53516" x2="48672" y2="54589"/>
                        <a14:foregroundMark x1="55658" y1="49812" x2="57506" y2="52872"/>
                        <a14:foregroundMark x1="53695" y1="50939" x2="53695" y2="49973"/>
                        <a14:foregroundMark x1="52483" y1="53033" x2="54157" y2="53731"/>
                      </a14:backgroundRemoval>
                    </a14:imgEffect>
                  </a14:imgLayer>
                </a14:imgProps>
              </a:ext>
            </a:extLst>
          </a:blip>
          <a:srcRect l="36924" t="41378" r="26610" b="20886"/>
          <a:stretch/>
        </p:blipFill>
        <p:spPr>
          <a:xfrm>
            <a:off x="-56057" y="1750008"/>
            <a:ext cx="3509756" cy="39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90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16089" y="-844941"/>
            <a:ext cx="10202912" cy="5990987"/>
          </a:xfrm>
          <a:prstGeom prst="rect">
            <a:avLst/>
          </a:prstGeom>
        </p:spPr>
      </p:pic>
      <p:sp>
        <p:nvSpPr>
          <p:cNvPr id="17" name="Rectangle: Rounded Corners 16"/>
          <p:cNvSpPr/>
          <p:nvPr/>
        </p:nvSpPr>
        <p:spPr>
          <a:xfrm>
            <a:off x="1880636" y="330717"/>
            <a:ext cx="5432611" cy="1819835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702186" y="531238"/>
            <a:ext cx="4048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20" name="Rectangle: Rounded Corners 19"/>
          <p:cNvSpPr/>
          <p:nvPr/>
        </p:nvSpPr>
        <p:spPr>
          <a:xfrm>
            <a:off x="3624755" y="1311152"/>
            <a:ext cx="1721224" cy="582705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808919" y="5129203"/>
            <a:ext cx="6171622" cy="3029180"/>
            <a:chOff x="1076919" y="1189241"/>
            <a:chExt cx="6171622" cy="472841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209" b="97791" l="3231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6919" y="1189241"/>
              <a:ext cx="6171622" cy="4728411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379549" y="2589835"/>
              <a:ext cx="4048238" cy="138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HÃY ĐI THEO HƯỚNG ĐÔNG VÀ TÌM GẶP CÁ VOI XANH…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040" b="43156" l="24423" r="42552">
                        <a14:foregroundMark x1="29734" y1="10843" x2="30427" y2="16479"/>
                        <a14:foregroundMark x1="39607" y1="9930" x2="34527" y2="21310"/>
                        <a14:foregroundMark x1="39145" y1="21685" x2="40647" y2="23725"/>
                        <a14:foregroundMark x1="28695" y1="23886" x2="31986" y2="22330"/>
                      </a14:backgroundRemoval>
                    </a14:imgEffect>
                  </a14:imgLayer>
                </a14:imgProps>
              </a:ext>
            </a:extLst>
          </a:blip>
          <a:srcRect l="22252" r="55146" b="56849"/>
          <a:stretch/>
        </p:blipFill>
        <p:spPr>
          <a:xfrm flipH="1">
            <a:off x="144831" y="1478088"/>
            <a:ext cx="1799913" cy="3696243"/>
          </a:xfrm>
          <a:prstGeom prst="rect">
            <a:avLst/>
          </a:prstGeom>
        </p:spPr>
      </p:pic>
      <p:pic>
        <p:nvPicPr>
          <p:cNvPr id="25" name="Hieu-ung-am-thanh-xuat-hie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391852" y="4199342"/>
            <a:ext cx="487363" cy="487362"/>
          </a:xfrm>
          <a:prstGeom prst="rect">
            <a:avLst/>
          </a:prstGeom>
        </p:spPr>
      </p:pic>
      <p:pic>
        <p:nvPicPr>
          <p:cNvPr id="26" name="Nhac-nen-gay-can-kich-tinh-don-dap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391852" y="35154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5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58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69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9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90"/>
                            </p:stCondLst>
                            <p:childTnLst>
                              <p:par>
                                <p:cTn id="29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33333E-6 L -0.00781 -0.9586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479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2439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17" grpId="0" animBg="1"/>
      <p:bldP spid="17" grpId="1" animBg="1"/>
      <p:bldP spid="18" grpId="2"/>
      <p:bldP spid="18" grpId="3"/>
      <p:bldP spid="20" grpId="0" animBg="1"/>
      <p:bldP spid="20" grpId="1" animBg="1"/>
      <p:bldP spid="20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/>
          <a:srcRect r="62074"/>
          <a:stretch/>
        </p:blipFill>
        <p:spPr>
          <a:xfrm>
            <a:off x="1137" y="-1320767"/>
            <a:ext cx="4175279" cy="64642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16853" flipH="1">
            <a:off x="4989521" y="2073107"/>
            <a:ext cx="6197132" cy="395982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42888" l="2252" r="24827">
                        <a14:foregroundMark x1="15358" y1="10199" x2="17148" y2="13473"/>
                      </a14:backgroundRemoval>
                    </a14:imgEffect>
                  </a14:imgLayer>
                </a14:imgProps>
              </a:ext>
            </a:extLst>
          </a:blip>
          <a:srcRect r="76434" b="56950"/>
          <a:stretch/>
        </p:blipFill>
        <p:spPr>
          <a:xfrm>
            <a:off x="201268" y="2200544"/>
            <a:ext cx="1566159" cy="3077426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088777" y="1093695"/>
            <a:ext cx="4688542" cy="1909482"/>
            <a:chOff x="2088777" y="1093695"/>
            <a:chExt cx="4688542" cy="1909482"/>
          </a:xfrm>
        </p:grpSpPr>
        <p:sp>
          <p:nvSpPr>
            <p:cNvPr id="18" name="Speech Bubble: Rectangle with Corners Rounded 17"/>
            <p:cNvSpPr/>
            <p:nvPr/>
          </p:nvSpPr>
          <p:spPr>
            <a:xfrm>
              <a:off x="2088777" y="1093695"/>
              <a:ext cx="4688542" cy="1909482"/>
            </a:xfrm>
            <a:prstGeom prst="wedgeRoundRectCallout">
              <a:avLst>
                <a:gd name="adj1" fmla="val -2412"/>
                <a:gd name="adj2" fmla="val 91568"/>
                <a:gd name="adj3" fmla="val 16667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04963" y="1384114"/>
              <a:ext cx="404823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tôi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này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tôi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nơi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tiên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….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0500" y="2862169"/>
            <a:ext cx="5143500" cy="5143500"/>
          </a:xfrm>
          <a:prstGeom prst="rect">
            <a:avLst/>
          </a:prstGeom>
        </p:spPr>
      </p:pic>
      <p:pic>
        <p:nvPicPr>
          <p:cNvPr id="22" name="Tieng-song-bie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15630" y="100374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8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2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l="4636" t="14104" r="4405"/>
          <a:stretch/>
        </p:blipFill>
        <p:spPr>
          <a:xfrm>
            <a:off x="0" y="0"/>
            <a:ext cx="9144000" cy="5146046"/>
          </a:xfrm>
          <a:prstGeom prst="rect">
            <a:avLst/>
          </a:prstGeom>
        </p:spPr>
      </p:pic>
      <p:sp>
        <p:nvSpPr>
          <p:cNvPr id="15" name="Rectangle: Rounded Corners 14"/>
          <p:cNvSpPr/>
          <p:nvPr/>
        </p:nvSpPr>
        <p:spPr>
          <a:xfrm>
            <a:off x="214033" y="205211"/>
            <a:ext cx="8705850" cy="4624651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67552" y="381236"/>
            <a:ext cx="8193741" cy="138499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Kết quả điều tra về sự ưa thích các loại màu sắc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120 học sinh được cho trên biểu đồ hình quạt bên. Hãy cho biết có bao nhiêu học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021736" y="1352605"/>
            <a:ext cx="4337237" cy="2891491"/>
            <a:chOff x="5012860" y="1478851"/>
            <a:chExt cx="4337237" cy="2891491"/>
          </a:xfrm>
        </p:grpSpPr>
        <p:graphicFrame>
          <p:nvGraphicFramePr>
            <p:cNvPr id="21" name="Chart 20"/>
            <p:cNvGraphicFramePr/>
            <p:nvPr>
              <p:extLst>
                <p:ext uri="{D42A27DB-BD31-4B8C-83A1-F6EECF244321}">
                  <p14:modId xmlns:p14="http://schemas.microsoft.com/office/powerpoint/2010/main" val="693071709"/>
                </p:ext>
              </p:extLst>
            </p:nvPr>
          </p:nvGraphicFramePr>
          <p:xfrm>
            <a:off x="5012860" y="1478851"/>
            <a:ext cx="4337237" cy="289149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2" name="Rectangle 21"/>
            <p:cNvSpPr/>
            <p:nvPr/>
          </p:nvSpPr>
          <p:spPr>
            <a:xfrm>
              <a:off x="5849635" y="2309333"/>
              <a:ext cx="133184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Xanh</a:t>
              </a: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40%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056580" y="1969819"/>
              <a:ext cx="133184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Đỏ</a:t>
              </a:r>
              <a:endPara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25%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334119" y="2939985"/>
              <a:ext cx="133184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Tím</a:t>
              </a:r>
              <a:endPara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  <a:endPara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515556" y="3327837"/>
              <a:ext cx="133184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Trắng</a:t>
              </a:r>
              <a:endPara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20%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1794724" y="1707985"/>
            <a:ext cx="32452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AutoNum type="alphaLcParenR"/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eaLnBrk="1" hangingPunct="1">
              <a:buFontTx/>
              <a:buAutoNum type="alphaLcParenR"/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eaLnBrk="1" hangingPunct="1">
              <a:buFontTx/>
              <a:buAutoNum type="alphaLcParenR"/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eaLnBrk="1" hangingPunct="1">
              <a:buFontTx/>
              <a:buAutoNum type="alphaLcParenR"/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40" b="43156" l="24423" r="42552">
                        <a14:foregroundMark x1="29734" y1="10843" x2="30427" y2="16479"/>
                        <a14:foregroundMark x1="39607" y1="9930" x2="34527" y2="21310"/>
                        <a14:foregroundMark x1="39145" y1="21685" x2="40647" y2="23725"/>
                        <a14:foregroundMark x1="28695" y1="23886" x2="31986" y2="22330"/>
                      </a14:backgroundRemoval>
                    </a14:imgEffect>
                  </a14:imgLayer>
                </a14:imgProps>
              </a:ext>
            </a:extLst>
          </a:blip>
          <a:srcRect l="22252" r="55146" b="56849"/>
          <a:stretch/>
        </p:blipFill>
        <p:spPr>
          <a:xfrm flipH="1">
            <a:off x="430394" y="1985809"/>
            <a:ext cx="1537661" cy="315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0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15524" y="1243682"/>
            <a:ext cx="4201177" cy="2800784"/>
            <a:chOff x="5012860" y="1478851"/>
            <a:chExt cx="4337237" cy="2891491"/>
          </a:xfrm>
        </p:grpSpPr>
        <p:graphicFrame>
          <p:nvGraphicFramePr>
            <p:cNvPr id="14" name="Chart 13"/>
            <p:cNvGraphicFramePr/>
            <p:nvPr>
              <p:extLst>
                <p:ext uri="{D42A27DB-BD31-4B8C-83A1-F6EECF244321}">
                  <p14:modId xmlns:p14="http://schemas.microsoft.com/office/powerpoint/2010/main" val="2033266460"/>
                </p:ext>
              </p:extLst>
            </p:nvPr>
          </p:nvGraphicFramePr>
          <p:xfrm>
            <a:off x="5012860" y="1478851"/>
            <a:ext cx="4337237" cy="289149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5" name="Rectangle 14"/>
            <p:cNvSpPr/>
            <p:nvPr/>
          </p:nvSpPr>
          <p:spPr>
            <a:xfrm>
              <a:off x="5849635" y="2309333"/>
              <a:ext cx="133184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Xanh</a:t>
              </a: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40%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056580" y="1969819"/>
              <a:ext cx="133184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Đỏ</a:t>
              </a:r>
              <a:endPara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25%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334119" y="2939985"/>
              <a:ext cx="133184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Tím</a:t>
              </a:r>
              <a:endPara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  <a:endPara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515556" y="3327837"/>
              <a:ext cx="133184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Trắng</a:t>
              </a:r>
              <a:endPara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20%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5989" t="18418" r="8188"/>
          <a:stretch/>
        </p:blipFill>
        <p:spPr>
          <a:xfrm>
            <a:off x="0" y="0"/>
            <a:ext cx="9215118" cy="5143500"/>
          </a:xfrm>
          <a:prstGeom prst="rect">
            <a:avLst/>
          </a:prstGeom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77850" y="527891"/>
            <a:ext cx="31443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120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3496237" y="233082"/>
            <a:ext cx="5414681" cy="4428565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93000"/>
              </a:srgbClr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5433380" y="297058"/>
            <a:ext cx="16176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altLang="en-US" sz="20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itchFamily="18" charset="0"/>
              </a:rPr>
              <a:t>giải</a:t>
            </a:r>
            <a:endParaRPr lang="en-US" altLang="en-US" sz="20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13112" y="62500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120 : 100 x 40 = 48 (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21777" y="1260674"/>
            <a:ext cx="49933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120 : 100 x 25 = 30 (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/>
          </a:p>
        </p:txBody>
      </p:sp>
      <p:sp>
        <p:nvSpPr>
          <p:cNvPr id="19" name="Rectangle 18"/>
          <p:cNvSpPr/>
          <p:nvPr/>
        </p:nvSpPr>
        <p:spPr>
          <a:xfrm>
            <a:off x="4221777" y="1873140"/>
            <a:ext cx="4876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120 x 20 : 100 = 24 (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231071" y="2494201"/>
            <a:ext cx="4953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120 : 100 x 15 = 18 (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4678538" y="3202087"/>
            <a:ext cx="35052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a. 48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b. 30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c. 24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d. 18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22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9" grpId="0"/>
      <p:bldP spid="11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ròn Tròn Vuông Vuông _ Ủn ỉn  Band _ MV H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0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/>
          <a:srcRect r="62074"/>
          <a:stretch/>
        </p:blipFill>
        <p:spPr>
          <a:xfrm>
            <a:off x="1137" y="-1320767"/>
            <a:ext cx="4175279" cy="64642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16853" flipH="1">
            <a:off x="4989521" y="2073107"/>
            <a:ext cx="6197132" cy="395982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42888" l="2252" r="24827">
                        <a14:foregroundMark x1="15358" y1="10199" x2="17148" y2="13473"/>
                      </a14:backgroundRemoval>
                    </a14:imgEffect>
                  </a14:imgLayer>
                </a14:imgProps>
              </a:ext>
            </a:extLst>
          </a:blip>
          <a:srcRect r="76434" b="56950"/>
          <a:stretch/>
        </p:blipFill>
        <p:spPr>
          <a:xfrm>
            <a:off x="201268" y="2200544"/>
            <a:ext cx="1566159" cy="3077426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088777" y="1093695"/>
            <a:ext cx="4688542" cy="1460319"/>
            <a:chOff x="2088777" y="1093695"/>
            <a:chExt cx="4688542" cy="1460319"/>
          </a:xfrm>
        </p:grpSpPr>
        <p:sp>
          <p:nvSpPr>
            <p:cNvPr id="18" name="Speech Bubble: Rectangle with Corners Rounded 17"/>
            <p:cNvSpPr/>
            <p:nvPr/>
          </p:nvSpPr>
          <p:spPr>
            <a:xfrm>
              <a:off x="2088777" y="1093695"/>
              <a:ext cx="4688542" cy="1460319"/>
            </a:xfrm>
            <a:prstGeom prst="wedgeRoundRectCallout">
              <a:avLst>
                <a:gd name="adj1" fmla="val -2860"/>
                <a:gd name="adj2" fmla="val 134752"/>
                <a:gd name="adj3" fmla="val 16667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04963" y="1384114"/>
              <a:ext cx="40482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Chúc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mừng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tôi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chở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gặp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tiên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0500" y="2862169"/>
            <a:ext cx="5143500" cy="5143500"/>
          </a:xfrm>
          <a:prstGeom prst="rect">
            <a:avLst/>
          </a:prstGeom>
        </p:spPr>
      </p:pic>
      <p:pic>
        <p:nvPicPr>
          <p:cNvPr id="22" name="Tieng-song-bie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15630" y="100374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10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2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t="5235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27696" y="1996704"/>
            <a:ext cx="1764166" cy="3146796"/>
            <a:chOff x="127696" y="1996704"/>
            <a:chExt cx="1764166" cy="314679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42888" l="2252" r="24827">
                          <a14:foregroundMark x1="15358" y1="10199" x2="17148" y2="13473"/>
                        </a14:backgroundRemoval>
                      </a14:imgEffect>
                    </a14:imgLayer>
                  </a14:imgProps>
                </a:ext>
              </a:extLst>
            </a:blip>
            <a:srcRect r="76434" b="56950"/>
            <a:stretch/>
          </p:blipFill>
          <p:spPr>
            <a:xfrm>
              <a:off x="127696" y="2066074"/>
              <a:ext cx="1566159" cy="3077426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127696" y="1996704"/>
              <a:ext cx="1764166" cy="1608083"/>
              <a:chOff x="127696" y="1996704"/>
              <a:chExt cx="1764166" cy="1608083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127696" y="1996704"/>
                <a:ext cx="1764166" cy="1608083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1587749" y="2571750"/>
                <a:ext cx="233802" cy="740943"/>
              </a:xfrm>
              <a:custGeom>
                <a:avLst/>
                <a:gdLst>
                  <a:gd name="connsiteX0" fmla="*/ 0 w 343216"/>
                  <a:gd name="connsiteY0" fmla="*/ 451945 h 903889"/>
                  <a:gd name="connsiteX1" fmla="*/ 171608 w 343216"/>
                  <a:gd name="connsiteY1" fmla="*/ 0 h 903889"/>
                  <a:gd name="connsiteX2" fmla="*/ 343216 w 343216"/>
                  <a:gd name="connsiteY2" fmla="*/ 451945 h 903889"/>
                  <a:gd name="connsiteX3" fmla="*/ 171608 w 343216"/>
                  <a:gd name="connsiteY3" fmla="*/ 903890 h 903889"/>
                  <a:gd name="connsiteX4" fmla="*/ 0 w 343216"/>
                  <a:gd name="connsiteY4" fmla="*/ 451945 h 903889"/>
                  <a:gd name="connsiteX0" fmla="*/ 0 w 206582"/>
                  <a:gd name="connsiteY0" fmla="*/ 451945 h 903890"/>
                  <a:gd name="connsiteX1" fmla="*/ 34974 w 206582"/>
                  <a:gd name="connsiteY1" fmla="*/ 0 h 903890"/>
                  <a:gd name="connsiteX2" fmla="*/ 206582 w 206582"/>
                  <a:gd name="connsiteY2" fmla="*/ 451945 h 903890"/>
                  <a:gd name="connsiteX3" fmla="*/ 34974 w 206582"/>
                  <a:gd name="connsiteY3" fmla="*/ 903890 h 903890"/>
                  <a:gd name="connsiteX4" fmla="*/ 0 w 206582"/>
                  <a:gd name="connsiteY4" fmla="*/ 451945 h 903890"/>
                  <a:gd name="connsiteX0" fmla="*/ 159115 w 365697"/>
                  <a:gd name="connsiteY0" fmla="*/ 451945 h 1051035"/>
                  <a:gd name="connsiteX1" fmla="*/ 194089 w 365697"/>
                  <a:gd name="connsiteY1" fmla="*/ 0 h 1051035"/>
                  <a:gd name="connsiteX2" fmla="*/ 365697 w 365697"/>
                  <a:gd name="connsiteY2" fmla="*/ 451945 h 1051035"/>
                  <a:gd name="connsiteX3" fmla="*/ 4902 w 365697"/>
                  <a:gd name="connsiteY3" fmla="*/ 1051035 h 1051035"/>
                  <a:gd name="connsiteX4" fmla="*/ 159115 w 365697"/>
                  <a:gd name="connsiteY4" fmla="*/ 451945 h 1051035"/>
                  <a:gd name="connsiteX0" fmla="*/ 158777 w 365359"/>
                  <a:gd name="connsiteY0" fmla="*/ 536027 h 1135117"/>
                  <a:gd name="connsiteX1" fmla="*/ 109669 w 365359"/>
                  <a:gd name="connsiteY1" fmla="*/ 0 h 1135117"/>
                  <a:gd name="connsiteX2" fmla="*/ 365359 w 365359"/>
                  <a:gd name="connsiteY2" fmla="*/ 536027 h 1135117"/>
                  <a:gd name="connsiteX3" fmla="*/ 4564 w 365359"/>
                  <a:gd name="connsiteY3" fmla="*/ 1135117 h 1135117"/>
                  <a:gd name="connsiteX4" fmla="*/ 158777 w 365359"/>
                  <a:gd name="connsiteY4" fmla="*/ 536027 h 1135117"/>
                  <a:gd name="connsiteX0" fmla="*/ 158777 w 404378"/>
                  <a:gd name="connsiteY0" fmla="*/ 554198 h 1153288"/>
                  <a:gd name="connsiteX1" fmla="*/ 109669 w 404378"/>
                  <a:gd name="connsiteY1" fmla="*/ 18171 h 1153288"/>
                  <a:gd name="connsiteX2" fmla="*/ 379495 w 404378"/>
                  <a:gd name="connsiteY2" fmla="*/ 165314 h 1153288"/>
                  <a:gd name="connsiteX3" fmla="*/ 365359 w 404378"/>
                  <a:gd name="connsiteY3" fmla="*/ 554198 h 1153288"/>
                  <a:gd name="connsiteX4" fmla="*/ 4564 w 404378"/>
                  <a:gd name="connsiteY4" fmla="*/ 1153288 h 1153288"/>
                  <a:gd name="connsiteX5" fmla="*/ 158777 w 404378"/>
                  <a:gd name="connsiteY5" fmla="*/ 554198 h 1153288"/>
                  <a:gd name="connsiteX0" fmla="*/ 198763 w 402322"/>
                  <a:gd name="connsiteY0" fmla="*/ 453790 h 1147868"/>
                  <a:gd name="connsiteX1" fmla="*/ 107613 w 402322"/>
                  <a:gd name="connsiteY1" fmla="*/ 12357 h 1147868"/>
                  <a:gd name="connsiteX2" fmla="*/ 377439 w 402322"/>
                  <a:gd name="connsiteY2" fmla="*/ 159500 h 1147868"/>
                  <a:gd name="connsiteX3" fmla="*/ 363303 w 402322"/>
                  <a:gd name="connsiteY3" fmla="*/ 548384 h 1147868"/>
                  <a:gd name="connsiteX4" fmla="*/ 2508 w 402322"/>
                  <a:gd name="connsiteY4" fmla="*/ 1147474 h 1147868"/>
                  <a:gd name="connsiteX5" fmla="*/ 198763 w 402322"/>
                  <a:gd name="connsiteY5" fmla="*/ 453790 h 1147868"/>
                  <a:gd name="connsiteX0" fmla="*/ 198763 w 402322"/>
                  <a:gd name="connsiteY0" fmla="*/ 453790 h 1147868"/>
                  <a:gd name="connsiteX1" fmla="*/ 107613 w 402322"/>
                  <a:gd name="connsiteY1" fmla="*/ 12357 h 1147868"/>
                  <a:gd name="connsiteX2" fmla="*/ 377439 w 402322"/>
                  <a:gd name="connsiteY2" fmla="*/ 159500 h 1147868"/>
                  <a:gd name="connsiteX3" fmla="*/ 363303 w 402322"/>
                  <a:gd name="connsiteY3" fmla="*/ 548384 h 1147868"/>
                  <a:gd name="connsiteX4" fmla="*/ 2508 w 402322"/>
                  <a:gd name="connsiteY4" fmla="*/ 1147474 h 1147868"/>
                  <a:gd name="connsiteX5" fmla="*/ 198763 w 402322"/>
                  <a:gd name="connsiteY5" fmla="*/ 453790 h 1147868"/>
                  <a:gd name="connsiteX0" fmla="*/ 219065 w 401603"/>
                  <a:gd name="connsiteY0" fmla="*/ 464927 h 1148414"/>
                  <a:gd name="connsiteX1" fmla="*/ 106894 w 401603"/>
                  <a:gd name="connsiteY1" fmla="*/ 12983 h 1148414"/>
                  <a:gd name="connsiteX2" fmla="*/ 376720 w 401603"/>
                  <a:gd name="connsiteY2" fmla="*/ 160126 h 1148414"/>
                  <a:gd name="connsiteX3" fmla="*/ 362584 w 401603"/>
                  <a:gd name="connsiteY3" fmla="*/ 549010 h 1148414"/>
                  <a:gd name="connsiteX4" fmla="*/ 1789 w 401603"/>
                  <a:gd name="connsiteY4" fmla="*/ 1148100 h 1148414"/>
                  <a:gd name="connsiteX5" fmla="*/ 219065 w 401603"/>
                  <a:gd name="connsiteY5" fmla="*/ 464927 h 1148414"/>
                  <a:gd name="connsiteX0" fmla="*/ 219065 w 395387"/>
                  <a:gd name="connsiteY0" fmla="*/ 456254 h 1139741"/>
                  <a:gd name="connsiteX1" fmla="*/ 106894 w 395387"/>
                  <a:gd name="connsiteY1" fmla="*/ 4310 h 1139741"/>
                  <a:gd name="connsiteX2" fmla="*/ 366209 w 395387"/>
                  <a:gd name="connsiteY2" fmla="*/ 246046 h 1139741"/>
                  <a:gd name="connsiteX3" fmla="*/ 362584 w 395387"/>
                  <a:gd name="connsiteY3" fmla="*/ 540337 h 1139741"/>
                  <a:gd name="connsiteX4" fmla="*/ 1789 w 395387"/>
                  <a:gd name="connsiteY4" fmla="*/ 1139427 h 1139741"/>
                  <a:gd name="connsiteX5" fmla="*/ 219065 w 395387"/>
                  <a:gd name="connsiteY5" fmla="*/ 456254 h 1139741"/>
                  <a:gd name="connsiteX0" fmla="*/ 219065 w 377115"/>
                  <a:gd name="connsiteY0" fmla="*/ 456254 h 1139741"/>
                  <a:gd name="connsiteX1" fmla="*/ 106894 w 377115"/>
                  <a:gd name="connsiteY1" fmla="*/ 4310 h 1139741"/>
                  <a:gd name="connsiteX2" fmla="*/ 366209 w 377115"/>
                  <a:gd name="connsiteY2" fmla="*/ 246046 h 1139741"/>
                  <a:gd name="connsiteX3" fmla="*/ 362584 w 377115"/>
                  <a:gd name="connsiteY3" fmla="*/ 540337 h 1139741"/>
                  <a:gd name="connsiteX4" fmla="*/ 1789 w 377115"/>
                  <a:gd name="connsiteY4" fmla="*/ 1139427 h 1139741"/>
                  <a:gd name="connsiteX5" fmla="*/ 219065 w 377115"/>
                  <a:gd name="connsiteY5" fmla="*/ 456254 h 1139741"/>
                  <a:gd name="connsiteX0" fmla="*/ 218831 w 368618"/>
                  <a:gd name="connsiteY0" fmla="*/ 456254 h 1140050"/>
                  <a:gd name="connsiteX1" fmla="*/ 106660 w 368618"/>
                  <a:gd name="connsiteY1" fmla="*/ 4310 h 1140050"/>
                  <a:gd name="connsiteX2" fmla="*/ 365975 w 368618"/>
                  <a:gd name="connsiteY2" fmla="*/ 246046 h 1140050"/>
                  <a:gd name="connsiteX3" fmla="*/ 351840 w 368618"/>
                  <a:gd name="connsiteY3" fmla="*/ 571868 h 1140050"/>
                  <a:gd name="connsiteX4" fmla="*/ 1555 w 368618"/>
                  <a:gd name="connsiteY4" fmla="*/ 1139427 h 1140050"/>
                  <a:gd name="connsiteX5" fmla="*/ 218831 w 368618"/>
                  <a:gd name="connsiteY5" fmla="*/ 456254 h 1140050"/>
                  <a:gd name="connsiteX0" fmla="*/ 115218 w 265005"/>
                  <a:gd name="connsiteY0" fmla="*/ 456254 h 888598"/>
                  <a:gd name="connsiteX1" fmla="*/ 3047 w 265005"/>
                  <a:gd name="connsiteY1" fmla="*/ 4310 h 888598"/>
                  <a:gd name="connsiteX2" fmla="*/ 262362 w 265005"/>
                  <a:gd name="connsiteY2" fmla="*/ 246046 h 888598"/>
                  <a:gd name="connsiteX3" fmla="*/ 248227 w 265005"/>
                  <a:gd name="connsiteY3" fmla="*/ 571868 h 888598"/>
                  <a:gd name="connsiteX4" fmla="*/ 34576 w 265005"/>
                  <a:gd name="connsiteY4" fmla="*/ 887178 h 888598"/>
                  <a:gd name="connsiteX5" fmla="*/ 115218 w 265005"/>
                  <a:gd name="connsiteY5" fmla="*/ 456254 h 888598"/>
                  <a:gd name="connsiteX0" fmla="*/ 84015 w 233802"/>
                  <a:gd name="connsiteY0" fmla="*/ 308599 h 740943"/>
                  <a:gd name="connsiteX1" fmla="*/ 55926 w 233802"/>
                  <a:gd name="connsiteY1" fmla="*/ 14310 h 740943"/>
                  <a:gd name="connsiteX2" fmla="*/ 231159 w 233802"/>
                  <a:gd name="connsiteY2" fmla="*/ 98391 h 740943"/>
                  <a:gd name="connsiteX3" fmla="*/ 217024 w 233802"/>
                  <a:gd name="connsiteY3" fmla="*/ 424213 h 740943"/>
                  <a:gd name="connsiteX4" fmla="*/ 3373 w 233802"/>
                  <a:gd name="connsiteY4" fmla="*/ 739523 h 740943"/>
                  <a:gd name="connsiteX5" fmla="*/ 84015 w 233802"/>
                  <a:gd name="connsiteY5" fmla="*/ 308599 h 740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3802" h="740943">
                    <a:moveTo>
                      <a:pt x="84015" y="308599"/>
                    </a:moveTo>
                    <a:cubicBezTo>
                      <a:pt x="92774" y="187730"/>
                      <a:pt x="31402" y="49345"/>
                      <a:pt x="55926" y="14310"/>
                    </a:cubicBezTo>
                    <a:cubicBezTo>
                      <a:pt x="80450" y="-20725"/>
                      <a:pt x="188544" y="9053"/>
                      <a:pt x="231159" y="98391"/>
                    </a:cubicBezTo>
                    <a:cubicBezTo>
                      <a:pt x="210712" y="229770"/>
                      <a:pt x="256740" y="270061"/>
                      <a:pt x="217024" y="424213"/>
                    </a:cubicBezTo>
                    <a:cubicBezTo>
                      <a:pt x="177308" y="578365"/>
                      <a:pt x="25541" y="758792"/>
                      <a:pt x="3373" y="739523"/>
                    </a:cubicBezTo>
                    <a:cubicBezTo>
                      <a:pt x="-18795" y="720254"/>
                      <a:pt x="75256" y="429468"/>
                      <a:pt x="84015" y="30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 rot="2450493">
                <a:off x="1469431" y="2325370"/>
                <a:ext cx="236637" cy="1529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00" b="97333" l="167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9753" flipH="1">
            <a:off x="9676701" y="1617060"/>
            <a:ext cx="4521688" cy="339126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332033" y="244291"/>
            <a:ext cx="4688542" cy="1661477"/>
            <a:chOff x="2088777" y="1093695"/>
            <a:chExt cx="4688542" cy="1661477"/>
          </a:xfrm>
        </p:grpSpPr>
        <p:sp>
          <p:nvSpPr>
            <p:cNvPr id="13" name="Speech Bubble: Rectangle with Corners Rounded 12"/>
            <p:cNvSpPr/>
            <p:nvPr/>
          </p:nvSpPr>
          <p:spPr>
            <a:xfrm>
              <a:off x="2088777" y="1093695"/>
              <a:ext cx="4688542" cy="1661477"/>
            </a:xfrm>
            <a:prstGeom prst="wedgeRoundRectCallout">
              <a:avLst>
                <a:gd name="adj1" fmla="val 53631"/>
                <a:gd name="adj2" fmla="val 69257"/>
                <a:gd name="adj3" fmla="val 1666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08929" y="1173590"/>
              <a:ext cx="43683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lấy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ngọc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này,bạn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nhé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</a:p>
          </p:txBody>
        </p:sp>
      </p:grpSp>
      <p:pic>
        <p:nvPicPr>
          <p:cNvPr id="15" name="Tieng-song-bie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15630" y="100374"/>
            <a:ext cx="487362" cy="487362"/>
          </a:xfrm>
          <a:prstGeom prst="rect">
            <a:avLst/>
          </a:prstGeom>
        </p:spPr>
      </p:pic>
      <p:pic>
        <p:nvPicPr>
          <p:cNvPr id="16" name="Am-thanh-phep-thuat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15630" y="831347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8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167 -0.02655 L -0.54167 -0.026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19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5366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5235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821551" y="89513"/>
            <a:ext cx="7204437" cy="4934432"/>
            <a:chOff x="2300810" y="89513"/>
            <a:chExt cx="6725178" cy="4624651"/>
          </a:xfrm>
        </p:grpSpPr>
        <p:sp>
          <p:nvSpPr>
            <p:cNvPr id="11" name="Rectangle: Rounded Corners 10"/>
            <p:cNvSpPr/>
            <p:nvPr/>
          </p:nvSpPr>
          <p:spPr>
            <a:xfrm>
              <a:off x="2300810" y="89513"/>
              <a:ext cx="6725178" cy="4624651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2" name="Rectangle: Rounded Corners 11"/>
            <p:cNvSpPr/>
            <p:nvPr/>
          </p:nvSpPr>
          <p:spPr>
            <a:xfrm>
              <a:off x="2396359" y="189187"/>
              <a:ext cx="6537433" cy="4445876"/>
            </a:xfrm>
            <a:prstGeom prst="roundRect">
              <a:avLst/>
            </a:prstGeom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778394" y="367901"/>
            <a:ext cx="58505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</a:t>
            </a:r>
          </a:p>
        </p:txBody>
      </p:sp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2121631315"/>
              </p:ext>
            </p:extLst>
          </p:nvPr>
        </p:nvGraphicFramePr>
        <p:xfrm>
          <a:off x="5150827" y="1067862"/>
          <a:ext cx="4483144" cy="2999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Rectangle 19"/>
          <p:cNvSpPr/>
          <p:nvPr/>
        </p:nvSpPr>
        <p:spPr>
          <a:xfrm>
            <a:off x="6212180" y="1522653"/>
            <a:ext cx="13318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17.5%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94888" y="1769985"/>
            <a:ext cx="13318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22,5%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96087" y="3101875"/>
            <a:ext cx="13318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60%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4870283" y="1964943"/>
            <a:ext cx="1955175" cy="8173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929559" y="2797221"/>
            <a:ext cx="1895899" cy="40656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4531443" y="2282532"/>
            <a:ext cx="3453606" cy="135478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4833637" y="1608289"/>
            <a:ext cx="10239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</a:rPr>
              <a:t>17,5%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055508" y="2366744"/>
            <a:ext cx="78105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</a:rPr>
              <a:t>60%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 rot="20549697">
            <a:off x="4474260" y="3003759"/>
            <a:ext cx="960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</a:rPr>
              <a:t>22,5%</a:t>
            </a:r>
          </a:p>
        </p:txBody>
      </p:sp>
      <p:sp>
        <p:nvSpPr>
          <p:cNvPr id="32" name="Rectangle: Rounded Corners 31"/>
          <p:cNvSpPr/>
          <p:nvPr/>
        </p:nvSpPr>
        <p:spPr>
          <a:xfrm>
            <a:off x="2354603" y="1722708"/>
            <a:ext cx="521230" cy="469022"/>
          </a:xfrm>
          <a:prstGeom prst="round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/>
          <p:cNvSpPr/>
          <p:nvPr/>
        </p:nvSpPr>
        <p:spPr>
          <a:xfrm>
            <a:off x="2334234" y="2451309"/>
            <a:ext cx="521230" cy="469022"/>
          </a:xfrm>
          <a:prstGeom prst="round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/>
          <p:cNvSpPr/>
          <p:nvPr/>
        </p:nvSpPr>
        <p:spPr>
          <a:xfrm>
            <a:off x="2339085" y="3301930"/>
            <a:ext cx="521230" cy="469022"/>
          </a:xfrm>
          <a:prstGeom prst="round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1"/>
          <p:cNvSpPr txBox="1">
            <a:spLocks noChangeArrowheads="1"/>
          </p:cNvSpPr>
          <p:nvPr/>
        </p:nvSpPr>
        <p:spPr bwMode="auto">
          <a:xfrm>
            <a:off x="2850158" y="1718488"/>
            <a:ext cx="19215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1"/>
          <p:cNvSpPr txBox="1">
            <a:spLocks noChangeArrowheads="1"/>
          </p:cNvSpPr>
          <p:nvPr/>
        </p:nvSpPr>
        <p:spPr bwMode="auto">
          <a:xfrm>
            <a:off x="2880355" y="2480556"/>
            <a:ext cx="19215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1"/>
          <p:cNvSpPr txBox="1">
            <a:spLocks noChangeArrowheads="1"/>
          </p:cNvSpPr>
          <p:nvPr/>
        </p:nvSpPr>
        <p:spPr bwMode="auto">
          <a:xfrm>
            <a:off x="2934210" y="3085141"/>
            <a:ext cx="19215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28"/>
          <p:cNvSpPr txBox="1">
            <a:spLocks noChangeArrowheads="1"/>
          </p:cNvSpPr>
          <p:nvPr/>
        </p:nvSpPr>
        <p:spPr bwMode="auto">
          <a:xfrm>
            <a:off x="2249611" y="4000350"/>
            <a:ext cx="63793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27696" y="1996704"/>
            <a:ext cx="1764166" cy="3146796"/>
            <a:chOff x="127696" y="1996704"/>
            <a:chExt cx="1764166" cy="314679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42888" l="2252" r="24827">
                          <a14:foregroundMark x1="15358" y1="10199" x2="17148" y2="13473"/>
                        </a14:backgroundRemoval>
                      </a14:imgEffect>
                    </a14:imgLayer>
                  </a14:imgProps>
                </a:ext>
              </a:extLst>
            </a:blip>
            <a:srcRect r="76434" b="56950"/>
            <a:stretch/>
          </p:blipFill>
          <p:spPr>
            <a:xfrm>
              <a:off x="127696" y="2066074"/>
              <a:ext cx="1566159" cy="3077426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127696" y="1996704"/>
              <a:ext cx="1764166" cy="1608083"/>
              <a:chOff x="127696" y="1996704"/>
              <a:chExt cx="1764166" cy="160808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27696" y="1996704"/>
                <a:ext cx="1764166" cy="1608083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6"/>
              <p:cNvSpPr/>
              <p:nvPr/>
            </p:nvSpPr>
            <p:spPr>
              <a:xfrm>
                <a:off x="1587749" y="2571750"/>
                <a:ext cx="233802" cy="740943"/>
              </a:xfrm>
              <a:custGeom>
                <a:avLst/>
                <a:gdLst>
                  <a:gd name="connsiteX0" fmla="*/ 0 w 343216"/>
                  <a:gd name="connsiteY0" fmla="*/ 451945 h 903889"/>
                  <a:gd name="connsiteX1" fmla="*/ 171608 w 343216"/>
                  <a:gd name="connsiteY1" fmla="*/ 0 h 903889"/>
                  <a:gd name="connsiteX2" fmla="*/ 343216 w 343216"/>
                  <a:gd name="connsiteY2" fmla="*/ 451945 h 903889"/>
                  <a:gd name="connsiteX3" fmla="*/ 171608 w 343216"/>
                  <a:gd name="connsiteY3" fmla="*/ 903890 h 903889"/>
                  <a:gd name="connsiteX4" fmla="*/ 0 w 343216"/>
                  <a:gd name="connsiteY4" fmla="*/ 451945 h 903889"/>
                  <a:gd name="connsiteX0" fmla="*/ 0 w 206582"/>
                  <a:gd name="connsiteY0" fmla="*/ 451945 h 903890"/>
                  <a:gd name="connsiteX1" fmla="*/ 34974 w 206582"/>
                  <a:gd name="connsiteY1" fmla="*/ 0 h 903890"/>
                  <a:gd name="connsiteX2" fmla="*/ 206582 w 206582"/>
                  <a:gd name="connsiteY2" fmla="*/ 451945 h 903890"/>
                  <a:gd name="connsiteX3" fmla="*/ 34974 w 206582"/>
                  <a:gd name="connsiteY3" fmla="*/ 903890 h 903890"/>
                  <a:gd name="connsiteX4" fmla="*/ 0 w 206582"/>
                  <a:gd name="connsiteY4" fmla="*/ 451945 h 903890"/>
                  <a:gd name="connsiteX0" fmla="*/ 159115 w 365697"/>
                  <a:gd name="connsiteY0" fmla="*/ 451945 h 1051035"/>
                  <a:gd name="connsiteX1" fmla="*/ 194089 w 365697"/>
                  <a:gd name="connsiteY1" fmla="*/ 0 h 1051035"/>
                  <a:gd name="connsiteX2" fmla="*/ 365697 w 365697"/>
                  <a:gd name="connsiteY2" fmla="*/ 451945 h 1051035"/>
                  <a:gd name="connsiteX3" fmla="*/ 4902 w 365697"/>
                  <a:gd name="connsiteY3" fmla="*/ 1051035 h 1051035"/>
                  <a:gd name="connsiteX4" fmla="*/ 159115 w 365697"/>
                  <a:gd name="connsiteY4" fmla="*/ 451945 h 1051035"/>
                  <a:gd name="connsiteX0" fmla="*/ 158777 w 365359"/>
                  <a:gd name="connsiteY0" fmla="*/ 536027 h 1135117"/>
                  <a:gd name="connsiteX1" fmla="*/ 109669 w 365359"/>
                  <a:gd name="connsiteY1" fmla="*/ 0 h 1135117"/>
                  <a:gd name="connsiteX2" fmla="*/ 365359 w 365359"/>
                  <a:gd name="connsiteY2" fmla="*/ 536027 h 1135117"/>
                  <a:gd name="connsiteX3" fmla="*/ 4564 w 365359"/>
                  <a:gd name="connsiteY3" fmla="*/ 1135117 h 1135117"/>
                  <a:gd name="connsiteX4" fmla="*/ 158777 w 365359"/>
                  <a:gd name="connsiteY4" fmla="*/ 536027 h 1135117"/>
                  <a:gd name="connsiteX0" fmla="*/ 158777 w 404378"/>
                  <a:gd name="connsiteY0" fmla="*/ 554198 h 1153288"/>
                  <a:gd name="connsiteX1" fmla="*/ 109669 w 404378"/>
                  <a:gd name="connsiteY1" fmla="*/ 18171 h 1153288"/>
                  <a:gd name="connsiteX2" fmla="*/ 379495 w 404378"/>
                  <a:gd name="connsiteY2" fmla="*/ 165314 h 1153288"/>
                  <a:gd name="connsiteX3" fmla="*/ 365359 w 404378"/>
                  <a:gd name="connsiteY3" fmla="*/ 554198 h 1153288"/>
                  <a:gd name="connsiteX4" fmla="*/ 4564 w 404378"/>
                  <a:gd name="connsiteY4" fmla="*/ 1153288 h 1153288"/>
                  <a:gd name="connsiteX5" fmla="*/ 158777 w 404378"/>
                  <a:gd name="connsiteY5" fmla="*/ 554198 h 1153288"/>
                  <a:gd name="connsiteX0" fmla="*/ 198763 w 402322"/>
                  <a:gd name="connsiteY0" fmla="*/ 453790 h 1147868"/>
                  <a:gd name="connsiteX1" fmla="*/ 107613 w 402322"/>
                  <a:gd name="connsiteY1" fmla="*/ 12357 h 1147868"/>
                  <a:gd name="connsiteX2" fmla="*/ 377439 w 402322"/>
                  <a:gd name="connsiteY2" fmla="*/ 159500 h 1147868"/>
                  <a:gd name="connsiteX3" fmla="*/ 363303 w 402322"/>
                  <a:gd name="connsiteY3" fmla="*/ 548384 h 1147868"/>
                  <a:gd name="connsiteX4" fmla="*/ 2508 w 402322"/>
                  <a:gd name="connsiteY4" fmla="*/ 1147474 h 1147868"/>
                  <a:gd name="connsiteX5" fmla="*/ 198763 w 402322"/>
                  <a:gd name="connsiteY5" fmla="*/ 453790 h 1147868"/>
                  <a:gd name="connsiteX0" fmla="*/ 198763 w 402322"/>
                  <a:gd name="connsiteY0" fmla="*/ 453790 h 1147868"/>
                  <a:gd name="connsiteX1" fmla="*/ 107613 w 402322"/>
                  <a:gd name="connsiteY1" fmla="*/ 12357 h 1147868"/>
                  <a:gd name="connsiteX2" fmla="*/ 377439 w 402322"/>
                  <a:gd name="connsiteY2" fmla="*/ 159500 h 1147868"/>
                  <a:gd name="connsiteX3" fmla="*/ 363303 w 402322"/>
                  <a:gd name="connsiteY3" fmla="*/ 548384 h 1147868"/>
                  <a:gd name="connsiteX4" fmla="*/ 2508 w 402322"/>
                  <a:gd name="connsiteY4" fmla="*/ 1147474 h 1147868"/>
                  <a:gd name="connsiteX5" fmla="*/ 198763 w 402322"/>
                  <a:gd name="connsiteY5" fmla="*/ 453790 h 1147868"/>
                  <a:gd name="connsiteX0" fmla="*/ 219065 w 401603"/>
                  <a:gd name="connsiteY0" fmla="*/ 464927 h 1148414"/>
                  <a:gd name="connsiteX1" fmla="*/ 106894 w 401603"/>
                  <a:gd name="connsiteY1" fmla="*/ 12983 h 1148414"/>
                  <a:gd name="connsiteX2" fmla="*/ 376720 w 401603"/>
                  <a:gd name="connsiteY2" fmla="*/ 160126 h 1148414"/>
                  <a:gd name="connsiteX3" fmla="*/ 362584 w 401603"/>
                  <a:gd name="connsiteY3" fmla="*/ 549010 h 1148414"/>
                  <a:gd name="connsiteX4" fmla="*/ 1789 w 401603"/>
                  <a:gd name="connsiteY4" fmla="*/ 1148100 h 1148414"/>
                  <a:gd name="connsiteX5" fmla="*/ 219065 w 401603"/>
                  <a:gd name="connsiteY5" fmla="*/ 464927 h 1148414"/>
                  <a:gd name="connsiteX0" fmla="*/ 219065 w 395387"/>
                  <a:gd name="connsiteY0" fmla="*/ 456254 h 1139741"/>
                  <a:gd name="connsiteX1" fmla="*/ 106894 w 395387"/>
                  <a:gd name="connsiteY1" fmla="*/ 4310 h 1139741"/>
                  <a:gd name="connsiteX2" fmla="*/ 366209 w 395387"/>
                  <a:gd name="connsiteY2" fmla="*/ 246046 h 1139741"/>
                  <a:gd name="connsiteX3" fmla="*/ 362584 w 395387"/>
                  <a:gd name="connsiteY3" fmla="*/ 540337 h 1139741"/>
                  <a:gd name="connsiteX4" fmla="*/ 1789 w 395387"/>
                  <a:gd name="connsiteY4" fmla="*/ 1139427 h 1139741"/>
                  <a:gd name="connsiteX5" fmla="*/ 219065 w 395387"/>
                  <a:gd name="connsiteY5" fmla="*/ 456254 h 1139741"/>
                  <a:gd name="connsiteX0" fmla="*/ 219065 w 377115"/>
                  <a:gd name="connsiteY0" fmla="*/ 456254 h 1139741"/>
                  <a:gd name="connsiteX1" fmla="*/ 106894 w 377115"/>
                  <a:gd name="connsiteY1" fmla="*/ 4310 h 1139741"/>
                  <a:gd name="connsiteX2" fmla="*/ 366209 w 377115"/>
                  <a:gd name="connsiteY2" fmla="*/ 246046 h 1139741"/>
                  <a:gd name="connsiteX3" fmla="*/ 362584 w 377115"/>
                  <a:gd name="connsiteY3" fmla="*/ 540337 h 1139741"/>
                  <a:gd name="connsiteX4" fmla="*/ 1789 w 377115"/>
                  <a:gd name="connsiteY4" fmla="*/ 1139427 h 1139741"/>
                  <a:gd name="connsiteX5" fmla="*/ 219065 w 377115"/>
                  <a:gd name="connsiteY5" fmla="*/ 456254 h 1139741"/>
                  <a:gd name="connsiteX0" fmla="*/ 218831 w 368618"/>
                  <a:gd name="connsiteY0" fmla="*/ 456254 h 1140050"/>
                  <a:gd name="connsiteX1" fmla="*/ 106660 w 368618"/>
                  <a:gd name="connsiteY1" fmla="*/ 4310 h 1140050"/>
                  <a:gd name="connsiteX2" fmla="*/ 365975 w 368618"/>
                  <a:gd name="connsiteY2" fmla="*/ 246046 h 1140050"/>
                  <a:gd name="connsiteX3" fmla="*/ 351840 w 368618"/>
                  <a:gd name="connsiteY3" fmla="*/ 571868 h 1140050"/>
                  <a:gd name="connsiteX4" fmla="*/ 1555 w 368618"/>
                  <a:gd name="connsiteY4" fmla="*/ 1139427 h 1140050"/>
                  <a:gd name="connsiteX5" fmla="*/ 218831 w 368618"/>
                  <a:gd name="connsiteY5" fmla="*/ 456254 h 1140050"/>
                  <a:gd name="connsiteX0" fmla="*/ 115218 w 265005"/>
                  <a:gd name="connsiteY0" fmla="*/ 456254 h 888598"/>
                  <a:gd name="connsiteX1" fmla="*/ 3047 w 265005"/>
                  <a:gd name="connsiteY1" fmla="*/ 4310 h 888598"/>
                  <a:gd name="connsiteX2" fmla="*/ 262362 w 265005"/>
                  <a:gd name="connsiteY2" fmla="*/ 246046 h 888598"/>
                  <a:gd name="connsiteX3" fmla="*/ 248227 w 265005"/>
                  <a:gd name="connsiteY3" fmla="*/ 571868 h 888598"/>
                  <a:gd name="connsiteX4" fmla="*/ 34576 w 265005"/>
                  <a:gd name="connsiteY4" fmla="*/ 887178 h 888598"/>
                  <a:gd name="connsiteX5" fmla="*/ 115218 w 265005"/>
                  <a:gd name="connsiteY5" fmla="*/ 456254 h 888598"/>
                  <a:gd name="connsiteX0" fmla="*/ 84015 w 233802"/>
                  <a:gd name="connsiteY0" fmla="*/ 308599 h 740943"/>
                  <a:gd name="connsiteX1" fmla="*/ 55926 w 233802"/>
                  <a:gd name="connsiteY1" fmla="*/ 14310 h 740943"/>
                  <a:gd name="connsiteX2" fmla="*/ 231159 w 233802"/>
                  <a:gd name="connsiteY2" fmla="*/ 98391 h 740943"/>
                  <a:gd name="connsiteX3" fmla="*/ 217024 w 233802"/>
                  <a:gd name="connsiteY3" fmla="*/ 424213 h 740943"/>
                  <a:gd name="connsiteX4" fmla="*/ 3373 w 233802"/>
                  <a:gd name="connsiteY4" fmla="*/ 739523 h 740943"/>
                  <a:gd name="connsiteX5" fmla="*/ 84015 w 233802"/>
                  <a:gd name="connsiteY5" fmla="*/ 308599 h 740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3802" h="740943">
                    <a:moveTo>
                      <a:pt x="84015" y="308599"/>
                    </a:moveTo>
                    <a:cubicBezTo>
                      <a:pt x="92774" y="187730"/>
                      <a:pt x="31402" y="49345"/>
                      <a:pt x="55926" y="14310"/>
                    </a:cubicBezTo>
                    <a:cubicBezTo>
                      <a:pt x="80450" y="-20725"/>
                      <a:pt x="188544" y="9053"/>
                      <a:pt x="231159" y="98391"/>
                    </a:cubicBezTo>
                    <a:cubicBezTo>
                      <a:pt x="210712" y="229770"/>
                      <a:pt x="256740" y="270061"/>
                      <a:pt x="217024" y="424213"/>
                    </a:cubicBezTo>
                    <a:cubicBezTo>
                      <a:pt x="177308" y="578365"/>
                      <a:pt x="25541" y="758792"/>
                      <a:pt x="3373" y="739523"/>
                    </a:cubicBezTo>
                    <a:cubicBezTo>
                      <a:pt x="-18795" y="720254"/>
                      <a:pt x="75256" y="429468"/>
                      <a:pt x="84015" y="30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 rot="2450493">
                <a:off x="1469431" y="2325370"/>
                <a:ext cx="236637" cy="1529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433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Graphic spid="18" grpId="0">
        <p:bldAsOne/>
      </p:bldGraphic>
      <p:bldP spid="20" grpId="0"/>
      <p:bldP spid="20" grpId="1"/>
      <p:bldP spid="21" grpId="0"/>
      <p:bldP spid="21" grpId="1"/>
      <p:bldP spid="22" grpId="0"/>
      <p:bldP spid="22" grpId="1"/>
      <p:bldP spid="26" grpId="0"/>
      <p:bldP spid="27" grpId="0"/>
      <p:bldP spid="28" grpId="0"/>
      <p:bldP spid="32" grpId="0" animBg="1"/>
      <p:bldP spid="33" grpId="0" animBg="1"/>
      <p:bldP spid="34" grpId="0" animBg="1"/>
      <p:bldP spid="42" grpId="0"/>
      <p:bldP spid="43" grpId="0"/>
      <p:bldP spid="44" grpId="0"/>
      <p:bldP spid="4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16089" y="-844941"/>
            <a:ext cx="10202912" cy="599098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40" b="43156" l="24423" r="42552">
                        <a14:foregroundMark x1="29734" y1="10843" x2="30427" y2="16479"/>
                        <a14:foregroundMark x1="39607" y1="9930" x2="34527" y2="21310"/>
                        <a14:foregroundMark x1="39145" y1="21685" x2="40647" y2="23725"/>
                        <a14:foregroundMark x1="28695" y1="23886" x2="31986" y2="22330"/>
                      </a14:backgroundRemoval>
                    </a14:imgEffect>
                  </a14:imgLayer>
                </a14:imgProps>
              </a:ext>
            </a:extLst>
          </a:blip>
          <a:srcRect l="22252" r="55146" b="56849"/>
          <a:stretch/>
        </p:blipFill>
        <p:spPr>
          <a:xfrm flipH="1">
            <a:off x="596773" y="196391"/>
            <a:ext cx="2976742" cy="61129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3698" y="2333297"/>
            <a:ext cx="989330" cy="1003647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315882" y="716001"/>
            <a:ext cx="4688542" cy="1909482"/>
            <a:chOff x="2088777" y="1093695"/>
            <a:chExt cx="4688542" cy="1909482"/>
          </a:xfrm>
        </p:grpSpPr>
        <p:sp>
          <p:nvSpPr>
            <p:cNvPr id="14" name="Speech Bubble: Rectangle with Corners Rounded 13"/>
            <p:cNvSpPr/>
            <p:nvPr/>
          </p:nvSpPr>
          <p:spPr>
            <a:xfrm>
              <a:off x="2088777" y="1093695"/>
              <a:ext cx="4688542" cy="1909482"/>
            </a:xfrm>
            <a:prstGeom prst="wedgeRoundRectCallout">
              <a:avLst>
                <a:gd name="adj1" fmla="val -44780"/>
                <a:gd name="adj2" fmla="val 65698"/>
                <a:gd name="adj3" fmla="val 16667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04963" y="1384114"/>
              <a:ext cx="404823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ơn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ngọc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cứu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Bánh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mì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028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t="53920"/>
          <a:stretch/>
        </p:blipFill>
        <p:spPr>
          <a:xfrm>
            <a:off x="0" y="2669360"/>
            <a:ext cx="9144000" cy="247414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24" b="51062" l="14185" r="47394"/>
                    </a14:imgEffect>
                  </a14:imgLayer>
                </a14:imgProps>
              </a:ext>
            </a:extLst>
          </a:blip>
          <a:srcRect l="14213" t="3784" r="52149" b="49632"/>
          <a:stretch/>
        </p:blipFill>
        <p:spPr>
          <a:xfrm>
            <a:off x="690551" y="-145953"/>
            <a:ext cx="7762897" cy="528945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5936" y="1944775"/>
            <a:ext cx="39837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5">
                    <a:lumMod val="25000"/>
                  </a:schemeClr>
                </a:solidFill>
                <a:latin typeface="UTM Cookies" panose="02040603050506020204" pitchFamily="18" charset="0"/>
              </a:rPr>
              <a:t>CỦNG CỐ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892" b="98229" l="65878" r="100000">
                        <a14:foregroundMark x1="91051" y1="62802" x2="92206" y2="65486"/>
                      </a14:backgroundRemoval>
                    </a14:imgEffect>
                  </a14:imgLayer>
                </a14:imgProps>
              </a:ext>
            </a:extLst>
          </a:blip>
          <a:srcRect l="62125" t="48839"/>
          <a:stretch/>
        </p:blipFill>
        <p:spPr>
          <a:xfrm>
            <a:off x="6322848" y="1559469"/>
            <a:ext cx="2637182" cy="383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76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630" y1="16463" x2="12391" y2="4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108" y="1186956"/>
            <a:ext cx="4763715" cy="3805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811233" y="-847487"/>
            <a:ext cx="10202912" cy="599098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801644" y="232215"/>
            <a:ext cx="4177388" cy="1909482"/>
            <a:chOff x="722431" y="1084840"/>
            <a:chExt cx="4368390" cy="1909482"/>
          </a:xfrm>
        </p:grpSpPr>
        <p:sp>
          <p:nvSpPr>
            <p:cNvPr id="18" name="Speech Bubble: Rectangle with Corners Rounded 17"/>
            <p:cNvSpPr/>
            <p:nvPr/>
          </p:nvSpPr>
          <p:spPr>
            <a:xfrm>
              <a:off x="722431" y="1084840"/>
              <a:ext cx="4368390" cy="1909482"/>
            </a:xfrm>
            <a:prstGeom prst="wedgeRoundRectCallout">
              <a:avLst>
                <a:gd name="adj1" fmla="val 33837"/>
                <a:gd name="adj2" fmla="val 69551"/>
                <a:gd name="adj3" fmla="val 16667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42583" y="1157903"/>
              <a:ext cx="404823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Haha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cuối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cũng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nơi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thêm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nữa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Bánh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mì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40" b="43156" l="24423" r="42552">
                        <a14:foregroundMark x1="29734" y1="10843" x2="30427" y2="16479"/>
                        <a14:foregroundMark x1="39607" y1="9930" x2="34527" y2="21310"/>
                        <a14:foregroundMark x1="39145" y1="21685" x2="40647" y2="23725"/>
                        <a14:foregroundMark x1="28695" y1="23886" x2="31986" y2="22330"/>
                      </a14:backgroundRemoval>
                    </a14:imgEffect>
                  </a14:imgLayer>
                </a14:imgProps>
              </a:ext>
            </a:extLst>
          </a:blip>
          <a:srcRect l="22252" r="55146" b="56849"/>
          <a:stretch/>
        </p:blipFill>
        <p:spPr>
          <a:xfrm flipH="1">
            <a:off x="16783" y="914401"/>
            <a:ext cx="2156238" cy="44279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6389" y="2460381"/>
            <a:ext cx="716632" cy="727003"/>
          </a:xfrm>
          <a:prstGeom prst="rect">
            <a:avLst/>
          </a:prstGeom>
        </p:spPr>
      </p:pic>
      <p:pic>
        <p:nvPicPr>
          <p:cNvPr id="22" name="Nhac-nen-gay-can-kich-tinh-don-dap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66306" y="38027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58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293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630" y1="16463" x2="12391" y2="4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032" y="1244808"/>
            <a:ext cx="4763715" cy="3805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089" y="-844941"/>
            <a:ext cx="10202912" cy="599098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801644" y="232215"/>
            <a:ext cx="4177388" cy="1218213"/>
            <a:chOff x="722431" y="1084840"/>
            <a:chExt cx="4368390" cy="1218213"/>
          </a:xfrm>
        </p:grpSpPr>
        <p:sp>
          <p:nvSpPr>
            <p:cNvPr id="18" name="Speech Bubble: Rectangle with Corners Rounded 17"/>
            <p:cNvSpPr/>
            <p:nvPr/>
          </p:nvSpPr>
          <p:spPr>
            <a:xfrm>
              <a:off x="722431" y="1084840"/>
              <a:ext cx="4368390" cy="1218213"/>
            </a:xfrm>
            <a:prstGeom prst="wedgeRoundRectCallout">
              <a:avLst>
                <a:gd name="adj1" fmla="val 56733"/>
                <a:gd name="adj2" fmla="val 77316"/>
                <a:gd name="adj3" fmla="val 16667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42583" y="1157903"/>
              <a:ext cx="40482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  <a:buFontTx/>
                <a:buChar char="-"/>
              </a:pP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biểu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quạt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040" b="43156" l="24423" r="42552">
                        <a14:foregroundMark x1="29734" y1="10843" x2="30427" y2="16479"/>
                        <a14:foregroundMark x1="39607" y1="9930" x2="34527" y2="21310"/>
                        <a14:foregroundMark x1="39145" y1="21685" x2="40647" y2="23725"/>
                        <a14:foregroundMark x1="28695" y1="23886" x2="31986" y2="22330"/>
                      </a14:backgroundRemoval>
                    </a14:imgEffect>
                  </a14:imgLayer>
                </a14:imgProps>
              </a:ext>
            </a:extLst>
          </a:blip>
          <a:srcRect l="22252" r="55146" b="56849"/>
          <a:stretch/>
        </p:blipFill>
        <p:spPr>
          <a:xfrm flipH="1">
            <a:off x="16783" y="914401"/>
            <a:ext cx="2156238" cy="44279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6389" y="2460381"/>
            <a:ext cx="716632" cy="727003"/>
          </a:xfrm>
          <a:prstGeom prst="rect">
            <a:avLst/>
          </a:prstGeom>
        </p:spPr>
      </p:pic>
      <p:sp>
        <p:nvSpPr>
          <p:cNvPr id="2" name="Speech Bubble: Rectangle with Corners Rounded 1"/>
          <p:cNvSpPr/>
          <p:nvPr/>
        </p:nvSpPr>
        <p:spPr>
          <a:xfrm>
            <a:off x="2151553" y="1612404"/>
            <a:ext cx="3783724" cy="1303283"/>
          </a:xfrm>
          <a:prstGeom prst="wedgeRoundRectCallout">
            <a:avLst>
              <a:gd name="adj1" fmla="val -51666"/>
              <a:gd name="adj2" fmla="val 705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Biểu diễn tỉ số phần trăm của các giá trị đại lượng so với tổng thể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881415" y="131965"/>
            <a:ext cx="4177388" cy="1384995"/>
            <a:chOff x="722431" y="930247"/>
            <a:chExt cx="4368390" cy="1384995"/>
          </a:xfrm>
        </p:grpSpPr>
        <p:sp>
          <p:nvSpPr>
            <p:cNvPr id="11" name="Speech Bubble: Rectangle with Corners Rounded 10"/>
            <p:cNvSpPr/>
            <p:nvPr/>
          </p:nvSpPr>
          <p:spPr>
            <a:xfrm>
              <a:off x="722431" y="1084840"/>
              <a:ext cx="4368390" cy="1218213"/>
            </a:xfrm>
            <a:prstGeom prst="wedgeRoundRectCallout">
              <a:avLst>
                <a:gd name="adj1" fmla="val 56733"/>
                <a:gd name="adj2" fmla="val 77316"/>
                <a:gd name="adj3" fmla="val 16667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60337" y="930247"/>
              <a:ext cx="423048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ơn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nhé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860137" y="101378"/>
            <a:ext cx="4195489" cy="1407746"/>
            <a:chOff x="722431" y="895307"/>
            <a:chExt cx="4387319" cy="1407746"/>
          </a:xfrm>
        </p:grpSpPr>
        <p:sp>
          <p:nvSpPr>
            <p:cNvPr id="14" name="Speech Bubble: Rectangle with Corners Rounded 13"/>
            <p:cNvSpPr/>
            <p:nvPr/>
          </p:nvSpPr>
          <p:spPr>
            <a:xfrm>
              <a:off x="722431" y="1084840"/>
              <a:ext cx="4368390" cy="1218213"/>
            </a:xfrm>
            <a:prstGeom prst="wedgeRoundRectCallout">
              <a:avLst>
                <a:gd name="adj1" fmla="val 56733"/>
                <a:gd name="adj2" fmla="val 77316"/>
                <a:gd name="adj3" fmla="val 16667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79267" y="895307"/>
              <a:ext cx="423048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Ngọc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tặng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ngươi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Bánh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Mì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ngươi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luôn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nè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</a:p>
          </p:txBody>
        </p:sp>
      </p:grpSp>
      <p:pic>
        <p:nvPicPr>
          <p:cNvPr id="23" name="Nhac-nen-gay-can-kich-tinh-don-dap-www_nhacchuongvui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57331.87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62361" y="44627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2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293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" grpId="0" animBg="1"/>
      <p:bldP spid="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t="53920"/>
          <a:stretch/>
        </p:blipFill>
        <p:spPr>
          <a:xfrm>
            <a:off x="0" y="2669360"/>
            <a:ext cx="9144000" cy="24741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892" b="98229" l="65878" r="100000">
                        <a14:foregroundMark x1="91051" y1="62802" x2="92206" y2="65486"/>
                      </a14:backgroundRemoval>
                    </a14:imgEffect>
                  </a14:imgLayer>
                </a14:imgProps>
              </a:ext>
            </a:extLst>
          </a:blip>
          <a:srcRect l="62125" t="48839"/>
          <a:stretch/>
        </p:blipFill>
        <p:spPr>
          <a:xfrm>
            <a:off x="3400972" y="1517428"/>
            <a:ext cx="2637182" cy="3831714"/>
          </a:xfrm>
          <a:prstGeom prst="rect">
            <a:avLst/>
          </a:prstGeom>
        </p:spPr>
      </p:pic>
      <p:sp>
        <p:nvSpPr>
          <p:cNvPr id="6" name="Speech Bubble: Rectangle with Corners Rounded 5"/>
          <p:cNvSpPr/>
          <p:nvPr/>
        </p:nvSpPr>
        <p:spPr>
          <a:xfrm>
            <a:off x="788276" y="790111"/>
            <a:ext cx="3783724" cy="1303283"/>
          </a:xfrm>
          <a:prstGeom prst="wedgeRoundRectCallout">
            <a:avLst>
              <a:gd name="adj1" fmla="val 33612"/>
              <a:gd name="adj2" fmla="val 1076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Cảm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ơn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các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bạn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đã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giúp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mình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tìm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được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Bánh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Mì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nhé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!</a:t>
            </a:r>
          </a:p>
        </p:txBody>
      </p:sp>
      <p:pic>
        <p:nvPicPr>
          <p:cNvPr id="2" name="Nhac-nen-PowerPoint-vui-nh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63487" y="43338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9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9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4945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24" b="51062" l="14185" r="47394"/>
                    </a14:imgEffect>
                  </a14:imgLayer>
                </a14:imgProps>
              </a:ext>
            </a:extLst>
          </a:blip>
          <a:srcRect l="14213" t="3784" r="52149" b="49632"/>
          <a:stretch/>
        </p:blipFill>
        <p:spPr>
          <a:xfrm>
            <a:off x="690551" y="-145953"/>
            <a:ext cx="7762897" cy="52894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7296" b="68052"/>
          <a:stretch/>
        </p:blipFill>
        <p:spPr>
          <a:xfrm>
            <a:off x="2543502" y="584483"/>
            <a:ext cx="4120057" cy="110098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/>
          <a:srcRect t="53920"/>
          <a:stretch/>
        </p:blipFill>
        <p:spPr>
          <a:xfrm>
            <a:off x="0" y="2669360"/>
            <a:ext cx="9144000" cy="24741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025821" y="517978"/>
            <a:ext cx="33329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FFFF"/>
                </a:solidFill>
                <a:latin typeface="UTM Cookies" panose="02040603050506020204" pitchFamily="18" charset="0"/>
              </a:rPr>
              <a:t>Dặn</a:t>
            </a:r>
            <a:r>
              <a:rPr lang="en-US" sz="6600" dirty="0">
                <a:solidFill>
                  <a:srgbClr val="FFFFFF"/>
                </a:solidFill>
                <a:latin typeface="UTM Cookies" panose="02040603050506020204" pitchFamily="18" charset="0"/>
              </a:rPr>
              <a:t> </a:t>
            </a:r>
            <a:r>
              <a:rPr lang="en-US" sz="6600" dirty="0" err="1">
                <a:solidFill>
                  <a:srgbClr val="FFFFFF"/>
                </a:solidFill>
                <a:latin typeface="UTM Cookies" panose="02040603050506020204" pitchFamily="18" charset="0"/>
              </a:rPr>
              <a:t>dò</a:t>
            </a:r>
            <a:r>
              <a:rPr lang="en-US" sz="6600" dirty="0">
                <a:solidFill>
                  <a:srgbClr val="FFFFFF"/>
                </a:solidFill>
                <a:latin typeface="UTM Cookies" panose="02040603050506020204" pitchFamily="18" charset="0"/>
              </a:rPr>
              <a:t>: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892" b="98229" l="65878" r="100000">
                        <a14:foregroundMark x1="91051" y1="62802" x2="92206" y2="65486"/>
                      </a14:backgroundRemoval>
                    </a14:imgEffect>
                  </a14:imgLayer>
                </a14:imgProps>
              </a:ext>
            </a:extLst>
          </a:blip>
          <a:srcRect l="62125" t="48839"/>
          <a:stretch/>
        </p:blipFill>
        <p:spPr>
          <a:xfrm>
            <a:off x="6322848" y="1559469"/>
            <a:ext cx="2637182" cy="38317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77337" y="2043367"/>
            <a:ext cx="40455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798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t="53920"/>
          <a:stretch/>
        </p:blipFill>
        <p:spPr>
          <a:xfrm>
            <a:off x="0" y="2669360"/>
            <a:ext cx="9144000" cy="24741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892" b="98229" l="65878" r="100000">
                        <a14:foregroundMark x1="91051" y1="62802" x2="92206" y2="65486"/>
                      </a14:backgroundRemoval>
                    </a14:imgEffect>
                  </a14:imgLayer>
                </a14:imgProps>
              </a:ext>
            </a:extLst>
          </a:blip>
          <a:srcRect l="62125" t="48839"/>
          <a:stretch/>
        </p:blipFill>
        <p:spPr>
          <a:xfrm>
            <a:off x="1393496" y="2429588"/>
            <a:ext cx="2032876" cy="29536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343" y="545702"/>
            <a:ext cx="63485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accent5">
                    <a:lumMod val="25000"/>
                  </a:schemeClr>
                </a:solidFill>
                <a:latin typeface="UTM Cookies" panose="02040603050506020204" pitchFamily="18" charset="0"/>
              </a:rPr>
              <a:t>CHÚC CÁC BẠN HỌC TỐT</a:t>
            </a:r>
          </a:p>
        </p:txBody>
      </p:sp>
    </p:spTree>
    <p:extLst>
      <p:ext uri="{BB962C8B-B14F-4D97-AF65-F5344CB8AC3E}">
        <p14:creationId xmlns:p14="http://schemas.microsoft.com/office/powerpoint/2010/main" val="3747761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9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16089" y="-844941"/>
            <a:ext cx="10202912" cy="5990987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621454" y="-5837"/>
            <a:ext cx="3115236" cy="1754210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6672526" y="-36317"/>
            <a:ext cx="3115236" cy="1754210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 rotWithShape="1">
          <a:blip r:embed="rId8"/>
          <a:srcRect l="27290" t="31210" b="32935"/>
          <a:stretch/>
        </p:blipFill>
        <p:spPr>
          <a:xfrm>
            <a:off x="3803799" y="181010"/>
            <a:ext cx="4540833" cy="1380516"/>
          </a:xfrm>
          <a:prstGeom prst="rect">
            <a:avLst/>
          </a:prstGeom>
        </p:spPr>
      </p:pic>
      <p:grpSp>
        <p:nvGrpSpPr>
          <p:cNvPr id="7" name="Google Shape;614;p26"/>
          <p:cNvGrpSpPr/>
          <p:nvPr/>
        </p:nvGrpSpPr>
        <p:grpSpPr>
          <a:xfrm>
            <a:off x="-2272" y="1938158"/>
            <a:ext cx="1560813" cy="3205341"/>
            <a:chOff x="0" y="539500"/>
            <a:chExt cx="2167400" cy="4451050"/>
          </a:xfrm>
        </p:grpSpPr>
        <p:grpSp>
          <p:nvGrpSpPr>
            <p:cNvPr id="8" name="Google Shape;615;p26"/>
            <p:cNvGrpSpPr/>
            <p:nvPr/>
          </p:nvGrpSpPr>
          <p:grpSpPr>
            <a:xfrm>
              <a:off x="4" y="2803267"/>
              <a:ext cx="1766396" cy="973004"/>
              <a:chOff x="80379" y="2974904"/>
              <a:chExt cx="1766396" cy="973004"/>
            </a:xfrm>
          </p:grpSpPr>
          <p:sp>
            <p:nvSpPr>
              <p:cNvPr id="86" name="Google Shape;616;p26"/>
              <p:cNvSpPr/>
              <p:nvPr/>
            </p:nvSpPr>
            <p:spPr>
              <a:xfrm flipH="1">
                <a:off x="80385" y="2974904"/>
                <a:ext cx="1766390" cy="973004"/>
              </a:xfrm>
              <a:custGeom>
                <a:avLst/>
                <a:gdLst/>
                <a:ahLst/>
                <a:cxnLst/>
                <a:rect l="l" t="t" r="r" b="b"/>
                <a:pathLst>
                  <a:path w="51472" h="28353" extrusionOk="0">
                    <a:moveTo>
                      <a:pt x="15357" y="1"/>
                    </a:moveTo>
                    <a:cubicBezTo>
                      <a:pt x="9974" y="1"/>
                      <a:pt x="4681" y="665"/>
                      <a:pt x="1" y="2034"/>
                    </a:cubicBezTo>
                    <a:cubicBezTo>
                      <a:pt x="8058" y="10662"/>
                      <a:pt x="11938" y="20385"/>
                      <a:pt x="24173" y="24836"/>
                    </a:cubicBezTo>
                    <a:cubicBezTo>
                      <a:pt x="29410" y="26673"/>
                      <a:pt x="35752" y="28352"/>
                      <a:pt x="42537" y="28352"/>
                    </a:cubicBezTo>
                    <a:cubicBezTo>
                      <a:pt x="45451" y="28352"/>
                      <a:pt x="48447" y="28042"/>
                      <a:pt x="51472" y="27302"/>
                    </a:cubicBezTo>
                    <a:lnTo>
                      <a:pt x="51472" y="14268"/>
                    </a:lnTo>
                    <a:cubicBezTo>
                      <a:pt x="47797" y="10023"/>
                      <a:pt x="43734" y="6508"/>
                      <a:pt x="37526" y="3974"/>
                    </a:cubicBezTo>
                    <a:cubicBezTo>
                      <a:pt x="30977" y="1366"/>
                      <a:pt x="23074" y="1"/>
                      <a:pt x="15357" y="1"/>
                    </a:cubicBezTo>
                    <a:close/>
                  </a:path>
                </a:pathLst>
              </a:custGeom>
              <a:solidFill>
                <a:srgbClr val="0B44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617;p26"/>
              <p:cNvSpPr/>
              <p:nvPr/>
            </p:nvSpPr>
            <p:spPr>
              <a:xfrm flipH="1">
                <a:off x="80379" y="3137607"/>
                <a:ext cx="1516319" cy="632472"/>
              </a:xfrm>
              <a:custGeom>
                <a:avLst/>
                <a:gdLst/>
                <a:ahLst/>
                <a:cxnLst/>
                <a:rect l="l" t="t" r="r" b="b"/>
                <a:pathLst>
                  <a:path w="44185" h="18430" extrusionOk="0">
                    <a:moveTo>
                      <a:pt x="508" y="1"/>
                    </a:moveTo>
                    <a:cubicBezTo>
                      <a:pt x="134" y="1"/>
                      <a:pt x="0" y="587"/>
                      <a:pt x="406" y="694"/>
                    </a:cubicBezTo>
                    <a:cubicBezTo>
                      <a:pt x="9308" y="2817"/>
                      <a:pt x="17274" y="7587"/>
                      <a:pt x="25377" y="11650"/>
                    </a:cubicBezTo>
                    <a:cubicBezTo>
                      <a:pt x="31311" y="14640"/>
                      <a:pt x="37588" y="17448"/>
                      <a:pt x="44185" y="18429"/>
                    </a:cubicBezTo>
                    <a:lnTo>
                      <a:pt x="44185" y="17722"/>
                    </a:lnTo>
                    <a:cubicBezTo>
                      <a:pt x="37429" y="16694"/>
                      <a:pt x="31015" y="13727"/>
                      <a:pt x="24943" y="10669"/>
                    </a:cubicBezTo>
                    <a:cubicBezTo>
                      <a:pt x="17046" y="6674"/>
                      <a:pt x="9262" y="2086"/>
                      <a:pt x="589" y="9"/>
                    </a:cubicBezTo>
                    <a:cubicBezTo>
                      <a:pt x="561" y="3"/>
                      <a:pt x="534" y="1"/>
                      <a:pt x="50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618;p26"/>
              <p:cNvSpPr/>
              <p:nvPr/>
            </p:nvSpPr>
            <p:spPr>
              <a:xfrm flipH="1">
                <a:off x="1102584" y="3328245"/>
                <a:ext cx="21174" cy="1805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526" extrusionOk="0">
                    <a:moveTo>
                      <a:pt x="617" y="1"/>
                    </a:moveTo>
                    <a:lnTo>
                      <a:pt x="617" y="1"/>
                    </a:lnTo>
                    <a:cubicBezTo>
                      <a:pt x="411" y="24"/>
                      <a:pt x="206" y="24"/>
                      <a:pt x="1" y="24"/>
                    </a:cubicBezTo>
                    <a:cubicBezTo>
                      <a:pt x="115" y="206"/>
                      <a:pt x="206" y="366"/>
                      <a:pt x="297" y="526"/>
                    </a:cubicBezTo>
                    <a:cubicBezTo>
                      <a:pt x="411" y="366"/>
                      <a:pt x="503" y="183"/>
                      <a:pt x="617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619;p26"/>
              <p:cNvSpPr/>
              <p:nvPr/>
            </p:nvSpPr>
            <p:spPr>
              <a:xfrm flipH="1">
                <a:off x="1088487" y="3081359"/>
                <a:ext cx="372894" cy="291527"/>
              </a:xfrm>
              <a:custGeom>
                <a:avLst/>
                <a:gdLst/>
                <a:ahLst/>
                <a:cxnLst/>
                <a:rect l="l" t="t" r="r" b="b"/>
                <a:pathLst>
                  <a:path w="10866" h="8495" extrusionOk="0">
                    <a:moveTo>
                      <a:pt x="5735" y="0"/>
                    </a:moveTo>
                    <a:cubicBezTo>
                      <a:pt x="5479" y="0"/>
                      <a:pt x="5232" y="248"/>
                      <a:pt x="5410" y="507"/>
                    </a:cubicBezTo>
                    <a:cubicBezTo>
                      <a:pt x="7031" y="2653"/>
                      <a:pt x="8515" y="4889"/>
                      <a:pt x="9839" y="7218"/>
                    </a:cubicBezTo>
                    <a:cubicBezTo>
                      <a:pt x="10044" y="7218"/>
                      <a:pt x="10249" y="7218"/>
                      <a:pt x="10455" y="7195"/>
                    </a:cubicBezTo>
                    <a:lnTo>
                      <a:pt x="10455" y="7195"/>
                    </a:lnTo>
                    <a:cubicBezTo>
                      <a:pt x="10341" y="7377"/>
                      <a:pt x="10249" y="7560"/>
                      <a:pt x="10135" y="7720"/>
                    </a:cubicBezTo>
                    <a:cubicBezTo>
                      <a:pt x="10044" y="7560"/>
                      <a:pt x="9953" y="7400"/>
                      <a:pt x="9839" y="7218"/>
                    </a:cubicBezTo>
                    <a:cubicBezTo>
                      <a:pt x="7139" y="7316"/>
                      <a:pt x="4440" y="7806"/>
                      <a:pt x="1726" y="7806"/>
                    </a:cubicBezTo>
                    <a:cubicBezTo>
                      <a:pt x="1296" y="7806"/>
                      <a:pt x="865" y="7793"/>
                      <a:pt x="435" y="7765"/>
                    </a:cubicBezTo>
                    <a:cubicBezTo>
                      <a:pt x="427" y="7765"/>
                      <a:pt x="420" y="7765"/>
                      <a:pt x="414" y="7765"/>
                    </a:cubicBezTo>
                    <a:cubicBezTo>
                      <a:pt x="1" y="7765"/>
                      <a:pt x="8" y="8428"/>
                      <a:pt x="435" y="8450"/>
                    </a:cubicBezTo>
                    <a:cubicBezTo>
                      <a:pt x="886" y="8481"/>
                      <a:pt x="1337" y="8494"/>
                      <a:pt x="1787" y="8494"/>
                    </a:cubicBezTo>
                    <a:cubicBezTo>
                      <a:pt x="4681" y="8494"/>
                      <a:pt x="7551" y="7942"/>
                      <a:pt x="10455" y="7902"/>
                    </a:cubicBezTo>
                    <a:cubicBezTo>
                      <a:pt x="10706" y="7902"/>
                      <a:pt x="10866" y="7606"/>
                      <a:pt x="10752" y="7377"/>
                    </a:cubicBezTo>
                    <a:cubicBezTo>
                      <a:pt x="9336" y="4867"/>
                      <a:pt x="7739" y="2470"/>
                      <a:pt x="6027" y="142"/>
                    </a:cubicBezTo>
                    <a:cubicBezTo>
                      <a:pt x="5947" y="42"/>
                      <a:pt x="5840" y="0"/>
                      <a:pt x="5735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620;p26"/>
              <p:cNvSpPr/>
              <p:nvPr/>
            </p:nvSpPr>
            <p:spPr>
              <a:xfrm flipH="1">
                <a:off x="859757" y="3166984"/>
                <a:ext cx="432229" cy="365687"/>
              </a:xfrm>
              <a:custGeom>
                <a:avLst/>
                <a:gdLst/>
                <a:ahLst/>
                <a:cxnLst/>
                <a:rect l="l" t="t" r="r" b="b"/>
                <a:pathLst>
                  <a:path w="12595" h="10656" extrusionOk="0">
                    <a:moveTo>
                      <a:pt x="9113" y="1"/>
                    </a:moveTo>
                    <a:cubicBezTo>
                      <a:pt x="8896" y="1"/>
                      <a:pt x="8687" y="171"/>
                      <a:pt x="8783" y="431"/>
                    </a:cubicBezTo>
                    <a:cubicBezTo>
                      <a:pt x="9787" y="3011"/>
                      <a:pt x="10244" y="5773"/>
                      <a:pt x="11636" y="8169"/>
                    </a:cubicBezTo>
                    <a:cubicBezTo>
                      <a:pt x="11796" y="8146"/>
                      <a:pt x="11933" y="8101"/>
                      <a:pt x="12093" y="8055"/>
                    </a:cubicBezTo>
                    <a:lnTo>
                      <a:pt x="12093" y="8055"/>
                    </a:lnTo>
                    <a:cubicBezTo>
                      <a:pt x="12024" y="8238"/>
                      <a:pt x="11956" y="8397"/>
                      <a:pt x="11887" y="8580"/>
                    </a:cubicBezTo>
                    <a:cubicBezTo>
                      <a:pt x="11796" y="8443"/>
                      <a:pt x="11727" y="8306"/>
                      <a:pt x="11636" y="8169"/>
                    </a:cubicBezTo>
                    <a:cubicBezTo>
                      <a:pt x="8846" y="8912"/>
                      <a:pt x="5826" y="9957"/>
                      <a:pt x="2873" y="9957"/>
                    </a:cubicBezTo>
                    <a:cubicBezTo>
                      <a:pt x="2105" y="9957"/>
                      <a:pt x="1342" y="9886"/>
                      <a:pt x="589" y="9721"/>
                    </a:cubicBezTo>
                    <a:cubicBezTo>
                      <a:pt x="561" y="9715"/>
                      <a:pt x="534" y="9713"/>
                      <a:pt x="508" y="9713"/>
                    </a:cubicBezTo>
                    <a:cubicBezTo>
                      <a:pt x="134" y="9713"/>
                      <a:pt x="0" y="10299"/>
                      <a:pt x="406" y="10406"/>
                    </a:cubicBezTo>
                    <a:cubicBezTo>
                      <a:pt x="1203" y="10581"/>
                      <a:pt x="2008" y="10656"/>
                      <a:pt x="2816" y="10656"/>
                    </a:cubicBezTo>
                    <a:cubicBezTo>
                      <a:pt x="6015" y="10656"/>
                      <a:pt x="9269" y="9487"/>
                      <a:pt x="12275" y="8740"/>
                    </a:cubicBezTo>
                    <a:cubicBezTo>
                      <a:pt x="12481" y="8671"/>
                      <a:pt x="12595" y="8397"/>
                      <a:pt x="12481" y="8215"/>
                    </a:cubicBezTo>
                    <a:cubicBezTo>
                      <a:pt x="10928" y="5773"/>
                      <a:pt x="10495" y="2919"/>
                      <a:pt x="9468" y="249"/>
                    </a:cubicBezTo>
                    <a:cubicBezTo>
                      <a:pt x="9404" y="76"/>
                      <a:pt x="9257" y="1"/>
                      <a:pt x="9113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621;p26"/>
              <p:cNvSpPr/>
              <p:nvPr/>
            </p:nvSpPr>
            <p:spPr>
              <a:xfrm flipH="1">
                <a:off x="515100" y="3252161"/>
                <a:ext cx="471660" cy="453060"/>
              </a:xfrm>
              <a:custGeom>
                <a:avLst/>
                <a:gdLst/>
                <a:ahLst/>
                <a:cxnLst/>
                <a:rect l="l" t="t" r="r" b="b"/>
                <a:pathLst>
                  <a:path w="13744" h="13202" extrusionOk="0">
                    <a:moveTo>
                      <a:pt x="7486" y="1"/>
                    </a:moveTo>
                    <a:cubicBezTo>
                      <a:pt x="7259" y="1"/>
                      <a:pt x="7023" y="249"/>
                      <a:pt x="7147" y="529"/>
                    </a:cubicBezTo>
                    <a:cubicBezTo>
                      <a:pt x="8768" y="3930"/>
                      <a:pt x="10799" y="7102"/>
                      <a:pt x="12717" y="10344"/>
                    </a:cubicBezTo>
                    <a:cubicBezTo>
                      <a:pt x="12899" y="10321"/>
                      <a:pt x="13105" y="10298"/>
                      <a:pt x="13287" y="10298"/>
                    </a:cubicBezTo>
                    <a:cubicBezTo>
                      <a:pt x="13196" y="10458"/>
                      <a:pt x="13105" y="10640"/>
                      <a:pt x="12991" y="10823"/>
                    </a:cubicBezTo>
                    <a:cubicBezTo>
                      <a:pt x="12899" y="10663"/>
                      <a:pt x="12808" y="10503"/>
                      <a:pt x="12717" y="10344"/>
                    </a:cubicBezTo>
                    <a:cubicBezTo>
                      <a:pt x="8562" y="10732"/>
                      <a:pt x="4545" y="11941"/>
                      <a:pt x="414" y="12535"/>
                    </a:cubicBezTo>
                    <a:cubicBezTo>
                      <a:pt x="1" y="12578"/>
                      <a:pt x="147" y="13201"/>
                      <a:pt x="536" y="13201"/>
                    </a:cubicBezTo>
                    <a:cubicBezTo>
                      <a:pt x="556" y="13201"/>
                      <a:pt x="576" y="13200"/>
                      <a:pt x="596" y="13197"/>
                    </a:cubicBezTo>
                    <a:cubicBezTo>
                      <a:pt x="4865" y="12603"/>
                      <a:pt x="8996" y="11302"/>
                      <a:pt x="13287" y="10983"/>
                    </a:cubicBezTo>
                    <a:cubicBezTo>
                      <a:pt x="13561" y="10960"/>
                      <a:pt x="13744" y="10709"/>
                      <a:pt x="13584" y="10458"/>
                    </a:cubicBezTo>
                    <a:cubicBezTo>
                      <a:pt x="11598" y="7057"/>
                      <a:pt x="9430" y="3747"/>
                      <a:pt x="7764" y="186"/>
                    </a:cubicBezTo>
                    <a:cubicBezTo>
                      <a:pt x="7698" y="55"/>
                      <a:pt x="7593" y="1"/>
                      <a:pt x="7486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622;p26"/>
              <p:cNvSpPr/>
              <p:nvPr/>
            </p:nvSpPr>
            <p:spPr>
              <a:xfrm flipH="1">
                <a:off x="218991" y="3719919"/>
                <a:ext cx="18840" cy="2038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94" extrusionOk="0">
                    <a:moveTo>
                      <a:pt x="549" y="0"/>
                    </a:moveTo>
                    <a:lnTo>
                      <a:pt x="549" y="0"/>
                    </a:lnTo>
                    <a:cubicBezTo>
                      <a:pt x="366" y="69"/>
                      <a:pt x="184" y="114"/>
                      <a:pt x="1" y="183"/>
                    </a:cubicBezTo>
                    <a:cubicBezTo>
                      <a:pt x="138" y="320"/>
                      <a:pt x="252" y="457"/>
                      <a:pt x="389" y="594"/>
                    </a:cubicBezTo>
                    <a:cubicBezTo>
                      <a:pt x="457" y="388"/>
                      <a:pt x="503" y="206"/>
                      <a:pt x="54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623;p26"/>
              <p:cNvSpPr/>
              <p:nvPr/>
            </p:nvSpPr>
            <p:spPr>
              <a:xfrm flipH="1">
                <a:off x="200984" y="3415310"/>
                <a:ext cx="459031" cy="452991"/>
              </a:xfrm>
              <a:custGeom>
                <a:avLst/>
                <a:gdLst/>
                <a:ahLst/>
                <a:cxnLst/>
                <a:rect l="l" t="t" r="r" b="b"/>
                <a:pathLst>
                  <a:path w="13376" h="13200" extrusionOk="0">
                    <a:moveTo>
                      <a:pt x="7388" y="1"/>
                    </a:moveTo>
                    <a:cubicBezTo>
                      <a:pt x="7137" y="1"/>
                      <a:pt x="6901" y="245"/>
                      <a:pt x="7076" y="499"/>
                    </a:cubicBezTo>
                    <a:cubicBezTo>
                      <a:pt x="9153" y="3170"/>
                      <a:pt x="9975" y="6594"/>
                      <a:pt x="12303" y="9059"/>
                    </a:cubicBezTo>
                    <a:cubicBezTo>
                      <a:pt x="12486" y="8990"/>
                      <a:pt x="12668" y="8945"/>
                      <a:pt x="12851" y="8876"/>
                    </a:cubicBezTo>
                    <a:lnTo>
                      <a:pt x="12851" y="8876"/>
                    </a:lnTo>
                    <a:cubicBezTo>
                      <a:pt x="12805" y="9082"/>
                      <a:pt x="12759" y="9264"/>
                      <a:pt x="12691" y="9470"/>
                    </a:cubicBezTo>
                    <a:cubicBezTo>
                      <a:pt x="12554" y="9333"/>
                      <a:pt x="12440" y="9196"/>
                      <a:pt x="12303" y="9059"/>
                    </a:cubicBezTo>
                    <a:cubicBezTo>
                      <a:pt x="8546" y="10289"/>
                      <a:pt x="4936" y="12493"/>
                      <a:pt x="905" y="12493"/>
                    </a:cubicBezTo>
                    <a:cubicBezTo>
                      <a:pt x="749" y="12493"/>
                      <a:pt x="592" y="12490"/>
                      <a:pt x="434" y="12483"/>
                    </a:cubicBezTo>
                    <a:cubicBezTo>
                      <a:pt x="427" y="12482"/>
                      <a:pt x="420" y="12482"/>
                      <a:pt x="413" y="12482"/>
                    </a:cubicBezTo>
                    <a:cubicBezTo>
                      <a:pt x="0" y="12482"/>
                      <a:pt x="7" y="13168"/>
                      <a:pt x="434" y="13190"/>
                    </a:cubicBezTo>
                    <a:cubicBezTo>
                      <a:pt x="586" y="13197"/>
                      <a:pt x="738" y="13200"/>
                      <a:pt x="889" y="13200"/>
                    </a:cubicBezTo>
                    <a:cubicBezTo>
                      <a:pt x="5197" y="13200"/>
                      <a:pt x="8998" y="10752"/>
                      <a:pt x="13033" y="9561"/>
                    </a:cubicBezTo>
                    <a:cubicBezTo>
                      <a:pt x="13284" y="9493"/>
                      <a:pt x="13376" y="9150"/>
                      <a:pt x="13193" y="8968"/>
                    </a:cubicBezTo>
                    <a:cubicBezTo>
                      <a:pt x="10591" y="6525"/>
                      <a:pt x="9815" y="2919"/>
                      <a:pt x="7692" y="157"/>
                    </a:cubicBezTo>
                    <a:cubicBezTo>
                      <a:pt x="7609" y="47"/>
                      <a:pt x="7497" y="1"/>
                      <a:pt x="73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624;p26"/>
            <p:cNvGrpSpPr/>
            <p:nvPr/>
          </p:nvGrpSpPr>
          <p:grpSpPr>
            <a:xfrm>
              <a:off x="10" y="958504"/>
              <a:ext cx="784602" cy="2259876"/>
              <a:chOff x="8208885" y="1995091"/>
              <a:chExt cx="784602" cy="2259876"/>
            </a:xfrm>
          </p:grpSpPr>
          <p:sp>
            <p:nvSpPr>
              <p:cNvPr id="80" name="Google Shape;625;p26"/>
              <p:cNvSpPr/>
              <p:nvPr/>
            </p:nvSpPr>
            <p:spPr>
              <a:xfrm flipH="1">
                <a:off x="8210156" y="1995091"/>
                <a:ext cx="783331" cy="2259876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65852" extrusionOk="0">
                    <a:moveTo>
                      <a:pt x="1119" y="1"/>
                    </a:moveTo>
                    <a:lnTo>
                      <a:pt x="1073" y="183"/>
                    </a:lnTo>
                    <a:cubicBezTo>
                      <a:pt x="1" y="959"/>
                      <a:pt x="160" y="28030"/>
                      <a:pt x="320" y="33713"/>
                    </a:cubicBezTo>
                    <a:cubicBezTo>
                      <a:pt x="822" y="44624"/>
                      <a:pt x="7807" y="61081"/>
                      <a:pt x="22826" y="65851"/>
                    </a:cubicBezTo>
                    <a:lnTo>
                      <a:pt x="22826" y="16480"/>
                    </a:lnTo>
                    <a:cubicBezTo>
                      <a:pt x="16686" y="9564"/>
                      <a:pt x="9176" y="3333"/>
                      <a:pt x="1119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626;p26"/>
              <p:cNvSpPr/>
              <p:nvPr/>
            </p:nvSpPr>
            <p:spPr>
              <a:xfrm flipH="1">
                <a:off x="8208885" y="2153744"/>
                <a:ext cx="666240" cy="1622634"/>
              </a:xfrm>
              <a:custGeom>
                <a:avLst/>
                <a:gdLst/>
                <a:ahLst/>
                <a:cxnLst/>
                <a:rect l="l" t="t" r="r" b="b"/>
                <a:pathLst>
                  <a:path w="19414" h="47283" extrusionOk="0">
                    <a:moveTo>
                      <a:pt x="478" y="1"/>
                    </a:moveTo>
                    <a:cubicBezTo>
                      <a:pt x="256" y="1"/>
                      <a:pt x="0" y="252"/>
                      <a:pt x="126" y="536"/>
                    </a:cubicBezTo>
                    <a:cubicBezTo>
                      <a:pt x="2272" y="5444"/>
                      <a:pt x="5559" y="9735"/>
                      <a:pt x="8024" y="14505"/>
                    </a:cubicBezTo>
                    <a:cubicBezTo>
                      <a:pt x="10763" y="19755"/>
                      <a:pt x="12384" y="25644"/>
                      <a:pt x="14278" y="31259"/>
                    </a:cubicBezTo>
                    <a:cubicBezTo>
                      <a:pt x="16081" y="36577"/>
                      <a:pt x="17839" y="41873"/>
                      <a:pt x="19414" y="47282"/>
                    </a:cubicBezTo>
                    <a:lnTo>
                      <a:pt x="19414" y="44863"/>
                    </a:lnTo>
                    <a:cubicBezTo>
                      <a:pt x="17907" y="39887"/>
                      <a:pt x="16264" y="34979"/>
                      <a:pt x="14598" y="30049"/>
                    </a:cubicBezTo>
                    <a:cubicBezTo>
                      <a:pt x="12817" y="24685"/>
                      <a:pt x="11174" y="19207"/>
                      <a:pt x="8617" y="14140"/>
                    </a:cubicBezTo>
                    <a:cubicBezTo>
                      <a:pt x="6221" y="9369"/>
                      <a:pt x="2888" y="5101"/>
                      <a:pt x="720" y="171"/>
                    </a:cubicBezTo>
                    <a:cubicBezTo>
                      <a:pt x="671" y="51"/>
                      <a:pt x="578" y="1"/>
                      <a:pt x="478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627;p26"/>
              <p:cNvSpPr/>
              <p:nvPr/>
            </p:nvSpPr>
            <p:spPr>
              <a:xfrm flipH="1">
                <a:off x="8614622" y="2303544"/>
                <a:ext cx="297945" cy="245885"/>
              </a:xfrm>
              <a:custGeom>
                <a:avLst/>
                <a:gdLst/>
                <a:ahLst/>
                <a:cxnLst/>
                <a:rect l="l" t="t" r="r" b="b"/>
                <a:pathLst>
                  <a:path w="8682" h="7165" extrusionOk="0">
                    <a:moveTo>
                      <a:pt x="8339" y="0"/>
                    </a:moveTo>
                    <a:cubicBezTo>
                      <a:pt x="8162" y="0"/>
                      <a:pt x="7974" y="108"/>
                      <a:pt x="7951" y="325"/>
                    </a:cubicBezTo>
                    <a:cubicBezTo>
                      <a:pt x="7791" y="2334"/>
                      <a:pt x="7494" y="4320"/>
                      <a:pt x="7449" y="6328"/>
                    </a:cubicBezTo>
                    <a:cubicBezTo>
                      <a:pt x="7586" y="6374"/>
                      <a:pt x="7723" y="6442"/>
                      <a:pt x="7882" y="6488"/>
                    </a:cubicBezTo>
                    <a:cubicBezTo>
                      <a:pt x="7723" y="6602"/>
                      <a:pt x="7586" y="6694"/>
                      <a:pt x="7426" y="6808"/>
                    </a:cubicBezTo>
                    <a:cubicBezTo>
                      <a:pt x="7426" y="6648"/>
                      <a:pt x="7449" y="6488"/>
                      <a:pt x="7449" y="6328"/>
                    </a:cubicBezTo>
                    <a:cubicBezTo>
                      <a:pt x="5052" y="5484"/>
                      <a:pt x="2747" y="4434"/>
                      <a:pt x="647" y="3041"/>
                    </a:cubicBezTo>
                    <a:cubicBezTo>
                      <a:pt x="585" y="2999"/>
                      <a:pt x="524" y="2981"/>
                      <a:pt x="467" y="2981"/>
                    </a:cubicBezTo>
                    <a:cubicBezTo>
                      <a:pt x="186" y="2981"/>
                      <a:pt x="1" y="3426"/>
                      <a:pt x="304" y="3635"/>
                    </a:cubicBezTo>
                    <a:cubicBezTo>
                      <a:pt x="2587" y="5141"/>
                      <a:pt x="5098" y="6283"/>
                      <a:pt x="7677" y="7150"/>
                    </a:cubicBezTo>
                    <a:cubicBezTo>
                      <a:pt x="7710" y="7160"/>
                      <a:pt x="7743" y="7165"/>
                      <a:pt x="7776" y="7165"/>
                    </a:cubicBezTo>
                    <a:cubicBezTo>
                      <a:pt x="7967" y="7165"/>
                      <a:pt x="8134" y="7003"/>
                      <a:pt x="8134" y="6808"/>
                    </a:cubicBezTo>
                    <a:cubicBezTo>
                      <a:pt x="8134" y="4639"/>
                      <a:pt x="8476" y="2494"/>
                      <a:pt x="8659" y="325"/>
                    </a:cubicBezTo>
                    <a:cubicBezTo>
                      <a:pt x="8681" y="108"/>
                      <a:pt x="8516" y="0"/>
                      <a:pt x="833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628;p26"/>
              <p:cNvSpPr/>
              <p:nvPr/>
            </p:nvSpPr>
            <p:spPr>
              <a:xfrm flipH="1">
                <a:off x="8642036" y="2520710"/>
                <a:ext cx="15717" cy="16472"/>
              </a:xfrm>
              <a:custGeom>
                <a:avLst/>
                <a:gdLst/>
                <a:ahLst/>
                <a:cxnLst/>
                <a:rect l="l" t="t" r="r" b="b"/>
                <a:pathLst>
                  <a:path w="458" h="480" extrusionOk="0">
                    <a:moveTo>
                      <a:pt x="24" y="0"/>
                    </a:moveTo>
                    <a:cubicBezTo>
                      <a:pt x="24" y="160"/>
                      <a:pt x="1" y="320"/>
                      <a:pt x="1" y="480"/>
                    </a:cubicBezTo>
                    <a:cubicBezTo>
                      <a:pt x="161" y="366"/>
                      <a:pt x="298" y="274"/>
                      <a:pt x="457" y="160"/>
                    </a:cubicBezTo>
                    <a:cubicBezTo>
                      <a:pt x="298" y="114"/>
                      <a:pt x="161" y="46"/>
                      <a:pt x="2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629;p26"/>
              <p:cNvSpPr/>
              <p:nvPr/>
            </p:nvSpPr>
            <p:spPr>
              <a:xfrm flipH="1">
                <a:off x="8452643" y="2530216"/>
                <a:ext cx="456800" cy="273064"/>
              </a:xfrm>
              <a:custGeom>
                <a:avLst/>
                <a:gdLst/>
                <a:ahLst/>
                <a:cxnLst/>
                <a:rect l="l" t="t" r="r" b="b"/>
                <a:pathLst>
                  <a:path w="13311" h="7957" extrusionOk="0">
                    <a:moveTo>
                      <a:pt x="12884" y="0"/>
                    </a:moveTo>
                    <a:cubicBezTo>
                      <a:pt x="12749" y="0"/>
                      <a:pt x="12621" y="75"/>
                      <a:pt x="12585" y="248"/>
                    </a:cubicBezTo>
                    <a:cubicBezTo>
                      <a:pt x="12197" y="2554"/>
                      <a:pt x="11809" y="4859"/>
                      <a:pt x="11261" y="7142"/>
                    </a:cubicBezTo>
                    <a:cubicBezTo>
                      <a:pt x="11421" y="7210"/>
                      <a:pt x="11558" y="7256"/>
                      <a:pt x="11695" y="7324"/>
                    </a:cubicBezTo>
                    <a:cubicBezTo>
                      <a:pt x="11512" y="7393"/>
                      <a:pt x="11352" y="7461"/>
                      <a:pt x="11192" y="7530"/>
                    </a:cubicBezTo>
                    <a:cubicBezTo>
                      <a:pt x="11215" y="7393"/>
                      <a:pt x="11238" y="7278"/>
                      <a:pt x="11261" y="7142"/>
                    </a:cubicBezTo>
                    <a:cubicBezTo>
                      <a:pt x="7700" y="5635"/>
                      <a:pt x="3980" y="4494"/>
                      <a:pt x="670" y="2462"/>
                    </a:cubicBezTo>
                    <a:cubicBezTo>
                      <a:pt x="609" y="2427"/>
                      <a:pt x="550" y="2411"/>
                      <a:pt x="494" y="2411"/>
                    </a:cubicBezTo>
                    <a:cubicBezTo>
                      <a:pt x="193" y="2411"/>
                      <a:pt x="0" y="2863"/>
                      <a:pt x="328" y="3056"/>
                    </a:cubicBezTo>
                    <a:cubicBezTo>
                      <a:pt x="3751" y="5179"/>
                      <a:pt x="7655" y="6343"/>
                      <a:pt x="11352" y="7918"/>
                    </a:cubicBezTo>
                    <a:cubicBezTo>
                      <a:pt x="11404" y="7944"/>
                      <a:pt x="11462" y="7957"/>
                      <a:pt x="11520" y="7957"/>
                    </a:cubicBezTo>
                    <a:cubicBezTo>
                      <a:pt x="11663" y="7957"/>
                      <a:pt x="11805" y="7875"/>
                      <a:pt x="11854" y="7712"/>
                    </a:cubicBezTo>
                    <a:cubicBezTo>
                      <a:pt x="12425" y="5315"/>
                      <a:pt x="12859" y="2873"/>
                      <a:pt x="13270" y="431"/>
                    </a:cubicBezTo>
                    <a:cubicBezTo>
                      <a:pt x="13311" y="170"/>
                      <a:pt x="13088" y="0"/>
                      <a:pt x="1288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630;p26"/>
              <p:cNvSpPr/>
              <p:nvPr/>
            </p:nvSpPr>
            <p:spPr>
              <a:xfrm flipH="1">
                <a:off x="8282669" y="2707229"/>
                <a:ext cx="642389" cy="385145"/>
              </a:xfrm>
              <a:custGeom>
                <a:avLst/>
                <a:gdLst/>
                <a:ahLst/>
                <a:cxnLst/>
                <a:rect l="l" t="t" r="r" b="b"/>
                <a:pathLst>
                  <a:path w="18719" h="11223" extrusionOk="0">
                    <a:moveTo>
                      <a:pt x="18297" y="1"/>
                    </a:moveTo>
                    <a:cubicBezTo>
                      <a:pt x="18165" y="1"/>
                      <a:pt x="18043" y="76"/>
                      <a:pt x="18016" y="249"/>
                    </a:cubicBezTo>
                    <a:cubicBezTo>
                      <a:pt x="17377" y="3764"/>
                      <a:pt x="16007" y="7074"/>
                      <a:pt x="14843" y="10452"/>
                    </a:cubicBezTo>
                    <a:cubicBezTo>
                      <a:pt x="14957" y="10474"/>
                      <a:pt x="15048" y="10520"/>
                      <a:pt x="15163" y="10543"/>
                    </a:cubicBezTo>
                    <a:cubicBezTo>
                      <a:pt x="15026" y="10611"/>
                      <a:pt x="14866" y="10703"/>
                      <a:pt x="14729" y="10771"/>
                    </a:cubicBezTo>
                    <a:cubicBezTo>
                      <a:pt x="14775" y="10657"/>
                      <a:pt x="14820" y="10566"/>
                      <a:pt x="14843" y="10452"/>
                    </a:cubicBezTo>
                    <a:cubicBezTo>
                      <a:pt x="9913" y="8922"/>
                      <a:pt x="5553" y="5978"/>
                      <a:pt x="577" y="4517"/>
                    </a:cubicBezTo>
                    <a:cubicBezTo>
                      <a:pt x="538" y="4505"/>
                      <a:pt x="501" y="4499"/>
                      <a:pt x="466" y="4499"/>
                    </a:cubicBezTo>
                    <a:cubicBezTo>
                      <a:pt x="116" y="4499"/>
                      <a:pt x="0" y="5075"/>
                      <a:pt x="395" y="5179"/>
                    </a:cubicBezTo>
                    <a:cubicBezTo>
                      <a:pt x="5462" y="6663"/>
                      <a:pt x="9890" y="9721"/>
                      <a:pt x="14980" y="11205"/>
                    </a:cubicBezTo>
                    <a:cubicBezTo>
                      <a:pt x="15013" y="11217"/>
                      <a:pt x="15046" y="11223"/>
                      <a:pt x="15078" y="11223"/>
                    </a:cubicBezTo>
                    <a:cubicBezTo>
                      <a:pt x="15224" y="11223"/>
                      <a:pt x="15353" y="11107"/>
                      <a:pt x="15391" y="10977"/>
                    </a:cubicBezTo>
                    <a:cubicBezTo>
                      <a:pt x="16578" y="7484"/>
                      <a:pt x="18016" y="4083"/>
                      <a:pt x="18678" y="431"/>
                    </a:cubicBezTo>
                    <a:cubicBezTo>
                      <a:pt x="18719" y="171"/>
                      <a:pt x="18496" y="1"/>
                      <a:pt x="1829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" name="Google Shape;631;p26"/>
            <p:cNvGrpSpPr/>
            <p:nvPr/>
          </p:nvGrpSpPr>
          <p:grpSpPr>
            <a:xfrm>
              <a:off x="0" y="539500"/>
              <a:ext cx="2167400" cy="4225525"/>
              <a:chOff x="2832225" y="556225"/>
              <a:chExt cx="2167400" cy="4225525"/>
            </a:xfrm>
          </p:grpSpPr>
          <p:sp>
            <p:nvSpPr>
              <p:cNvPr id="41" name="Google Shape;632;p26"/>
              <p:cNvSpPr/>
              <p:nvPr/>
            </p:nvSpPr>
            <p:spPr>
              <a:xfrm>
                <a:off x="2832225" y="1205325"/>
                <a:ext cx="1577300" cy="3576350"/>
              </a:xfrm>
              <a:custGeom>
                <a:avLst/>
                <a:gdLst/>
                <a:ahLst/>
                <a:cxnLst/>
                <a:rect l="l" t="t" r="r" b="b"/>
                <a:pathLst>
                  <a:path w="63092" h="143054" extrusionOk="0">
                    <a:moveTo>
                      <a:pt x="51068" y="1"/>
                    </a:moveTo>
                    <a:lnTo>
                      <a:pt x="51911" y="2530"/>
                    </a:lnTo>
                    <a:lnTo>
                      <a:pt x="44324" y="13932"/>
                    </a:lnTo>
                    <a:cubicBezTo>
                      <a:pt x="44324" y="13932"/>
                      <a:pt x="43614" y="41485"/>
                      <a:pt x="32833" y="48140"/>
                    </a:cubicBezTo>
                    <a:cubicBezTo>
                      <a:pt x="29670" y="50093"/>
                      <a:pt x="27435" y="50827"/>
                      <a:pt x="25373" y="50827"/>
                    </a:cubicBezTo>
                    <a:cubicBezTo>
                      <a:pt x="20409" y="50827"/>
                      <a:pt x="16454" y="46568"/>
                      <a:pt x="2973" y="44813"/>
                    </a:cubicBezTo>
                    <a:cubicBezTo>
                      <a:pt x="1953" y="44679"/>
                      <a:pt x="977" y="44591"/>
                      <a:pt x="1" y="44502"/>
                    </a:cubicBezTo>
                    <a:lnTo>
                      <a:pt x="1" y="83501"/>
                    </a:lnTo>
                    <a:cubicBezTo>
                      <a:pt x="2650" y="83866"/>
                      <a:pt x="5461" y="84019"/>
                      <a:pt x="8309" y="84019"/>
                    </a:cubicBezTo>
                    <a:cubicBezTo>
                      <a:pt x="22776" y="84019"/>
                      <a:pt x="38201" y="80085"/>
                      <a:pt x="38201" y="80085"/>
                    </a:cubicBezTo>
                    <a:lnTo>
                      <a:pt x="38201" y="80085"/>
                    </a:lnTo>
                    <a:cubicBezTo>
                      <a:pt x="35717" y="84211"/>
                      <a:pt x="38201" y="129822"/>
                      <a:pt x="38201" y="137320"/>
                    </a:cubicBezTo>
                    <a:cubicBezTo>
                      <a:pt x="38201" y="141915"/>
                      <a:pt x="39466" y="143053"/>
                      <a:pt x="41018" y="143053"/>
                    </a:cubicBezTo>
                    <a:cubicBezTo>
                      <a:pt x="41984" y="143053"/>
                      <a:pt x="43061" y="142612"/>
                      <a:pt x="44014" y="142289"/>
                    </a:cubicBezTo>
                    <a:cubicBezTo>
                      <a:pt x="46498" y="141446"/>
                      <a:pt x="44014" y="114071"/>
                      <a:pt x="45655" y="104976"/>
                    </a:cubicBezTo>
                    <a:cubicBezTo>
                      <a:pt x="47341" y="95836"/>
                      <a:pt x="56481" y="70102"/>
                      <a:pt x="59764" y="44413"/>
                    </a:cubicBezTo>
                    <a:cubicBezTo>
                      <a:pt x="63092" y="18681"/>
                      <a:pt x="51069" y="2"/>
                      <a:pt x="51068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633;p26"/>
              <p:cNvSpPr/>
              <p:nvPr/>
            </p:nvSpPr>
            <p:spPr>
              <a:xfrm>
                <a:off x="3564300" y="973500"/>
                <a:ext cx="350525" cy="161975"/>
              </a:xfrm>
              <a:custGeom>
                <a:avLst/>
                <a:gdLst/>
                <a:ahLst/>
                <a:cxnLst/>
                <a:rect l="l" t="t" r="r" b="b"/>
                <a:pathLst>
                  <a:path w="14021" h="6479" extrusionOk="0">
                    <a:moveTo>
                      <a:pt x="2663" y="1"/>
                    </a:moveTo>
                    <a:cubicBezTo>
                      <a:pt x="1642" y="1"/>
                      <a:pt x="799" y="178"/>
                      <a:pt x="267" y="711"/>
                    </a:cubicBezTo>
                    <a:cubicBezTo>
                      <a:pt x="1" y="977"/>
                      <a:pt x="2840" y="4926"/>
                      <a:pt x="5946" y="5769"/>
                    </a:cubicBezTo>
                    <a:cubicBezTo>
                      <a:pt x="7099" y="6079"/>
                      <a:pt x="8564" y="6301"/>
                      <a:pt x="9983" y="6479"/>
                    </a:cubicBezTo>
                    <a:cubicBezTo>
                      <a:pt x="11270" y="5724"/>
                      <a:pt x="12601" y="5192"/>
                      <a:pt x="14021" y="4970"/>
                    </a:cubicBezTo>
                    <a:lnTo>
                      <a:pt x="13133" y="2841"/>
                    </a:lnTo>
                    <a:cubicBezTo>
                      <a:pt x="13133" y="2841"/>
                      <a:pt x="6611" y="1"/>
                      <a:pt x="2663" y="1"/>
                    </a:cubicBezTo>
                    <a:close/>
                  </a:path>
                </a:pathLst>
              </a:custGeom>
              <a:solidFill>
                <a:srgbClr val="D6C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634;p26"/>
              <p:cNvSpPr/>
              <p:nvPr/>
            </p:nvSpPr>
            <p:spPr>
              <a:xfrm>
                <a:off x="3579825" y="1004575"/>
                <a:ext cx="329450" cy="153400"/>
              </a:xfrm>
              <a:custGeom>
                <a:avLst/>
                <a:gdLst/>
                <a:ahLst/>
                <a:cxnLst/>
                <a:rect l="l" t="t" r="r" b="b"/>
                <a:pathLst>
                  <a:path w="13178" h="613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687" y="4038"/>
                      <a:pt x="4260" y="5546"/>
                    </a:cubicBezTo>
                    <a:cubicBezTo>
                      <a:pt x="5001" y="5981"/>
                      <a:pt x="6008" y="6136"/>
                      <a:pt x="7066" y="6136"/>
                    </a:cubicBezTo>
                    <a:cubicBezTo>
                      <a:pt x="9678" y="6136"/>
                      <a:pt x="12601" y="5191"/>
                      <a:pt x="12601" y="5191"/>
                    </a:cubicBezTo>
                    <a:lnTo>
                      <a:pt x="13178" y="4748"/>
                    </a:lnTo>
                    <a:cubicBezTo>
                      <a:pt x="13134" y="4526"/>
                      <a:pt x="2352" y="1864"/>
                      <a:pt x="1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635;p26"/>
              <p:cNvSpPr/>
              <p:nvPr/>
            </p:nvSpPr>
            <p:spPr>
              <a:xfrm>
                <a:off x="3931450" y="577300"/>
                <a:ext cx="1068175" cy="638825"/>
              </a:xfrm>
              <a:custGeom>
                <a:avLst/>
                <a:gdLst/>
                <a:ahLst/>
                <a:cxnLst/>
                <a:rect l="l" t="t" r="r" b="b"/>
                <a:pathLst>
                  <a:path w="42727" h="25553" extrusionOk="0">
                    <a:moveTo>
                      <a:pt x="41170" y="0"/>
                    </a:moveTo>
                    <a:cubicBezTo>
                      <a:pt x="40779" y="0"/>
                      <a:pt x="40392" y="310"/>
                      <a:pt x="40552" y="764"/>
                    </a:cubicBezTo>
                    <a:cubicBezTo>
                      <a:pt x="41307" y="2982"/>
                      <a:pt x="40597" y="6620"/>
                      <a:pt x="39399" y="8706"/>
                    </a:cubicBezTo>
                    <a:cubicBezTo>
                      <a:pt x="38245" y="10747"/>
                      <a:pt x="35849" y="11811"/>
                      <a:pt x="33808" y="12699"/>
                    </a:cubicBezTo>
                    <a:cubicBezTo>
                      <a:pt x="31469" y="13769"/>
                      <a:pt x="29165" y="14273"/>
                      <a:pt x="26675" y="14273"/>
                    </a:cubicBezTo>
                    <a:cubicBezTo>
                      <a:pt x="26379" y="14273"/>
                      <a:pt x="26080" y="14266"/>
                      <a:pt x="25778" y="14252"/>
                    </a:cubicBezTo>
                    <a:cubicBezTo>
                      <a:pt x="23471" y="14163"/>
                      <a:pt x="21208" y="13852"/>
                      <a:pt x="18945" y="13852"/>
                    </a:cubicBezTo>
                    <a:cubicBezTo>
                      <a:pt x="13666" y="13897"/>
                      <a:pt x="0" y="17357"/>
                      <a:pt x="3505" y="25211"/>
                    </a:cubicBezTo>
                    <a:cubicBezTo>
                      <a:pt x="3605" y="25452"/>
                      <a:pt x="3787" y="25553"/>
                      <a:pt x="3976" y="25553"/>
                    </a:cubicBezTo>
                    <a:cubicBezTo>
                      <a:pt x="4377" y="25553"/>
                      <a:pt x="4811" y="25102"/>
                      <a:pt x="4570" y="24589"/>
                    </a:cubicBezTo>
                    <a:cubicBezTo>
                      <a:pt x="1997" y="18733"/>
                      <a:pt x="12823" y="15672"/>
                      <a:pt x="16727" y="15272"/>
                    </a:cubicBezTo>
                    <a:cubicBezTo>
                      <a:pt x="17489" y="15189"/>
                      <a:pt x="18245" y="15156"/>
                      <a:pt x="19000" y="15156"/>
                    </a:cubicBezTo>
                    <a:cubicBezTo>
                      <a:pt x="20266" y="15156"/>
                      <a:pt x="21527" y="15250"/>
                      <a:pt x="22805" y="15361"/>
                    </a:cubicBezTo>
                    <a:cubicBezTo>
                      <a:pt x="24137" y="15463"/>
                      <a:pt x="25455" y="15566"/>
                      <a:pt x="26774" y="15566"/>
                    </a:cubicBezTo>
                    <a:cubicBezTo>
                      <a:pt x="27740" y="15566"/>
                      <a:pt x="28707" y="15511"/>
                      <a:pt x="29682" y="15361"/>
                    </a:cubicBezTo>
                    <a:cubicBezTo>
                      <a:pt x="33099" y="14829"/>
                      <a:pt x="37668" y="13009"/>
                      <a:pt x="39887" y="10259"/>
                    </a:cubicBezTo>
                    <a:cubicBezTo>
                      <a:pt x="41750" y="7863"/>
                      <a:pt x="42726" y="3337"/>
                      <a:pt x="41795" y="453"/>
                    </a:cubicBezTo>
                    <a:cubicBezTo>
                      <a:pt x="41689" y="135"/>
                      <a:pt x="41428" y="0"/>
                      <a:pt x="41170" y="0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636;p26"/>
              <p:cNvSpPr/>
              <p:nvPr/>
            </p:nvSpPr>
            <p:spPr>
              <a:xfrm>
                <a:off x="4668325" y="659325"/>
                <a:ext cx="119450" cy="292500"/>
              </a:xfrm>
              <a:custGeom>
                <a:avLst/>
                <a:gdLst/>
                <a:ahLst/>
                <a:cxnLst/>
                <a:rect l="l" t="t" r="r" b="b"/>
                <a:pathLst>
                  <a:path w="4778" h="11700" extrusionOk="0">
                    <a:moveTo>
                      <a:pt x="3790" y="1"/>
                    </a:moveTo>
                    <a:cubicBezTo>
                      <a:pt x="3468" y="1"/>
                      <a:pt x="3158" y="211"/>
                      <a:pt x="3180" y="633"/>
                    </a:cubicBezTo>
                    <a:cubicBezTo>
                      <a:pt x="3535" y="4582"/>
                      <a:pt x="2603" y="7554"/>
                      <a:pt x="340" y="10793"/>
                    </a:cubicBezTo>
                    <a:cubicBezTo>
                      <a:pt x="0" y="11257"/>
                      <a:pt x="436" y="11700"/>
                      <a:pt x="882" y="11700"/>
                    </a:cubicBezTo>
                    <a:cubicBezTo>
                      <a:pt x="1075" y="11700"/>
                      <a:pt x="1271" y="11616"/>
                      <a:pt x="1405" y="11414"/>
                    </a:cubicBezTo>
                    <a:cubicBezTo>
                      <a:pt x="3801" y="7998"/>
                      <a:pt x="4777" y="4804"/>
                      <a:pt x="4467" y="633"/>
                    </a:cubicBezTo>
                    <a:cubicBezTo>
                      <a:pt x="4444" y="211"/>
                      <a:pt x="4112" y="1"/>
                      <a:pt x="3790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637;p26"/>
              <p:cNvSpPr/>
              <p:nvPr/>
            </p:nvSpPr>
            <p:spPr>
              <a:xfrm>
                <a:off x="4637600" y="771900"/>
                <a:ext cx="122825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4913" h="3101" extrusionOk="0">
                    <a:moveTo>
                      <a:pt x="864" y="1"/>
                    </a:moveTo>
                    <a:cubicBezTo>
                      <a:pt x="424" y="1"/>
                      <a:pt x="0" y="627"/>
                      <a:pt x="371" y="1099"/>
                    </a:cubicBezTo>
                    <a:cubicBezTo>
                      <a:pt x="1214" y="2208"/>
                      <a:pt x="2457" y="2918"/>
                      <a:pt x="3832" y="3096"/>
                    </a:cubicBezTo>
                    <a:cubicBezTo>
                      <a:pt x="3861" y="3099"/>
                      <a:pt x="3888" y="3100"/>
                      <a:pt x="3916" y="3100"/>
                    </a:cubicBezTo>
                    <a:cubicBezTo>
                      <a:pt x="4651" y="3100"/>
                      <a:pt x="4913" y="1982"/>
                      <a:pt x="4143" y="1853"/>
                    </a:cubicBezTo>
                    <a:cubicBezTo>
                      <a:pt x="2989" y="1720"/>
                      <a:pt x="2013" y="1144"/>
                      <a:pt x="1259" y="212"/>
                    </a:cubicBezTo>
                    <a:cubicBezTo>
                      <a:pt x="1142" y="63"/>
                      <a:pt x="1002" y="1"/>
                      <a:pt x="864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638;p26"/>
              <p:cNvSpPr/>
              <p:nvPr/>
            </p:nvSpPr>
            <p:spPr>
              <a:xfrm>
                <a:off x="4401400" y="923400"/>
                <a:ext cx="270300" cy="184175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7367" extrusionOk="0">
                    <a:moveTo>
                      <a:pt x="873" y="1"/>
                    </a:moveTo>
                    <a:cubicBezTo>
                      <a:pt x="417" y="1"/>
                      <a:pt x="0" y="648"/>
                      <a:pt x="369" y="1118"/>
                    </a:cubicBezTo>
                    <a:cubicBezTo>
                      <a:pt x="1611" y="2626"/>
                      <a:pt x="2898" y="4090"/>
                      <a:pt x="4540" y="5155"/>
                    </a:cubicBezTo>
                    <a:cubicBezTo>
                      <a:pt x="6137" y="6176"/>
                      <a:pt x="8000" y="6752"/>
                      <a:pt x="9775" y="7329"/>
                    </a:cubicBezTo>
                    <a:cubicBezTo>
                      <a:pt x="9852" y="7355"/>
                      <a:pt x="9924" y="7366"/>
                      <a:pt x="9991" y="7366"/>
                    </a:cubicBezTo>
                    <a:cubicBezTo>
                      <a:pt x="10624" y="7366"/>
                      <a:pt x="10812" y="6332"/>
                      <a:pt x="10130" y="6131"/>
                    </a:cubicBezTo>
                    <a:cubicBezTo>
                      <a:pt x="8400" y="5554"/>
                      <a:pt x="6669" y="5022"/>
                      <a:pt x="5161" y="4046"/>
                    </a:cubicBezTo>
                    <a:cubicBezTo>
                      <a:pt x="3608" y="3070"/>
                      <a:pt x="2454" y="1606"/>
                      <a:pt x="1301" y="230"/>
                    </a:cubicBezTo>
                    <a:cubicBezTo>
                      <a:pt x="1171" y="68"/>
                      <a:pt x="1020" y="1"/>
                      <a:pt x="873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639;p26"/>
              <p:cNvSpPr/>
              <p:nvPr/>
            </p:nvSpPr>
            <p:spPr>
              <a:xfrm>
                <a:off x="2944250" y="556225"/>
                <a:ext cx="1068200" cy="638825"/>
              </a:xfrm>
              <a:custGeom>
                <a:avLst/>
                <a:gdLst/>
                <a:ahLst/>
                <a:cxnLst/>
                <a:rect l="l" t="t" r="r" b="b"/>
                <a:pathLst>
                  <a:path w="42728" h="25553" extrusionOk="0">
                    <a:moveTo>
                      <a:pt x="1586" y="0"/>
                    </a:moveTo>
                    <a:cubicBezTo>
                      <a:pt x="1336" y="0"/>
                      <a:pt x="1083" y="136"/>
                      <a:pt x="977" y="453"/>
                    </a:cubicBezTo>
                    <a:cubicBezTo>
                      <a:pt x="1" y="3426"/>
                      <a:pt x="1021" y="8129"/>
                      <a:pt x="3062" y="10480"/>
                    </a:cubicBezTo>
                    <a:cubicBezTo>
                      <a:pt x="5369" y="13098"/>
                      <a:pt x="9718" y="14829"/>
                      <a:pt x="13045" y="15361"/>
                    </a:cubicBezTo>
                    <a:cubicBezTo>
                      <a:pt x="14026" y="15515"/>
                      <a:pt x="15008" y="15571"/>
                      <a:pt x="15992" y="15571"/>
                    </a:cubicBezTo>
                    <a:cubicBezTo>
                      <a:pt x="18614" y="15571"/>
                      <a:pt x="21244" y="15173"/>
                      <a:pt x="23866" y="15173"/>
                    </a:cubicBezTo>
                    <a:cubicBezTo>
                      <a:pt x="24801" y="15173"/>
                      <a:pt x="25734" y="15224"/>
                      <a:pt x="26666" y="15361"/>
                    </a:cubicBezTo>
                    <a:cubicBezTo>
                      <a:pt x="30482" y="15849"/>
                      <a:pt x="40686" y="18910"/>
                      <a:pt x="38157" y="24589"/>
                    </a:cubicBezTo>
                    <a:cubicBezTo>
                      <a:pt x="37946" y="25102"/>
                      <a:pt x="38370" y="25553"/>
                      <a:pt x="38775" y="25553"/>
                    </a:cubicBezTo>
                    <a:cubicBezTo>
                      <a:pt x="38966" y="25553"/>
                      <a:pt x="39153" y="25452"/>
                      <a:pt x="39266" y="25211"/>
                    </a:cubicBezTo>
                    <a:cubicBezTo>
                      <a:pt x="42727" y="17357"/>
                      <a:pt x="29062" y="13897"/>
                      <a:pt x="23826" y="13852"/>
                    </a:cubicBezTo>
                    <a:cubicBezTo>
                      <a:pt x="21431" y="13852"/>
                      <a:pt x="19035" y="14207"/>
                      <a:pt x="16595" y="14296"/>
                    </a:cubicBezTo>
                    <a:cubicBezTo>
                      <a:pt x="16493" y="14298"/>
                      <a:pt x="16392" y="14298"/>
                      <a:pt x="16291" y="14298"/>
                    </a:cubicBezTo>
                    <a:cubicBezTo>
                      <a:pt x="13574" y="14298"/>
                      <a:pt x="11133" y="13721"/>
                      <a:pt x="8608" y="12566"/>
                    </a:cubicBezTo>
                    <a:cubicBezTo>
                      <a:pt x="6434" y="11590"/>
                      <a:pt x="4172" y="10480"/>
                      <a:pt x="3107" y="8218"/>
                    </a:cubicBezTo>
                    <a:cubicBezTo>
                      <a:pt x="2131" y="6132"/>
                      <a:pt x="1465" y="2938"/>
                      <a:pt x="2175" y="764"/>
                    </a:cubicBezTo>
                    <a:cubicBezTo>
                      <a:pt x="2335" y="310"/>
                      <a:pt x="1965" y="0"/>
                      <a:pt x="1586" y="0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640;p26"/>
              <p:cNvSpPr/>
              <p:nvPr/>
            </p:nvSpPr>
            <p:spPr>
              <a:xfrm>
                <a:off x="3156125" y="638250"/>
                <a:ext cx="119775" cy="292500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11700" extrusionOk="0">
                    <a:moveTo>
                      <a:pt x="1004" y="1"/>
                    </a:moveTo>
                    <a:cubicBezTo>
                      <a:pt x="688" y="1"/>
                      <a:pt x="355" y="212"/>
                      <a:pt x="311" y="633"/>
                    </a:cubicBezTo>
                    <a:cubicBezTo>
                      <a:pt x="0" y="4804"/>
                      <a:pt x="976" y="7998"/>
                      <a:pt x="3372" y="11414"/>
                    </a:cubicBezTo>
                    <a:cubicBezTo>
                      <a:pt x="3507" y="11616"/>
                      <a:pt x="3702" y="11700"/>
                      <a:pt x="3897" y="11700"/>
                    </a:cubicBezTo>
                    <a:cubicBezTo>
                      <a:pt x="4345" y="11700"/>
                      <a:pt x="4791" y="11257"/>
                      <a:pt x="4481" y="10793"/>
                    </a:cubicBezTo>
                    <a:cubicBezTo>
                      <a:pt x="2219" y="7554"/>
                      <a:pt x="1287" y="4582"/>
                      <a:pt x="1597" y="633"/>
                    </a:cubicBezTo>
                    <a:cubicBezTo>
                      <a:pt x="1620" y="212"/>
                      <a:pt x="1320" y="1"/>
                      <a:pt x="1004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641;p26"/>
              <p:cNvSpPr/>
              <p:nvPr/>
            </p:nvSpPr>
            <p:spPr>
              <a:xfrm>
                <a:off x="3183450" y="750825"/>
                <a:ext cx="1239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4958" h="3101" extrusionOk="0">
                    <a:moveTo>
                      <a:pt x="4075" y="1"/>
                    </a:moveTo>
                    <a:cubicBezTo>
                      <a:pt x="3930" y="1"/>
                      <a:pt x="3782" y="63"/>
                      <a:pt x="3655" y="212"/>
                    </a:cubicBezTo>
                    <a:cubicBezTo>
                      <a:pt x="2945" y="1144"/>
                      <a:pt x="1969" y="1720"/>
                      <a:pt x="771" y="1853"/>
                    </a:cubicBezTo>
                    <a:cubicBezTo>
                      <a:pt x="1" y="1982"/>
                      <a:pt x="303" y="3100"/>
                      <a:pt x="1042" y="3100"/>
                    </a:cubicBezTo>
                    <a:cubicBezTo>
                      <a:pt x="1069" y="3100"/>
                      <a:pt x="1097" y="3099"/>
                      <a:pt x="1126" y="3096"/>
                    </a:cubicBezTo>
                    <a:cubicBezTo>
                      <a:pt x="2501" y="2918"/>
                      <a:pt x="3699" y="2208"/>
                      <a:pt x="4586" y="1099"/>
                    </a:cubicBezTo>
                    <a:cubicBezTo>
                      <a:pt x="4957" y="627"/>
                      <a:pt x="4533" y="1"/>
                      <a:pt x="4075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642;p26"/>
              <p:cNvSpPr/>
              <p:nvPr/>
            </p:nvSpPr>
            <p:spPr>
              <a:xfrm>
                <a:off x="3272275" y="902325"/>
                <a:ext cx="271050" cy="184175"/>
              </a:xfrm>
              <a:custGeom>
                <a:avLst/>
                <a:gdLst/>
                <a:ahLst/>
                <a:cxnLst/>
                <a:rect l="l" t="t" r="r" b="b"/>
                <a:pathLst>
                  <a:path w="10842" h="7367" extrusionOk="0">
                    <a:moveTo>
                      <a:pt x="9979" y="1"/>
                    </a:moveTo>
                    <a:cubicBezTo>
                      <a:pt x="9833" y="1"/>
                      <a:pt x="9682" y="68"/>
                      <a:pt x="9552" y="230"/>
                    </a:cubicBezTo>
                    <a:cubicBezTo>
                      <a:pt x="8398" y="1606"/>
                      <a:pt x="7200" y="3025"/>
                      <a:pt x="5648" y="4046"/>
                    </a:cubicBezTo>
                    <a:cubicBezTo>
                      <a:pt x="4139" y="5022"/>
                      <a:pt x="2409" y="5554"/>
                      <a:pt x="723" y="6131"/>
                    </a:cubicBezTo>
                    <a:cubicBezTo>
                      <a:pt x="1" y="6332"/>
                      <a:pt x="222" y="7366"/>
                      <a:pt x="828" y="7366"/>
                    </a:cubicBezTo>
                    <a:cubicBezTo>
                      <a:pt x="892" y="7366"/>
                      <a:pt x="961" y="7355"/>
                      <a:pt x="1033" y="7329"/>
                    </a:cubicBezTo>
                    <a:cubicBezTo>
                      <a:pt x="2852" y="6752"/>
                      <a:pt x="4671" y="6176"/>
                      <a:pt x="6313" y="5155"/>
                    </a:cubicBezTo>
                    <a:cubicBezTo>
                      <a:pt x="7955" y="4090"/>
                      <a:pt x="9197" y="2582"/>
                      <a:pt x="10439" y="1118"/>
                    </a:cubicBezTo>
                    <a:cubicBezTo>
                      <a:pt x="10842" y="648"/>
                      <a:pt x="10433" y="1"/>
                      <a:pt x="9979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643;p26"/>
              <p:cNvSpPr/>
              <p:nvPr/>
            </p:nvSpPr>
            <p:spPr>
              <a:xfrm>
                <a:off x="3991100" y="3166400"/>
                <a:ext cx="320825" cy="1526200"/>
              </a:xfrm>
              <a:custGeom>
                <a:avLst/>
                <a:gdLst/>
                <a:ahLst/>
                <a:cxnLst/>
                <a:rect l="l" t="t" r="r" b="b"/>
                <a:pathLst>
                  <a:path w="12833" h="61048" extrusionOk="0">
                    <a:moveTo>
                      <a:pt x="6399" y="0"/>
                    </a:moveTo>
                    <a:cubicBezTo>
                      <a:pt x="4979" y="5458"/>
                      <a:pt x="3560" y="10471"/>
                      <a:pt x="2317" y="14775"/>
                    </a:cubicBezTo>
                    <a:cubicBezTo>
                      <a:pt x="4181" y="21341"/>
                      <a:pt x="6000" y="27864"/>
                      <a:pt x="6355" y="29416"/>
                    </a:cubicBezTo>
                    <a:cubicBezTo>
                      <a:pt x="7198" y="32744"/>
                      <a:pt x="4713" y="46853"/>
                      <a:pt x="2229" y="52665"/>
                    </a:cubicBezTo>
                    <a:cubicBezTo>
                      <a:pt x="1" y="57837"/>
                      <a:pt x="1768" y="61047"/>
                      <a:pt x="3949" y="61047"/>
                    </a:cubicBezTo>
                    <a:cubicBezTo>
                      <a:pt x="4200" y="61047"/>
                      <a:pt x="4457" y="61005"/>
                      <a:pt x="4713" y="60918"/>
                    </a:cubicBezTo>
                    <a:cubicBezTo>
                      <a:pt x="7198" y="60119"/>
                      <a:pt x="11368" y="39355"/>
                      <a:pt x="12167" y="33587"/>
                    </a:cubicBezTo>
                    <a:cubicBezTo>
                      <a:pt x="12832" y="29017"/>
                      <a:pt x="8351" y="8519"/>
                      <a:pt x="6399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644;p26"/>
              <p:cNvSpPr/>
              <p:nvPr/>
            </p:nvSpPr>
            <p:spPr>
              <a:xfrm>
                <a:off x="3942525" y="3072125"/>
                <a:ext cx="208575" cy="463675"/>
              </a:xfrm>
              <a:custGeom>
                <a:avLst/>
                <a:gdLst/>
                <a:ahLst/>
                <a:cxnLst/>
                <a:rect l="l" t="t" r="r" b="b"/>
                <a:pathLst>
                  <a:path w="8343" h="18547" extrusionOk="0">
                    <a:moveTo>
                      <a:pt x="7499" y="0"/>
                    </a:moveTo>
                    <a:lnTo>
                      <a:pt x="1" y="3328"/>
                    </a:lnTo>
                    <a:cubicBezTo>
                      <a:pt x="1" y="3328"/>
                      <a:pt x="2175" y="10959"/>
                      <a:pt x="4260" y="18546"/>
                    </a:cubicBezTo>
                    <a:cubicBezTo>
                      <a:pt x="5503" y="14242"/>
                      <a:pt x="6922" y="9229"/>
                      <a:pt x="8342" y="3771"/>
                    </a:cubicBezTo>
                    <a:cubicBezTo>
                      <a:pt x="7810" y="1464"/>
                      <a:pt x="7499" y="0"/>
                      <a:pt x="7499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645;p26"/>
              <p:cNvSpPr/>
              <p:nvPr/>
            </p:nvSpPr>
            <p:spPr>
              <a:xfrm>
                <a:off x="3931450" y="4616125"/>
                <a:ext cx="28850" cy="146450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5858" extrusionOk="0">
                    <a:moveTo>
                      <a:pt x="1154" y="0"/>
                    </a:moveTo>
                    <a:cubicBezTo>
                      <a:pt x="755" y="1953"/>
                      <a:pt x="311" y="4215"/>
                      <a:pt x="0" y="5857"/>
                    </a:cubicBezTo>
                    <a:lnTo>
                      <a:pt x="45" y="5857"/>
                    </a:lnTo>
                    <a:cubicBezTo>
                      <a:pt x="755" y="5635"/>
                      <a:pt x="1065" y="3328"/>
                      <a:pt x="1154" y="0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646;p26"/>
              <p:cNvSpPr/>
              <p:nvPr/>
            </p:nvSpPr>
            <p:spPr>
              <a:xfrm>
                <a:off x="4021300" y="3166400"/>
                <a:ext cx="276200" cy="1526275"/>
              </a:xfrm>
              <a:custGeom>
                <a:avLst/>
                <a:gdLst/>
                <a:ahLst/>
                <a:cxnLst/>
                <a:rect l="l" t="t" r="r" b="b"/>
                <a:pathLst>
                  <a:path w="11048" h="61051" extrusionOk="0">
                    <a:moveTo>
                      <a:pt x="5191" y="0"/>
                    </a:moveTo>
                    <a:cubicBezTo>
                      <a:pt x="3771" y="5458"/>
                      <a:pt x="2352" y="10471"/>
                      <a:pt x="1109" y="14775"/>
                    </a:cubicBezTo>
                    <a:cubicBezTo>
                      <a:pt x="2973" y="21341"/>
                      <a:pt x="4792" y="27864"/>
                      <a:pt x="5147" y="29416"/>
                    </a:cubicBezTo>
                    <a:cubicBezTo>
                      <a:pt x="5280" y="29860"/>
                      <a:pt x="5324" y="30481"/>
                      <a:pt x="5324" y="31280"/>
                    </a:cubicBezTo>
                    <a:cubicBezTo>
                      <a:pt x="5324" y="36382"/>
                      <a:pt x="3195" y="47607"/>
                      <a:pt x="1021" y="52665"/>
                    </a:cubicBezTo>
                    <a:cubicBezTo>
                      <a:pt x="311" y="54351"/>
                      <a:pt x="0" y="55815"/>
                      <a:pt x="0" y="57058"/>
                    </a:cubicBezTo>
                    <a:cubicBezTo>
                      <a:pt x="0" y="59587"/>
                      <a:pt x="1287" y="61051"/>
                      <a:pt x="2751" y="61051"/>
                    </a:cubicBezTo>
                    <a:cubicBezTo>
                      <a:pt x="3017" y="61051"/>
                      <a:pt x="3239" y="61006"/>
                      <a:pt x="3505" y="60918"/>
                    </a:cubicBezTo>
                    <a:cubicBezTo>
                      <a:pt x="5990" y="60119"/>
                      <a:pt x="10160" y="39355"/>
                      <a:pt x="10959" y="33587"/>
                    </a:cubicBezTo>
                    <a:cubicBezTo>
                      <a:pt x="11003" y="33276"/>
                      <a:pt x="11048" y="32877"/>
                      <a:pt x="11048" y="32433"/>
                    </a:cubicBezTo>
                    <a:cubicBezTo>
                      <a:pt x="11048" y="26311"/>
                      <a:pt x="7010" y="7942"/>
                      <a:pt x="5191" y="0"/>
                    </a:cubicBezTo>
                    <a:close/>
                  </a:path>
                </a:pathLst>
              </a:custGeom>
              <a:solidFill>
                <a:srgbClr val="DCAD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647;p26"/>
              <p:cNvSpPr/>
              <p:nvPr/>
            </p:nvSpPr>
            <p:spPr>
              <a:xfrm>
                <a:off x="2832225" y="1553625"/>
                <a:ext cx="1173550" cy="1383200"/>
              </a:xfrm>
              <a:custGeom>
                <a:avLst/>
                <a:gdLst/>
                <a:ahLst/>
                <a:cxnLst/>
                <a:rect l="l" t="t" r="r" b="b"/>
                <a:pathLst>
                  <a:path w="46942" h="55328" extrusionOk="0">
                    <a:moveTo>
                      <a:pt x="46454" y="0"/>
                    </a:moveTo>
                    <a:lnTo>
                      <a:pt x="46454" y="0"/>
                    </a:lnTo>
                    <a:cubicBezTo>
                      <a:pt x="45877" y="178"/>
                      <a:pt x="45123" y="355"/>
                      <a:pt x="44324" y="488"/>
                    </a:cubicBezTo>
                    <a:cubicBezTo>
                      <a:pt x="44147" y="4171"/>
                      <a:pt x="42771" y="28085"/>
                      <a:pt x="32833" y="34208"/>
                    </a:cubicBezTo>
                    <a:cubicBezTo>
                      <a:pt x="29638" y="36160"/>
                      <a:pt x="27420" y="36870"/>
                      <a:pt x="25335" y="36870"/>
                    </a:cubicBezTo>
                    <a:cubicBezTo>
                      <a:pt x="20410" y="36870"/>
                      <a:pt x="16417" y="32655"/>
                      <a:pt x="2973" y="30881"/>
                    </a:cubicBezTo>
                    <a:cubicBezTo>
                      <a:pt x="1953" y="30747"/>
                      <a:pt x="977" y="30659"/>
                      <a:pt x="1" y="30570"/>
                    </a:cubicBezTo>
                    <a:lnTo>
                      <a:pt x="1" y="54972"/>
                    </a:lnTo>
                    <a:cubicBezTo>
                      <a:pt x="3240" y="55194"/>
                      <a:pt x="6479" y="55327"/>
                      <a:pt x="9629" y="55327"/>
                    </a:cubicBezTo>
                    <a:cubicBezTo>
                      <a:pt x="17082" y="55327"/>
                      <a:pt x="24181" y="54617"/>
                      <a:pt x="29550" y="53153"/>
                    </a:cubicBezTo>
                    <a:cubicBezTo>
                      <a:pt x="46942" y="48450"/>
                      <a:pt x="46809" y="10693"/>
                      <a:pt x="46454" y="0"/>
                    </a:cubicBezTo>
                    <a:close/>
                  </a:path>
                </a:pathLst>
              </a:custGeom>
              <a:solidFill>
                <a:srgbClr val="C19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648;p26"/>
              <p:cNvSpPr/>
              <p:nvPr/>
            </p:nvSpPr>
            <p:spPr>
              <a:xfrm>
                <a:off x="3792800" y="4671575"/>
                <a:ext cx="164175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6567" h="4407" extrusionOk="0">
                    <a:moveTo>
                      <a:pt x="6567" y="1"/>
                    </a:moveTo>
                    <a:cubicBezTo>
                      <a:pt x="5369" y="400"/>
                      <a:pt x="2396" y="1332"/>
                      <a:pt x="0" y="1554"/>
                    </a:cubicBezTo>
                    <a:cubicBezTo>
                      <a:pt x="435" y="3775"/>
                      <a:pt x="1434" y="4406"/>
                      <a:pt x="2591" y="4406"/>
                    </a:cubicBezTo>
                    <a:cubicBezTo>
                      <a:pt x="3560" y="4406"/>
                      <a:pt x="4640" y="3963"/>
                      <a:pt x="5591" y="3639"/>
                    </a:cubicBezTo>
                    <a:cubicBezTo>
                      <a:pt x="6123" y="3462"/>
                      <a:pt x="6434" y="2086"/>
                      <a:pt x="6567" y="1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649;p26"/>
              <p:cNvSpPr/>
              <p:nvPr/>
            </p:nvSpPr>
            <p:spPr>
              <a:xfrm>
                <a:off x="3265925" y="1095725"/>
                <a:ext cx="891825" cy="499625"/>
              </a:xfrm>
              <a:custGeom>
                <a:avLst/>
                <a:gdLst/>
                <a:ahLst/>
                <a:cxnLst/>
                <a:rect l="l" t="t" r="r" b="b"/>
                <a:pathLst>
                  <a:path w="35673" h="19985" extrusionOk="0">
                    <a:moveTo>
                      <a:pt x="27224" y="0"/>
                    </a:moveTo>
                    <a:cubicBezTo>
                      <a:pt x="21180" y="0"/>
                      <a:pt x="16363" y="6739"/>
                      <a:pt x="11581" y="8334"/>
                    </a:cubicBezTo>
                    <a:cubicBezTo>
                      <a:pt x="6079" y="10153"/>
                      <a:pt x="1" y="13214"/>
                      <a:pt x="577" y="15033"/>
                    </a:cubicBezTo>
                    <a:cubicBezTo>
                      <a:pt x="1151" y="16753"/>
                      <a:pt x="3802" y="19984"/>
                      <a:pt x="10415" y="19984"/>
                    </a:cubicBezTo>
                    <a:cubicBezTo>
                      <a:pt x="10968" y="19984"/>
                      <a:pt x="11548" y="19962"/>
                      <a:pt x="12157" y="19914"/>
                    </a:cubicBezTo>
                    <a:cubicBezTo>
                      <a:pt x="17482" y="19514"/>
                      <a:pt x="23294" y="19381"/>
                      <a:pt x="26976" y="18804"/>
                    </a:cubicBezTo>
                    <a:cubicBezTo>
                      <a:pt x="28795" y="18494"/>
                      <a:pt x="30038" y="18095"/>
                      <a:pt x="30437" y="17473"/>
                    </a:cubicBezTo>
                    <a:lnTo>
                      <a:pt x="35317" y="10774"/>
                    </a:lnTo>
                    <a:cubicBezTo>
                      <a:pt x="35317" y="10774"/>
                      <a:pt x="35672" y="9354"/>
                      <a:pt x="35495" y="7535"/>
                    </a:cubicBezTo>
                    <a:cubicBezTo>
                      <a:pt x="35229" y="5050"/>
                      <a:pt x="34075" y="1812"/>
                      <a:pt x="29860" y="436"/>
                    </a:cubicBezTo>
                    <a:cubicBezTo>
                      <a:pt x="28955" y="134"/>
                      <a:pt x="28077" y="0"/>
                      <a:pt x="27224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650;p26"/>
              <p:cNvSpPr/>
              <p:nvPr/>
            </p:nvSpPr>
            <p:spPr>
              <a:xfrm>
                <a:off x="3264825" y="1450075"/>
                <a:ext cx="94600" cy="69200"/>
              </a:xfrm>
              <a:custGeom>
                <a:avLst/>
                <a:gdLst/>
                <a:ahLst/>
                <a:cxnLst/>
                <a:rect l="l" t="t" r="r" b="b"/>
                <a:pathLst>
                  <a:path w="3784" h="2768" extrusionOk="0">
                    <a:moveTo>
                      <a:pt x="2723" y="0"/>
                    </a:moveTo>
                    <a:cubicBezTo>
                      <a:pt x="1877" y="0"/>
                      <a:pt x="673" y="98"/>
                      <a:pt x="444" y="327"/>
                    </a:cubicBezTo>
                    <a:cubicBezTo>
                      <a:pt x="0" y="770"/>
                      <a:pt x="1864" y="2767"/>
                      <a:pt x="1864" y="2767"/>
                    </a:cubicBezTo>
                    <a:cubicBezTo>
                      <a:pt x="1864" y="2767"/>
                      <a:pt x="2707" y="327"/>
                      <a:pt x="3461" y="149"/>
                    </a:cubicBezTo>
                    <a:cubicBezTo>
                      <a:pt x="3783" y="55"/>
                      <a:pt x="3353" y="0"/>
                      <a:pt x="2723" y="0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51;p26"/>
              <p:cNvSpPr/>
              <p:nvPr/>
            </p:nvSpPr>
            <p:spPr>
              <a:xfrm>
                <a:off x="3824950" y="1236400"/>
                <a:ext cx="94325" cy="169725"/>
              </a:xfrm>
              <a:custGeom>
                <a:avLst/>
                <a:gdLst/>
                <a:ahLst/>
                <a:cxnLst/>
                <a:rect l="l" t="t" r="r" b="b"/>
                <a:pathLst>
                  <a:path w="3773" h="6789" extrusionOk="0">
                    <a:moveTo>
                      <a:pt x="1864" y="0"/>
                    </a:moveTo>
                    <a:cubicBezTo>
                      <a:pt x="844" y="0"/>
                      <a:pt x="1" y="1509"/>
                      <a:pt x="1" y="3372"/>
                    </a:cubicBezTo>
                    <a:cubicBezTo>
                      <a:pt x="1" y="5236"/>
                      <a:pt x="844" y="6788"/>
                      <a:pt x="1864" y="6788"/>
                    </a:cubicBezTo>
                    <a:cubicBezTo>
                      <a:pt x="2929" y="6788"/>
                      <a:pt x="3772" y="5236"/>
                      <a:pt x="3772" y="3372"/>
                    </a:cubicBezTo>
                    <a:cubicBezTo>
                      <a:pt x="3772" y="1509"/>
                      <a:pt x="2929" y="0"/>
                      <a:pt x="1864" y="0"/>
                    </a:cubicBezTo>
                    <a:close/>
                  </a:path>
                </a:pathLst>
              </a:custGeom>
              <a:solidFill>
                <a:srgbClr val="C19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52;p26"/>
              <p:cNvSpPr/>
              <p:nvPr/>
            </p:nvSpPr>
            <p:spPr>
              <a:xfrm>
                <a:off x="3831625" y="1268550"/>
                <a:ext cx="27750" cy="8432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3373" extrusionOk="0">
                    <a:moveTo>
                      <a:pt x="577" y="1"/>
                    </a:moveTo>
                    <a:cubicBezTo>
                      <a:pt x="266" y="1"/>
                      <a:pt x="0" y="755"/>
                      <a:pt x="0" y="1687"/>
                    </a:cubicBezTo>
                    <a:cubicBezTo>
                      <a:pt x="0" y="2619"/>
                      <a:pt x="266" y="3373"/>
                      <a:pt x="577" y="3373"/>
                    </a:cubicBezTo>
                    <a:cubicBezTo>
                      <a:pt x="888" y="3373"/>
                      <a:pt x="1109" y="2619"/>
                      <a:pt x="1109" y="1687"/>
                    </a:cubicBezTo>
                    <a:cubicBezTo>
                      <a:pt x="1109" y="755"/>
                      <a:pt x="888" y="1"/>
                      <a:pt x="577" y="1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53;p26"/>
              <p:cNvSpPr/>
              <p:nvPr/>
            </p:nvSpPr>
            <p:spPr>
              <a:xfrm>
                <a:off x="4045700" y="999025"/>
                <a:ext cx="368275" cy="158650"/>
              </a:xfrm>
              <a:custGeom>
                <a:avLst/>
                <a:gdLst/>
                <a:ahLst/>
                <a:cxnLst/>
                <a:rect l="l" t="t" r="r" b="b"/>
                <a:pathLst>
                  <a:path w="14731" h="6346" extrusionOk="0">
                    <a:moveTo>
                      <a:pt x="11536" y="0"/>
                    </a:moveTo>
                    <a:cubicBezTo>
                      <a:pt x="8386" y="0"/>
                      <a:pt x="3816" y="1465"/>
                      <a:pt x="1997" y="2086"/>
                    </a:cubicBezTo>
                    <a:cubicBezTo>
                      <a:pt x="1553" y="2441"/>
                      <a:pt x="1109" y="2796"/>
                      <a:pt x="799" y="3195"/>
                    </a:cubicBezTo>
                    <a:lnTo>
                      <a:pt x="0" y="4837"/>
                    </a:lnTo>
                    <a:cubicBezTo>
                      <a:pt x="843" y="5280"/>
                      <a:pt x="1509" y="5768"/>
                      <a:pt x="2085" y="6345"/>
                    </a:cubicBezTo>
                    <a:cubicBezTo>
                      <a:pt x="4038" y="6301"/>
                      <a:pt x="6611" y="6123"/>
                      <a:pt x="8386" y="5724"/>
                    </a:cubicBezTo>
                    <a:cubicBezTo>
                      <a:pt x="11580" y="5014"/>
                      <a:pt x="14730" y="1154"/>
                      <a:pt x="14464" y="843"/>
                    </a:cubicBezTo>
                    <a:cubicBezTo>
                      <a:pt x="13887" y="222"/>
                      <a:pt x="12822" y="0"/>
                      <a:pt x="11536" y="0"/>
                    </a:cubicBezTo>
                    <a:close/>
                  </a:path>
                </a:pathLst>
              </a:custGeom>
              <a:solidFill>
                <a:srgbClr val="D6C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54;p26"/>
              <p:cNvSpPr/>
              <p:nvPr/>
            </p:nvSpPr>
            <p:spPr>
              <a:xfrm>
                <a:off x="4065650" y="1051150"/>
                <a:ext cx="29975" cy="27750"/>
              </a:xfrm>
              <a:custGeom>
                <a:avLst/>
                <a:gdLst/>
                <a:ahLst/>
                <a:cxnLst/>
                <a:rect l="l" t="t" r="r" b="b"/>
                <a:pathLst>
                  <a:path w="1199" h="1110" extrusionOk="0">
                    <a:moveTo>
                      <a:pt x="1199" y="1"/>
                    </a:moveTo>
                    <a:lnTo>
                      <a:pt x="1199" y="1"/>
                    </a:lnTo>
                    <a:cubicBezTo>
                      <a:pt x="666" y="178"/>
                      <a:pt x="356" y="267"/>
                      <a:pt x="356" y="267"/>
                    </a:cubicBezTo>
                    <a:lnTo>
                      <a:pt x="1" y="1110"/>
                    </a:lnTo>
                    <a:cubicBezTo>
                      <a:pt x="311" y="711"/>
                      <a:pt x="755" y="356"/>
                      <a:pt x="1199" y="1"/>
                    </a:cubicBezTo>
                    <a:close/>
                  </a:path>
                </a:pathLst>
              </a:custGeom>
              <a:solidFill>
                <a:srgbClr val="5635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55;p26"/>
              <p:cNvSpPr/>
              <p:nvPr/>
            </p:nvSpPr>
            <p:spPr>
              <a:xfrm>
                <a:off x="4026825" y="1119925"/>
                <a:ext cx="71025" cy="38850"/>
              </a:xfrm>
              <a:custGeom>
                <a:avLst/>
                <a:gdLst/>
                <a:ahLst/>
                <a:cxnLst/>
                <a:rect l="l" t="t" r="r" b="b"/>
                <a:pathLst>
                  <a:path w="2841" h="1554" extrusionOk="0">
                    <a:moveTo>
                      <a:pt x="755" y="1"/>
                    </a:moveTo>
                    <a:lnTo>
                      <a:pt x="1" y="1553"/>
                    </a:lnTo>
                    <a:lnTo>
                      <a:pt x="223" y="1553"/>
                    </a:lnTo>
                    <a:cubicBezTo>
                      <a:pt x="622" y="1553"/>
                      <a:pt x="1598" y="1553"/>
                      <a:pt x="2840" y="1509"/>
                    </a:cubicBezTo>
                    <a:cubicBezTo>
                      <a:pt x="2264" y="932"/>
                      <a:pt x="1598" y="444"/>
                      <a:pt x="755" y="1"/>
                    </a:cubicBezTo>
                    <a:close/>
                  </a:path>
                </a:pathLst>
              </a:custGeom>
              <a:solidFill>
                <a:srgbClr val="C19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6;p26"/>
              <p:cNvSpPr/>
              <p:nvPr/>
            </p:nvSpPr>
            <p:spPr>
              <a:xfrm>
                <a:off x="4053450" y="1034525"/>
                <a:ext cx="342775" cy="147200"/>
              </a:xfrm>
              <a:custGeom>
                <a:avLst/>
                <a:gdLst/>
                <a:ahLst/>
                <a:cxnLst/>
                <a:rect l="l" t="t" r="r" b="b"/>
                <a:pathLst>
                  <a:path w="13711" h="5888" extrusionOk="0">
                    <a:moveTo>
                      <a:pt x="13710" y="0"/>
                    </a:moveTo>
                    <a:lnTo>
                      <a:pt x="13710" y="0"/>
                    </a:lnTo>
                    <a:cubicBezTo>
                      <a:pt x="11270" y="1731"/>
                      <a:pt x="45" y="3905"/>
                      <a:pt x="1" y="4126"/>
                    </a:cubicBezTo>
                    <a:lnTo>
                      <a:pt x="578" y="4614"/>
                    </a:lnTo>
                    <a:cubicBezTo>
                      <a:pt x="578" y="4614"/>
                      <a:pt x="3913" y="5888"/>
                      <a:pt x="6707" y="5888"/>
                    </a:cubicBezTo>
                    <a:cubicBezTo>
                      <a:pt x="7601" y="5888"/>
                      <a:pt x="8440" y="5757"/>
                      <a:pt x="9096" y="5413"/>
                    </a:cubicBezTo>
                    <a:cubicBezTo>
                      <a:pt x="11802" y="3993"/>
                      <a:pt x="13710" y="1"/>
                      <a:pt x="13710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57;p26"/>
              <p:cNvSpPr/>
              <p:nvPr/>
            </p:nvSpPr>
            <p:spPr>
              <a:xfrm>
                <a:off x="3370200" y="2577425"/>
                <a:ext cx="5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844" extrusionOk="0">
                    <a:moveTo>
                      <a:pt x="1065" y="0"/>
                    </a:moveTo>
                    <a:cubicBezTo>
                      <a:pt x="488" y="0"/>
                      <a:pt x="0" y="178"/>
                      <a:pt x="0" y="399"/>
                    </a:cubicBezTo>
                    <a:cubicBezTo>
                      <a:pt x="0" y="621"/>
                      <a:pt x="488" y="843"/>
                      <a:pt x="1065" y="843"/>
                    </a:cubicBezTo>
                    <a:cubicBezTo>
                      <a:pt x="1642" y="843"/>
                      <a:pt x="2130" y="621"/>
                      <a:pt x="2130" y="399"/>
                    </a:cubicBezTo>
                    <a:cubicBezTo>
                      <a:pt x="2130" y="178"/>
                      <a:pt x="1642" y="0"/>
                      <a:pt x="1065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58;p26"/>
              <p:cNvSpPr/>
              <p:nvPr/>
            </p:nvSpPr>
            <p:spPr>
              <a:xfrm>
                <a:off x="3107325" y="2460950"/>
                <a:ext cx="52150" cy="100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400" extrusionOk="0">
                    <a:moveTo>
                      <a:pt x="1021" y="0"/>
                    </a:moveTo>
                    <a:cubicBezTo>
                      <a:pt x="444" y="0"/>
                      <a:pt x="0" y="89"/>
                      <a:pt x="0" y="222"/>
                    </a:cubicBezTo>
                    <a:cubicBezTo>
                      <a:pt x="0" y="311"/>
                      <a:pt x="444" y="400"/>
                      <a:pt x="1021" y="400"/>
                    </a:cubicBezTo>
                    <a:cubicBezTo>
                      <a:pt x="1642" y="400"/>
                      <a:pt x="2085" y="311"/>
                      <a:pt x="2085" y="222"/>
                    </a:cubicBezTo>
                    <a:cubicBezTo>
                      <a:pt x="2085" y="89"/>
                      <a:pt x="1642" y="0"/>
                      <a:pt x="1021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59;p26"/>
              <p:cNvSpPr/>
              <p:nvPr/>
            </p:nvSpPr>
            <p:spPr>
              <a:xfrm>
                <a:off x="2864400" y="2365550"/>
                <a:ext cx="63250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445" extrusionOk="0">
                    <a:moveTo>
                      <a:pt x="1243" y="1"/>
                    </a:moveTo>
                    <a:cubicBezTo>
                      <a:pt x="577" y="1"/>
                      <a:pt x="1" y="90"/>
                      <a:pt x="1" y="223"/>
                    </a:cubicBezTo>
                    <a:cubicBezTo>
                      <a:pt x="1" y="356"/>
                      <a:pt x="577" y="444"/>
                      <a:pt x="1243" y="444"/>
                    </a:cubicBezTo>
                    <a:cubicBezTo>
                      <a:pt x="1953" y="444"/>
                      <a:pt x="2529" y="356"/>
                      <a:pt x="2529" y="223"/>
                    </a:cubicBezTo>
                    <a:cubicBezTo>
                      <a:pt x="2529" y="90"/>
                      <a:pt x="1953" y="1"/>
                      <a:pt x="1243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60;p26"/>
              <p:cNvSpPr/>
              <p:nvPr/>
            </p:nvSpPr>
            <p:spPr>
              <a:xfrm>
                <a:off x="2864400" y="250310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77" y="0"/>
                      <a:pt x="1" y="178"/>
                      <a:pt x="1" y="400"/>
                    </a:cubicBezTo>
                    <a:cubicBezTo>
                      <a:pt x="1" y="666"/>
                      <a:pt x="577" y="843"/>
                      <a:pt x="1243" y="843"/>
                    </a:cubicBezTo>
                    <a:cubicBezTo>
                      <a:pt x="1953" y="843"/>
                      <a:pt x="2529" y="666"/>
                      <a:pt x="2529" y="400"/>
                    </a:cubicBezTo>
                    <a:cubicBezTo>
                      <a:pt x="2529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661;p26"/>
              <p:cNvSpPr/>
              <p:nvPr/>
            </p:nvSpPr>
            <p:spPr>
              <a:xfrm>
                <a:off x="2990850" y="259850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77" y="0"/>
                      <a:pt x="0" y="178"/>
                      <a:pt x="0" y="399"/>
                    </a:cubicBezTo>
                    <a:cubicBezTo>
                      <a:pt x="0" y="621"/>
                      <a:pt x="577" y="843"/>
                      <a:pt x="1243" y="843"/>
                    </a:cubicBezTo>
                    <a:cubicBezTo>
                      <a:pt x="1953" y="843"/>
                      <a:pt x="2529" y="621"/>
                      <a:pt x="2529" y="399"/>
                    </a:cubicBezTo>
                    <a:cubicBezTo>
                      <a:pt x="2529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662;p26"/>
              <p:cNvSpPr/>
              <p:nvPr/>
            </p:nvSpPr>
            <p:spPr>
              <a:xfrm>
                <a:off x="2832225" y="2590725"/>
                <a:ext cx="111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622" extrusionOk="0">
                    <a:moveTo>
                      <a:pt x="1" y="1"/>
                    </a:moveTo>
                    <a:lnTo>
                      <a:pt x="1" y="622"/>
                    </a:lnTo>
                    <a:cubicBezTo>
                      <a:pt x="267" y="533"/>
                      <a:pt x="445" y="400"/>
                      <a:pt x="445" y="311"/>
                    </a:cubicBezTo>
                    <a:cubicBezTo>
                      <a:pt x="445" y="178"/>
                      <a:pt x="267" y="45"/>
                      <a:pt x="1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663;p26"/>
              <p:cNvSpPr/>
              <p:nvPr/>
            </p:nvSpPr>
            <p:spPr>
              <a:xfrm>
                <a:off x="3191600" y="254525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78" y="0"/>
                      <a:pt x="1" y="178"/>
                      <a:pt x="1" y="444"/>
                    </a:cubicBezTo>
                    <a:cubicBezTo>
                      <a:pt x="1" y="666"/>
                      <a:pt x="578" y="843"/>
                      <a:pt x="1243" y="843"/>
                    </a:cubicBezTo>
                    <a:cubicBezTo>
                      <a:pt x="1953" y="843"/>
                      <a:pt x="2530" y="666"/>
                      <a:pt x="2530" y="444"/>
                    </a:cubicBezTo>
                    <a:cubicBezTo>
                      <a:pt x="2530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664;p26"/>
              <p:cNvSpPr/>
              <p:nvPr/>
            </p:nvSpPr>
            <p:spPr>
              <a:xfrm>
                <a:off x="3275900" y="249200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1"/>
                    </a:moveTo>
                    <a:cubicBezTo>
                      <a:pt x="578" y="1"/>
                      <a:pt x="1" y="223"/>
                      <a:pt x="1" y="444"/>
                    </a:cubicBezTo>
                    <a:cubicBezTo>
                      <a:pt x="1" y="666"/>
                      <a:pt x="578" y="844"/>
                      <a:pt x="1243" y="844"/>
                    </a:cubicBezTo>
                    <a:cubicBezTo>
                      <a:pt x="1953" y="844"/>
                      <a:pt x="2530" y="666"/>
                      <a:pt x="2530" y="444"/>
                    </a:cubicBezTo>
                    <a:cubicBezTo>
                      <a:pt x="2530" y="223"/>
                      <a:pt x="1953" y="1"/>
                      <a:pt x="1243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665;p26"/>
              <p:cNvSpPr/>
              <p:nvPr/>
            </p:nvSpPr>
            <p:spPr>
              <a:xfrm>
                <a:off x="3370200" y="2661725"/>
                <a:ext cx="643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844" extrusionOk="0">
                    <a:moveTo>
                      <a:pt x="1287" y="0"/>
                    </a:moveTo>
                    <a:cubicBezTo>
                      <a:pt x="577" y="0"/>
                      <a:pt x="0" y="178"/>
                      <a:pt x="0" y="399"/>
                    </a:cubicBezTo>
                    <a:cubicBezTo>
                      <a:pt x="0" y="621"/>
                      <a:pt x="577" y="843"/>
                      <a:pt x="1287" y="843"/>
                    </a:cubicBezTo>
                    <a:cubicBezTo>
                      <a:pt x="1997" y="843"/>
                      <a:pt x="2574" y="621"/>
                      <a:pt x="2574" y="399"/>
                    </a:cubicBezTo>
                    <a:cubicBezTo>
                      <a:pt x="2574" y="178"/>
                      <a:pt x="1997" y="0"/>
                      <a:pt x="1287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666;p26"/>
              <p:cNvSpPr/>
              <p:nvPr/>
            </p:nvSpPr>
            <p:spPr>
              <a:xfrm>
                <a:off x="3086250" y="2545250"/>
                <a:ext cx="52150" cy="322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288" extrusionOk="0">
                    <a:moveTo>
                      <a:pt x="1021" y="0"/>
                    </a:moveTo>
                    <a:cubicBezTo>
                      <a:pt x="444" y="0"/>
                      <a:pt x="0" y="267"/>
                      <a:pt x="0" y="622"/>
                    </a:cubicBezTo>
                    <a:cubicBezTo>
                      <a:pt x="0" y="977"/>
                      <a:pt x="444" y="1287"/>
                      <a:pt x="1021" y="1287"/>
                    </a:cubicBezTo>
                    <a:cubicBezTo>
                      <a:pt x="1642" y="1287"/>
                      <a:pt x="2085" y="977"/>
                      <a:pt x="2085" y="622"/>
                    </a:cubicBezTo>
                    <a:cubicBezTo>
                      <a:pt x="2085" y="267"/>
                      <a:pt x="1642" y="0"/>
                      <a:pt x="1021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667;p26"/>
              <p:cNvSpPr/>
              <p:nvPr/>
            </p:nvSpPr>
            <p:spPr>
              <a:xfrm>
                <a:off x="2990850" y="2407700"/>
                <a:ext cx="53275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2131" h="445" extrusionOk="0">
                    <a:moveTo>
                      <a:pt x="1065" y="1"/>
                    </a:moveTo>
                    <a:cubicBezTo>
                      <a:pt x="488" y="1"/>
                      <a:pt x="0" y="90"/>
                      <a:pt x="0" y="223"/>
                    </a:cubicBezTo>
                    <a:cubicBezTo>
                      <a:pt x="0" y="356"/>
                      <a:pt x="488" y="444"/>
                      <a:pt x="1065" y="444"/>
                    </a:cubicBezTo>
                    <a:cubicBezTo>
                      <a:pt x="1642" y="444"/>
                      <a:pt x="2130" y="356"/>
                      <a:pt x="2130" y="223"/>
                    </a:cubicBezTo>
                    <a:cubicBezTo>
                      <a:pt x="2130" y="90"/>
                      <a:pt x="1642" y="1"/>
                      <a:pt x="1065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668;p26"/>
              <p:cNvSpPr/>
              <p:nvPr/>
            </p:nvSpPr>
            <p:spPr>
              <a:xfrm>
                <a:off x="3159450" y="2661725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87" y="0"/>
                    </a:moveTo>
                    <a:cubicBezTo>
                      <a:pt x="577" y="0"/>
                      <a:pt x="0" y="178"/>
                      <a:pt x="0" y="399"/>
                    </a:cubicBezTo>
                    <a:cubicBezTo>
                      <a:pt x="0" y="621"/>
                      <a:pt x="577" y="843"/>
                      <a:pt x="1287" y="843"/>
                    </a:cubicBezTo>
                    <a:cubicBezTo>
                      <a:pt x="1953" y="843"/>
                      <a:pt x="2529" y="621"/>
                      <a:pt x="2529" y="399"/>
                    </a:cubicBezTo>
                    <a:cubicBezTo>
                      <a:pt x="2529" y="178"/>
                      <a:pt x="1953" y="0"/>
                      <a:pt x="1287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669;p26"/>
              <p:cNvSpPr/>
              <p:nvPr/>
            </p:nvSpPr>
            <p:spPr>
              <a:xfrm>
                <a:off x="3497750" y="2524175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33" y="0"/>
                      <a:pt x="0" y="178"/>
                      <a:pt x="0" y="400"/>
                    </a:cubicBezTo>
                    <a:cubicBezTo>
                      <a:pt x="0" y="666"/>
                      <a:pt x="533" y="843"/>
                      <a:pt x="1243" y="843"/>
                    </a:cubicBezTo>
                    <a:cubicBezTo>
                      <a:pt x="1953" y="843"/>
                      <a:pt x="2529" y="666"/>
                      <a:pt x="2529" y="400"/>
                    </a:cubicBezTo>
                    <a:cubicBezTo>
                      <a:pt x="2529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670;p26"/>
              <p:cNvSpPr/>
              <p:nvPr/>
            </p:nvSpPr>
            <p:spPr>
              <a:xfrm>
                <a:off x="2832225" y="2376650"/>
                <a:ext cx="322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1" extrusionOk="0">
                    <a:moveTo>
                      <a:pt x="1" y="0"/>
                    </a:moveTo>
                    <a:lnTo>
                      <a:pt x="666" y="0"/>
                    </a:lnTo>
                    <a:lnTo>
                      <a:pt x="1288" y="0"/>
                    </a:lnTo>
                    <a:lnTo>
                      <a:pt x="666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" name="Google Shape;671;p26"/>
            <p:cNvGrpSpPr/>
            <p:nvPr/>
          </p:nvGrpSpPr>
          <p:grpSpPr>
            <a:xfrm>
              <a:off x="11" y="3810810"/>
              <a:ext cx="1366979" cy="1084760"/>
              <a:chOff x="8757948" y="1920174"/>
              <a:chExt cx="1090443" cy="865316"/>
            </a:xfrm>
          </p:grpSpPr>
          <p:sp>
            <p:nvSpPr>
              <p:cNvPr id="19" name="Google Shape;672;p26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673;p26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674;p26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675;p26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676;p26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677;p26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678;p26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679;p26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680;p26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681;p26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682;p26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683;p26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684;p26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685;p26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686;p26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687;p26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688;p26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689;p26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690;p26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691;p26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692;p26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693;p26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694;p26"/>
            <p:cNvGrpSpPr/>
            <p:nvPr/>
          </p:nvGrpSpPr>
          <p:grpSpPr>
            <a:xfrm>
              <a:off x="1049916" y="4217443"/>
              <a:ext cx="545279" cy="773107"/>
              <a:chOff x="80379" y="4370393"/>
              <a:chExt cx="545279" cy="773107"/>
            </a:xfrm>
          </p:grpSpPr>
          <p:sp>
            <p:nvSpPr>
              <p:cNvPr id="13" name="Google Shape;695;p26"/>
              <p:cNvSpPr/>
              <p:nvPr/>
            </p:nvSpPr>
            <p:spPr>
              <a:xfrm flipH="1">
                <a:off x="367865" y="4592741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696;p26"/>
              <p:cNvSpPr/>
              <p:nvPr/>
            </p:nvSpPr>
            <p:spPr>
              <a:xfrm flipH="1">
                <a:off x="352628" y="4370393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697;p26"/>
              <p:cNvSpPr/>
              <p:nvPr/>
            </p:nvSpPr>
            <p:spPr>
              <a:xfrm flipH="1">
                <a:off x="80379" y="4483438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698;p26"/>
              <p:cNvSpPr/>
              <p:nvPr/>
            </p:nvSpPr>
            <p:spPr>
              <a:xfrm flipH="1">
                <a:off x="182204" y="4465283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699;p26"/>
              <p:cNvSpPr/>
              <p:nvPr/>
            </p:nvSpPr>
            <p:spPr>
              <a:xfrm flipH="1">
                <a:off x="134430" y="4587422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00;p26"/>
              <p:cNvSpPr/>
              <p:nvPr/>
            </p:nvSpPr>
            <p:spPr>
              <a:xfrm flipH="1">
                <a:off x="329221" y="4669374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40" b="43156" l="24423" r="42552">
                        <a14:foregroundMark x1="29734" y1="10843" x2="30427" y2="16479"/>
                        <a14:foregroundMark x1="39607" y1="9930" x2="34527" y2="21310"/>
                        <a14:foregroundMark x1="39145" y1="21685" x2="40647" y2="23725"/>
                        <a14:foregroundMark x1="28695" y1="23886" x2="31986" y2="22330"/>
                      </a14:backgroundRemoval>
                    </a14:imgEffect>
                  </a14:imgLayer>
                </a14:imgProps>
              </a:ext>
            </a:extLst>
          </a:blip>
          <a:srcRect l="22252" r="55146" b="56849"/>
          <a:stretch/>
        </p:blipFill>
        <p:spPr>
          <a:xfrm>
            <a:off x="1096120" y="1051566"/>
            <a:ext cx="1992662" cy="4092070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0837" b="96326" l="26970" r="58779"/>
                    </a14:imgEffect>
                  </a14:imgLayer>
                </a14:imgProps>
              </a:ext>
            </a:extLst>
          </a:blip>
          <a:srcRect l="26726" t="49837" r="41272" b="3643"/>
          <a:stretch/>
        </p:blipFill>
        <p:spPr>
          <a:xfrm>
            <a:off x="2866410" y="1115108"/>
            <a:ext cx="6415613" cy="4092070"/>
          </a:xfrm>
          <a:prstGeom prst="rect">
            <a:avLst/>
          </a:prstGeom>
        </p:spPr>
      </p:pic>
      <p:sp>
        <p:nvSpPr>
          <p:cNvPr id="101" name="TextBox 100"/>
          <p:cNvSpPr txBox="1"/>
          <p:nvPr/>
        </p:nvSpPr>
        <p:spPr>
          <a:xfrm>
            <a:off x="4141476" y="2872773"/>
            <a:ext cx="41597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100: GIỚI THIỆU BIỂU ĐỒ HÌNH QUẠT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4903227" y="431972"/>
            <a:ext cx="2472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UTM Isadora" panose="02040603050506020204" pitchFamily="18" charset="0"/>
              </a:rPr>
              <a:t>TOÁN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19215"/>
            <a:ext cx="9167098" cy="55627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82675" y="352385"/>
            <a:ext cx="3115236" cy="17542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433747" y="321905"/>
            <a:ext cx="3115236" cy="17542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27296" b="68052"/>
          <a:stretch/>
        </p:blipFill>
        <p:spPr>
          <a:xfrm>
            <a:off x="940807" y="840953"/>
            <a:ext cx="6050043" cy="11009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7296" b="68052"/>
          <a:stretch/>
        </p:blipFill>
        <p:spPr>
          <a:xfrm>
            <a:off x="940807" y="2242496"/>
            <a:ext cx="6002387" cy="20644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405" b="81696" l="0" r="23499">
                        <a14:foregroundMark x1="7217" y1="55072" x2="9469" y2="58991"/>
                        <a14:foregroundMark x1="15358" y1="55395" x2="15589" y2="61084"/>
                      </a14:backgroundRemoval>
                    </a14:imgEffect>
                  </a14:imgLayer>
                </a14:imgProps>
              </a:ext>
            </a:extLst>
          </a:blip>
          <a:srcRect t="42836" r="75919" b="17748"/>
          <a:stretch/>
        </p:blipFill>
        <p:spPr>
          <a:xfrm>
            <a:off x="6990850" y="1417983"/>
            <a:ext cx="2176248" cy="383153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28724" y="540394"/>
            <a:ext cx="502894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alt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vớibiểu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endParaRPr lang="en-US" alt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58793" y="2433563"/>
            <a:ext cx="50072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Bước đầu biết đọc, phân tích và xử lí số liệu trên 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biểu đồ hình quạt</a:t>
            </a:r>
            <a:endParaRPr lang="en-US" alt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434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53920"/>
          <a:stretch/>
        </p:blipFill>
        <p:spPr>
          <a:xfrm>
            <a:off x="0" y="2669360"/>
            <a:ext cx="9144000" cy="24741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24" b="51062" l="14185" r="47394"/>
                    </a14:imgEffect>
                  </a14:imgLayer>
                </a14:imgProps>
              </a:ext>
            </a:extLst>
          </a:blip>
          <a:srcRect l="14213" t="3784" r="52149" b="49632"/>
          <a:stretch/>
        </p:blipFill>
        <p:spPr>
          <a:xfrm>
            <a:off x="690551" y="-145953"/>
            <a:ext cx="7762897" cy="52894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892" b="98229" l="65878" r="100000">
                        <a14:foregroundMark x1="91051" y1="62802" x2="92206" y2="65486"/>
                      </a14:backgroundRemoval>
                    </a14:imgEffect>
                  </a14:imgLayer>
                </a14:imgProps>
              </a:ext>
            </a:extLst>
          </a:blip>
          <a:srcRect l="62125" t="48839"/>
          <a:stretch/>
        </p:blipFill>
        <p:spPr>
          <a:xfrm>
            <a:off x="6062871" y="1550504"/>
            <a:ext cx="2637182" cy="38317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94940" y="2007640"/>
            <a:ext cx="59756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accent5">
                    <a:lumMod val="25000"/>
                  </a:schemeClr>
                </a:solidFill>
                <a:latin typeface="UTM Cookies" panose="02040603050506020204" pitchFamily="18" charset="0"/>
              </a:rPr>
              <a:t>KHÁM PHÁ </a:t>
            </a:r>
          </a:p>
        </p:txBody>
      </p:sp>
    </p:spTree>
    <p:extLst>
      <p:ext uri="{BB962C8B-B14F-4D97-AF65-F5344CB8AC3E}">
        <p14:creationId xmlns:p14="http://schemas.microsoft.com/office/powerpoint/2010/main" val="2083224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53920"/>
          <a:stretch/>
        </p:blipFill>
        <p:spPr>
          <a:xfrm>
            <a:off x="0" y="2742454"/>
            <a:ext cx="9144000" cy="2474140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316986941"/>
              </p:ext>
            </p:extLst>
          </p:nvPr>
        </p:nvGraphicFramePr>
        <p:xfrm>
          <a:off x="3954885" y="30846"/>
          <a:ext cx="5688599" cy="4009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40" b="43156" l="24423" r="42552">
                        <a14:foregroundMark x1="29734" y1="10843" x2="30427" y2="16479"/>
                        <a14:foregroundMark x1="39607" y1="9930" x2="34527" y2="21310"/>
                        <a14:foregroundMark x1="39145" y1="21685" x2="40647" y2="23725"/>
                        <a14:foregroundMark x1="28695" y1="23886" x2="31986" y2="22330"/>
                      </a14:backgroundRemoval>
                    </a14:imgEffect>
                  </a14:imgLayer>
                </a14:imgProps>
              </a:ext>
            </a:extLst>
          </a:blip>
          <a:srcRect l="22252" r="55146" b="56849"/>
          <a:stretch/>
        </p:blipFill>
        <p:spPr>
          <a:xfrm flipH="1">
            <a:off x="145244" y="1612405"/>
            <a:ext cx="2099269" cy="4310993"/>
          </a:xfrm>
          <a:prstGeom prst="rect">
            <a:avLst/>
          </a:prstGeom>
        </p:spPr>
      </p:pic>
      <p:sp>
        <p:nvSpPr>
          <p:cNvPr id="7" name="Speech Bubble: Rectangle with Corners Rounded 6"/>
          <p:cNvSpPr/>
          <p:nvPr/>
        </p:nvSpPr>
        <p:spPr>
          <a:xfrm>
            <a:off x="503583" y="301231"/>
            <a:ext cx="4333460" cy="1552490"/>
          </a:xfrm>
          <a:prstGeom prst="wedgeRoundRectCallout">
            <a:avLst>
              <a:gd name="adj1" fmla="val -18499"/>
              <a:gd name="adj2" fmla="val 7790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3583" y="443979"/>
            <a:ext cx="4333460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10000"/>
              </a:spcBef>
              <a:spcAft>
                <a:spcPct val="0"/>
              </a:spcAft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 fontAlgn="base">
              <a:spcBef>
                <a:spcPct val="10000"/>
              </a:spcBef>
              <a:spcAft>
                <a:spcPct val="0"/>
              </a:spcAft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606559" y="1684021"/>
            <a:ext cx="13318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07695" y="1019987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09511" y="2313255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45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 animBg="1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t="53920"/>
          <a:stretch/>
        </p:blipFill>
        <p:spPr>
          <a:xfrm>
            <a:off x="0" y="2669360"/>
            <a:ext cx="9144000" cy="2474140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100717784"/>
              </p:ext>
            </p:extLst>
          </p:nvPr>
        </p:nvGraphicFramePr>
        <p:xfrm>
          <a:off x="-908663" y="204585"/>
          <a:ext cx="5688599" cy="4009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693316" y="1856203"/>
            <a:ext cx="13318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94452" y="1192169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96268" y="2485437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95915" y="334402"/>
            <a:ext cx="4572000" cy="951059"/>
            <a:chOff x="4095915" y="334402"/>
            <a:chExt cx="4572000" cy="951059"/>
          </a:xfrm>
        </p:grpSpPr>
        <p:sp>
          <p:nvSpPr>
            <p:cNvPr id="9" name="Rectangle: Rounded Corners 8"/>
            <p:cNvSpPr/>
            <p:nvPr/>
          </p:nvSpPr>
          <p:spPr>
            <a:xfrm>
              <a:off x="4095915" y="334402"/>
              <a:ext cx="4572000" cy="95105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/>
            <p:cNvSpPr/>
            <p:nvPr/>
          </p:nvSpPr>
          <p:spPr>
            <a:xfrm>
              <a:off x="4192490" y="414791"/>
              <a:ext cx="4422417" cy="790630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4318832" y="579098"/>
            <a:ext cx="4169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10000"/>
              </a:spcBef>
              <a:spcAft>
                <a:spcPct val="0"/>
              </a:spcAft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4192490" y="1481436"/>
            <a:ext cx="4572000" cy="1079957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rrow: Pentagon 15"/>
          <p:cNvSpPr/>
          <p:nvPr/>
        </p:nvSpPr>
        <p:spPr>
          <a:xfrm>
            <a:off x="4233240" y="2745316"/>
            <a:ext cx="4572000" cy="1079957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64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  <p:bldP spid="6" grpId="0"/>
      <p:bldP spid="7" grpId="0"/>
      <p:bldP spid="11" grpId="0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: Rounded Corners 39"/>
          <p:cNvSpPr/>
          <p:nvPr/>
        </p:nvSpPr>
        <p:spPr>
          <a:xfrm>
            <a:off x="1781558" y="2718358"/>
            <a:ext cx="4121487" cy="123122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93000"/>
              </a:srgbClr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t="53920"/>
          <a:stretch/>
        </p:blipFill>
        <p:spPr>
          <a:xfrm>
            <a:off x="-19878" y="2698117"/>
            <a:ext cx="9144000" cy="2474140"/>
          </a:xfrm>
          <a:prstGeom prst="rect">
            <a:avLst/>
          </a:prstGeom>
        </p:spPr>
      </p:pic>
      <p:graphicFrame>
        <p:nvGraphicFramePr>
          <p:cNvPr id="19" name="Chart 18"/>
          <p:cNvGraphicFramePr/>
          <p:nvPr/>
        </p:nvGraphicFramePr>
        <p:xfrm>
          <a:off x="4922293" y="1211750"/>
          <a:ext cx="4856921" cy="34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260841" y="216088"/>
            <a:ext cx="8521148" cy="1258957"/>
            <a:chOff x="291548" y="172278"/>
            <a:chExt cx="8521148" cy="1258957"/>
          </a:xfrm>
        </p:grpSpPr>
        <p:sp>
          <p:nvSpPr>
            <p:cNvPr id="21" name="Rectangle: Rounded Corners 20"/>
            <p:cNvSpPr/>
            <p:nvPr/>
          </p:nvSpPr>
          <p:spPr>
            <a:xfrm>
              <a:off x="291548" y="172278"/>
              <a:ext cx="8521148" cy="1258957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/>
            <p:cNvSpPr/>
            <p:nvPr/>
          </p:nvSpPr>
          <p:spPr>
            <a:xfrm>
              <a:off x="443948" y="265044"/>
              <a:ext cx="8236225" cy="10601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576470" y="380752"/>
            <a:ext cx="8225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ồ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00203" y="2571820"/>
            <a:ext cx="13318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01339" y="1907786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03155" y="3201054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40" b="43156" l="24423" r="42552">
                        <a14:foregroundMark x1="29734" y1="10843" x2="30427" y2="16479"/>
                        <a14:foregroundMark x1="39607" y1="9930" x2="34527" y2="21310"/>
                        <a14:foregroundMark x1="39145" y1="21685" x2="40647" y2="23725"/>
                        <a14:foregroundMark x1="28695" y1="23886" x2="31986" y2="22330"/>
                      </a14:backgroundRemoval>
                    </a14:imgEffect>
                  </a14:imgLayer>
                </a14:imgProps>
              </a:ext>
            </a:extLst>
          </a:blip>
          <a:srcRect l="22252" r="55146" b="56849"/>
          <a:stretch/>
        </p:blipFill>
        <p:spPr>
          <a:xfrm flipH="1">
            <a:off x="132522" y="2442973"/>
            <a:ext cx="1364056" cy="2801182"/>
          </a:xfrm>
          <a:prstGeom prst="rect">
            <a:avLst/>
          </a:prstGeom>
        </p:spPr>
      </p:pic>
      <p:sp>
        <p:nvSpPr>
          <p:cNvPr id="38" name="Speech Bubble: Rectangle with Corners Rounded 37"/>
          <p:cNvSpPr/>
          <p:nvPr/>
        </p:nvSpPr>
        <p:spPr>
          <a:xfrm>
            <a:off x="1546427" y="1546943"/>
            <a:ext cx="4333460" cy="896030"/>
          </a:xfrm>
          <a:prstGeom prst="wedgeRoundRectCallout">
            <a:avLst>
              <a:gd name="adj1" fmla="val -47857"/>
              <a:gd name="adj2" fmla="val 7522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546427" y="1689691"/>
            <a:ext cx="43334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10000"/>
              </a:spcBef>
              <a:spcAft>
                <a:spcPct val="0"/>
              </a:spcAft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2042494" y="2837947"/>
            <a:ext cx="37727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endParaRPr lang="en-US" sz="2800" dirty="0"/>
          </a:p>
        </p:txBody>
      </p:sp>
      <p:sp>
        <p:nvSpPr>
          <p:cNvPr id="3" name="Arrow: Down 2"/>
          <p:cNvSpPr/>
          <p:nvPr/>
        </p:nvSpPr>
        <p:spPr>
          <a:xfrm rot="16200000">
            <a:off x="1458510" y="2792555"/>
            <a:ext cx="463826" cy="55461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Graphic spid="19" grpId="0">
        <p:bldAsOne/>
      </p:bldGraphic>
      <p:bldP spid="24" grpId="0"/>
      <p:bldP spid="25" grpId="0"/>
      <p:bldP spid="26" grpId="0"/>
      <p:bldP spid="27" grpId="0"/>
      <p:bldP spid="38" grpId="0" animBg="1"/>
      <p:bldP spid="39" grpId="0"/>
      <p:bldP spid="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: Rounded Corners 39"/>
          <p:cNvSpPr/>
          <p:nvPr/>
        </p:nvSpPr>
        <p:spPr>
          <a:xfrm>
            <a:off x="1781558" y="2718357"/>
            <a:ext cx="3673491" cy="1654859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93000"/>
              </a:srgbClr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t="53920"/>
          <a:stretch/>
        </p:blipFill>
        <p:spPr>
          <a:xfrm>
            <a:off x="0" y="2669360"/>
            <a:ext cx="9144000" cy="2474140"/>
          </a:xfrm>
          <a:prstGeom prst="rect">
            <a:avLst/>
          </a:prstGeom>
        </p:spPr>
      </p:pic>
      <p:graphicFrame>
        <p:nvGraphicFramePr>
          <p:cNvPr id="19" name="Chart 18"/>
          <p:cNvGraphicFramePr/>
          <p:nvPr/>
        </p:nvGraphicFramePr>
        <p:xfrm>
          <a:off x="4922293" y="1211750"/>
          <a:ext cx="4856921" cy="34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291548" y="172278"/>
            <a:ext cx="8521148" cy="1258957"/>
            <a:chOff x="291548" y="172278"/>
            <a:chExt cx="8521148" cy="1258957"/>
          </a:xfrm>
        </p:grpSpPr>
        <p:sp>
          <p:nvSpPr>
            <p:cNvPr id="21" name="Rectangle: Rounded Corners 20"/>
            <p:cNvSpPr/>
            <p:nvPr/>
          </p:nvSpPr>
          <p:spPr>
            <a:xfrm>
              <a:off x="291548" y="172278"/>
              <a:ext cx="8521148" cy="1258957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/>
            <p:cNvSpPr/>
            <p:nvPr/>
          </p:nvSpPr>
          <p:spPr>
            <a:xfrm>
              <a:off x="443948" y="265044"/>
              <a:ext cx="8236225" cy="10601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496956" y="380752"/>
            <a:ext cx="8103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ồ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00203" y="2571820"/>
            <a:ext cx="13318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01339" y="1907786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03155" y="3201054"/>
            <a:ext cx="1278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25%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40" b="43156" l="24423" r="42552">
                        <a14:foregroundMark x1="29734" y1="10843" x2="30427" y2="16479"/>
                        <a14:foregroundMark x1="39607" y1="9930" x2="34527" y2="21310"/>
                        <a14:foregroundMark x1="39145" y1="21685" x2="40647" y2="23725"/>
                        <a14:foregroundMark x1="28695" y1="23886" x2="31986" y2="22330"/>
                      </a14:backgroundRemoval>
                    </a14:imgEffect>
                  </a14:imgLayer>
                </a14:imgProps>
              </a:ext>
            </a:extLst>
          </a:blip>
          <a:srcRect l="22252" r="55146" b="56849"/>
          <a:stretch/>
        </p:blipFill>
        <p:spPr>
          <a:xfrm flipH="1">
            <a:off x="132522" y="2442973"/>
            <a:ext cx="1364056" cy="2801182"/>
          </a:xfrm>
          <a:prstGeom prst="rect">
            <a:avLst/>
          </a:prstGeom>
        </p:spPr>
      </p:pic>
      <p:sp>
        <p:nvSpPr>
          <p:cNvPr id="38" name="Speech Bubble: Rectangle with Corners Rounded 37"/>
          <p:cNvSpPr/>
          <p:nvPr/>
        </p:nvSpPr>
        <p:spPr>
          <a:xfrm>
            <a:off x="1546427" y="1546943"/>
            <a:ext cx="4333460" cy="896030"/>
          </a:xfrm>
          <a:prstGeom prst="wedgeRoundRectCallout">
            <a:avLst>
              <a:gd name="adj1" fmla="val -47857"/>
              <a:gd name="adj2" fmla="val 7522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546427" y="1596927"/>
            <a:ext cx="43334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10000"/>
              </a:spcBef>
              <a:spcAft>
                <a:spcPct val="0"/>
              </a:spcAft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2042494" y="2837947"/>
            <a:ext cx="37727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2800" dirty="0"/>
          </a:p>
        </p:txBody>
      </p:sp>
      <p:sp>
        <p:nvSpPr>
          <p:cNvPr id="3" name="Arrow: Down 2"/>
          <p:cNvSpPr/>
          <p:nvPr/>
        </p:nvSpPr>
        <p:spPr>
          <a:xfrm rot="16200000">
            <a:off x="1458510" y="2792555"/>
            <a:ext cx="463826" cy="55461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8" grpId="0" animBg="1"/>
      <p:bldP spid="39" grpId="0"/>
      <p:bldP spid="2" grpId="0"/>
      <p:bldP spid="3" grpId="0" animBg="1"/>
    </p:bldLst>
  </p:timing>
</p:sld>
</file>

<file path=ppt/theme/theme1.xml><?xml version="1.0" encoding="utf-8"?>
<a:theme xmlns:a="http://schemas.openxmlformats.org/drawingml/2006/main" name="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1101</Words>
  <Application>Microsoft Office PowerPoint</Application>
  <PresentationFormat>On-screen Show (16:9)</PresentationFormat>
  <Paragraphs>140</Paragraphs>
  <Slides>29</Slides>
  <Notes>2</Notes>
  <HiddenSlides>0</HiddenSlides>
  <MMClips>12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Arial</vt:lpstr>
      <vt:lpstr>UTM Azuki</vt:lpstr>
      <vt:lpstr>Times New Roman</vt:lpstr>
      <vt:lpstr>Roboto Condensed Light</vt:lpstr>
      <vt:lpstr>Barlow Medium</vt:lpstr>
      <vt:lpstr>UTM Cookies</vt:lpstr>
      <vt:lpstr>Bangers</vt:lpstr>
      <vt:lpstr>UTM Isadora</vt:lpstr>
      <vt:lpstr>Barlow</vt:lpstr>
      <vt:lpstr>Sriracha</vt:lpstr>
      <vt:lpstr>Who's Who Game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Kim Phạm Việt Anh</cp:lastModifiedBy>
  <cp:revision>43</cp:revision>
  <dcterms:modified xsi:type="dcterms:W3CDTF">2022-01-14T12:59:09Z</dcterms:modified>
</cp:coreProperties>
</file>