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3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4.xml" ContentType="application/vnd.openxmlformats-officedocument.theme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5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media/image44.jpg" ContentType="image/png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658" r:id="rId2"/>
    <p:sldMasterId id="2147483691" r:id="rId3"/>
    <p:sldMasterId id="2147483723" r:id="rId4"/>
    <p:sldMasterId id="2147483755" r:id="rId5"/>
    <p:sldMasterId id="2147483787" r:id="rId6"/>
  </p:sldMasterIdLst>
  <p:notesMasterIdLst>
    <p:notesMasterId r:id="rId27"/>
  </p:notesMasterIdLst>
  <p:sldIdLst>
    <p:sldId id="262" r:id="rId7"/>
    <p:sldId id="268" r:id="rId8"/>
    <p:sldId id="275" r:id="rId9"/>
    <p:sldId id="263" r:id="rId10"/>
    <p:sldId id="264" r:id="rId11"/>
    <p:sldId id="266" r:id="rId12"/>
    <p:sldId id="267" r:id="rId13"/>
    <p:sldId id="293" r:id="rId14"/>
    <p:sldId id="294" r:id="rId15"/>
    <p:sldId id="295" r:id="rId16"/>
    <p:sldId id="297" r:id="rId17"/>
    <p:sldId id="292" r:id="rId18"/>
    <p:sldId id="298" r:id="rId19"/>
    <p:sldId id="289" r:id="rId20"/>
    <p:sldId id="299" r:id="rId21"/>
    <p:sldId id="285" r:id="rId22"/>
    <p:sldId id="300" r:id="rId23"/>
    <p:sldId id="260" r:id="rId24"/>
    <p:sldId id="301" r:id="rId25"/>
    <p:sldId id="302" r:id="rId26"/>
  </p:sldIdLst>
  <p:sldSz cx="12192000" cy="6858000"/>
  <p:notesSz cx="6858000" cy="9144000"/>
  <p:embeddedFontLst>
    <p:embeddedFont>
      <p:font typeface="#9Slide02 Noi dung dai" panose="020B0604020202020204" charset="0"/>
      <p:regular r:id="rId28"/>
    </p:embeddedFont>
    <p:embeddedFont>
      <p:font typeface="#9Slide02 Tieu de dai" panose="020B0604020202020204" charset="0"/>
      <p:bold r:id="rId29"/>
    </p:embeddedFont>
    <p:embeddedFont>
      <p:font typeface="#9Slide07 Brankovic" panose="02000000000000000000" pitchFamily="2" charset="0"/>
      <p:regular r:id="rId30"/>
    </p:embeddedFont>
    <p:embeddedFont>
      <p:font typeface="#9Slide07 Cadena" panose="02000503000000020004" pitchFamily="2" charset="0"/>
      <p:bold r:id="rId31"/>
    </p:embeddedFont>
    <p:embeddedFont>
      <p:font typeface="#9Slide07 IcielCrocante" panose="02000000000000000000" pitchFamily="2" charset="0"/>
      <p:regular r:id="rId32"/>
    </p:embeddedFont>
    <p:embeddedFont>
      <p:font typeface="Bebas Neue" panose="020B0604020202020204" charset="0"/>
      <p:regular r:id="rId33"/>
    </p:embeddedFont>
    <p:embeddedFont>
      <p:font typeface="Calibri" panose="020F0502020204030204" pitchFamily="34" charset="0"/>
      <p:regular r:id="rId34"/>
      <p:bold r:id="rId35"/>
      <p:italic r:id="rId36"/>
      <p:boldItalic r:id="rId37"/>
    </p:embeddedFont>
    <p:embeddedFont>
      <p:font typeface="Cambria Math" panose="02040503050406030204" pitchFamily="18" charset="0"/>
      <p:regular r:id="rId38"/>
    </p:embeddedFont>
    <p:embeddedFont>
      <p:font typeface="Chewy" panose="020B0604020202020204" charset="0"/>
      <p:regular r:id="rId39"/>
    </p:embeddedFont>
    <p:embeddedFont>
      <p:font typeface="Nunito" pitchFamily="2" charset="0"/>
      <p:regular r:id="rId40"/>
      <p:bold r:id="rId41"/>
      <p:italic r:id="rId42"/>
      <p:boldItalic r:id="rId43"/>
    </p:embeddedFont>
    <p:embeddedFont>
      <p:font typeface="Nunito Light" pitchFamily="2" charset="0"/>
      <p:regular r:id="rId44"/>
      <p:italic r:id="rId45"/>
    </p:embeddedFont>
    <p:embeddedFont>
      <p:font typeface="Pacifico" panose="020B0604020202020204" charset="0"/>
      <p:regular r:id="rId46"/>
    </p:embeddedFont>
    <p:embeddedFont>
      <p:font typeface="PT Sans" panose="020B0503020203020204" pitchFamily="34" charset="0"/>
      <p:regular r:id="rId47"/>
      <p:bold r:id="rId48"/>
      <p:italic r:id="rId49"/>
      <p:boldItalic r:id="rId50"/>
    </p:embeddedFont>
    <p:embeddedFont>
      <p:font typeface="Roboto Condensed Light" panose="02000000000000000000" pitchFamily="2" charset="0"/>
      <p:regular r:id="rId51"/>
      <p:italic r:id="rId52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KHỞI ĐỘNG" id="{CD77627D-85A0-4A37-870B-E5BD7C4215C4}">
          <p14:sldIdLst>
            <p14:sldId id="262"/>
            <p14:sldId id="268"/>
            <p14:sldId id="275"/>
            <p14:sldId id="263"/>
            <p14:sldId id="264"/>
            <p14:sldId id="266"/>
          </p14:sldIdLst>
        </p14:section>
        <p14:section name="KHÁM PHÁ" id="{C4D8DD87-08A0-4AA3-8C20-5984D0C2C9B5}">
          <p14:sldIdLst>
            <p14:sldId id="267"/>
            <p14:sldId id="293"/>
            <p14:sldId id="294"/>
            <p14:sldId id="295"/>
          </p14:sldIdLst>
        </p14:section>
        <p14:section name="LUYỆN TẬP" id="{F2C052BA-2F58-4168-98D2-A4A5E2B0D72F}">
          <p14:sldIdLst>
            <p14:sldId id="297"/>
            <p14:sldId id="292"/>
            <p14:sldId id="298"/>
            <p14:sldId id="289"/>
            <p14:sldId id="299"/>
            <p14:sldId id="285"/>
          </p14:sldIdLst>
        </p14:section>
        <p14:section name="VẬN DỤNG" id="{66A71062-CFCB-4BCF-A83C-EA84C1C77AC8}">
          <p14:sldIdLst>
            <p14:sldId id="300"/>
            <p14:sldId id="260"/>
            <p14:sldId id="301"/>
            <p14:sldId id="30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01B22"/>
    <a:srgbClr val="F2C81A"/>
    <a:srgbClr val="000782"/>
    <a:srgbClr val="0000CC"/>
    <a:srgbClr val="0780AD"/>
    <a:srgbClr val="403324"/>
    <a:srgbClr val="B23B2B"/>
    <a:srgbClr val="002060"/>
    <a:srgbClr val="FF3300"/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940675A-B579-460E-94D1-54222C63F5D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892" autoAdjust="0"/>
  </p:normalViewPr>
  <p:slideViewPr>
    <p:cSldViewPr showGuides="1">
      <p:cViewPr varScale="1">
        <p:scale>
          <a:sx n="64" d="100"/>
          <a:sy n="64" d="100"/>
        </p:scale>
        <p:origin x="864" y="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font" Target="fonts/font12.fntdata"/><Relationship Id="rId21" Type="http://schemas.openxmlformats.org/officeDocument/2006/relationships/slide" Target="slides/slide15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theme" Target="theme/theme1.xml"/><Relationship Id="rId7" Type="http://schemas.openxmlformats.org/officeDocument/2006/relationships/slide" Target="slides/slid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9" Type="http://schemas.openxmlformats.org/officeDocument/2006/relationships/font" Target="fonts/font2.fntdata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tableStyles" Target="tableStyles.xml"/><Relationship Id="rId8" Type="http://schemas.openxmlformats.org/officeDocument/2006/relationships/slide" Target="slides/slide2.xml"/><Relationship Id="rId51" Type="http://schemas.openxmlformats.org/officeDocument/2006/relationships/font" Target="fonts/font24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20" Type="http://schemas.openxmlformats.org/officeDocument/2006/relationships/slide" Target="slides/slide14.xml"/><Relationship Id="rId41" Type="http://schemas.openxmlformats.org/officeDocument/2006/relationships/font" Target="fonts/font14.fntdata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C3C51BC-9BF7-4922-A3E6-1277DE076830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EDC6A3-3B05-4846-B1FE-64D3E70CEBB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82598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EDC6A3-3B05-4846-B1FE-64D3E70CEBB7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557200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183164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704261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gfac6c8b89f_0_831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15" name="Google Shape;3815;gfac6c8b89f_0_831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" name="Google Shape;2099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0" name="Google Shape;2100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0" name="Google Shape;2980;gfac6c8b89f_0_818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1" name="Google Shape;2981;gfac6c8b89f_0_818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5" name="Google Shape;2205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Trước khi sản xuất, Olaf cần thiết kế sản phẩm mẫu.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8568305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gfac6c8b89f_0_39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9" name="Google Shape;5299;gfac6c8b89f_0_39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OLAF đã suy nghĩ, vẽ ra 2 mẫu viên đá tuyết hình lập phương có cạnh 1 cm và cạnh 1 dm.</a:t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EDC6A3-3B05-4846-B1FE-64D3E70CEBB7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892060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2" name="Google Shape;2262;gfac6c8b89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63" name="Google Shape;2263;gfac6c8b89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55772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4966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3236568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345624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9425892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88352263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5650111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192029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8423275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09650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0735356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2186570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052914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7726216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0552398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5301541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6740909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70523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6429219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4713150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91321941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8829970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50210487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579811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9725309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8925936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4113392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22692054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01933289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8885115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472495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04120564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6455254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7927924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822615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493815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97226893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20657062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20813408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8741577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9636620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5282561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788640519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58159874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47677399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281501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8306993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15953348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11898320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081079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3898895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2379718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761463751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6841321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7451132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05381012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9561545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5672438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55440137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0564906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2381914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37541742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47591977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74282876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7678914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6127232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4370126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9909570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753698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8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6717213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6952669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6436439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347913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395586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562074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598894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35312990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924909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769160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40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5849018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2596708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0408457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3933333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4471742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101130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063878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6886963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921379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0271719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4034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55670988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1461613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952420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5475359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5579887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6916295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784307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0455244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278660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584822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5132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23662265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0440796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3776293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593919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2109312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264384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138207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184552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141769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45719067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508513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172819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3799248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4589521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0378782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5793095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3089587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5358057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96357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3510104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222459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406323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8788965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4902419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8752194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474421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1730147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9665454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7786441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321932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06231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548581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8572663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795286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1772132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3984850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14142955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114143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4144702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439919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1704532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828719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756306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1614099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48077512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3499221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4472499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1854114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1939424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278101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220449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7018481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4311151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2389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23.xml"/><Relationship Id="rId26" Type="http://schemas.openxmlformats.org/officeDocument/2006/relationships/slideLayout" Target="../slideLayouts/slideLayout31.xml"/><Relationship Id="rId3" Type="http://schemas.openxmlformats.org/officeDocument/2006/relationships/slideLayout" Target="../slideLayouts/slideLayout8.xml"/><Relationship Id="rId21" Type="http://schemas.openxmlformats.org/officeDocument/2006/relationships/slideLayout" Target="../slideLayouts/slideLayout26.xml"/><Relationship Id="rId7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7.xml"/><Relationship Id="rId17" Type="http://schemas.openxmlformats.org/officeDocument/2006/relationships/slideLayout" Target="../slideLayouts/slideLayout22.xml"/><Relationship Id="rId25" Type="http://schemas.openxmlformats.org/officeDocument/2006/relationships/slideLayout" Target="../slideLayouts/slideLayout30.xml"/><Relationship Id="rId2" Type="http://schemas.openxmlformats.org/officeDocument/2006/relationships/slideLayout" Target="../slideLayouts/slideLayout7.xml"/><Relationship Id="rId16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5.xml"/><Relationship Id="rId29" Type="http://schemas.openxmlformats.org/officeDocument/2006/relationships/slideLayout" Target="../slideLayouts/slideLayout34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24" Type="http://schemas.openxmlformats.org/officeDocument/2006/relationships/slideLayout" Target="../slideLayouts/slideLayout29.xml"/><Relationship Id="rId5" Type="http://schemas.openxmlformats.org/officeDocument/2006/relationships/slideLayout" Target="../slideLayouts/slideLayout10.xml"/><Relationship Id="rId15" Type="http://schemas.openxmlformats.org/officeDocument/2006/relationships/slideLayout" Target="../slideLayouts/slideLayout20.xml"/><Relationship Id="rId23" Type="http://schemas.openxmlformats.org/officeDocument/2006/relationships/slideLayout" Target="../slideLayouts/slideLayout28.xml"/><Relationship Id="rId28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24.xml"/><Relationship Id="rId31" Type="http://schemas.openxmlformats.org/officeDocument/2006/relationships/theme" Target="../theme/theme2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32.xml"/><Relationship Id="rId30" Type="http://schemas.openxmlformats.org/officeDocument/2006/relationships/slideLayout" Target="../slideLayouts/slideLayout3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18" Type="http://schemas.openxmlformats.org/officeDocument/2006/relationships/slideLayout" Target="../slideLayouts/slideLayout53.xml"/><Relationship Id="rId26" Type="http://schemas.openxmlformats.org/officeDocument/2006/relationships/slideLayout" Target="../slideLayouts/slideLayout61.xml"/><Relationship Id="rId3" Type="http://schemas.openxmlformats.org/officeDocument/2006/relationships/slideLayout" Target="../slideLayouts/slideLayout38.xml"/><Relationship Id="rId21" Type="http://schemas.openxmlformats.org/officeDocument/2006/relationships/slideLayout" Target="../slideLayouts/slideLayout56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5" Type="http://schemas.openxmlformats.org/officeDocument/2006/relationships/slideLayout" Target="../slideLayouts/slideLayout60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slideLayout" Target="../slideLayouts/slideLayout55.xml"/><Relationship Id="rId29" Type="http://schemas.openxmlformats.org/officeDocument/2006/relationships/slideLayout" Target="../slideLayouts/slideLayout6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24" Type="http://schemas.openxmlformats.org/officeDocument/2006/relationships/slideLayout" Target="../slideLayouts/slideLayout59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slideLayout" Target="../slideLayouts/slideLayout58.xml"/><Relationship Id="rId28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45.xml"/><Relationship Id="rId19" Type="http://schemas.openxmlformats.org/officeDocument/2006/relationships/slideLayout" Target="../slideLayouts/slideLayout54.xml"/><Relationship Id="rId31" Type="http://schemas.openxmlformats.org/officeDocument/2006/relationships/slideLayout" Target="../slideLayouts/slideLayout66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slideLayout" Target="../slideLayouts/slideLayout57.xml"/><Relationship Id="rId27" Type="http://schemas.openxmlformats.org/officeDocument/2006/relationships/slideLayout" Target="../slideLayouts/slideLayout62.xml"/><Relationship Id="rId30" Type="http://schemas.openxmlformats.org/officeDocument/2006/relationships/slideLayout" Target="../slideLayouts/slideLayout6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13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4.xml"/><Relationship Id="rId26" Type="http://schemas.openxmlformats.org/officeDocument/2006/relationships/slideLayout" Target="../slideLayouts/slideLayout92.xml"/><Relationship Id="rId3" Type="http://schemas.openxmlformats.org/officeDocument/2006/relationships/slideLayout" Target="../slideLayouts/slideLayout69.xml"/><Relationship Id="rId21" Type="http://schemas.openxmlformats.org/officeDocument/2006/relationships/slideLayout" Target="../slideLayouts/slideLayout87.xml"/><Relationship Id="rId7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83.xml"/><Relationship Id="rId25" Type="http://schemas.openxmlformats.org/officeDocument/2006/relationships/slideLayout" Target="../slideLayouts/slideLayout91.xml"/><Relationship Id="rId2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82.xml"/><Relationship Id="rId20" Type="http://schemas.openxmlformats.org/officeDocument/2006/relationships/slideLayout" Target="../slideLayouts/slideLayout86.xml"/><Relationship Id="rId29" Type="http://schemas.openxmlformats.org/officeDocument/2006/relationships/slideLayout" Target="../slideLayouts/slideLayout95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24" Type="http://schemas.openxmlformats.org/officeDocument/2006/relationships/slideLayout" Target="../slideLayouts/slideLayout90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71.xml"/><Relationship Id="rId15" Type="http://schemas.openxmlformats.org/officeDocument/2006/relationships/slideLayout" Target="../slideLayouts/slideLayout81.xml"/><Relationship Id="rId23" Type="http://schemas.openxmlformats.org/officeDocument/2006/relationships/slideLayout" Target="../slideLayouts/slideLayout89.xml"/><Relationship Id="rId28" Type="http://schemas.openxmlformats.org/officeDocument/2006/relationships/slideLayout" Target="../slideLayouts/slideLayout94.xml"/><Relationship Id="rId10" Type="http://schemas.openxmlformats.org/officeDocument/2006/relationships/slideLayout" Target="../slideLayouts/slideLayout76.xml"/><Relationship Id="rId19" Type="http://schemas.openxmlformats.org/officeDocument/2006/relationships/slideLayout" Target="../slideLayouts/slideLayout85.xml"/><Relationship Id="rId31" Type="http://schemas.openxmlformats.org/officeDocument/2006/relationships/slideLayout" Target="../slideLayouts/slideLayout97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80.xml"/><Relationship Id="rId22" Type="http://schemas.openxmlformats.org/officeDocument/2006/relationships/slideLayout" Target="../slideLayouts/slideLayout88.xml"/><Relationship Id="rId27" Type="http://schemas.openxmlformats.org/officeDocument/2006/relationships/slideLayout" Target="../slideLayouts/slideLayout93.xml"/><Relationship Id="rId30" Type="http://schemas.openxmlformats.org/officeDocument/2006/relationships/slideLayout" Target="../slideLayouts/slideLayout96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5.xml"/><Relationship Id="rId13" Type="http://schemas.openxmlformats.org/officeDocument/2006/relationships/slideLayout" Target="../slideLayouts/slideLayout110.xml"/><Relationship Id="rId18" Type="http://schemas.openxmlformats.org/officeDocument/2006/relationships/slideLayout" Target="../slideLayouts/slideLayout115.xml"/><Relationship Id="rId26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00.xml"/><Relationship Id="rId21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04.xml"/><Relationship Id="rId12" Type="http://schemas.openxmlformats.org/officeDocument/2006/relationships/slideLayout" Target="../slideLayouts/slideLayout109.xml"/><Relationship Id="rId17" Type="http://schemas.openxmlformats.org/officeDocument/2006/relationships/slideLayout" Target="../slideLayouts/slideLayout114.xml"/><Relationship Id="rId25" Type="http://schemas.openxmlformats.org/officeDocument/2006/relationships/slideLayout" Target="../slideLayouts/slideLayout122.xml"/><Relationship Id="rId2" Type="http://schemas.openxmlformats.org/officeDocument/2006/relationships/slideLayout" Target="../slideLayouts/slideLayout99.xml"/><Relationship Id="rId16" Type="http://schemas.openxmlformats.org/officeDocument/2006/relationships/slideLayout" Target="../slideLayouts/slideLayout113.xml"/><Relationship Id="rId20" Type="http://schemas.openxmlformats.org/officeDocument/2006/relationships/slideLayout" Target="../slideLayouts/slideLayout117.xml"/><Relationship Id="rId29" Type="http://schemas.openxmlformats.org/officeDocument/2006/relationships/slideLayout" Target="../slideLayouts/slideLayout126.xml"/><Relationship Id="rId1" Type="http://schemas.openxmlformats.org/officeDocument/2006/relationships/slideLayout" Target="../slideLayouts/slideLayout98.xml"/><Relationship Id="rId6" Type="http://schemas.openxmlformats.org/officeDocument/2006/relationships/slideLayout" Target="../slideLayouts/slideLayout103.xml"/><Relationship Id="rId11" Type="http://schemas.openxmlformats.org/officeDocument/2006/relationships/slideLayout" Target="../slideLayouts/slideLayout108.xml"/><Relationship Id="rId24" Type="http://schemas.openxmlformats.org/officeDocument/2006/relationships/slideLayout" Target="../slideLayouts/slideLayout121.xml"/><Relationship Id="rId5" Type="http://schemas.openxmlformats.org/officeDocument/2006/relationships/slideLayout" Target="../slideLayouts/slideLayout102.xml"/><Relationship Id="rId15" Type="http://schemas.openxmlformats.org/officeDocument/2006/relationships/slideLayout" Target="../slideLayouts/slideLayout112.xml"/><Relationship Id="rId23" Type="http://schemas.openxmlformats.org/officeDocument/2006/relationships/slideLayout" Target="../slideLayouts/slideLayout120.xml"/><Relationship Id="rId28" Type="http://schemas.openxmlformats.org/officeDocument/2006/relationships/slideLayout" Target="../slideLayouts/slideLayout125.xml"/><Relationship Id="rId10" Type="http://schemas.openxmlformats.org/officeDocument/2006/relationships/slideLayout" Target="../slideLayouts/slideLayout107.xml"/><Relationship Id="rId19" Type="http://schemas.openxmlformats.org/officeDocument/2006/relationships/slideLayout" Target="../slideLayouts/slideLayout116.xml"/><Relationship Id="rId4" Type="http://schemas.openxmlformats.org/officeDocument/2006/relationships/slideLayout" Target="../slideLayouts/slideLayout101.xml"/><Relationship Id="rId9" Type="http://schemas.openxmlformats.org/officeDocument/2006/relationships/slideLayout" Target="../slideLayouts/slideLayout106.xml"/><Relationship Id="rId14" Type="http://schemas.openxmlformats.org/officeDocument/2006/relationships/slideLayout" Target="../slideLayouts/slideLayout111.xml"/><Relationship Id="rId22" Type="http://schemas.openxmlformats.org/officeDocument/2006/relationships/slideLayout" Target="../slideLayouts/slideLayout119.xml"/><Relationship Id="rId27" Type="http://schemas.openxmlformats.org/officeDocument/2006/relationships/slideLayout" Target="../slideLayouts/slideLayout124.xml"/><Relationship Id="rId30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.xml"/><Relationship Id="rId13" Type="http://schemas.openxmlformats.org/officeDocument/2006/relationships/slideLayout" Target="../slideLayouts/slideLayout139.xml"/><Relationship Id="rId18" Type="http://schemas.openxmlformats.org/officeDocument/2006/relationships/slideLayout" Target="../slideLayouts/slideLayout144.xml"/><Relationship Id="rId26" Type="http://schemas.openxmlformats.org/officeDocument/2006/relationships/slideLayout" Target="../slideLayouts/slideLayout152.xml"/><Relationship Id="rId3" Type="http://schemas.openxmlformats.org/officeDocument/2006/relationships/slideLayout" Target="../slideLayouts/slideLayout129.xml"/><Relationship Id="rId21" Type="http://schemas.openxmlformats.org/officeDocument/2006/relationships/slideLayout" Target="../slideLayouts/slideLayout147.xml"/><Relationship Id="rId7" Type="http://schemas.openxmlformats.org/officeDocument/2006/relationships/slideLayout" Target="../slideLayouts/slideLayout133.xml"/><Relationship Id="rId12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3.xml"/><Relationship Id="rId25" Type="http://schemas.openxmlformats.org/officeDocument/2006/relationships/slideLayout" Target="../slideLayouts/slideLayout151.xml"/><Relationship Id="rId2" Type="http://schemas.openxmlformats.org/officeDocument/2006/relationships/slideLayout" Target="../slideLayouts/slideLayout128.xml"/><Relationship Id="rId16" Type="http://schemas.openxmlformats.org/officeDocument/2006/relationships/slideLayout" Target="../slideLayouts/slideLayout142.xml"/><Relationship Id="rId20" Type="http://schemas.openxmlformats.org/officeDocument/2006/relationships/slideLayout" Target="../slideLayouts/slideLayout146.xml"/><Relationship Id="rId29" Type="http://schemas.openxmlformats.org/officeDocument/2006/relationships/slideLayout" Target="../slideLayouts/slideLayout155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1" Type="http://schemas.openxmlformats.org/officeDocument/2006/relationships/slideLayout" Target="../slideLayouts/slideLayout137.xml"/><Relationship Id="rId24" Type="http://schemas.openxmlformats.org/officeDocument/2006/relationships/slideLayout" Target="../slideLayouts/slideLayout150.xml"/><Relationship Id="rId5" Type="http://schemas.openxmlformats.org/officeDocument/2006/relationships/slideLayout" Target="../slideLayouts/slideLayout131.xml"/><Relationship Id="rId15" Type="http://schemas.openxmlformats.org/officeDocument/2006/relationships/slideLayout" Target="../slideLayouts/slideLayout141.xml"/><Relationship Id="rId23" Type="http://schemas.openxmlformats.org/officeDocument/2006/relationships/slideLayout" Target="../slideLayouts/slideLayout149.xml"/><Relationship Id="rId28" Type="http://schemas.openxmlformats.org/officeDocument/2006/relationships/slideLayout" Target="../slideLayouts/slideLayout154.xml"/><Relationship Id="rId10" Type="http://schemas.openxmlformats.org/officeDocument/2006/relationships/slideLayout" Target="../slideLayouts/slideLayout136.xml"/><Relationship Id="rId19" Type="http://schemas.openxmlformats.org/officeDocument/2006/relationships/slideLayout" Target="../slideLayouts/slideLayout145.xml"/><Relationship Id="rId31" Type="http://schemas.openxmlformats.org/officeDocument/2006/relationships/theme" Target="../theme/theme6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Relationship Id="rId14" Type="http://schemas.openxmlformats.org/officeDocument/2006/relationships/slideLayout" Target="../slideLayouts/slideLayout140.xml"/><Relationship Id="rId22" Type="http://schemas.openxmlformats.org/officeDocument/2006/relationships/slideLayout" Target="../slideLayouts/slideLayout148.xml"/><Relationship Id="rId27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5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9Slide.vn - 2019">
            <a:extLst>
              <a:ext uri="{FF2B5EF4-FFF2-40B4-BE49-F238E27FC236}">
                <a16:creationId xmlns:a16="http://schemas.microsoft.com/office/drawing/2014/main" id="{0819F85C-16D1-4296-8E7D-0F452780958F}"/>
              </a:ext>
            </a:extLst>
          </p:cNvPr>
          <p:cNvSpPr txBox="1"/>
          <p:nvPr userDrawn="1"/>
        </p:nvSpPr>
        <p:spPr>
          <a:xfrm>
            <a:off x="0" y="-1512332"/>
            <a:ext cx="12192000" cy="369332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6CB0E7E-7BDA-4369-B06E-95E5B313A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FF2DE87-7D95-4722-9EE5-248D158C7F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D0A038-BC78-4ECC-BEFF-CCB515E4848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9B9EE9-F3BF-4B40-83E7-C9BC68FDDB0E}" type="datetimeFigureOut">
              <a:rPr lang="en-US" smtClean="0"/>
              <a:t>1/26/2022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CDB14-4F91-4B5C-8ACA-1B5E7E69B7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30118F-80C4-4861-A4D3-A50D382E7D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8146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4" r:id="rId2"/>
    <p:sldLayoutId id="2147483649" r:id="rId3"/>
    <p:sldLayoutId id="2147483657" r:id="rId4"/>
    <p:sldLayoutId id="214748365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9Slide.vn - 2019">
            <a:extLst>
              <a:ext uri="{FF2B5EF4-FFF2-40B4-BE49-F238E27FC236}">
                <a16:creationId xmlns:a16="http://schemas.microsoft.com/office/drawing/2014/main" id="{81683442-EAE4-49B4-A3F6-7E9D645E2A2C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5589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Slide.vn - 2019">
            <a:extLst>
              <a:ext uri="{FF2B5EF4-FFF2-40B4-BE49-F238E27FC236}">
                <a16:creationId xmlns:a16="http://schemas.microsoft.com/office/drawing/2014/main" id="{5C65BCB1-7BF3-4560-84E9-416A6DFC39C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13221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  <p:sldLayoutId id="2147483704" r:id="rId13"/>
    <p:sldLayoutId id="2147483705" r:id="rId14"/>
    <p:sldLayoutId id="2147483706" r:id="rId15"/>
    <p:sldLayoutId id="2147483707" r:id="rId16"/>
    <p:sldLayoutId id="2147483708" r:id="rId17"/>
    <p:sldLayoutId id="2147483709" r:id="rId18"/>
    <p:sldLayoutId id="2147483710" r:id="rId19"/>
    <p:sldLayoutId id="2147483711" r:id="rId20"/>
    <p:sldLayoutId id="2147483712" r:id="rId21"/>
    <p:sldLayoutId id="2147483713" r:id="rId22"/>
    <p:sldLayoutId id="2147483714" r:id="rId23"/>
    <p:sldLayoutId id="2147483715" r:id="rId24"/>
    <p:sldLayoutId id="2147483716" r:id="rId25"/>
    <p:sldLayoutId id="2147483717" r:id="rId26"/>
    <p:sldLayoutId id="2147483718" r:id="rId27"/>
    <p:sldLayoutId id="2147483719" r:id="rId28"/>
    <p:sldLayoutId id="2147483720" r:id="rId29"/>
    <p:sldLayoutId id="2147483721" r:id="rId30"/>
    <p:sldLayoutId id="2147483722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9Slide.vn - 2019">
            <a:extLst>
              <a:ext uri="{FF2B5EF4-FFF2-40B4-BE49-F238E27FC236}">
                <a16:creationId xmlns:a16="http://schemas.microsoft.com/office/drawing/2014/main" id="{DD76281A-E478-4A27-A90F-5681B3E3407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64768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4" r:id="rId1"/>
    <p:sldLayoutId id="2147483725" r:id="rId2"/>
    <p:sldLayoutId id="2147483726" r:id="rId3"/>
    <p:sldLayoutId id="2147483727" r:id="rId4"/>
    <p:sldLayoutId id="2147483728" r:id="rId5"/>
    <p:sldLayoutId id="2147483729" r:id="rId6"/>
    <p:sldLayoutId id="2147483730" r:id="rId7"/>
    <p:sldLayoutId id="2147483731" r:id="rId8"/>
    <p:sldLayoutId id="2147483732" r:id="rId9"/>
    <p:sldLayoutId id="2147483733" r:id="rId10"/>
    <p:sldLayoutId id="2147483734" r:id="rId11"/>
    <p:sldLayoutId id="2147483735" r:id="rId12"/>
    <p:sldLayoutId id="2147483736" r:id="rId13"/>
    <p:sldLayoutId id="2147483737" r:id="rId14"/>
    <p:sldLayoutId id="2147483738" r:id="rId15"/>
    <p:sldLayoutId id="2147483739" r:id="rId16"/>
    <p:sldLayoutId id="2147483740" r:id="rId17"/>
    <p:sldLayoutId id="2147483741" r:id="rId18"/>
    <p:sldLayoutId id="2147483742" r:id="rId19"/>
    <p:sldLayoutId id="2147483743" r:id="rId20"/>
    <p:sldLayoutId id="2147483744" r:id="rId21"/>
    <p:sldLayoutId id="2147483745" r:id="rId22"/>
    <p:sldLayoutId id="2147483746" r:id="rId23"/>
    <p:sldLayoutId id="2147483747" r:id="rId24"/>
    <p:sldLayoutId id="2147483748" r:id="rId25"/>
    <p:sldLayoutId id="2147483749" r:id="rId26"/>
    <p:sldLayoutId id="2147483750" r:id="rId27"/>
    <p:sldLayoutId id="2147483751" r:id="rId28"/>
    <p:sldLayoutId id="2147483752" r:id="rId29"/>
    <p:sldLayoutId id="2147483753" r:id="rId30"/>
    <p:sldLayoutId id="2147483754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9Slide.vn - 2019">
            <a:extLst>
              <a:ext uri="{FF2B5EF4-FFF2-40B4-BE49-F238E27FC236}">
                <a16:creationId xmlns:a16="http://schemas.microsoft.com/office/drawing/2014/main" id="{2BF290AA-BB87-427D-8EBF-8F728F4710DD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00082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  <p:sldLayoutId id="2147483774" r:id="rId18"/>
    <p:sldLayoutId id="2147483775" r:id="rId19"/>
    <p:sldLayoutId id="2147483776" r:id="rId20"/>
    <p:sldLayoutId id="2147483777" r:id="rId21"/>
    <p:sldLayoutId id="2147483778" r:id="rId22"/>
    <p:sldLayoutId id="2147483779" r:id="rId23"/>
    <p:sldLayoutId id="2147483780" r:id="rId24"/>
    <p:sldLayoutId id="2147483781" r:id="rId25"/>
    <p:sldLayoutId id="2147483782" r:id="rId26"/>
    <p:sldLayoutId id="2147483783" r:id="rId27"/>
    <p:sldLayoutId id="2147483785" r:id="rId28"/>
    <p:sldLayoutId id="2147483786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9Slide.vn - 2019">
            <a:extLst>
              <a:ext uri="{FF2B5EF4-FFF2-40B4-BE49-F238E27FC236}">
                <a16:creationId xmlns:a16="http://schemas.microsoft.com/office/drawing/2014/main" id="{DEF7C996-F9FD-4F3D-89A5-ECF5772E7CD0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82212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0" r:id="rId13"/>
    <p:sldLayoutId id="2147483801" r:id="rId14"/>
    <p:sldLayoutId id="2147483802" r:id="rId15"/>
    <p:sldLayoutId id="2147483803" r:id="rId16"/>
    <p:sldLayoutId id="2147483804" r:id="rId17"/>
    <p:sldLayoutId id="2147483805" r:id="rId18"/>
    <p:sldLayoutId id="2147483806" r:id="rId19"/>
    <p:sldLayoutId id="2147483808" r:id="rId20"/>
    <p:sldLayoutId id="2147483809" r:id="rId21"/>
    <p:sldLayoutId id="2147483810" r:id="rId22"/>
    <p:sldLayoutId id="2147483811" r:id="rId23"/>
    <p:sldLayoutId id="2147483812" r:id="rId24"/>
    <p:sldLayoutId id="2147483813" r:id="rId25"/>
    <p:sldLayoutId id="2147483814" r:id="rId26"/>
    <p:sldLayoutId id="2147483815" r:id="rId27"/>
    <p:sldLayoutId id="2147483816" r:id="rId28"/>
    <p:sldLayoutId id="2147483817" r:id="rId29"/>
    <p:sldLayoutId id="2147483818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31.png"/><Relationship Id="rId5" Type="http://schemas.openxmlformats.org/officeDocument/2006/relationships/image" Target="../media/image18.png"/><Relationship Id="rId4" Type="http://schemas.openxmlformats.org/officeDocument/2006/relationships/image" Target="../media/image7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02.xml"/><Relationship Id="rId6" Type="http://schemas.openxmlformats.org/officeDocument/2006/relationships/image" Target="../media/image33.png"/><Relationship Id="rId5" Type="http://schemas.openxmlformats.org/officeDocument/2006/relationships/image" Target="../media/image29.jpg"/><Relationship Id="rId4" Type="http://schemas.openxmlformats.org/officeDocument/2006/relationships/image" Target="../media/image1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2.xml"/><Relationship Id="rId6" Type="http://schemas.openxmlformats.org/officeDocument/2006/relationships/image" Target="../media/image34.png"/><Relationship Id="rId5" Type="http://schemas.openxmlformats.org/officeDocument/2006/relationships/image" Target="../media/image29.jpg"/><Relationship Id="rId4" Type="http://schemas.openxmlformats.org/officeDocument/2006/relationships/image" Target="../media/image18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1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11.xml"/><Relationship Id="rId5" Type="http://schemas.openxmlformats.org/officeDocument/2006/relationships/image" Target="../media/image36.png"/><Relationship Id="rId4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png"/><Relationship Id="rId3" Type="http://schemas.openxmlformats.org/officeDocument/2006/relationships/image" Target="../media/image17.png"/><Relationship Id="rId7" Type="http://schemas.openxmlformats.org/officeDocument/2006/relationships/image" Target="../media/image4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46.xml"/><Relationship Id="rId6" Type="http://schemas.openxmlformats.org/officeDocument/2006/relationships/image" Target="../media/image3.png"/><Relationship Id="rId5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12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.png"/><Relationship Id="rId4" Type="http://schemas.openxmlformats.org/officeDocument/2006/relationships/image" Target="../media/image4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3.png"/><Relationship Id="rId4" Type="http://schemas.openxmlformats.org/officeDocument/2006/relationships/image" Target="../media/image40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6.xml"/><Relationship Id="rId4" Type="http://schemas.openxmlformats.org/officeDocument/2006/relationships/image" Target="../media/image1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3.png"/><Relationship Id="rId7" Type="http://schemas.openxmlformats.org/officeDocument/2006/relationships/image" Target="../media/image1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2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12.png"/><Relationship Id="rId4" Type="http://schemas.openxmlformats.org/officeDocument/2006/relationships/image" Target="../media/image2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7.png"/><Relationship Id="rId7" Type="http://schemas.microsoft.com/office/2007/relationships/hdphoto" Target="../media/hdphoto1.wdp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18.png"/><Relationship Id="rId4" Type="http://schemas.openxmlformats.org/officeDocument/2006/relationships/image" Target="../media/image7.png"/><Relationship Id="rId9" Type="http://schemas.openxmlformats.org/officeDocument/2006/relationships/image" Target="../media/image2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5.xml"/><Relationship Id="rId5" Type="http://schemas.openxmlformats.org/officeDocument/2006/relationships/image" Target="../media/image12.png"/><Relationship Id="rId4" Type="http://schemas.openxmlformats.org/officeDocument/2006/relationships/image" Target="../media/image2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28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7" Type="http://schemas.openxmlformats.org/officeDocument/2006/relationships/image" Target="../media/image3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6.xml"/><Relationship Id="rId6" Type="http://schemas.openxmlformats.org/officeDocument/2006/relationships/image" Target="../media/image29.jpg"/><Relationship Id="rId5" Type="http://schemas.openxmlformats.org/officeDocument/2006/relationships/image" Target="../media/image18.png"/><Relationship Id="rId4" Type="http://schemas.openxmlformats.org/officeDocument/2006/relationships/image" Target="../media/image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7.xml"/><Relationship Id="rId4" Type="http://schemas.openxmlformats.org/officeDocument/2006/relationships/image" Target="../media/image1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3000" r="-13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D65B1C0F-CDC4-40A2-A3F8-5A4E15431DA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89052" flipH="1">
            <a:off x="366528" y="1544567"/>
            <a:ext cx="4884006" cy="349014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58AD5100-9D4A-45AF-BE22-74264F6D30F7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67778" r="49495" b="8889"/>
          <a:stretch/>
        </p:blipFill>
        <p:spPr>
          <a:xfrm>
            <a:off x="4038600" y="-6724"/>
            <a:ext cx="8965499" cy="5035924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E0DC6A5-6DFC-4C7C-BF54-5A8910BA2242}"/>
              </a:ext>
            </a:extLst>
          </p:cNvPr>
          <p:cNvSpPr txBox="1"/>
          <p:nvPr/>
        </p:nvSpPr>
        <p:spPr>
          <a:xfrm>
            <a:off x="5029200" y="705065"/>
            <a:ext cx="6205538" cy="246221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4000">
                <a:solidFill>
                  <a:srgbClr val="584467"/>
                </a:solidFill>
                <a:latin typeface="#9Slide07 Brankovic" panose="02000000000000000000" pitchFamily="2" charset="0"/>
              </a:rPr>
              <a:t>Chào các bạn nhỏ, mình là Olaf - người tuyết đẹp trai, đáng yêu của công chúa Elsa và Anna đây!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73CB54B-97A7-4AB2-9FDA-C846EB8E13DF}"/>
              </a:ext>
            </a:extLst>
          </p:cNvPr>
          <p:cNvSpPr txBox="1"/>
          <p:nvPr/>
        </p:nvSpPr>
        <p:spPr>
          <a:xfrm>
            <a:off x="5104775" y="583767"/>
            <a:ext cx="6054388" cy="295465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>
                <a:solidFill>
                  <a:srgbClr val="584467"/>
                </a:solidFill>
                <a:latin typeface="#9Slide07 Brankovic" panose="02000000000000000000" pitchFamily="2" charset="0"/>
              </a:rPr>
              <a:t>Biến đổi khí hậu làm trái đất nóng dần lên, mình sắp tan chảy mất rồi! Mình và người dân ở đây cần dự trữ thật nhiều đá tuyết. Hãy giúp chúng mình thực hiện dự án này nhé!</a:t>
            </a:r>
          </a:p>
        </p:txBody>
      </p:sp>
    </p:spTree>
    <p:extLst>
      <p:ext uri="{BB962C8B-B14F-4D97-AF65-F5344CB8AC3E}">
        <p14:creationId xmlns:p14="http://schemas.microsoft.com/office/powerpoint/2010/main" val="3839988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2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24000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24000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" dur="500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0" dur="500"/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build="p"/>
          <p:bldP spid="5" grpId="1" build="allAtOnce"/>
          <p:bldP spid="6" grpId="0" build="p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" dur="500"/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0" dur="500"/>
                                            <p:tgtEl>
                                              <p:spTgt spid="6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 build="p"/>
          <p:bldP spid="5" grpId="1" build="allAtOnce"/>
          <p:bldP spid="6" grpId="0" build="p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35608" y="-308143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931421" y="-335363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605" y="580791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1752312" y="2144445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01" y="4170058"/>
            <a:ext cx="1838488" cy="584775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7261" y="6027763"/>
            <a:ext cx="3026512" cy="584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32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4712502" y="5407660"/>
            <a:ext cx="1529586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32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32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5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78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2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5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89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9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96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99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3606" y="447971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2617534" y="4582845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2524206" y="46740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2426915" y="477914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2318693" y="488852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206198" y="499674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093537" y="5107437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1979241" y="521702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1869700" y="532651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1760175" y="543128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1757755" y="421817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1754154" y="396210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1754154" y="369892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1754154" y="3443437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1754154" y="318076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1754154" y="292168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1754154" y="26626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1761774" y="23959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1761774" y="214444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5136" y="2154431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004" y="4014007"/>
            <a:ext cx="1462002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b="1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1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1316142" y="3180765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4854089" y="4724230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Text Box 5">
            <a:extLst>
              <a:ext uri="{FF2B5EF4-FFF2-40B4-BE49-F238E27FC236}">
                <a16:creationId xmlns:a16="http://schemas.microsoft.com/office/drawing/2014/main" id="{3B5CC11E-E65F-4778-86C9-5E4F7FE88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555" y="2100353"/>
            <a:ext cx="5793071" cy="2493526"/>
          </a:xfrm>
          <a:prstGeom prst="roundRect">
            <a:avLst>
              <a:gd name="adj" fmla="val 755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b="1">
                <a:cs typeface="Calibri" panose="020F0502020204030204" pitchFamily="34" charset="0"/>
              </a:rPr>
              <a:t>S</a:t>
            </a:r>
            <a:r>
              <a:rPr lang="vi-VN" altLang="vi-VN" b="1">
                <a:cs typeface="Calibri" panose="020F0502020204030204" pitchFamily="34" charset="0"/>
              </a:rPr>
              <a:t>ố hình lập phương cạnh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cm</a:t>
            </a:r>
            <a:r>
              <a:rPr lang="en-US" altLang="vi-VN" b="1">
                <a:cs typeface="Calibri" panose="020F0502020204030204" pitchFamily="34" charset="0"/>
              </a:rPr>
              <a:t> cần</a:t>
            </a:r>
            <a:r>
              <a:rPr lang="vi-VN" altLang="vi-VN" b="1">
                <a:cs typeface="Calibri" panose="020F0502020204030204" pitchFamily="34" charset="0"/>
              </a:rPr>
              <a:t> để xếp đầy hình lập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phương</a:t>
            </a:r>
            <a:r>
              <a:rPr lang="en-US" altLang="vi-VN" b="1">
                <a:cs typeface="Calibri" panose="020F0502020204030204" pitchFamily="34" charset="0"/>
              </a:rPr>
              <a:t> c</a:t>
            </a:r>
            <a:r>
              <a:rPr lang="vi-VN" altLang="vi-VN" b="1">
                <a:cs typeface="Calibri" panose="020F0502020204030204" pitchFamily="34" charset="0"/>
              </a:rPr>
              <a:t>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dm là: </a:t>
            </a:r>
            <a:endParaRPr lang="en-US" altLang="vi-VN" b="1">
              <a:cs typeface="Calibri" panose="020F0502020204030204" pitchFamily="34" charset="0"/>
            </a:endParaRPr>
          </a:p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vi-VN" altLang="vi-VN" sz="3600" b="1">
                <a:cs typeface="Calibri" panose="020F0502020204030204" pitchFamily="34" charset="0"/>
              </a:rPr>
              <a:t>10 x 10 x 10 = 1000 ( hình)</a:t>
            </a:r>
          </a:p>
        </p:txBody>
      </p:sp>
      <p:sp>
        <p:nvSpPr>
          <p:cNvPr id="1147" name="Text Box 13">
            <a:extLst>
              <a:ext uri="{FF2B5EF4-FFF2-40B4-BE49-F238E27FC236}">
                <a16:creationId xmlns:a16="http://schemas.microsoft.com/office/drawing/2014/main" id="{38178705-B73F-4EB5-894E-02EDD7F37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6804" y="4961708"/>
            <a:ext cx="4987705" cy="1007805"/>
          </a:xfrm>
          <a:prstGeom prst="roundRect">
            <a:avLst>
              <a:gd name="adj" fmla="val 31163"/>
            </a:avLst>
          </a:prstGeom>
          <a:solidFill>
            <a:srgbClr val="FF3300"/>
          </a:solidFill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4400" ker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US" altLang="en-US" sz="4400" b="1" i="0" u="none" strike="noStrike" kern="0" cap="none" spc="0" normalizeH="0" baseline="3000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16B6759-DC6E-470B-8E20-D92E67CD87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5637" y="5253646"/>
            <a:ext cx="1196557" cy="1567490"/>
          </a:xfrm>
          <a:prstGeom prst="rect">
            <a:avLst/>
          </a:prstGeom>
        </p:spPr>
      </p:pic>
      <p:grpSp>
        <p:nvGrpSpPr>
          <p:cNvPr id="1152" name="Google Shape;3387;p59">
            <a:extLst>
              <a:ext uri="{FF2B5EF4-FFF2-40B4-BE49-F238E27FC236}">
                <a16:creationId xmlns:a16="http://schemas.microsoft.com/office/drawing/2014/main" id="{86ABE336-B336-49EE-BC19-064BB1DE7629}"/>
              </a:ext>
            </a:extLst>
          </p:cNvPr>
          <p:cNvGrpSpPr/>
          <p:nvPr/>
        </p:nvGrpSpPr>
        <p:grpSpPr>
          <a:xfrm rot="5189135" flipV="1">
            <a:off x="10585673" y="-309324"/>
            <a:ext cx="1274335" cy="1863705"/>
            <a:chOff x="5535375" y="4092625"/>
            <a:chExt cx="946500" cy="1384250"/>
          </a:xfrm>
        </p:grpSpPr>
        <p:sp>
          <p:nvSpPr>
            <p:cNvPr id="1153" name="Google Shape;3388;p59">
              <a:extLst>
                <a:ext uri="{FF2B5EF4-FFF2-40B4-BE49-F238E27FC236}">
                  <a16:creationId xmlns:a16="http://schemas.microsoft.com/office/drawing/2014/main" id="{C0A68836-2147-4BFD-AF4A-436E21F589CE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4" name="Google Shape;3389;p59">
              <a:extLst>
                <a:ext uri="{FF2B5EF4-FFF2-40B4-BE49-F238E27FC236}">
                  <a16:creationId xmlns:a16="http://schemas.microsoft.com/office/drawing/2014/main" id="{6165322C-A238-4F97-BAEF-3279BF897FEB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5" name="Google Shape;3390;p59">
              <a:extLst>
                <a:ext uri="{FF2B5EF4-FFF2-40B4-BE49-F238E27FC236}">
                  <a16:creationId xmlns:a16="http://schemas.microsoft.com/office/drawing/2014/main" id="{C781252F-E79E-4ED1-9F2C-53289A260012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6" name="Google Shape;3391;p59">
              <a:extLst>
                <a:ext uri="{FF2B5EF4-FFF2-40B4-BE49-F238E27FC236}">
                  <a16:creationId xmlns:a16="http://schemas.microsoft.com/office/drawing/2014/main" id="{7F2EFB05-4BF7-427F-86AE-D64A0970F222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7" name="Google Shape;3392;p59">
              <a:extLst>
                <a:ext uri="{FF2B5EF4-FFF2-40B4-BE49-F238E27FC236}">
                  <a16:creationId xmlns:a16="http://schemas.microsoft.com/office/drawing/2014/main" id="{D373D1E0-7150-4B52-AB3C-3672EEEAF00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8" name="Google Shape;3393;p59">
              <a:extLst>
                <a:ext uri="{FF2B5EF4-FFF2-40B4-BE49-F238E27FC236}">
                  <a16:creationId xmlns:a16="http://schemas.microsoft.com/office/drawing/2014/main" id="{7ADC8518-32FA-41C1-A34F-67B1179D163F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9" name="Google Shape;3394;p59">
              <a:extLst>
                <a:ext uri="{FF2B5EF4-FFF2-40B4-BE49-F238E27FC236}">
                  <a16:creationId xmlns:a16="http://schemas.microsoft.com/office/drawing/2014/main" id="{C7562F11-B789-425E-981A-781EAD66308B}"/>
                </a:ext>
              </a:extLst>
            </p:cNvPr>
            <p:cNvSpPr/>
            <p:nvPr/>
          </p:nvSpPr>
          <p:spPr>
            <a:xfrm rot="9008800" flipH="1"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0" name="Google Shape;3395;p59">
              <a:extLst>
                <a:ext uri="{FF2B5EF4-FFF2-40B4-BE49-F238E27FC236}">
                  <a16:creationId xmlns:a16="http://schemas.microsoft.com/office/drawing/2014/main" id="{326B9030-D704-41A1-B5CC-65FA1ADDD17A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1" name="Google Shape;3396;p59">
              <a:extLst>
                <a:ext uri="{FF2B5EF4-FFF2-40B4-BE49-F238E27FC236}">
                  <a16:creationId xmlns:a16="http://schemas.microsoft.com/office/drawing/2014/main" id="{FAA6D525-351B-4CF1-99D1-88ABF3214097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2" name="Google Shape;3397;p59">
              <a:extLst>
                <a:ext uri="{FF2B5EF4-FFF2-40B4-BE49-F238E27FC236}">
                  <a16:creationId xmlns:a16="http://schemas.microsoft.com/office/drawing/2014/main" id="{AAF110C7-73B4-4665-A0BC-3D4EFB832162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63" name="Google Shape;2269;p39">
            <a:extLst>
              <a:ext uri="{FF2B5EF4-FFF2-40B4-BE49-F238E27FC236}">
                <a16:creationId xmlns:a16="http://schemas.microsoft.com/office/drawing/2014/main" id="{355E437A-992C-4E3B-9DB8-227BDEF6CD09}"/>
              </a:ext>
            </a:extLst>
          </p:cNvPr>
          <p:cNvSpPr/>
          <p:nvPr/>
        </p:nvSpPr>
        <p:spPr>
          <a:xfrm>
            <a:off x="792045" y="1289836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2269;p39">
            <a:extLst>
              <a:ext uri="{FF2B5EF4-FFF2-40B4-BE49-F238E27FC236}">
                <a16:creationId xmlns:a16="http://schemas.microsoft.com/office/drawing/2014/main" id="{5F0555B9-1A51-4334-89CB-A6A30272399C}"/>
              </a:ext>
            </a:extLst>
          </p:cNvPr>
          <p:cNvSpPr/>
          <p:nvPr/>
        </p:nvSpPr>
        <p:spPr>
          <a:xfrm>
            <a:off x="2755525" y="238167"/>
            <a:ext cx="374991" cy="33422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2269;p39">
            <a:extLst>
              <a:ext uri="{FF2B5EF4-FFF2-40B4-BE49-F238E27FC236}">
                <a16:creationId xmlns:a16="http://schemas.microsoft.com/office/drawing/2014/main" id="{E827AA51-47A9-43DE-BB86-8CFE8A115ACE}"/>
              </a:ext>
            </a:extLst>
          </p:cNvPr>
          <p:cNvSpPr/>
          <p:nvPr/>
        </p:nvSpPr>
        <p:spPr>
          <a:xfrm>
            <a:off x="10926371" y="146190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2269;p39">
            <a:extLst>
              <a:ext uri="{FF2B5EF4-FFF2-40B4-BE49-F238E27FC236}">
                <a16:creationId xmlns:a16="http://schemas.microsoft.com/office/drawing/2014/main" id="{CBA401CD-043F-4400-ADE2-966F96F5CDAC}"/>
              </a:ext>
            </a:extLst>
          </p:cNvPr>
          <p:cNvSpPr/>
          <p:nvPr/>
        </p:nvSpPr>
        <p:spPr>
          <a:xfrm>
            <a:off x="11643926" y="472917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2269;p39">
            <a:extLst>
              <a:ext uri="{FF2B5EF4-FFF2-40B4-BE49-F238E27FC236}">
                <a16:creationId xmlns:a16="http://schemas.microsoft.com/office/drawing/2014/main" id="{096C73B6-9DCC-4A91-ABC5-7507E93F27F5}"/>
              </a:ext>
            </a:extLst>
          </p:cNvPr>
          <p:cNvSpPr/>
          <p:nvPr/>
        </p:nvSpPr>
        <p:spPr>
          <a:xfrm>
            <a:off x="9112031" y="594215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2269;p39">
            <a:extLst>
              <a:ext uri="{FF2B5EF4-FFF2-40B4-BE49-F238E27FC236}">
                <a16:creationId xmlns:a16="http://schemas.microsoft.com/office/drawing/2014/main" id="{831810BD-B04A-4036-8FD9-A60351A583EC}"/>
              </a:ext>
            </a:extLst>
          </p:cNvPr>
          <p:cNvSpPr/>
          <p:nvPr/>
        </p:nvSpPr>
        <p:spPr>
          <a:xfrm>
            <a:off x="24304" y="6339169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2269;p39">
            <a:extLst>
              <a:ext uri="{FF2B5EF4-FFF2-40B4-BE49-F238E27FC236}">
                <a16:creationId xmlns:a16="http://schemas.microsoft.com/office/drawing/2014/main" id="{C64B27D0-E7F5-488E-BC59-DAB4A9F3DBE4}"/>
              </a:ext>
            </a:extLst>
          </p:cNvPr>
          <p:cNvSpPr/>
          <p:nvPr/>
        </p:nvSpPr>
        <p:spPr>
          <a:xfrm>
            <a:off x="94420" y="3100003"/>
            <a:ext cx="338977" cy="328997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41997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" grpId="0" animBg="1"/>
      <p:bldP spid="1147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22727" y="1126462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875445" y="1402965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4800">
                <a:latin typeface="#9Slide07 Brankovic" panose="02000000000000000000" pitchFamily="2" charset="0"/>
              </a:rPr>
              <a:t>GIAI ĐOẠN 3</a:t>
            </a:r>
            <a:endParaRPr sz="48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-201403" y="3072259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A79"/>
              </a:buClr>
              <a:buSzPts val="2800"/>
              <a:buFont typeface="Chewy"/>
              <a:buNone/>
              <a:tabLst/>
              <a:defRPr/>
            </a:pPr>
            <a:r>
              <a:rPr kumimoji="0" lang="en-US" sz="9600" b="0" i="0" u="none" strike="noStrike" kern="0" cap="none" spc="0" normalizeH="0" baseline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IcielCrocante" panose="02000000000000000000" pitchFamily="2" charset="0"/>
                <a:sym typeface="Chewy"/>
              </a:rPr>
              <a:t>sản</a:t>
            </a:r>
            <a:r>
              <a:rPr kumimoji="0" lang="en-US" sz="9600" b="0" i="0" u="none" strike="noStrike" kern="0" cap="none" spc="0" normalizeH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IcielCrocante" panose="02000000000000000000" pitchFamily="2" charset="0"/>
                <a:sym typeface="Chewy"/>
              </a:rPr>
              <a:t> xuất </a:t>
            </a:r>
            <a:endParaRPr kumimoji="0" lang="en-US" sz="9600" b="0" i="0" u="none" strike="noStrike" kern="0" cap="none" spc="0" normalizeH="0" baseline="0" noProof="0">
              <a:ln>
                <a:noFill/>
              </a:ln>
              <a:solidFill>
                <a:srgbClr val="FFDA79"/>
              </a:solidFill>
              <a:effectLst/>
              <a:uLnTx/>
              <a:uFillTx/>
              <a:latin typeface="#9Slide07 IcielCrocante" panose="02000000000000000000" pitchFamily="2" charset="0"/>
              <a:sym typeface="Chewy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495800" y="3911447"/>
            <a:ext cx="2727259" cy="29113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52276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9" grpId="0" animBg="1"/>
      <p:bldP spid="2270" grpId="0" animBg="1"/>
      <p:bldP spid="11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đọc đúng tên mã sản phẩm in trên từng viên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36" name="Group 42">
            <a:extLst>
              <a:ext uri="{FF2B5EF4-FFF2-40B4-BE49-F238E27FC236}">
                <a16:creationId xmlns:a16="http://schemas.microsoft.com/office/drawing/2014/main" id="{317D6B2B-D138-4786-9277-11550679FA20}"/>
              </a:ext>
            </a:extLst>
          </p:cNvPr>
          <p:cNvGrpSpPr>
            <a:grpSpLocks/>
          </p:cNvGrpSpPr>
          <p:nvPr/>
        </p:nvGrpSpPr>
        <p:grpSpPr bwMode="auto">
          <a:xfrm>
            <a:off x="4546367" y="2438400"/>
            <a:ext cx="7307302" cy="3812797"/>
            <a:chOff x="2105" y="1617"/>
            <a:chExt cx="3655" cy="2079"/>
          </a:xfrm>
          <a:solidFill>
            <a:srgbClr val="B23B2B"/>
          </a:solidFill>
        </p:grpSpPr>
        <p:sp>
          <p:nvSpPr>
            <p:cNvPr id="37" name="Rectangle 19">
              <a:extLst>
                <a:ext uri="{FF2B5EF4-FFF2-40B4-BE49-F238E27FC236}">
                  <a16:creationId xmlns:a16="http://schemas.microsoft.com/office/drawing/2014/main" id="{96335587-DCE9-4994-9B13-2539BF458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049"/>
              <a:ext cx="3644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8" name="Text Box 20">
              <a:extLst>
                <a:ext uri="{FF2B5EF4-FFF2-40B4-BE49-F238E27FC236}">
                  <a16:creationId xmlns:a16="http://schemas.microsoft.com/office/drawing/2014/main" id="{2E660596-A951-4521-8904-FF85FD92E3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2063"/>
              <a:ext cx="3644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không tám đề-xi-mét khối</a:t>
              </a:r>
            </a:p>
          </p:txBody>
        </p:sp>
        <p:sp>
          <p:nvSpPr>
            <p:cNvPr id="39" name="Rectangle 22">
              <a:extLst>
                <a:ext uri="{FF2B5EF4-FFF2-40B4-BE49-F238E27FC236}">
                  <a16:creationId xmlns:a16="http://schemas.microsoft.com/office/drawing/2014/main" id="{F53B9BEE-6422-4877-8BC8-28C6A08E8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902"/>
              <a:ext cx="3202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EAD17C0B-139F-4D61-9B22-400758242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9" y="2916"/>
              <a:ext cx="311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tám đề-xi-mét khối</a:t>
              </a:r>
            </a:p>
          </p:txBody>
        </p:sp>
        <p:grpSp>
          <p:nvGrpSpPr>
            <p:cNvPr id="41" name="Group 24">
              <a:extLst>
                <a:ext uri="{FF2B5EF4-FFF2-40B4-BE49-F238E27FC236}">
                  <a16:creationId xmlns:a16="http://schemas.microsoft.com/office/drawing/2014/main" id="{C518B326-0AFC-4141-A309-3D5A430F3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7" y="2470"/>
              <a:ext cx="2577" cy="324"/>
              <a:chOff x="2160" y="2400"/>
              <a:chExt cx="3312" cy="324"/>
            </a:xfrm>
            <a:grpFill/>
          </p:grpSpPr>
          <p:sp>
            <p:nvSpPr>
              <p:cNvPr id="48" name="Rectangle 25">
                <a:extLst>
                  <a:ext uri="{FF2B5EF4-FFF2-40B4-BE49-F238E27FC236}">
                    <a16:creationId xmlns:a16="http://schemas.microsoft.com/office/drawing/2014/main" id="{6439F8CC-7610-4A7F-A5DF-64DE5D9CA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00"/>
                <a:ext cx="3312" cy="324"/>
              </a:xfrm>
              <a:prstGeom prst="rect">
                <a:avLst/>
              </a:prstGeom>
              <a:grpFill/>
              <a:ln w="28575">
                <a:solidFill>
                  <a:srgbClr val="FF9900"/>
                </a:solidFill>
                <a:miter lim="800000"/>
                <a:headEnd/>
                <a:tailEnd/>
              </a:ln>
              <a:effectLst>
                <a:prstShdw prst="shdw17" dist="17961" dir="2700000">
                  <a:srgbClr val="995C00"/>
                </a:prstShdw>
              </a:effectLst>
            </p:spPr>
            <p:txBody>
              <a:bodyPr wrap="none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Text Box 26">
                <a:extLst>
                  <a:ext uri="{FF2B5EF4-FFF2-40B4-BE49-F238E27FC236}">
                    <a16:creationId xmlns:a16="http://schemas.microsoft.com/office/drawing/2014/main" id="{E92DA8F8-6C6D-4A2C-80F9-0A2499609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93" y="2416"/>
                <a:ext cx="2989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bảy mươi sáu xăng-ti-mét khối</a:t>
                </a:r>
              </a:p>
            </p:txBody>
          </p:sp>
        </p:grpSp>
        <p:sp>
          <p:nvSpPr>
            <p:cNvPr id="42" name="Rectangle 28">
              <a:extLst>
                <a:ext uri="{FF2B5EF4-FFF2-40B4-BE49-F238E27FC236}">
                  <a16:creationId xmlns:a16="http://schemas.microsoft.com/office/drawing/2014/main" id="{619E49C5-80DF-4008-B45E-568DA9435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617"/>
              <a:ext cx="2599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3" name="Text Box 29">
              <a:extLst>
                <a:ext uri="{FF2B5EF4-FFF2-40B4-BE49-F238E27FC236}">
                  <a16:creationId xmlns:a16="http://schemas.microsoft.com/office/drawing/2014/main" id="{E2761735-588F-4B2E-B5C8-5A8E7972D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1624"/>
              <a:ext cx="255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bốn phần năm xăng-ti-mét khối</a:t>
              </a:r>
            </a:p>
          </p:txBody>
        </p:sp>
        <p:sp>
          <p:nvSpPr>
            <p:cNvPr id="44" name="Rectangle 31">
              <a:extLst>
                <a:ext uri="{FF2B5EF4-FFF2-40B4-BE49-F238E27FC236}">
                  <a16:creationId xmlns:a16="http://schemas.microsoft.com/office/drawing/2014/main" id="{43FDCD45-D73A-4502-B5FD-8668201B7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3312"/>
              <a:ext cx="2882" cy="38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Text Box 32">
              <a:extLst>
                <a:ext uri="{FF2B5EF4-FFF2-40B4-BE49-F238E27FC236}">
                  <a16:creationId xmlns:a16="http://schemas.microsoft.com/office/drawing/2014/main" id="{D6A2692D-F088-4986-93D0-8DD5D2090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2" y="3370"/>
              <a:ext cx="2959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năm trăm mười chín đề-xi-mét khối</a:t>
              </a:r>
            </a:p>
          </p:txBody>
        </p:sp>
      </p:grpSp>
      <p:sp>
        <p:nvSpPr>
          <p:cNvPr id="65" name="Line 44">
            <a:extLst>
              <a:ext uri="{FF2B5EF4-FFF2-40B4-BE49-F238E27FC236}">
                <a16:creationId xmlns:a16="http://schemas.microsoft.com/office/drawing/2014/main" id="{CBAC73D0-5929-40B1-81BD-0362853D3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8386" y="2787757"/>
            <a:ext cx="1759993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6" name="Line 45">
            <a:extLst>
              <a:ext uri="{FF2B5EF4-FFF2-40B4-BE49-F238E27FC236}">
                <a16:creationId xmlns:a16="http://schemas.microsoft.com/office/drawing/2014/main" id="{D3F710EF-097A-4C0F-8F50-C4BCB874B9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6119" y="3429000"/>
            <a:ext cx="1764252" cy="699380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7" name="Line 46">
            <a:extLst>
              <a:ext uri="{FF2B5EF4-FFF2-40B4-BE49-F238E27FC236}">
                <a16:creationId xmlns:a16="http://schemas.microsoft.com/office/drawing/2014/main" id="{F8874113-A110-474D-B148-1A48721673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1116" y="2660045"/>
            <a:ext cx="1841294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5B03E3-EC6D-4EB0-84C5-82270B94551F}"/>
              </a:ext>
            </a:extLst>
          </p:cNvPr>
          <p:cNvGrpSpPr/>
          <p:nvPr/>
        </p:nvGrpSpPr>
        <p:grpSpPr>
          <a:xfrm>
            <a:off x="620081" y="2021426"/>
            <a:ext cx="2130936" cy="1128174"/>
            <a:chOff x="620081" y="2021426"/>
            <a:chExt cx="2130936" cy="1128174"/>
          </a:xfrm>
        </p:grpSpPr>
        <p:sp>
          <p:nvSpPr>
            <p:cNvPr id="68" name="AutoShape 47">
              <a:extLst>
                <a:ext uri="{FF2B5EF4-FFF2-40B4-BE49-F238E27FC236}">
                  <a16:creationId xmlns:a16="http://schemas.microsoft.com/office/drawing/2014/main" id="{2928355F-D933-438E-86E3-78F0B665C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54" name="Rectangle 13">
              <a:extLst>
                <a:ext uri="{FF2B5EF4-FFF2-40B4-BE49-F238E27FC236}">
                  <a16:creationId xmlns:a16="http://schemas.microsoft.com/office/drawing/2014/main" id="{00FA6F05-81A5-40C6-8638-CB8664CCB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69" y="2451931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519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15003A4-E5C3-4715-9EE6-6505CCAEE51E}"/>
              </a:ext>
            </a:extLst>
          </p:cNvPr>
          <p:cNvGrpSpPr/>
          <p:nvPr/>
        </p:nvGrpSpPr>
        <p:grpSpPr>
          <a:xfrm>
            <a:off x="460311" y="3535955"/>
            <a:ext cx="2450475" cy="1139069"/>
            <a:chOff x="620081" y="2021426"/>
            <a:chExt cx="2130936" cy="1128174"/>
          </a:xfrm>
        </p:grpSpPr>
        <p:sp>
          <p:nvSpPr>
            <p:cNvPr id="73" name="AutoShape 47">
              <a:extLst>
                <a:ext uri="{FF2B5EF4-FFF2-40B4-BE49-F238E27FC236}">
                  <a16:creationId xmlns:a16="http://schemas.microsoft.com/office/drawing/2014/main" id="{FA5F28F1-C943-43E0-B5BC-4ADD88C32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74" name="Rectangle 13">
              <a:extLst>
                <a:ext uri="{FF2B5EF4-FFF2-40B4-BE49-F238E27FC236}">
                  <a16:creationId xmlns:a16="http://schemas.microsoft.com/office/drawing/2014/main" id="{4FEB714F-03C4-45A5-BE25-E48CE902D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608" y="2455912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85,08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5234269-980A-4CC1-9568-9B401DD99B06}"/>
              </a:ext>
            </a:extLst>
          </p:cNvPr>
          <p:cNvGrpSpPr/>
          <p:nvPr/>
        </p:nvGrpSpPr>
        <p:grpSpPr>
          <a:xfrm>
            <a:off x="575868" y="4970505"/>
            <a:ext cx="2021680" cy="1732464"/>
            <a:chOff x="620081" y="2021426"/>
            <a:chExt cx="2130936" cy="1128174"/>
          </a:xfrm>
        </p:grpSpPr>
        <p:sp>
          <p:nvSpPr>
            <p:cNvPr id="76" name="AutoShape 47">
              <a:extLst>
                <a:ext uri="{FF2B5EF4-FFF2-40B4-BE49-F238E27FC236}">
                  <a16:creationId xmlns:a16="http://schemas.microsoft.com/office/drawing/2014/main" id="{C57063F2-095C-4B01-81F3-3284CFF8F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 wrap="none" anchor="ctr"/>
                <a:lstStyle>
                  <a:lvl1pPr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𝟒</m:t>
                          </m:r>
                        </m:num>
                        <m:den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𝟓</m:t>
                          </m:r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 </m:t>
                          </m:r>
                        </m:den>
                      </m:f>
                    </m:oMath>
                  </a14:m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cm</a:t>
                  </a:r>
                  <a:r>
                    <a:rPr kumimoji="0" lang="en-US" altLang="en-US" sz="3200" b="1" i="0" u="none" strike="noStrike" kern="0" cap="none" spc="0" normalizeH="0" baseline="3000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3</a:t>
                  </a:r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 </a:t>
                  </a:r>
                </a:p>
              </p:txBody>
            </p:sp>
          </mc:Choice>
          <mc:Fallback xmlns="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blipFill>
                  <a:blip r:embed="rId6"/>
                  <a:stretch>
                    <a:fillRect b="-39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E188395-7BC7-4D06-8BEA-D5F305E020B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0440190" y="4455460"/>
            <a:ext cx="1828804" cy="2395733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</a:t>
              </a:r>
              <a:r>
                <a:rPr lang="en-US" altLang="vi-VN" sz="320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viết 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đúng mã số sản phẩm vào từng viên</a:t>
              </a:r>
              <a:b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8" name="AutoShape 47">
            <a:extLst>
              <a:ext uri="{FF2B5EF4-FFF2-40B4-BE49-F238E27FC236}">
                <a16:creationId xmlns:a16="http://schemas.microsoft.com/office/drawing/2014/main" id="{2928355F-D933-438E-86E3-78F0B665C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170" y="1981200"/>
            <a:ext cx="2130936" cy="112817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54" name="Rectangle 13">
            <a:extLst>
              <a:ext uri="{FF2B5EF4-FFF2-40B4-BE49-F238E27FC236}">
                <a16:creationId xmlns:a16="http://schemas.microsoft.com/office/drawing/2014/main" id="{00FA6F05-81A5-40C6-8638-CB8664CCB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858" y="2411705"/>
            <a:ext cx="1737946" cy="6096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192 c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3" name="AutoShape 47">
            <a:extLst>
              <a:ext uri="{FF2B5EF4-FFF2-40B4-BE49-F238E27FC236}">
                <a16:creationId xmlns:a16="http://schemas.microsoft.com/office/drawing/2014/main" id="{FA5F28F1-C943-43E0-B5BC-4ADD88C3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3495729"/>
            <a:ext cx="2450475" cy="1139069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74" name="Rectangle 13">
            <a:extLst>
              <a:ext uri="{FF2B5EF4-FFF2-40B4-BE49-F238E27FC236}">
                <a16:creationId xmlns:a16="http://schemas.microsoft.com/office/drawing/2014/main" id="{4FEB714F-03C4-45A5-BE25-E48CE902D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003" y="3934411"/>
            <a:ext cx="1998555" cy="615487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 noProof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2001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dm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6" name="AutoShape 47">
            <a:extLst>
              <a:ext uri="{FF2B5EF4-FFF2-40B4-BE49-F238E27FC236}">
                <a16:creationId xmlns:a16="http://schemas.microsoft.com/office/drawing/2014/main" id="{C57063F2-095C-4B01-81F3-3284CFF8F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957" y="4930279"/>
            <a:ext cx="2021680" cy="173246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solidFill>
                <a:schemeClr val="bg1"/>
              </a:solidFill>
              <a:ln>
                <a:noFill/>
              </a:ln>
            </p:spPr>
            <p:txBody>
              <a:bodyPr wrap="none" anchor="ctr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</m:ctrlPr>
                      </m:fPr>
                      <m:num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𝟑</m:t>
                        </m:r>
                      </m:num>
                      <m:den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𝟖</m:t>
                        </m:r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 </m:t>
                        </m:r>
                      </m:den>
                    </m:f>
                  </m:oMath>
                </a14:m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cm</a:t>
                </a:r>
                <a:r>
                  <a:rPr kumimoji="0" lang="en-US" altLang="en-US" sz="3200" b="1" i="0" u="none" strike="noStrike" kern="0" cap="none" spc="0" normalizeH="0" baseline="3000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blipFill>
                <a:blip r:embed="rId6"/>
                <a:stretch>
                  <a:fillRect r="-1370" b="-588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6" name="Group 38">
            <a:extLst>
              <a:ext uri="{FF2B5EF4-FFF2-40B4-BE49-F238E27FC236}">
                <a16:creationId xmlns:a16="http://schemas.microsoft.com/office/drawing/2014/main" id="{9AA1D87B-1537-4182-AD15-C14921B4A3C2}"/>
              </a:ext>
            </a:extLst>
          </p:cNvPr>
          <p:cNvGrpSpPr>
            <a:grpSpLocks/>
          </p:cNvGrpSpPr>
          <p:nvPr/>
        </p:nvGrpSpPr>
        <p:grpSpPr bwMode="auto">
          <a:xfrm>
            <a:off x="184036" y="2300539"/>
            <a:ext cx="7372361" cy="3849034"/>
            <a:chOff x="397" y="1656"/>
            <a:chExt cx="4127" cy="1801"/>
          </a:xfrm>
        </p:grpSpPr>
        <p:sp>
          <p:nvSpPr>
            <p:cNvPr id="47" name="Rectangle 6">
              <a:extLst>
                <a:ext uri="{FF2B5EF4-FFF2-40B4-BE49-F238E27FC236}">
                  <a16:creationId xmlns:a16="http://schemas.microsoft.com/office/drawing/2014/main" id="{59227904-4A56-43E7-969E-D16FA838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" y="1656"/>
              <a:ext cx="3565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0" name="Text Box 7">
              <a:extLst>
                <a:ext uri="{FF2B5EF4-FFF2-40B4-BE49-F238E27FC236}">
                  <a16:creationId xmlns:a16="http://schemas.microsoft.com/office/drawing/2014/main" id="{4548F451-5DFE-4D69-A344-C7F2069D4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" y="1686"/>
              <a:ext cx="3664" cy="24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Một trăm chín mươi hai xăng-ti-mét khối</a:t>
              </a:r>
            </a:p>
          </p:txBody>
        </p:sp>
        <p:sp>
          <p:nvSpPr>
            <p:cNvPr id="51" name="Rectangle 8">
              <a:extLst>
                <a:ext uri="{FF2B5EF4-FFF2-40B4-BE49-F238E27FC236}">
                  <a16:creationId xmlns:a16="http://schemas.microsoft.com/office/drawing/2014/main" id="{5586398A-A3C1-4129-ADDE-8A5709106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" y="2352"/>
              <a:ext cx="3927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2" name="Text Box 9">
              <a:extLst>
                <a:ext uri="{FF2B5EF4-FFF2-40B4-BE49-F238E27FC236}">
                  <a16:creationId xmlns:a16="http://schemas.microsoft.com/office/drawing/2014/main" id="{4C818374-68D8-49DB-A99A-0448DC1C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" y="2377"/>
              <a:ext cx="4047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Hai nghìn không trăm linh một đề-xi-mét khối</a:t>
              </a:r>
            </a:p>
          </p:txBody>
        </p:sp>
        <p:sp>
          <p:nvSpPr>
            <p:cNvPr id="53" name="Rectangle 15">
              <a:extLst>
                <a:ext uri="{FF2B5EF4-FFF2-40B4-BE49-F238E27FC236}">
                  <a16:creationId xmlns:a16="http://schemas.microsoft.com/office/drawing/2014/main" id="{FC6AD560-9678-433E-9F29-E191C345E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" y="3073"/>
              <a:ext cx="2555" cy="38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5" name="Text Box 16">
              <a:extLst>
                <a:ext uri="{FF2B5EF4-FFF2-40B4-BE49-F238E27FC236}">
                  <a16:creationId xmlns:a16="http://schemas.microsoft.com/office/drawing/2014/main" id="{3B1D4689-BF64-4B85-92B6-E4A832345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" y="3129"/>
              <a:ext cx="260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Ba phần tám xăng-ti-mét khối</a:t>
              </a: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ABAF8B9-D9F1-40B1-B0A3-57C9EF4669B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5496" y="3617915"/>
            <a:ext cx="2957904" cy="2806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792270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74" grpId="0" animBg="1"/>
      <p:bldP spid="77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42015117-D274-4F9A-B7FE-49524279C814}"/>
              </a:ext>
            </a:extLst>
          </p:cNvPr>
          <p:cNvSpPr txBox="1"/>
          <p:nvPr/>
        </p:nvSpPr>
        <p:spPr>
          <a:xfrm>
            <a:off x="593141" y="716928"/>
            <a:ext cx="957409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Hãy giúp Olaf  hoàn thành bước đóng gói các sản phẩm để chuẩn bị đi giao cho người dân nhé!</a:t>
            </a:r>
            <a:endParaRPr kumimoji="0" lang="vi-VN" altLang="vi-VN" sz="32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1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59436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5,8 dm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484763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375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6296" y="2576464"/>
            <a:ext cx="112082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1000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5548" y="3427615"/>
            <a:ext cx="224155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5800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672" y="4774135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375 000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dm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/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4</m:t>
                          </m:r>
                        </m:num>
                        <m:den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5 </m:t>
                          </m:r>
                        </m:den>
                      </m:f>
                    </m:oMath>
                  </m:oMathPara>
                </a14:m>
                <a:endParaRPr lang="en-US" sz="3200">
                  <a:solidFill>
                    <a:schemeClr val="tx1">
                      <a:lumMod val="5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6649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( 5,8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692258" y="807876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746" y="4770640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( 375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7698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( 4 x 1000 : 5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4154" y="5784059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800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33" grpId="0"/>
      <p:bldP spid="140" grpId="0"/>
      <p:bldP spid="141" grpId="0"/>
      <p:bldP spid="142" grpId="0"/>
      <p:bldP spid="144" grpId="0"/>
      <p:bldP spid="145" grpId="0"/>
      <p:bldP spid="146" grpId="0"/>
      <p:bldP spid="161" grpId="0"/>
      <p:bldP spid="162" grpId="0"/>
      <p:bldP spid="163" grpId="0"/>
      <p:bldP spid="164" grpId="0"/>
      <p:bldP spid="165" grpId="0"/>
      <p:bldP spid="16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2000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761354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490 000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75" y="479404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154 000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1353" y="2558582"/>
            <a:ext cx="4187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2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3197" y="3445113"/>
            <a:ext cx="107661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490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4064" y="4647337"/>
            <a:ext cx="115494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154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5100 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8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(490 000 : 1000)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1012108" y="827192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6718" y="4788241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(154 000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7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(5100 : 1000 )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4279" y="5654644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5,1</a:t>
            </a:r>
          </a:p>
        </p:txBody>
      </p:sp>
      <p:sp>
        <p:nvSpPr>
          <p:cNvPr id="24" name="Text Box 19">
            <a:extLst>
              <a:ext uri="{FF2B5EF4-FFF2-40B4-BE49-F238E27FC236}">
                <a16:creationId xmlns:a16="http://schemas.microsoft.com/office/drawing/2014/main" id="{FB8930C4-33BF-4AE5-82C3-D5F8EBA46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6779" y="2573430"/>
            <a:ext cx="460091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(2000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838930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40" grpId="0"/>
      <p:bldP spid="141" grpId="0"/>
      <p:bldP spid="142" grpId="0"/>
      <p:bldP spid="144" grpId="0"/>
      <p:bldP spid="145" grpId="0"/>
      <p:bldP spid="146" grpId="0"/>
      <p:bldP spid="162" grpId="0"/>
      <p:bldP spid="164" grpId="0"/>
      <p:bldP spid="165" grpId="0"/>
      <p:bldP spid="166" grpId="0"/>
      <p:bldP spid="2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7" name="Google Shape;3817;p65"/>
          <p:cNvGrpSpPr/>
          <p:nvPr/>
        </p:nvGrpSpPr>
        <p:grpSpPr>
          <a:xfrm>
            <a:off x="3065544" y="-9861"/>
            <a:ext cx="6060912" cy="1558063"/>
            <a:chOff x="2299158" y="-7396"/>
            <a:chExt cx="4545684" cy="1168547"/>
          </a:xfrm>
        </p:grpSpPr>
        <p:pic>
          <p:nvPicPr>
            <p:cNvPr id="3818" name="Google Shape;3818;p6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19" name="Google Shape;3819;p65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3820" name="Google Shape;3820;p65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821" name="Google Shape;3821;p65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3822" name="Google Shape;3822;p6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23" name="Google Shape;3823;p6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24" name="Google Shape;3824;p65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3825" name="Google Shape;3825;p65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3826" name="Google Shape;3826;p65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27" name="Google Shape;3827;p65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28" name="Google Shape;3828;p65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3829" name="Google Shape;3829;p65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30" name="Google Shape;3830;p65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831" name="Google Shape;3831;p65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/>
              <a:t>KHU GIAO HÀNG</a:t>
            </a:r>
            <a:endParaRPr/>
          </a:p>
        </p:txBody>
      </p:sp>
      <p:grpSp>
        <p:nvGrpSpPr>
          <p:cNvPr id="3834" name="Google Shape;3834;p65"/>
          <p:cNvGrpSpPr/>
          <p:nvPr/>
        </p:nvGrpSpPr>
        <p:grpSpPr>
          <a:xfrm>
            <a:off x="608733" y="3438144"/>
            <a:ext cx="2090233" cy="3193917"/>
            <a:chOff x="6849250" y="2045300"/>
            <a:chExt cx="1567675" cy="2395438"/>
          </a:xfrm>
        </p:grpSpPr>
        <p:pic>
          <p:nvPicPr>
            <p:cNvPr id="3835" name="Google Shape;3835;p65"/>
            <p:cNvPicPr preferRelativeResize="0"/>
            <p:nvPr/>
          </p:nvPicPr>
          <p:blipFill>
            <a:blip r:embed="rId6">
              <a:alphaModFix amt="21000"/>
            </a:blip>
            <a:stretch>
              <a:fillRect/>
            </a:stretch>
          </p:blipFill>
          <p:spPr>
            <a:xfrm>
              <a:off x="7141925" y="4334538"/>
              <a:ext cx="840025" cy="1062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36" name="Google Shape;3836;p65"/>
            <p:cNvPicPr preferRelativeResize="0"/>
            <p:nvPr/>
          </p:nvPicPr>
          <p:blipFill>
            <a:blip r:embed="rId7">
              <a:alphaModFix/>
            </a:blip>
            <a:stretch>
              <a:fillRect/>
            </a:stretch>
          </p:blipFill>
          <p:spPr>
            <a:xfrm>
              <a:off x="6849250" y="2045300"/>
              <a:ext cx="1567675" cy="23503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7" name="Picture 16">
            <a:extLst>
              <a:ext uri="{FF2B5EF4-FFF2-40B4-BE49-F238E27FC236}">
                <a16:creationId xmlns:a16="http://schemas.microsoft.com/office/drawing/2014/main" id="{EDFB9E91-44A4-4087-89AA-E6CADF43677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95400" y="286091"/>
            <a:ext cx="13386032" cy="7529643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FC991A64-D3DA-4733-B17A-C721A14A3567}"/>
              </a:ext>
            </a:extLst>
          </p:cNvPr>
          <p:cNvGrpSpPr/>
          <p:nvPr/>
        </p:nvGrpSpPr>
        <p:grpSpPr>
          <a:xfrm>
            <a:off x="4276230" y="635266"/>
            <a:ext cx="5318790" cy="4415133"/>
            <a:chOff x="4276230" y="635266"/>
            <a:chExt cx="5318790" cy="4415133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64A8DEC0-D2E0-406F-B2BE-13ED0F1F637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3176" r="49640" b="35556"/>
            <a:stretch/>
          </p:blipFill>
          <p:spPr>
            <a:xfrm rot="465724">
              <a:off x="4276230" y="635266"/>
              <a:ext cx="5318790" cy="4415133"/>
            </a:xfrm>
            <a:prstGeom prst="rect">
              <a:avLst/>
            </a:prstGeom>
          </p:spPr>
        </p:pic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9AF2140-C842-4636-9134-8F60DE2B1651}"/>
                </a:ext>
              </a:extLst>
            </p:cNvPr>
            <p:cNvSpPr txBox="1"/>
            <p:nvPr/>
          </p:nvSpPr>
          <p:spPr>
            <a:xfrm>
              <a:off x="5047508" y="2057400"/>
              <a:ext cx="319564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>
                  <a:latin typeface="Calibri" panose="020F0502020204030204" pitchFamily="34" charset="0"/>
                  <a:cs typeface="Calibri" panose="020F0502020204030204" pitchFamily="34" charset="0"/>
                </a:rPr>
                <a:t>CÁM ƠN CÁC BẠN ĐÃ GIÚP ĐỠ DỰ ÁN NÀY. CHÚNG TỚ LÊN ĐƯỜNG NGAY ĐÂY!</a:t>
              </a: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FC7A7054-60F5-45F8-876E-0D9D72CBB6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8" y="-228600"/>
            <a:ext cx="12183762" cy="70866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B8CB588-4014-4715-9F9A-914F7C6DF5AF}"/>
              </a:ext>
            </a:extLst>
          </p:cNvPr>
          <p:cNvSpPr txBox="1"/>
          <p:nvPr/>
        </p:nvSpPr>
        <p:spPr>
          <a:xfrm>
            <a:off x="3505200" y="2362200"/>
            <a:ext cx="7620000" cy="30343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Trong cuộc sống, em biết những vật dụng nào sử dụng đơn vị đo </a:t>
            </a:r>
            <a:r>
              <a:rPr kumimoji="0" lang="en-US" altLang="en-US" sz="4300" b="1" i="0" u="none" strike="noStrike" kern="1200" cap="none" spc="0" normalizeH="0" baseline="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cm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rgbClr val="0780AD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altLang="en-US" sz="4300" b="1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</a:t>
            </a:r>
            <a:r>
              <a:rPr lang="en-US" altLang="en-US" sz="4300" b="1" baseline="30000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r>
              <a:rPr lang="en-US" altLang="en-US" sz="4300" b="1" baseline="30000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en-US" sz="4300" b="1">
              <a:solidFill>
                <a:srgbClr val="0780A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8783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3F01AF7F-BEBC-4F7A-9420-94E97195E1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1" r="44295" b="85240"/>
          <a:stretch/>
        </p:blipFill>
        <p:spPr>
          <a:xfrm flipH="1">
            <a:off x="2758075" y="3338764"/>
            <a:ext cx="7771812" cy="2193758"/>
          </a:xfrm>
          <a:prstGeom prst="rect">
            <a:avLst/>
          </a:prstGeom>
          <a:ln>
            <a:noFill/>
          </a:ln>
        </p:spPr>
      </p:pic>
      <p:grpSp>
        <p:nvGrpSpPr>
          <p:cNvPr id="7" name="组合 16">
            <a:extLst>
              <a:ext uri="{FF2B5EF4-FFF2-40B4-BE49-F238E27FC236}">
                <a16:creationId xmlns:a16="http://schemas.microsoft.com/office/drawing/2014/main" id="{FAD5F057-AD00-4760-A911-60A63DD0DC77}"/>
              </a:ext>
            </a:extLst>
          </p:cNvPr>
          <p:cNvGrpSpPr/>
          <p:nvPr/>
        </p:nvGrpSpPr>
        <p:grpSpPr>
          <a:xfrm>
            <a:off x="304799" y="228600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0DFEE193-53E2-46C8-9498-9296AB617E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E8924CA7-4E5C-46AE-9233-9EFADF697FFF}"/>
                </a:ext>
              </a:extLst>
            </p:cNvPr>
            <p:cNvSpPr txBox="1"/>
            <p:nvPr/>
          </p:nvSpPr>
          <p:spPr>
            <a:xfrm>
              <a:off x="4847631" y="227781"/>
              <a:ext cx="2760871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HỘP SỮA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51A52285-8C3C-4EC8-BA57-5580A68BC1B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6825" y="609600"/>
            <a:ext cx="7115175" cy="6572250"/>
          </a:xfrm>
          <a:prstGeom prst="rect">
            <a:avLst/>
          </a:prstGeom>
        </p:spPr>
      </p:pic>
      <p:sp>
        <p:nvSpPr>
          <p:cNvPr id="5" name="Oval 4">
            <a:extLst>
              <a:ext uri="{FF2B5EF4-FFF2-40B4-BE49-F238E27FC236}">
                <a16:creationId xmlns:a16="http://schemas.microsoft.com/office/drawing/2014/main" id="{E7254F36-B898-47DF-9AD3-C041465EAC70}"/>
              </a:ext>
            </a:extLst>
          </p:cNvPr>
          <p:cNvSpPr/>
          <p:nvPr/>
        </p:nvSpPr>
        <p:spPr>
          <a:xfrm>
            <a:off x="7696200" y="4572000"/>
            <a:ext cx="762000" cy="762000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4">
            <a:extLst>
              <a:ext uri="{FF2B5EF4-FFF2-40B4-BE49-F238E27FC236}">
                <a16:creationId xmlns:a16="http://schemas.microsoft.com/office/drawing/2014/main" id="{C6C4C2FF-2587-4FE0-9427-1EEA731D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359" y="2335621"/>
            <a:ext cx="4724400" cy="935474"/>
          </a:xfrm>
          <a:prstGeom prst="roundRect">
            <a:avLst>
              <a:gd name="adj" fmla="val 20351"/>
            </a:avLst>
          </a:prstGeom>
          <a:solidFill>
            <a:srgbClr val="000782"/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180</a:t>
            </a:r>
            <a:r>
              <a:rPr lang="en-US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vi-VN" altLang="en-US" sz="4800" b="1" i="1">
                <a:solidFill>
                  <a:schemeClr val="bg1"/>
                </a:solidFill>
                <a:latin typeface="Times New Roman" panose="02020603050405020304" pitchFamily="18" charset="0"/>
              </a:rPr>
              <a:t>ml</a:t>
            </a: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= 180</a:t>
            </a:r>
            <a:r>
              <a:rPr lang="en-US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 </a:t>
            </a:r>
            <a:r>
              <a:rPr lang="vi-VN" altLang="en-US" sz="4800" b="1">
                <a:solidFill>
                  <a:schemeClr val="bg1"/>
                </a:solidFill>
                <a:latin typeface="Times New Roman" panose="02020603050405020304" pitchFamily="18" charset="0"/>
              </a:rPr>
              <a:t>cm</a:t>
            </a:r>
            <a:r>
              <a:rPr lang="vi-VN" altLang="en-US" sz="4800" b="1" baseline="30000">
                <a:solidFill>
                  <a:schemeClr val="bg1"/>
                </a:solidFill>
                <a:latin typeface="Times New Roman" panose="02020603050405020304" pitchFamily="18" charset="0"/>
              </a:rPr>
              <a:t>3</a:t>
            </a:r>
            <a:endParaRPr lang="en-US" altLang="en-US" sz="4800" b="1">
              <a:solidFill>
                <a:schemeClr val="bg1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60C4418-F0DB-4D9F-95B1-583014C30F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015" y="3171343"/>
            <a:ext cx="3711785" cy="3563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4163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组合 16">
            <a:extLst>
              <a:ext uri="{FF2B5EF4-FFF2-40B4-BE49-F238E27FC236}">
                <a16:creationId xmlns:a16="http://schemas.microsoft.com/office/drawing/2014/main" id="{FAD5F057-AD00-4760-A911-60A63DD0DC77}"/>
              </a:ext>
            </a:extLst>
          </p:cNvPr>
          <p:cNvGrpSpPr/>
          <p:nvPr/>
        </p:nvGrpSpPr>
        <p:grpSpPr>
          <a:xfrm>
            <a:off x="304799" y="228600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0DFEE193-53E2-46C8-9498-9296AB617E8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E8924CA7-4E5C-46AE-9233-9EFADF697FFF}"/>
                </a:ext>
              </a:extLst>
            </p:cNvPr>
            <p:cNvSpPr txBox="1"/>
            <p:nvPr/>
          </p:nvSpPr>
          <p:spPr>
            <a:xfrm>
              <a:off x="4525313" y="262465"/>
              <a:ext cx="3341896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CHAI DẦU ĂN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51A52285-8C3C-4EC8-BA57-5580A68BC1B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836918" y="0"/>
            <a:ext cx="6933383" cy="6766983"/>
          </a:xfrm>
          <a:prstGeom prst="rect">
            <a:avLst/>
          </a:prstGeom>
        </p:spPr>
      </p:pic>
      <p:sp>
        <p:nvSpPr>
          <p:cNvPr id="10" name="Text Box 74">
            <a:extLst>
              <a:ext uri="{FF2B5EF4-FFF2-40B4-BE49-F238E27FC236}">
                <a16:creationId xmlns:a16="http://schemas.microsoft.com/office/drawing/2014/main" id="{C6C4C2FF-2587-4FE0-9427-1EEA731D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359" y="2335621"/>
            <a:ext cx="4724400" cy="1039416"/>
          </a:xfrm>
          <a:prstGeom prst="roundRect">
            <a:avLst>
              <a:gd name="adj" fmla="val 20351"/>
            </a:avLst>
          </a:prstGeom>
          <a:solidFill>
            <a:srgbClr val="E01B22"/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1 lít</a:t>
            </a:r>
            <a:r>
              <a:rPr lang="vi-VN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 = </a:t>
            </a:r>
            <a:r>
              <a:rPr lang="en-US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1 d</a:t>
            </a:r>
            <a:r>
              <a:rPr lang="vi-VN" altLang="en-US" sz="5400" b="1">
                <a:solidFill>
                  <a:schemeClr val="bg1"/>
                </a:solidFill>
                <a:latin typeface="Times New Roman" panose="02020603050405020304" pitchFamily="18" charset="0"/>
              </a:rPr>
              <a:t>m</a:t>
            </a:r>
            <a:r>
              <a:rPr lang="vi-VN" altLang="en-US" sz="5400" b="1" baseline="30000">
                <a:solidFill>
                  <a:schemeClr val="bg1"/>
                </a:solidFill>
                <a:latin typeface="Times New Roman" panose="02020603050405020304" pitchFamily="18" charset="0"/>
              </a:rPr>
              <a:t>3</a:t>
            </a:r>
            <a:endParaRPr lang="en-US" altLang="en-US" sz="5400" b="1">
              <a:solidFill>
                <a:schemeClr val="bg1"/>
              </a:solidFill>
              <a:latin typeface="Times New Roman" panose="02020603050405020304" pitchFamily="18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3F01AF7F-BEBC-4F7A-9420-94E97195E160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1" r="44295" b="85240"/>
          <a:stretch/>
        </p:blipFill>
        <p:spPr>
          <a:xfrm rot="889939" flipH="1">
            <a:off x="2210094" y="4003486"/>
            <a:ext cx="7771812" cy="2193758"/>
          </a:xfrm>
          <a:prstGeom prst="rect">
            <a:avLst/>
          </a:prstGeom>
          <a:ln>
            <a:noFill/>
          </a:ln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AB84A6D-5A78-41BB-964B-2C44FDCB97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1359" y="3286219"/>
            <a:ext cx="3711785" cy="3563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811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36"/>
          <p:cNvSpPr/>
          <p:nvPr/>
        </p:nvSpPr>
        <p:spPr>
          <a:xfrm>
            <a:off x="11435085" y="36376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 rot="1933176">
            <a:off x="625618" y="419124"/>
            <a:ext cx="898382" cy="920448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1424210" y="187044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0697663" y="8793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5782967" y="176015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08" name="Google Shape;2202;p36">
            <a:extLst>
              <a:ext uri="{FF2B5EF4-FFF2-40B4-BE49-F238E27FC236}">
                <a16:creationId xmlns:a16="http://schemas.microsoft.com/office/drawing/2014/main" id="{9AEB34FE-44AA-42DF-8AF4-B52E51EC97BB}"/>
              </a:ext>
            </a:extLst>
          </p:cNvPr>
          <p:cNvSpPr/>
          <p:nvPr/>
        </p:nvSpPr>
        <p:spPr>
          <a:xfrm>
            <a:off x="9201360" y="604757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6170E8-D790-4BDF-A9F4-D627BE4075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924" y="1905356"/>
            <a:ext cx="3697261" cy="490566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862B82F-6928-413D-9090-16A2E75412FC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960" t="15359"/>
          <a:stretch/>
        </p:blipFill>
        <p:spPr>
          <a:xfrm>
            <a:off x="2625514" y="176698"/>
            <a:ext cx="9677335" cy="8538537"/>
          </a:xfrm>
          <a:prstGeom prst="rect">
            <a:avLst/>
          </a:prstGeom>
        </p:spPr>
      </p:pic>
      <p:sp>
        <p:nvSpPr>
          <p:cNvPr id="125" name="Google Shape;4362;p70">
            <a:extLst>
              <a:ext uri="{FF2B5EF4-FFF2-40B4-BE49-F238E27FC236}">
                <a16:creationId xmlns:a16="http://schemas.microsoft.com/office/drawing/2014/main" id="{A9A64F86-659E-4CF9-BD6D-219048916B0F}"/>
              </a:ext>
            </a:extLst>
          </p:cNvPr>
          <p:cNvSpPr txBox="1">
            <a:spLocks/>
          </p:cNvSpPr>
          <p:nvPr/>
        </p:nvSpPr>
        <p:spPr>
          <a:xfrm>
            <a:off x="3582138" y="2610035"/>
            <a:ext cx="7804478" cy="186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Chewy"/>
              <a:buNone/>
              <a:defRPr sz="6667" b="0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ctr"/>
            <a:r>
              <a:rPr lang="en-US" sz="6000" kern="0">
                <a:latin typeface="#9Slide07 Cadena" panose="02000503000000020004" pitchFamily="2" charset="0"/>
              </a:rPr>
              <a:t>XĂNG - TI - MÉT KHỐI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59AB033-4EDF-45FB-A94E-46B6D7EC1705}"/>
              </a:ext>
            </a:extLst>
          </p:cNvPr>
          <p:cNvSpPr txBox="1"/>
          <p:nvPr/>
        </p:nvSpPr>
        <p:spPr>
          <a:xfrm>
            <a:off x="3893511" y="4445966"/>
            <a:ext cx="712816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0" cap="none" spc="0" normalizeH="0" baseline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#9Slide07 Cadena" panose="02000503000000020004" pitchFamily="2" charset="0"/>
              </a:rPr>
              <a:t>ĐỀ - XI - MÉT KHỐI</a:t>
            </a:r>
          </a:p>
        </p:txBody>
      </p:sp>
      <p:grpSp>
        <p:nvGrpSpPr>
          <p:cNvPr id="2188" name="Google Shape;2188;p36"/>
          <p:cNvGrpSpPr/>
          <p:nvPr/>
        </p:nvGrpSpPr>
        <p:grpSpPr>
          <a:xfrm rot="-2093661">
            <a:off x="11188793" y="4847030"/>
            <a:ext cx="1285683" cy="1880301"/>
            <a:chOff x="5535375" y="4092625"/>
            <a:chExt cx="946500" cy="1384250"/>
          </a:xfrm>
        </p:grpSpPr>
        <p:sp>
          <p:nvSpPr>
            <p:cNvPr id="2189" name="Google Shape;2189;p3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3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3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2188;p36">
            <a:extLst>
              <a:ext uri="{FF2B5EF4-FFF2-40B4-BE49-F238E27FC236}">
                <a16:creationId xmlns:a16="http://schemas.microsoft.com/office/drawing/2014/main" id="{18E7ED0F-19E6-4A1E-8E36-DA2EEF2D929D}"/>
              </a:ext>
            </a:extLst>
          </p:cNvPr>
          <p:cNvGrpSpPr/>
          <p:nvPr/>
        </p:nvGrpSpPr>
        <p:grpSpPr>
          <a:xfrm rot="15942194">
            <a:off x="10168688" y="5458773"/>
            <a:ext cx="1285683" cy="1880301"/>
            <a:chOff x="5535375" y="4092625"/>
            <a:chExt cx="946500" cy="1384250"/>
          </a:xfrm>
        </p:grpSpPr>
        <p:sp>
          <p:nvSpPr>
            <p:cNvPr id="112" name="Google Shape;2189;p36">
              <a:extLst>
                <a:ext uri="{FF2B5EF4-FFF2-40B4-BE49-F238E27FC236}">
                  <a16:creationId xmlns:a16="http://schemas.microsoft.com/office/drawing/2014/main" id="{787E9914-F541-4C15-9568-3B76B331D5F9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3" name="Google Shape;2190;p36">
              <a:extLst>
                <a:ext uri="{FF2B5EF4-FFF2-40B4-BE49-F238E27FC236}">
                  <a16:creationId xmlns:a16="http://schemas.microsoft.com/office/drawing/2014/main" id="{9D846AA0-8FE2-4E22-8109-5B887DB6D823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4" name="Google Shape;2191;p36">
              <a:extLst>
                <a:ext uri="{FF2B5EF4-FFF2-40B4-BE49-F238E27FC236}">
                  <a16:creationId xmlns:a16="http://schemas.microsoft.com/office/drawing/2014/main" id="{47E64254-A1E1-4206-9933-D6FB8B19CFB9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" name="Google Shape;2192;p36">
              <a:extLst>
                <a:ext uri="{FF2B5EF4-FFF2-40B4-BE49-F238E27FC236}">
                  <a16:creationId xmlns:a16="http://schemas.microsoft.com/office/drawing/2014/main" id="{5E928B09-0210-4157-A5C8-828021FFD0ED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" name="Google Shape;2193;p36">
              <a:extLst>
                <a:ext uri="{FF2B5EF4-FFF2-40B4-BE49-F238E27FC236}">
                  <a16:creationId xmlns:a16="http://schemas.microsoft.com/office/drawing/2014/main" id="{D41BC5BC-1D10-4B63-89CA-95DF7EB035E1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7" name="Google Shape;2194;p36">
              <a:extLst>
                <a:ext uri="{FF2B5EF4-FFF2-40B4-BE49-F238E27FC236}">
                  <a16:creationId xmlns:a16="http://schemas.microsoft.com/office/drawing/2014/main" id="{D609EB48-39C3-48EC-B036-34E59903E566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8" name="Google Shape;2195;p36">
              <a:extLst>
                <a:ext uri="{FF2B5EF4-FFF2-40B4-BE49-F238E27FC236}">
                  <a16:creationId xmlns:a16="http://schemas.microsoft.com/office/drawing/2014/main" id="{18E13A2E-590A-48F5-8713-6CE39AA85FF6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9" name="Google Shape;2196;p36">
              <a:extLst>
                <a:ext uri="{FF2B5EF4-FFF2-40B4-BE49-F238E27FC236}">
                  <a16:creationId xmlns:a16="http://schemas.microsoft.com/office/drawing/2014/main" id="{775D7287-930F-4C1C-B914-60EC9ACBAFF0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0" name="Google Shape;2197;p36">
              <a:extLst>
                <a:ext uri="{FF2B5EF4-FFF2-40B4-BE49-F238E27FC236}">
                  <a16:creationId xmlns:a16="http://schemas.microsoft.com/office/drawing/2014/main" id="{F307B255-AC5A-4852-9211-AA77745BCC8F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1" name="Google Shape;2198;p36">
              <a:extLst>
                <a:ext uri="{FF2B5EF4-FFF2-40B4-BE49-F238E27FC236}">
                  <a16:creationId xmlns:a16="http://schemas.microsoft.com/office/drawing/2014/main" id="{9C8D1363-DF15-48EC-8030-4FE97673BC6C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9D47BC26-D584-4E22-8948-E6F09CBDF6DC}"/>
              </a:ext>
            </a:extLst>
          </p:cNvPr>
          <p:cNvSpPr txBox="1"/>
          <p:nvPr/>
        </p:nvSpPr>
        <p:spPr>
          <a:xfrm>
            <a:off x="6136894" y="1316451"/>
            <a:ext cx="2654573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6600">
                <a:solidFill>
                  <a:schemeClr val="bg1"/>
                </a:solidFill>
                <a:latin typeface="#9Slide07 SVNBrandon Printed Sh" panose="02000000000000000000" pitchFamily="2" charset="0"/>
              </a:rPr>
              <a:t>TOÁN</a:t>
            </a:r>
          </a:p>
        </p:txBody>
      </p:sp>
      <p:sp>
        <p:nvSpPr>
          <p:cNvPr id="107" name="Google Shape;2202;p36">
            <a:extLst>
              <a:ext uri="{FF2B5EF4-FFF2-40B4-BE49-F238E27FC236}">
                <a16:creationId xmlns:a16="http://schemas.microsoft.com/office/drawing/2014/main" id="{66200FEF-D7C9-4758-9EAC-5A8F424378F0}"/>
              </a:ext>
            </a:extLst>
          </p:cNvPr>
          <p:cNvSpPr/>
          <p:nvPr/>
        </p:nvSpPr>
        <p:spPr>
          <a:xfrm>
            <a:off x="3528570" y="5152091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945AD1AC-D4DA-4717-BE9C-84FCDC89F9ED}"/>
              </a:ext>
            </a:extLst>
          </p:cNvPr>
          <p:cNvGrpSpPr/>
          <p:nvPr/>
        </p:nvGrpSpPr>
        <p:grpSpPr>
          <a:xfrm>
            <a:off x="0" y="-33867"/>
            <a:ext cx="12192000" cy="6858000"/>
            <a:chOff x="0" y="-33867"/>
            <a:chExt cx="12192000" cy="6858000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3F17EF5-378C-424B-B9B1-281B6E3F8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-33867"/>
              <a:ext cx="12192000" cy="6858000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0AE8CBA-5AD7-4507-894E-591204D7EB84}"/>
                </a:ext>
              </a:extLst>
            </p:cNvPr>
            <p:cNvSpPr/>
            <p:nvPr/>
          </p:nvSpPr>
          <p:spPr>
            <a:xfrm>
              <a:off x="3429000" y="1295400"/>
              <a:ext cx="6019800" cy="1447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组合 16">
            <a:extLst>
              <a:ext uri="{FF2B5EF4-FFF2-40B4-BE49-F238E27FC236}">
                <a16:creationId xmlns:a16="http://schemas.microsoft.com/office/drawing/2014/main" id="{75BD1733-A2B8-47C4-BBA9-28E64AD6B73D}"/>
              </a:ext>
            </a:extLst>
          </p:cNvPr>
          <p:cNvGrpSpPr/>
          <p:nvPr/>
        </p:nvGrpSpPr>
        <p:grpSpPr>
          <a:xfrm>
            <a:off x="4267200" y="922421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7EB59E07-5657-4190-9C0E-838BDE51E8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B7768401-3042-4D17-8494-8531853B5E12}"/>
                </a:ext>
              </a:extLst>
            </p:cNvPr>
            <p:cNvSpPr txBox="1"/>
            <p:nvPr/>
          </p:nvSpPr>
          <p:spPr>
            <a:xfrm>
              <a:off x="4525313" y="136357"/>
              <a:ext cx="3341896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Dặn dò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EF32951-FF6A-4092-B1BA-C8BE725EA5A8}"/>
              </a:ext>
            </a:extLst>
          </p:cNvPr>
          <p:cNvSpPr txBox="1"/>
          <p:nvPr/>
        </p:nvSpPr>
        <p:spPr>
          <a:xfrm>
            <a:off x="4572000" y="2964561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Ghi nhớ : 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D7BC12-9187-4F18-8659-B782D00821A8}"/>
              </a:ext>
            </a:extLst>
          </p:cNvPr>
          <p:cNvSpPr txBox="1"/>
          <p:nvPr/>
        </p:nvSpPr>
        <p:spPr>
          <a:xfrm>
            <a:off x="4571999" y="3987412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Xem trước bài Mét khối.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0814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3" name="Google Shape;2993;p55"/>
          <p:cNvSpPr txBox="1">
            <a:spLocks noGrp="1"/>
          </p:cNvSpPr>
          <p:nvPr>
            <p:ph type="title"/>
          </p:nvPr>
        </p:nvSpPr>
        <p:spPr>
          <a:xfrm>
            <a:off x="-713053" y="5032770"/>
            <a:ext cx="3864400" cy="731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>
                <a:latin typeface="#9Slide07 SVNBrandon Printed Sh" panose="02000000000000000000" pitchFamily="2" charset="0"/>
              </a:rPr>
              <a:t>MỤC TIÊU</a:t>
            </a:r>
            <a:endParaRPr>
              <a:latin typeface="#9Slide07 SVNBrandon Printed Sh" panose="02000000000000000000" pitchFamily="2" charset="0"/>
            </a:endParaRPr>
          </a:p>
        </p:txBody>
      </p:sp>
      <p:pic>
        <p:nvPicPr>
          <p:cNvPr id="3023" name="Google Shape;3023;p55"/>
          <p:cNvPicPr preferRelativeResize="0"/>
          <p:nvPr/>
        </p:nvPicPr>
        <p:blipFill>
          <a:blip r:embed="rId3">
            <a:alphaModFix amt="36000"/>
          </a:blip>
          <a:stretch>
            <a:fillRect/>
          </a:stretch>
        </p:blipFill>
        <p:spPr>
          <a:xfrm>
            <a:off x="6641800" y="3588694"/>
            <a:ext cx="2012933" cy="322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8" name="Google Shape;3028;p55"/>
          <p:cNvGrpSpPr/>
          <p:nvPr/>
        </p:nvGrpSpPr>
        <p:grpSpPr>
          <a:xfrm>
            <a:off x="7235854" y="3655397"/>
            <a:ext cx="497977" cy="355940"/>
            <a:chOff x="2453268" y="4628098"/>
            <a:chExt cx="517146" cy="369590"/>
          </a:xfrm>
        </p:grpSpPr>
        <p:pic>
          <p:nvPicPr>
            <p:cNvPr id="3029" name="Google Shape;3029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0" name="Google Shape;3030;p5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31" name="Google Shape;3031;p5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2" name="Google Shape;3032;p5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33" name="Google Shape;3033;p55"/>
          <p:cNvGrpSpPr/>
          <p:nvPr/>
        </p:nvGrpSpPr>
        <p:grpSpPr>
          <a:xfrm>
            <a:off x="2774219" y="5826622"/>
            <a:ext cx="390276" cy="691156"/>
            <a:chOff x="11698550" y="1830825"/>
            <a:chExt cx="810150" cy="1435124"/>
          </a:xfrm>
        </p:grpSpPr>
        <p:pic>
          <p:nvPicPr>
            <p:cNvPr id="3034" name="Google Shape;303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5" name="Google Shape;303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36" name="Google Shape;303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7" name="Google Shape;303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8" name="Google Shape;303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9" name="Google Shape;303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0" name="Google Shape;304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1" name="Google Shape;304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2" name="Google Shape;304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43" name="Google Shape;3043;p55"/>
          <p:cNvGrpSpPr/>
          <p:nvPr/>
        </p:nvGrpSpPr>
        <p:grpSpPr>
          <a:xfrm>
            <a:off x="4735470" y="6116655"/>
            <a:ext cx="390276" cy="691156"/>
            <a:chOff x="11698550" y="1830825"/>
            <a:chExt cx="810150" cy="1435124"/>
          </a:xfrm>
        </p:grpSpPr>
        <p:pic>
          <p:nvPicPr>
            <p:cNvPr id="3044" name="Google Shape;304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5" name="Google Shape;304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46" name="Google Shape;304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7" name="Google Shape;304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8" name="Google Shape;304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53" name="Google Shape;3053;p55"/>
          <p:cNvGrpSpPr/>
          <p:nvPr/>
        </p:nvGrpSpPr>
        <p:grpSpPr>
          <a:xfrm>
            <a:off x="5720003" y="5904184"/>
            <a:ext cx="390276" cy="691156"/>
            <a:chOff x="11698550" y="1830825"/>
            <a:chExt cx="810150" cy="1435124"/>
          </a:xfrm>
        </p:grpSpPr>
        <p:pic>
          <p:nvPicPr>
            <p:cNvPr id="3054" name="Google Shape;305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55" name="Google Shape;305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56" name="Google Shape;305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63" name="Google Shape;3063;p55"/>
          <p:cNvGrpSpPr/>
          <p:nvPr/>
        </p:nvGrpSpPr>
        <p:grpSpPr>
          <a:xfrm>
            <a:off x="9416613" y="6035161"/>
            <a:ext cx="390276" cy="691156"/>
            <a:chOff x="11698550" y="1830825"/>
            <a:chExt cx="810150" cy="1435124"/>
          </a:xfrm>
        </p:grpSpPr>
        <p:pic>
          <p:nvPicPr>
            <p:cNvPr id="3064" name="Google Shape;306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5" name="Google Shape;306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66" name="Google Shape;306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7B19AB5-A419-4C63-B159-6C647E64B9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351" y="2604006"/>
            <a:ext cx="1624683" cy="156810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B148B0B-134F-4358-8690-FCADDF9989F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5214" y="629880"/>
            <a:ext cx="1460984" cy="1532058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188A0E-B922-429A-8296-8A76E4E19810}"/>
              </a:ext>
            </a:extLst>
          </p:cNvPr>
          <p:cNvGrpSpPr/>
          <p:nvPr/>
        </p:nvGrpSpPr>
        <p:grpSpPr>
          <a:xfrm>
            <a:off x="1207208" y="685800"/>
            <a:ext cx="10908592" cy="1764112"/>
            <a:chOff x="1070553" y="2922897"/>
            <a:chExt cx="10370226" cy="1025595"/>
          </a:xfrm>
        </p:grpSpPr>
        <p:grpSp>
          <p:nvGrpSpPr>
            <p:cNvPr id="98" name="Google Shape;2766;p50">
              <a:extLst>
                <a:ext uri="{FF2B5EF4-FFF2-40B4-BE49-F238E27FC236}">
                  <a16:creationId xmlns:a16="http://schemas.microsoft.com/office/drawing/2014/main" id="{AB049A85-B071-4ED9-9CF5-32B5E75E3084}"/>
                </a:ext>
              </a:extLst>
            </p:cNvPr>
            <p:cNvGrpSpPr/>
            <p:nvPr/>
          </p:nvGrpSpPr>
          <p:grpSpPr>
            <a:xfrm>
              <a:off x="1507365" y="2922897"/>
              <a:ext cx="9445326" cy="1025595"/>
              <a:chOff x="1884589" y="2854109"/>
              <a:chExt cx="5181927" cy="634743"/>
            </a:xfrm>
          </p:grpSpPr>
          <p:pic>
            <p:nvPicPr>
              <p:cNvPr id="99" name="Google Shape;2767;p50">
                <a:extLst>
                  <a:ext uri="{FF2B5EF4-FFF2-40B4-BE49-F238E27FC236}">
                    <a16:creationId xmlns:a16="http://schemas.microsoft.com/office/drawing/2014/main" id="{81D35674-02D0-410C-9DB8-EE4152247D96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075584" y="3260847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0" name="Google Shape;2768;p50">
                <a:extLst>
                  <a:ext uri="{FF2B5EF4-FFF2-40B4-BE49-F238E27FC236}">
                    <a16:creationId xmlns:a16="http://schemas.microsoft.com/office/drawing/2014/main" id="{03FE77C8-51B4-4D54-A280-69A3F5747032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41063" y="3271602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1" name="Google Shape;2769;p50">
                <a:extLst>
                  <a:ext uri="{FF2B5EF4-FFF2-40B4-BE49-F238E27FC236}">
                    <a16:creationId xmlns:a16="http://schemas.microsoft.com/office/drawing/2014/main" id="{7B54E108-C854-4BD7-9982-B4FDAEB722D4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9" y="2854109"/>
                <a:ext cx="5181927" cy="45774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FCF3794-DF96-4763-8830-6B7CDF61FEAF}"/>
                </a:ext>
              </a:extLst>
            </p:cNvPr>
            <p:cNvSpPr txBox="1"/>
            <p:nvPr/>
          </p:nvSpPr>
          <p:spPr>
            <a:xfrm>
              <a:off x="1070553" y="2946548"/>
              <a:ext cx="10370226" cy="68888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ó biểu tượng về xăng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 - xi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; </a:t>
              </a:r>
              <a:b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đọc viết đúng số đo.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EB46E012-DDEC-4AC6-B70F-344D2578AC48}"/>
              </a:ext>
            </a:extLst>
          </p:cNvPr>
          <p:cNvGrpSpPr/>
          <p:nvPr/>
        </p:nvGrpSpPr>
        <p:grpSpPr>
          <a:xfrm>
            <a:off x="2544146" y="2705200"/>
            <a:ext cx="8143828" cy="1505212"/>
            <a:chOff x="1507363" y="2941991"/>
            <a:chExt cx="9902048" cy="1139833"/>
          </a:xfrm>
        </p:grpSpPr>
        <p:grpSp>
          <p:nvGrpSpPr>
            <p:cNvPr id="107" name="Google Shape;2766;p50">
              <a:extLst>
                <a:ext uri="{FF2B5EF4-FFF2-40B4-BE49-F238E27FC236}">
                  <a16:creationId xmlns:a16="http://schemas.microsoft.com/office/drawing/2014/main" id="{212BFCE5-C628-4F79-B372-B61C792B4487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09" name="Google Shape;2767;p50">
                <a:extLst>
                  <a:ext uri="{FF2B5EF4-FFF2-40B4-BE49-F238E27FC236}">
                    <a16:creationId xmlns:a16="http://schemas.microsoft.com/office/drawing/2014/main" id="{B97411F2-E290-49A5-8507-AB68BD88715F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0" name="Google Shape;2768;p50">
                <a:extLst>
                  <a:ext uri="{FF2B5EF4-FFF2-40B4-BE49-F238E27FC236}">
                    <a16:creationId xmlns:a16="http://schemas.microsoft.com/office/drawing/2014/main" id="{0C47D9BB-A83B-4041-B6E1-6DB57952A837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1" name="Google Shape;2769;p50">
                <a:extLst>
                  <a:ext uri="{FF2B5EF4-FFF2-40B4-BE49-F238E27FC236}">
                    <a16:creationId xmlns:a16="http://schemas.microsoft.com/office/drawing/2014/main" id="{9910D36D-CCD3-417B-93F2-94417E3B254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1BAF7E3-A210-4A78-86EB-07206D13CACB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Nêu được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mối quan hệ giữa xăng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khối.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418C68C-E7F6-46F9-9CF9-E813EF936080}"/>
              </a:ext>
            </a:extLst>
          </p:cNvPr>
          <p:cNvGrpSpPr/>
          <p:nvPr/>
        </p:nvGrpSpPr>
        <p:grpSpPr>
          <a:xfrm>
            <a:off x="3724526" y="4530439"/>
            <a:ext cx="8143828" cy="1505212"/>
            <a:chOff x="1507363" y="2941991"/>
            <a:chExt cx="9902048" cy="1139833"/>
          </a:xfrm>
        </p:grpSpPr>
        <p:grpSp>
          <p:nvGrpSpPr>
            <p:cNvPr id="114" name="Google Shape;2766;p50">
              <a:extLst>
                <a:ext uri="{FF2B5EF4-FFF2-40B4-BE49-F238E27FC236}">
                  <a16:creationId xmlns:a16="http://schemas.microsoft.com/office/drawing/2014/main" id="{E2EF7070-ED9F-48CA-9E0D-0E32C2CE1755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16" name="Google Shape;2767;p50">
                <a:extLst>
                  <a:ext uri="{FF2B5EF4-FFF2-40B4-BE49-F238E27FC236}">
                    <a16:creationId xmlns:a16="http://schemas.microsoft.com/office/drawing/2014/main" id="{E07739E3-789E-42D0-8CAD-B08E36A4C081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7" name="Google Shape;2768;p50">
                <a:extLst>
                  <a:ext uri="{FF2B5EF4-FFF2-40B4-BE49-F238E27FC236}">
                    <a16:creationId xmlns:a16="http://schemas.microsoft.com/office/drawing/2014/main" id="{E83DD397-9697-4686-991E-E064C03D4EDA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8" name="Google Shape;2769;p50">
                <a:extLst>
                  <a:ext uri="{FF2B5EF4-FFF2-40B4-BE49-F238E27FC236}">
                    <a16:creationId xmlns:a16="http://schemas.microsoft.com/office/drawing/2014/main" id="{DECED840-1CE5-4F46-A180-D900F45C42C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328268F-872E-4144-9931-8FBCABBBFDBC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altLang="vi-VN" sz="320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iải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được các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bài toán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có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liên quan đến </a:t>
              </a:r>
              <a:endParaRPr kumimoji="0" lang="en-US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xăng – ti – mét khối, đề - xi – mét khối.</a:t>
              </a: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6367CAA-0FBF-4212-8D15-0716E91D12E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52751" y="4386740"/>
            <a:ext cx="1623854" cy="1575138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6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7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9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1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3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8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9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1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3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5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14181" y="1144040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930035" y="1490879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7 Brankovic" panose="02000000000000000000" pitchFamily="2" charset="0"/>
              </a:rPr>
              <a:t>GIAI ĐOẠN 1</a:t>
            </a:r>
            <a:endParaRPr sz="54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45627" y="2994667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7200" b="0" kern="0">
                <a:latin typeface="#9Slide07 IcielCrocante" panose="02000000000000000000" pitchFamily="2" charset="0"/>
              </a:rPr>
              <a:t>TÌM NÚI TUYẾT TRIỆU NĂM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6764" y="3526310"/>
            <a:ext cx="2634997" cy="3341481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127E611-38BA-4FEA-89EC-3267E4FD26B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53" t="67549" r="1735" b="7778"/>
          <a:stretch/>
        </p:blipFill>
        <p:spPr>
          <a:xfrm>
            <a:off x="2419138" y="-533400"/>
            <a:ext cx="7334462" cy="5374863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D45ACF34-2915-461D-84FD-6AF8F0D51359}"/>
              </a:ext>
            </a:extLst>
          </p:cNvPr>
          <p:cNvSpPr txBox="1"/>
          <p:nvPr/>
        </p:nvSpPr>
        <p:spPr>
          <a:xfrm>
            <a:off x="3587127" y="623343"/>
            <a:ext cx="5019390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Mình cần </a:t>
            </a:r>
            <a:b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</a:br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nguồn nguyên liệu để sản xuất đá, hãy giúp mình thực hiện nhanh bài toán này nha!</a:t>
            </a:r>
          </a:p>
        </p:txBody>
      </p:sp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2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95833E-6 1.11111E-6 L 0.25495 -0.00208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747" y="-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000"/>
                            </p:stCondLst>
                            <p:childTnLst>
                              <p:par>
                                <p:cTn id="54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5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000"/>
                            </p:stCondLst>
                            <p:childTnLst>
                              <p:par>
                                <p:cTn id="6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6" grpId="1"/>
      <p:bldP spid="2268" grpId="0" animBg="1"/>
      <p:bldP spid="2269" grpId="0" animBg="1"/>
      <p:bldP spid="2269" grpId="1" animBg="1"/>
      <p:bldP spid="2270" grpId="0" animBg="1"/>
      <p:bldP spid="2270" grpId="1" animBg="1"/>
      <p:bldP spid="11" grpId="0"/>
      <p:bldP spid="11" grpId="1"/>
      <p:bldP spid="16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7" name="Google Shape;2207;p37"/>
          <p:cNvGrpSpPr/>
          <p:nvPr/>
        </p:nvGrpSpPr>
        <p:grpSpPr>
          <a:xfrm>
            <a:off x="950976" y="-392813"/>
            <a:ext cx="9190561" cy="3090446"/>
            <a:chOff x="2299158" y="-7396"/>
            <a:chExt cx="4545684" cy="1168547"/>
          </a:xfrm>
        </p:grpSpPr>
        <p:pic>
          <p:nvPicPr>
            <p:cNvPr id="2208" name="Google Shape;2208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09" name="Google Shape;2209;p37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210" name="Google Shape;2210;p37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211" name="Google Shape;2211;p37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212" name="Google Shape;2212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13" name="Google Shape;2213;p3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14" name="Google Shape;2214;p37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215" name="Google Shape;2215;p37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6" name="Google Shape;2216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7" name="Google Shape;2217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8" name="Google Shape;2218;p37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9" name="Google Shape;2219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0" name="Google Shape;2220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222" name="Google Shape;2222;p37"/>
          <p:cNvSpPr txBox="1">
            <a:spLocks noGrp="1"/>
          </p:cNvSpPr>
          <p:nvPr>
            <p:ph type="title"/>
          </p:nvPr>
        </p:nvSpPr>
        <p:spPr>
          <a:xfrm>
            <a:off x="952719" y="996408"/>
            <a:ext cx="9190561" cy="940636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Trong hai hình dưới đây, hình nào có </a:t>
            </a:r>
            <a:b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thể tích lớn hơn? Vì sao?</a:t>
            </a:r>
          </a:p>
        </p:txBody>
      </p:sp>
      <p:sp>
        <p:nvSpPr>
          <p:cNvPr id="2223" name="Google Shape;2223;p37"/>
          <p:cNvSpPr/>
          <p:nvPr/>
        </p:nvSpPr>
        <p:spPr>
          <a:xfrm>
            <a:off x="1038481" y="91926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24" name="Google Shape;2224;p37"/>
          <p:cNvSpPr/>
          <p:nvPr/>
        </p:nvSpPr>
        <p:spPr>
          <a:xfrm>
            <a:off x="9469560" y="143554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99" name="Group 3">
            <a:extLst>
              <a:ext uri="{FF2B5EF4-FFF2-40B4-BE49-F238E27FC236}">
                <a16:creationId xmlns:a16="http://schemas.microsoft.com/office/drawing/2014/main" id="{0A78BC2D-226A-4195-9A9F-97D035D76C4B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2559591"/>
            <a:ext cx="2005013" cy="1998662"/>
            <a:chOff x="1143000" y="2841626"/>
            <a:chExt cx="2005013" cy="1998663"/>
          </a:xfrm>
          <a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contrast="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</p:grpSpPr>
        <p:sp>
          <p:nvSpPr>
            <p:cNvPr id="100" name="AutoShape 9">
              <a:extLst>
                <a:ext uri="{FF2B5EF4-FFF2-40B4-BE49-F238E27FC236}">
                  <a16:creationId xmlns:a16="http://schemas.microsoft.com/office/drawing/2014/main" id="{76163DCB-4701-43EA-AEEF-B09D97A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74173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1" name="AutoShape 10">
              <a:extLst>
                <a:ext uri="{FF2B5EF4-FFF2-40B4-BE49-F238E27FC236}">
                  <a16:creationId xmlns:a16="http://schemas.microsoft.com/office/drawing/2014/main" id="{32BF22BE-EE81-4ECE-88A1-102664FC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92747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" name="AutoShape 11">
              <a:extLst>
                <a:ext uri="{FF2B5EF4-FFF2-40B4-BE49-F238E27FC236}">
                  <a16:creationId xmlns:a16="http://schemas.microsoft.com/office/drawing/2014/main" id="{18F1D371-6A9D-4B69-BCBF-67F2F5065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" name="AutoShape 12">
              <a:extLst>
                <a:ext uri="{FF2B5EF4-FFF2-40B4-BE49-F238E27FC236}">
                  <a16:creationId xmlns:a16="http://schemas.microsoft.com/office/drawing/2014/main" id="{2930AA3C-404C-4C44-86BD-7822CA0E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4" name="AutoShape 13">
              <a:extLst>
                <a:ext uri="{FF2B5EF4-FFF2-40B4-BE49-F238E27FC236}">
                  <a16:creationId xmlns:a16="http://schemas.microsoft.com/office/drawing/2014/main" id="{51E4C986-A11E-414B-8952-2F6FEFEA4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786188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5" name="AutoShape 14">
              <a:extLst>
                <a:ext uri="{FF2B5EF4-FFF2-40B4-BE49-F238E27FC236}">
                  <a16:creationId xmlns:a16="http://schemas.microsoft.com/office/drawing/2014/main" id="{D75F4679-613A-4255-85FE-BA3E8D944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971926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6" name="AutoShape 15">
              <a:extLst>
                <a:ext uri="{FF2B5EF4-FFF2-40B4-BE49-F238E27FC236}">
                  <a16:creationId xmlns:a16="http://schemas.microsoft.com/office/drawing/2014/main" id="{6911849C-3511-4DC0-BE2F-98CF2E539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7" name="AutoShape 16">
              <a:extLst>
                <a:ext uri="{FF2B5EF4-FFF2-40B4-BE49-F238E27FC236}">
                  <a16:creationId xmlns:a16="http://schemas.microsoft.com/office/drawing/2014/main" id="{8417E9EE-11AD-4BE6-B860-9980C050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8" name="AutoShape 17">
              <a:extLst>
                <a:ext uri="{FF2B5EF4-FFF2-40B4-BE49-F238E27FC236}">
                  <a16:creationId xmlns:a16="http://schemas.microsoft.com/office/drawing/2014/main" id="{0D4EAF34-1EF2-44BA-93AC-2F00456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26707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a16:creationId xmlns:a16="http://schemas.microsoft.com/office/drawing/2014/main" id="{46DD6B6C-32B6-4842-8B34-79C0C80D2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45281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0" name="AutoShape 19">
              <a:extLst>
                <a:ext uri="{FF2B5EF4-FFF2-40B4-BE49-F238E27FC236}">
                  <a16:creationId xmlns:a16="http://schemas.microsoft.com/office/drawing/2014/main" id="{B402F1AE-B2CA-4BB4-BD54-785771A9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1" name="AutoShape 20">
              <a:extLst>
                <a:ext uri="{FF2B5EF4-FFF2-40B4-BE49-F238E27FC236}">
                  <a16:creationId xmlns:a16="http://schemas.microsoft.com/office/drawing/2014/main" id="{802FA27D-604F-4296-8C6B-CBC79F8A9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" name="AutoShape 21">
              <a:extLst>
                <a:ext uri="{FF2B5EF4-FFF2-40B4-BE49-F238E27FC236}">
                  <a16:creationId xmlns:a16="http://schemas.microsoft.com/office/drawing/2014/main" id="{DF87B600-00B3-4D7B-B870-18C53B2D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3115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" name="AutoShape 22">
              <a:extLst>
                <a:ext uri="{FF2B5EF4-FFF2-40B4-BE49-F238E27FC236}">
                  <a16:creationId xmlns:a16="http://schemas.microsoft.com/office/drawing/2014/main" id="{213D8963-3E8A-4020-BC5E-EA8243855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4972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4" name="AutoShape 23">
              <a:extLst>
                <a:ext uri="{FF2B5EF4-FFF2-40B4-BE49-F238E27FC236}">
                  <a16:creationId xmlns:a16="http://schemas.microsoft.com/office/drawing/2014/main" id="{CF445F15-EA0B-4BEA-ADA6-464E677D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" name="AutoShape 24">
              <a:extLst>
                <a:ext uri="{FF2B5EF4-FFF2-40B4-BE49-F238E27FC236}">
                  <a16:creationId xmlns:a16="http://schemas.microsoft.com/office/drawing/2014/main" id="{CE8DD472-5D3E-4340-B375-74444EE8A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" name="AutoShape 25">
              <a:extLst>
                <a:ext uri="{FF2B5EF4-FFF2-40B4-BE49-F238E27FC236}">
                  <a16:creationId xmlns:a16="http://schemas.microsoft.com/office/drawing/2014/main" id="{B70E3A2E-6E65-4FD6-AA9F-9361A030B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163" y="29813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7" name="AutoShape 26">
              <a:extLst>
                <a:ext uri="{FF2B5EF4-FFF2-40B4-BE49-F238E27FC236}">
                  <a16:creationId xmlns:a16="http://schemas.microsoft.com/office/drawing/2014/main" id="{79C1D8E6-6482-4914-AAC0-F71AE7E0A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23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8" name="AutoShape 27">
              <a:extLst>
                <a:ext uri="{FF2B5EF4-FFF2-40B4-BE49-F238E27FC236}">
                  <a16:creationId xmlns:a16="http://schemas.microsoft.com/office/drawing/2014/main" id="{E717EB4D-1EC9-4ABA-AA77-8834FD5D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26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9" name="AutoShape 28">
              <a:extLst>
                <a:ext uri="{FF2B5EF4-FFF2-40B4-BE49-F238E27FC236}">
                  <a16:creationId xmlns:a16="http://schemas.microsoft.com/office/drawing/2014/main" id="{B612656B-D41B-456D-AFEB-DC6DDC07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28416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0" name="AutoShape 29">
              <a:extLst>
                <a:ext uri="{FF2B5EF4-FFF2-40B4-BE49-F238E27FC236}">
                  <a16:creationId xmlns:a16="http://schemas.microsoft.com/office/drawing/2014/main" id="{AC24E980-BF9E-4007-AFA5-A4C22042B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0273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1" name="AutoShape 30">
              <a:extLst>
                <a:ext uri="{FF2B5EF4-FFF2-40B4-BE49-F238E27FC236}">
                  <a16:creationId xmlns:a16="http://schemas.microsoft.com/office/drawing/2014/main" id="{751CDB52-D6BF-4465-B420-51B8963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" name="AutoShape 31">
              <a:extLst>
                <a:ext uri="{FF2B5EF4-FFF2-40B4-BE49-F238E27FC236}">
                  <a16:creationId xmlns:a16="http://schemas.microsoft.com/office/drawing/2014/main" id="{4FF44790-FB7A-46C2-B554-3280AD2A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4" name="AutoShape 33">
              <a:extLst>
                <a:ext uri="{FF2B5EF4-FFF2-40B4-BE49-F238E27FC236}">
                  <a16:creationId xmlns:a16="http://schemas.microsoft.com/office/drawing/2014/main" id="{190E58E6-ED5A-47A4-9C01-C798CD49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986213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5" name="AutoShape 34">
              <a:extLst>
                <a:ext uri="{FF2B5EF4-FFF2-40B4-BE49-F238E27FC236}">
                  <a16:creationId xmlns:a16="http://schemas.microsoft.com/office/drawing/2014/main" id="{9EAED8CD-7396-4DF1-87F5-2D413458E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6" name="AutoShape 35">
              <a:extLst>
                <a:ext uri="{FF2B5EF4-FFF2-40B4-BE49-F238E27FC236}">
                  <a16:creationId xmlns:a16="http://schemas.microsoft.com/office/drawing/2014/main" id="{37D754E5-EED0-4A0E-83B2-F0200BBD9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986213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7" name="AutoShape 36">
              <a:extLst>
                <a:ext uri="{FF2B5EF4-FFF2-40B4-BE49-F238E27FC236}">
                  <a16:creationId xmlns:a16="http://schemas.microsoft.com/office/drawing/2014/main" id="{A07B147C-2866-4303-BAD5-BE67B95F5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4171951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8" name="AutoShape 37">
              <a:extLst>
                <a:ext uri="{FF2B5EF4-FFF2-40B4-BE49-F238E27FC236}">
                  <a16:creationId xmlns:a16="http://schemas.microsoft.com/office/drawing/2014/main" id="{7FB77C5B-797D-4F63-BB41-8BAEC1574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0" name="AutoShape 39">
              <a:extLst>
                <a:ext uri="{FF2B5EF4-FFF2-40B4-BE49-F238E27FC236}">
                  <a16:creationId xmlns:a16="http://schemas.microsoft.com/office/drawing/2014/main" id="{CA685BCA-61B0-4630-AD9A-F67A1CB7F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511551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1" name="AutoShape 40">
              <a:extLst>
                <a:ext uri="{FF2B5EF4-FFF2-40B4-BE49-F238E27FC236}">
                  <a16:creationId xmlns:a16="http://schemas.microsoft.com/office/drawing/2014/main" id="{561EDC8D-B36D-4DA3-A00B-2336B84F6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2" name="AutoShape 41">
              <a:extLst>
                <a:ext uri="{FF2B5EF4-FFF2-40B4-BE49-F238E27FC236}">
                  <a16:creationId xmlns:a16="http://schemas.microsoft.com/office/drawing/2014/main" id="{ADCA3A8B-200E-4700-838E-8CF91C506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511551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3" name="AutoShape 42">
              <a:extLst>
                <a:ext uri="{FF2B5EF4-FFF2-40B4-BE49-F238E27FC236}">
                  <a16:creationId xmlns:a16="http://schemas.microsoft.com/office/drawing/2014/main" id="{9E230EA9-8A69-4F28-A6C1-DD1AB3C6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6972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4" name="AutoShape 43">
              <a:extLst>
                <a:ext uri="{FF2B5EF4-FFF2-40B4-BE49-F238E27FC236}">
                  <a16:creationId xmlns:a16="http://schemas.microsoft.com/office/drawing/2014/main" id="{0503C47F-0CE0-4706-A1EA-A98E05BA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6" name="AutoShape 45">
              <a:extLst>
                <a:ext uri="{FF2B5EF4-FFF2-40B4-BE49-F238E27FC236}">
                  <a16:creationId xmlns:a16="http://schemas.microsoft.com/office/drawing/2014/main" id="{5D6FB415-DC62-40FB-9797-CD1D6B09B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7" name="AutoShape 46">
              <a:extLst>
                <a:ext uri="{FF2B5EF4-FFF2-40B4-BE49-F238E27FC236}">
                  <a16:creationId xmlns:a16="http://schemas.microsoft.com/office/drawing/2014/main" id="{B78C19D1-220D-4D72-9239-4F3A2B8C9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2273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8" name="AutoShape 47">
              <a:extLst>
                <a:ext uri="{FF2B5EF4-FFF2-40B4-BE49-F238E27FC236}">
                  <a16:creationId xmlns:a16="http://schemas.microsoft.com/office/drawing/2014/main" id="{9B9708F3-283B-4E52-AB96-54DECAB41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3" name="Group 52">
            <a:extLst>
              <a:ext uri="{FF2B5EF4-FFF2-40B4-BE49-F238E27FC236}">
                <a16:creationId xmlns:a16="http://schemas.microsoft.com/office/drawing/2014/main" id="{F740F246-54B4-41CA-A419-F5FB1D7B8D34}"/>
              </a:ext>
            </a:extLst>
          </p:cNvPr>
          <p:cNvGrpSpPr>
            <a:grpSpLocks/>
          </p:cNvGrpSpPr>
          <p:nvPr/>
        </p:nvGrpSpPr>
        <p:grpSpPr bwMode="auto">
          <a:xfrm>
            <a:off x="6478414" y="2566735"/>
            <a:ext cx="2005013" cy="2000250"/>
            <a:chOff x="3480" y="1482"/>
            <a:chExt cx="1263" cy="1260"/>
          </a:xfrm>
          <a:blipFill dpi="0" rotWithShape="1">
            <a:blip r:embed="rId8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harpenSoften/>
                      </a14:imgEffect>
                      <a14:imgEffect>
                        <a14:colorTemperature colorTemp="7200"/>
                      </a14:imgEffect>
                      <a14:imgEffect>
                        <a14:saturation sat="200000"/>
                      </a14:imgEffect>
                      <a14:imgEffect>
                        <a14:brightnessContrast bright="20000" contrast="-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grpSpPr>
        <p:sp>
          <p:nvSpPr>
            <p:cNvPr id="144" name="AutoShape 53">
              <a:extLst>
                <a:ext uri="{FF2B5EF4-FFF2-40B4-BE49-F238E27FC236}">
                  <a16:creationId xmlns:a16="http://schemas.microsoft.com/office/drawing/2014/main" id="{AB1D7D6D-CB89-45CA-B8A5-245AF881A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050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5" name="AutoShape 54">
              <a:extLst>
                <a:ext uri="{FF2B5EF4-FFF2-40B4-BE49-F238E27FC236}">
                  <a16:creationId xmlns:a16="http://schemas.microsoft.com/office/drawing/2014/main" id="{BDC40B09-6C6D-4FD9-98FC-DC8A2B00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167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6" name="AutoShape 55">
              <a:extLst>
                <a:ext uri="{FF2B5EF4-FFF2-40B4-BE49-F238E27FC236}">
                  <a16:creationId xmlns:a16="http://schemas.microsoft.com/office/drawing/2014/main" id="{C4A96A23-B178-423E-955A-AF5689D6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7" name="AutoShape 56">
              <a:extLst>
                <a:ext uri="{FF2B5EF4-FFF2-40B4-BE49-F238E27FC236}">
                  <a16:creationId xmlns:a16="http://schemas.microsoft.com/office/drawing/2014/main" id="{694720FD-A7DA-4AE9-9283-F87C1813D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8" name="AutoShape 57">
              <a:extLst>
                <a:ext uri="{FF2B5EF4-FFF2-40B4-BE49-F238E27FC236}">
                  <a16:creationId xmlns:a16="http://schemas.microsoft.com/office/drawing/2014/main" id="{5BA8B504-8D78-4765-8C2F-D7079649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078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9" name="AutoShape 58">
              <a:extLst>
                <a:ext uri="{FF2B5EF4-FFF2-40B4-BE49-F238E27FC236}">
                  <a16:creationId xmlns:a16="http://schemas.microsoft.com/office/drawing/2014/main" id="{02EEA5D5-A60F-48D4-882F-EE3C807A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95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0" name="AutoShape 59">
              <a:extLst>
                <a:ext uri="{FF2B5EF4-FFF2-40B4-BE49-F238E27FC236}">
                  <a16:creationId xmlns:a16="http://schemas.microsoft.com/office/drawing/2014/main" id="{5CDF97F5-EED9-4796-BC6D-F2F88EDA6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1" name="AutoShape 60">
              <a:extLst>
                <a:ext uri="{FF2B5EF4-FFF2-40B4-BE49-F238E27FC236}">
                  <a16:creationId xmlns:a16="http://schemas.microsoft.com/office/drawing/2014/main" id="{5DDB661A-E4B4-46EC-B1EC-266326CF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" name="AutoShape 61">
              <a:extLst>
                <a:ext uri="{FF2B5EF4-FFF2-40B4-BE49-F238E27FC236}">
                  <a16:creationId xmlns:a16="http://schemas.microsoft.com/office/drawing/2014/main" id="{1C3162B5-9C1E-40F8-8CBF-CC6ABD7B2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75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3" name="AutoShape 62">
              <a:extLst>
                <a:ext uri="{FF2B5EF4-FFF2-40B4-BE49-F238E27FC236}">
                  <a16:creationId xmlns:a16="http://schemas.microsoft.com/office/drawing/2014/main" id="{9A8DBCF4-AAEF-477D-8867-4CD3D29D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6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4" name="AutoShape 63">
              <a:extLst>
                <a:ext uri="{FF2B5EF4-FFF2-40B4-BE49-F238E27FC236}">
                  <a16:creationId xmlns:a16="http://schemas.microsoft.com/office/drawing/2014/main" id="{6F444D2D-7C03-40D9-9B7E-76A492E54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5" name="AutoShape 64">
              <a:extLst>
                <a:ext uri="{FF2B5EF4-FFF2-40B4-BE49-F238E27FC236}">
                  <a16:creationId xmlns:a16="http://schemas.microsoft.com/office/drawing/2014/main" id="{AF9A39A6-A6A5-4FBF-8D9A-A7873ABB7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" name="AutoShape 65">
              <a:extLst>
                <a:ext uri="{FF2B5EF4-FFF2-40B4-BE49-F238E27FC236}">
                  <a16:creationId xmlns:a16="http://schemas.microsoft.com/office/drawing/2014/main" id="{847E9FB9-B125-4B96-8BD8-9412AD895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779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7" name="AutoShape 66">
              <a:extLst>
                <a:ext uri="{FF2B5EF4-FFF2-40B4-BE49-F238E27FC236}">
                  <a16:creationId xmlns:a16="http://schemas.microsoft.com/office/drawing/2014/main" id="{4D14880E-5D96-489A-9348-090D531F9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89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8" name="AutoShape 67">
              <a:extLst>
                <a:ext uri="{FF2B5EF4-FFF2-40B4-BE49-F238E27FC236}">
                  <a16:creationId xmlns:a16="http://schemas.microsoft.com/office/drawing/2014/main" id="{E02F201A-CBB8-4073-ABCE-BE901585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9" name="AutoShape 68">
              <a:extLst>
                <a:ext uri="{FF2B5EF4-FFF2-40B4-BE49-F238E27FC236}">
                  <a16:creationId xmlns:a16="http://schemas.microsoft.com/office/drawing/2014/main" id="{F8DCC6CB-6CE5-4FFF-91C7-B9C24E49D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" name="AutoShape 69">
              <a:extLst>
                <a:ext uri="{FF2B5EF4-FFF2-40B4-BE49-F238E27FC236}">
                  <a16:creationId xmlns:a16="http://schemas.microsoft.com/office/drawing/2014/main" id="{EC9125D8-D488-409A-A678-38FA706C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7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1" name="AutoShape 70">
              <a:extLst>
                <a:ext uri="{FF2B5EF4-FFF2-40B4-BE49-F238E27FC236}">
                  <a16:creationId xmlns:a16="http://schemas.microsoft.com/office/drawing/2014/main" id="{1E01DAC1-3CC8-4891-A015-CFC5C4B62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148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2" name="AutoShape 71">
              <a:extLst>
                <a:ext uri="{FF2B5EF4-FFF2-40B4-BE49-F238E27FC236}">
                  <a16:creationId xmlns:a16="http://schemas.microsoft.com/office/drawing/2014/main" id="{1F7BF5D8-3117-41D4-9B82-58B75CC41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160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3" name="AutoShape 72">
              <a:extLst>
                <a:ext uri="{FF2B5EF4-FFF2-40B4-BE49-F238E27FC236}">
                  <a16:creationId xmlns:a16="http://schemas.microsoft.com/office/drawing/2014/main" id="{1CC65A2D-DE84-4992-95A1-33E7AE3A8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483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4" name="AutoShape 73">
              <a:extLst>
                <a:ext uri="{FF2B5EF4-FFF2-40B4-BE49-F238E27FC236}">
                  <a16:creationId xmlns:a16="http://schemas.microsoft.com/office/drawing/2014/main" id="{D91CDE2D-DC42-4EFE-AC9B-873952A65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600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5" name="AutoShape 74">
              <a:extLst>
                <a:ext uri="{FF2B5EF4-FFF2-40B4-BE49-F238E27FC236}">
                  <a16:creationId xmlns:a16="http://schemas.microsoft.com/office/drawing/2014/main" id="{AC0A4189-B020-4284-A9D5-C08CD220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4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6" name="AutoShape 75">
              <a:extLst>
                <a:ext uri="{FF2B5EF4-FFF2-40B4-BE49-F238E27FC236}">
                  <a16:creationId xmlns:a16="http://schemas.microsoft.com/office/drawing/2014/main" id="{8BBCDE45-BEC3-4CE3-B5C3-4FD688369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7" name="AutoShape 76">
              <a:extLst>
                <a:ext uri="{FF2B5EF4-FFF2-40B4-BE49-F238E27FC236}">
                  <a16:creationId xmlns:a16="http://schemas.microsoft.com/office/drawing/2014/main" id="{7CF0640C-0580-4DF3-9F1D-A0D250F21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204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8" name="AutoShape 77">
              <a:extLst>
                <a:ext uri="{FF2B5EF4-FFF2-40B4-BE49-F238E27FC236}">
                  <a16:creationId xmlns:a16="http://schemas.microsoft.com/office/drawing/2014/main" id="{6D701BC9-7BC3-4332-B3B5-2FB233207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321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9" name="AutoShape 78">
              <a:extLst>
                <a:ext uri="{FF2B5EF4-FFF2-40B4-BE49-F238E27FC236}">
                  <a16:creationId xmlns:a16="http://schemas.microsoft.com/office/drawing/2014/main" id="{499069B4-47AE-4533-B918-2F6A8B14D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0" name="AutoShape 79">
              <a:extLst>
                <a:ext uri="{FF2B5EF4-FFF2-40B4-BE49-F238E27FC236}">
                  <a16:creationId xmlns:a16="http://schemas.microsoft.com/office/drawing/2014/main" id="{FF719814-061F-462F-8576-B927606B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905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1" name="AutoShape 80">
              <a:extLst>
                <a:ext uri="{FF2B5EF4-FFF2-40B4-BE49-F238E27FC236}">
                  <a16:creationId xmlns:a16="http://schemas.microsoft.com/office/drawing/2014/main" id="{06D96B1A-B3F5-4F67-8959-FEE5C123F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2" name="AutoShape 81">
              <a:extLst>
                <a:ext uri="{FF2B5EF4-FFF2-40B4-BE49-F238E27FC236}">
                  <a16:creationId xmlns:a16="http://schemas.microsoft.com/office/drawing/2014/main" id="{0B0A2EEB-CA04-4EB4-9475-30AC2D2D8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022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3" name="AutoShape 82">
              <a:extLst>
                <a:ext uri="{FF2B5EF4-FFF2-40B4-BE49-F238E27FC236}">
                  <a16:creationId xmlns:a16="http://schemas.microsoft.com/office/drawing/2014/main" id="{909CCA3A-E91F-4C69-A426-0B40F28C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4" name="AutoShape 83">
              <a:extLst>
                <a:ext uri="{FF2B5EF4-FFF2-40B4-BE49-F238E27FC236}">
                  <a16:creationId xmlns:a16="http://schemas.microsoft.com/office/drawing/2014/main" id="{31B1EEA5-B065-4890-951C-60711E5EF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72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5" name="AutoShape 84">
              <a:extLst>
                <a:ext uri="{FF2B5EF4-FFF2-40B4-BE49-F238E27FC236}">
                  <a16:creationId xmlns:a16="http://schemas.microsoft.com/office/drawing/2014/main" id="{FA9021F2-9E28-4120-ABE9-1869DE433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72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88" name="Google Shape;6759;p63">
            <a:extLst>
              <a:ext uri="{FF2B5EF4-FFF2-40B4-BE49-F238E27FC236}">
                <a16:creationId xmlns:a16="http://schemas.microsoft.com/office/drawing/2014/main" id="{10680076-EF12-4E6F-A1FB-E9865EF52018}"/>
              </a:ext>
            </a:extLst>
          </p:cNvPr>
          <p:cNvGrpSpPr/>
          <p:nvPr/>
        </p:nvGrpSpPr>
        <p:grpSpPr>
          <a:xfrm>
            <a:off x="4016454" y="4661630"/>
            <a:ext cx="631746" cy="557520"/>
            <a:chOff x="6897400" y="3081200"/>
            <a:chExt cx="594500" cy="702100"/>
          </a:xfrm>
        </p:grpSpPr>
        <p:sp>
          <p:nvSpPr>
            <p:cNvPr id="189" name="Google Shape;6760;p63">
              <a:extLst>
                <a:ext uri="{FF2B5EF4-FFF2-40B4-BE49-F238E27FC236}">
                  <a16:creationId xmlns:a16="http://schemas.microsoft.com/office/drawing/2014/main" id="{F693D82E-17CA-44F4-ADEB-E0082314036E}"/>
                </a:ext>
              </a:extLst>
            </p:cNvPr>
            <p:cNvSpPr/>
            <p:nvPr/>
          </p:nvSpPr>
          <p:spPr>
            <a:xfrm>
              <a:off x="7054775" y="3516100"/>
              <a:ext cx="279725" cy="178775"/>
            </a:xfrm>
            <a:custGeom>
              <a:avLst/>
              <a:gdLst/>
              <a:ahLst/>
              <a:cxnLst/>
              <a:rect l="l" t="t" r="r" b="b"/>
              <a:pathLst>
                <a:path w="11189" h="7151" extrusionOk="0">
                  <a:moveTo>
                    <a:pt x="1" y="0"/>
                  </a:moveTo>
                  <a:lnTo>
                    <a:pt x="1" y="7150"/>
                  </a:lnTo>
                  <a:lnTo>
                    <a:pt x="11188" y="7150"/>
                  </a:lnTo>
                  <a:lnTo>
                    <a:pt x="11188" y="0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0" name="Google Shape;6761;p63">
              <a:extLst>
                <a:ext uri="{FF2B5EF4-FFF2-40B4-BE49-F238E27FC236}">
                  <a16:creationId xmlns:a16="http://schemas.microsoft.com/office/drawing/2014/main" id="{77B9CFBD-3FA6-4631-9B8A-D4A39A844962}"/>
                </a:ext>
              </a:extLst>
            </p:cNvPr>
            <p:cNvSpPr/>
            <p:nvPr/>
          </p:nvSpPr>
          <p:spPr>
            <a:xfrm>
              <a:off x="7162050" y="3139250"/>
              <a:ext cx="329850" cy="644050"/>
            </a:xfrm>
            <a:custGeom>
              <a:avLst/>
              <a:gdLst/>
              <a:ahLst/>
              <a:cxnLst/>
              <a:rect l="l" t="t" r="r" b="b"/>
              <a:pathLst>
                <a:path w="13194" h="25762" extrusionOk="0">
                  <a:moveTo>
                    <a:pt x="0" y="1"/>
                  </a:moveTo>
                  <a:lnTo>
                    <a:pt x="0" y="10134"/>
                  </a:lnTo>
                  <a:lnTo>
                    <a:pt x="1306" y="11438"/>
                  </a:lnTo>
                  <a:lnTo>
                    <a:pt x="5807" y="23441"/>
                  </a:lnTo>
                  <a:cubicBezTo>
                    <a:pt x="6346" y="24874"/>
                    <a:pt x="7707" y="25762"/>
                    <a:pt x="9155" y="25762"/>
                  </a:cubicBezTo>
                  <a:cubicBezTo>
                    <a:pt x="9572" y="25762"/>
                    <a:pt x="9997" y="25689"/>
                    <a:pt x="10410" y="25533"/>
                  </a:cubicBezTo>
                  <a:cubicBezTo>
                    <a:pt x="12257" y="24837"/>
                    <a:pt x="13194" y="22776"/>
                    <a:pt x="12502" y="20929"/>
                  </a:cubicBezTo>
                  <a:lnTo>
                    <a:pt x="4652" y="1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1" name="Google Shape;6762;p63">
              <a:extLst>
                <a:ext uri="{FF2B5EF4-FFF2-40B4-BE49-F238E27FC236}">
                  <a16:creationId xmlns:a16="http://schemas.microsoft.com/office/drawing/2014/main" id="{21BDFD6C-22E8-4F4B-92F4-3EB6E7E241AD}"/>
                </a:ext>
              </a:extLst>
            </p:cNvPr>
            <p:cNvSpPr/>
            <p:nvPr/>
          </p:nvSpPr>
          <p:spPr>
            <a:xfrm>
              <a:off x="6897400" y="3081200"/>
              <a:ext cx="380975" cy="702075"/>
            </a:xfrm>
            <a:custGeom>
              <a:avLst/>
              <a:gdLst/>
              <a:ahLst/>
              <a:cxnLst/>
              <a:rect l="l" t="t" r="r" b="b"/>
              <a:pathLst>
                <a:path w="15239" h="28083" extrusionOk="0">
                  <a:moveTo>
                    <a:pt x="11890" y="0"/>
                  </a:moveTo>
                  <a:cubicBezTo>
                    <a:pt x="10398" y="0"/>
                    <a:pt x="9065" y="925"/>
                    <a:pt x="8541" y="2320"/>
                  </a:cubicBezTo>
                  <a:lnTo>
                    <a:pt x="694" y="23251"/>
                  </a:lnTo>
                  <a:cubicBezTo>
                    <a:pt x="1" y="25099"/>
                    <a:pt x="938" y="27160"/>
                    <a:pt x="2785" y="27854"/>
                  </a:cubicBezTo>
                  <a:cubicBezTo>
                    <a:pt x="3199" y="28009"/>
                    <a:pt x="3623" y="28082"/>
                    <a:pt x="4039" y="28082"/>
                  </a:cubicBezTo>
                  <a:cubicBezTo>
                    <a:pt x="5487" y="28082"/>
                    <a:pt x="6850" y="27197"/>
                    <a:pt x="7389" y="25763"/>
                  </a:cubicBezTo>
                  <a:lnTo>
                    <a:pt x="11890" y="13758"/>
                  </a:lnTo>
                  <a:lnTo>
                    <a:pt x="11890" y="10475"/>
                  </a:lnTo>
                  <a:cubicBezTo>
                    <a:pt x="11890" y="7423"/>
                    <a:pt x="13092" y="4493"/>
                    <a:pt x="15238" y="2323"/>
                  </a:cubicBezTo>
                  <a:cubicBezTo>
                    <a:pt x="14715" y="925"/>
                    <a:pt x="13381" y="0"/>
                    <a:pt x="11890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2" name="Google Shape;6763;p63">
              <a:extLst>
                <a:ext uri="{FF2B5EF4-FFF2-40B4-BE49-F238E27FC236}">
                  <a16:creationId xmlns:a16="http://schemas.microsoft.com/office/drawing/2014/main" id="{CD7D93CF-B9DB-45EF-9973-8AD1FCBB83CD}"/>
                </a:ext>
              </a:extLst>
            </p:cNvPr>
            <p:cNvSpPr/>
            <p:nvPr/>
          </p:nvSpPr>
          <p:spPr>
            <a:xfrm>
              <a:off x="7040825" y="3358075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0"/>
                  </a:moveTo>
                  <a:cubicBezTo>
                    <a:pt x="743" y="0"/>
                    <a:pt x="0" y="592"/>
                    <a:pt x="0" y="1322"/>
                  </a:cubicBezTo>
                  <a:cubicBezTo>
                    <a:pt x="0" y="2053"/>
                    <a:pt x="743" y="2643"/>
                    <a:pt x="1659" y="2643"/>
                  </a:cubicBezTo>
                  <a:cubicBezTo>
                    <a:pt x="2575" y="2643"/>
                    <a:pt x="3318" y="2053"/>
                    <a:pt x="3318" y="1322"/>
                  </a:cubicBezTo>
                  <a:cubicBezTo>
                    <a:pt x="3318" y="592"/>
                    <a:pt x="2575" y="0"/>
                    <a:pt x="1659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3" name="Google Shape;6764;p63">
              <a:extLst>
                <a:ext uri="{FF2B5EF4-FFF2-40B4-BE49-F238E27FC236}">
                  <a16:creationId xmlns:a16="http://schemas.microsoft.com/office/drawing/2014/main" id="{5DEE4DF9-3381-44F6-8E2D-7E27C8A6E269}"/>
                </a:ext>
              </a:extLst>
            </p:cNvPr>
            <p:cNvSpPr/>
            <p:nvPr/>
          </p:nvSpPr>
          <p:spPr>
            <a:xfrm>
              <a:off x="7265550" y="3358075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0"/>
                  </a:moveTo>
                  <a:cubicBezTo>
                    <a:pt x="743" y="0"/>
                    <a:pt x="1" y="592"/>
                    <a:pt x="1" y="1322"/>
                  </a:cubicBezTo>
                  <a:cubicBezTo>
                    <a:pt x="1" y="2053"/>
                    <a:pt x="743" y="2643"/>
                    <a:pt x="1660" y="2643"/>
                  </a:cubicBezTo>
                  <a:cubicBezTo>
                    <a:pt x="2575" y="2643"/>
                    <a:pt x="3319" y="2053"/>
                    <a:pt x="3319" y="1322"/>
                  </a:cubicBezTo>
                  <a:cubicBezTo>
                    <a:pt x="3319" y="592"/>
                    <a:pt x="2575" y="0"/>
                    <a:pt x="1660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4" name="Google Shape;6765;p63">
              <a:extLst>
                <a:ext uri="{FF2B5EF4-FFF2-40B4-BE49-F238E27FC236}">
                  <a16:creationId xmlns:a16="http://schemas.microsoft.com/office/drawing/2014/main" id="{17138BF4-2A59-436C-9135-1AFDCAA70276}"/>
                </a:ext>
              </a:extLst>
            </p:cNvPr>
            <p:cNvSpPr/>
            <p:nvPr/>
          </p:nvSpPr>
          <p:spPr>
            <a:xfrm>
              <a:off x="709582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2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2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5" name="Google Shape;6766;p63">
              <a:extLst>
                <a:ext uri="{FF2B5EF4-FFF2-40B4-BE49-F238E27FC236}">
                  <a16:creationId xmlns:a16="http://schemas.microsoft.com/office/drawing/2014/main" id="{C4FE4F59-FF14-48D5-B330-B86D20D88096}"/>
                </a:ext>
              </a:extLst>
            </p:cNvPr>
            <p:cNvSpPr/>
            <p:nvPr/>
          </p:nvSpPr>
          <p:spPr>
            <a:xfrm>
              <a:off x="727227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8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6" name="Google Shape;6767;p63">
              <a:extLst>
                <a:ext uri="{FF2B5EF4-FFF2-40B4-BE49-F238E27FC236}">
                  <a16:creationId xmlns:a16="http://schemas.microsoft.com/office/drawing/2014/main" id="{00BCD518-CC6C-4A8B-8F77-BE1D6B9F2D38}"/>
                </a:ext>
              </a:extLst>
            </p:cNvPr>
            <p:cNvSpPr/>
            <p:nvPr/>
          </p:nvSpPr>
          <p:spPr>
            <a:xfrm>
              <a:off x="7159550" y="3348250"/>
              <a:ext cx="70200" cy="31825"/>
            </a:xfrm>
            <a:custGeom>
              <a:avLst/>
              <a:gdLst/>
              <a:ahLst/>
              <a:cxnLst/>
              <a:rect l="l" t="t" r="r" b="b"/>
              <a:pathLst>
                <a:path w="2808" h="1273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6" y="425"/>
                  </a:cubicBezTo>
                  <a:cubicBezTo>
                    <a:pt x="1172" y="425"/>
                    <a:pt x="949" y="323"/>
                    <a:pt x="795" y="146"/>
                  </a:cubicBezTo>
                  <a:cubicBezTo>
                    <a:pt x="711" y="51"/>
                    <a:pt x="592" y="2"/>
                    <a:pt x="474" y="2"/>
                  </a:cubicBezTo>
                  <a:cubicBezTo>
                    <a:pt x="376" y="2"/>
                    <a:pt x="277" y="35"/>
                    <a:pt x="198" y="105"/>
                  </a:cubicBezTo>
                  <a:cubicBezTo>
                    <a:pt x="21" y="260"/>
                    <a:pt x="1" y="527"/>
                    <a:pt x="156" y="704"/>
                  </a:cubicBezTo>
                  <a:cubicBezTo>
                    <a:pt x="472" y="1064"/>
                    <a:pt x="926" y="1272"/>
                    <a:pt x="1406" y="1272"/>
                  </a:cubicBezTo>
                  <a:cubicBezTo>
                    <a:pt x="1885" y="1272"/>
                    <a:pt x="2341" y="1064"/>
                    <a:pt x="2655" y="704"/>
                  </a:cubicBezTo>
                  <a:cubicBezTo>
                    <a:pt x="2807" y="527"/>
                    <a:pt x="2790" y="260"/>
                    <a:pt x="2614" y="105"/>
                  </a:cubicBezTo>
                  <a:cubicBezTo>
                    <a:pt x="2534" y="35"/>
                    <a:pt x="2436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200" name="Google Shape;6339;p63">
            <a:extLst>
              <a:ext uri="{FF2B5EF4-FFF2-40B4-BE49-F238E27FC236}">
                <a16:creationId xmlns:a16="http://schemas.microsoft.com/office/drawing/2014/main" id="{3E7900FF-EFE7-4B20-A9B5-C4CF63B83515}"/>
              </a:ext>
            </a:extLst>
          </p:cNvPr>
          <p:cNvGrpSpPr/>
          <p:nvPr/>
        </p:nvGrpSpPr>
        <p:grpSpPr>
          <a:xfrm>
            <a:off x="6977609" y="4676489"/>
            <a:ext cx="458818" cy="542954"/>
            <a:chOff x="6852538" y="1353400"/>
            <a:chExt cx="475600" cy="702050"/>
          </a:xfrm>
        </p:grpSpPr>
        <p:sp>
          <p:nvSpPr>
            <p:cNvPr id="201" name="Google Shape;6340;p63">
              <a:extLst>
                <a:ext uri="{FF2B5EF4-FFF2-40B4-BE49-F238E27FC236}">
                  <a16:creationId xmlns:a16="http://schemas.microsoft.com/office/drawing/2014/main" id="{4D4DAC34-B12E-43C4-8E95-9BD319529E6E}"/>
                </a:ext>
              </a:extLst>
            </p:cNvPr>
            <p:cNvSpPr/>
            <p:nvPr/>
          </p:nvSpPr>
          <p:spPr>
            <a:xfrm>
              <a:off x="6941913" y="1353400"/>
              <a:ext cx="386225" cy="351050"/>
            </a:xfrm>
            <a:custGeom>
              <a:avLst/>
              <a:gdLst/>
              <a:ahLst/>
              <a:cxnLst/>
              <a:rect l="l" t="t" r="r" b="b"/>
              <a:pathLst>
                <a:path w="15449" h="14042" extrusionOk="0">
                  <a:moveTo>
                    <a:pt x="1" y="0"/>
                  </a:moveTo>
                  <a:lnTo>
                    <a:pt x="1" y="7150"/>
                  </a:lnTo>
                  <a:lnTo>
                    <a:pt x="6593" y="7150"/>
                  </a:lnTo>
                  <a:cubicBezTo>
                    <a:pt x="7495" y="7150"/>
                    <a:pt x="8258" y="7857"/>
                    <a:pt x="8285" y="8757"/>
                  </a:cubicBezTo>
                  <a:cubicBezTo>
                    <a:pt x="8314" y="9695"/>
                    <a:pt x="7560" y="10465"/>
                    <a:pt x="6629" y="10465"/>
                  </a:cubicBezTo>
                  <a:lnTo>
                    <a:pt x="13710" y="14042"/>
                  </a:lnTo>
                  <a:cubicBezTo>
                    <a:pt x="14803" y="12564"/>
                    <a:pt x="15448" y="10734"/>
                    <a:pt x="15434" y="8755"/>
                  </a:cubicBezTo>
                  <a:cubicBezTo>
                    <a:pt x="15405" y="3897"/>
                    <a:pt x="11399" y="0"/>
                    <a:pt x="654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2" name="Google Shape;6341;p63">
              <a:extLst>
                <a:ext uri="{FF2B5EF4-FFF2-40B4-BE49-F238E27FC236}">
                  <a16:creationId xmlns:a16="http://schemas.microsoft.com/office/drawing/2014/main" id="{DE7CA88F-D6B3-4BA1-BD61-E297B73A3E19}"/>
                </a:ext>
              </a:extLst>
            </p:cNvPr>
            <p:cNvSpPr/>
            <p:nvPr/>
          </p:nvSpPr>
          <p:spPr>
            <a:xfrm>
              <a:off x="6852538" y="1353400"/>
              <a:ext cx="475275" cy="702050"/>
            </a:xfrm>
            <a:custGeom>
              <a:avLst/>
              <a:gdLst/>
              <a:ahLst/>
              <a:cxnLst/>
              <a:rect l="l" t="t" r="r" b="b"/>
              <a:pathLst>
                <a:path w="19011" h="28082" extrusionOk="0">
                  <a:moveTo>
                    <a:pt x="10204" y="17617"/>
                  </a:moveTo>
                  <a:cubicBezTo>
                    <a:pt x="11118" y="17617"/>
                    <a:pt x="11862" y="18359"/>
                    <a:pt x="11862" y="19273"/>
                  </a:cubicBezTo>
                  <a:cubicBezTo>
                    <a:pt x="11862" y="20187"/>
                    <a:pt x="11118" y="20930"/>
                    <a:pt x="10204" y="20930"/>
                  </a:cubicBezTo>
                  <a:lnTo>
                    <a:pt x="7152" y="20930"/>
                  </a:lnTo>
                  <a:lnTo>
                    <a:pt x="7152" y="17617"/>
                  </a:lnTo>
                  <a:close/>
                  <a:moveTo>
                    <a:pt x="3576" y="0"/>
                  </a:moveTo>
                  <a:cubicBezTo>
                    <a:pt x="1601" y="0"/>
                    <a:pt x="1" y="1602"/>
                    <a:pt x="1" y="3577"/>
                  </a:cubicBezTo>
                  <a:lnTo>
                    <a:pt x="1" y="24505"/>
                  </a:lnTo>
                  <a:cubicBezTo>
                    <a:pt x="1" y="26480"/>
                    <a:pt x="1602" y="28081"/>
                    <a:pt x="3576" y="28081"/>
                  </a:cubicBezTo>
                  <a:lnTo>
                    <a:pt x="10203" y="28081"/>
                  </a:lnTo>
                  <a:cubicBezTo>
                    <a:pt x="15060" y="28081"/>
                    <a:pt x="19010" y="24130"/>
                    <a:pt x="19010" y="19273"/>
                  </a:cubicBezTo>
                  <a:cubicBezTo>
                    <a:pt x="19010" y="17315"/>
                    <a:pt x="18368" y="15505"/>
                    <a:pt x="17284" y="14042"/>
                  </a:cubicBezTo>
                  <a:cubicBezTo>
                    <a:pt x="15710" y="11917"/>
                    <a:pt x="12847" y="10465"/>
                    <a:pt x="10203" y="10465"/>
                  </a:cubicBezTo>
                  <a:lnTo>
                    <a:pt x="7151" y="10465"/>
                  </a:lnTo>
                  <a:lnTo>
                    <a:pt x="7151" y="7150"/>
                  </a:lnTo>
                  <a:cubicBezTo>
                    <a:pt x="4811" y="5376"/>
                    <a:pt x="3576" y="2722"/>
                    <a:pt x="3576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3" name="Google Shape;6342;p63">
              <a:extLst>
                <a:ext uri="{FF2B5EF4-FFF2-40B4-BE49-F238E27FC236}">
                  <a16:creationId xmlns:a16="http://schemas.microsoft.com/office/drawing/2014/main" id="{D9385649-355C-4591-87D6-2C79DE665555}"/>
                </a:ext>
              </a:extLst>
            </p:cNvPr>
            <p:cNvSpPr/>
            <p:nvPr/>
          </p:nvSpPr>
          <p:spPr>
            <a:xfrm>
              <a:off x="6936363" y="1686750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1"/>
                  </a:moveTo>
                  <a:cubicBezTo>
                    <a:pt x="743" y="1"/>
                    <a:pt x="0" y="593"/>
                    <a:pt x="0" y="1322"/>
                  </a:cubicBezTo>
                  <a:cubicBezTo>
                    <a:pt x="0" y="2053"/>
                    <a:pt x="743" y="2644"/>
                    <a:pt x="1659" y="2644"/>
                  </a:cubicBezTo>
                  <a:cubicBezTo>
                    <a:pt x="2575" y="2644"/>
                    <a:pt x="3318" y="2053"/>
                    <a:pt x="3318" y="1322"/>
                  </a:cubicBezTo>
                  <a:cubicBezTo>
                    <a:pt x="3318" y="593"/>
                    <a:pt x="2575" y="1"/>
                    <a:pt x="1659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4" name="Google Shape;6343;p63">
              <a:extLst>
                <a:ext uri="{FF2B5EF4-FFF2-40B4-BE49-F238E27FC236}">
                  <a16:creationId xmlns:a16="http://schemas.microsoft.com/office/drawing/2014/main" id="{8764E4A8-664D-4357-9EA4-D6F54E063161}"/>
                </a:ext>
              </a:extLst>
            </p:cNvPr>
            <p:cNvSpPr/>
            <p:nvPr/>
          </p:nvSpPr>
          <p:spPr>
            <a:xfrm>
              <a:off x="7161088" y="1686750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1"/>
                  </a:moveTo>
                  <a:cubicBezTo>
                    <a:pt x="743" y="1"/>
                    <a:pt x="1" y="593"/>
                    <a:pt x="1" y="1322"/>
                  </a:cubicBezTo>
                  <a:cubicBezTo>
                    <a:pt x="1" y="2053"/>
                    <a:pt x="743" y="2644"/>
                    <a:pt x="1660" y="2644"/>
                  </a:cubicBezTo>
                  <a:cubicBezTo>
                    <a:pt x="2576" y="2644"/>
                    <a:pt x="3319" y="2053"/>
                    <a:pt x="3319" y="1322"/>
                  </a:cubicBezTo>
                  <a:cubicBezTo>
                    <a:pt x="3319" y="593"/>
                    <a:pt x="2576" y="1"/>
                    <a:pt x="1660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5" name="Google Shape;6344;p63">
              <a:extLst>
                <a:ext uri="{FF2B5EF4-FFF2-40B4-BE49-F238E27FC236}">
                  <a16:creationId xmlns:a16="http://schemas.microsoft.com/office/drawing/2014/main" id="{3D3F22CB-79CD-41BE-BFFF-9480824F8F5A}"/>
                </a:ext>
              </a:extLst>
            </p:cNvPr>
            <p:cNvSpPr/>
            <p:nvPr/>
          </p:nvSpPr>
          <p:spPr>
            <a:xfrm>
              <a:off x="6991388" y="1660525"/>
              <a:ext cx="21225" cy="38175"/>
            </a:xfrm>
            <a:custGeom>
              <a:avLst/>
              <a:gdLst/>
              <a:ahLst/>
              <a:cxnLst/>
              <a:rect l="l" t="t" r="r" b="b"/>
              <a:pathLst>
                <a:path w="849" h="1527" extrusionOk="0">
                  <a:moveTo>
                    <a:pt x="425" y="0"/>
                  </a:moveTo>
                  <a:cubicBezTo>
                    <a:pt x="191" y="0"/>
                    <a:pt x="1" y="191"/>
                    <a:pt x="1" y="424"/>
                  </a:cubicBezTo>
                  <a:lnTo>
                    <a:pt x="1" y="1103"/>
                  </a:lnTo>
                  <a:cubicBezTo>
                    <a:pt x="1" y="1336"/>
                    <a:pt x="191" y="1527"/>
                    <a:pt x="425" y="1527"/>
                  </a:cubicBezTo>
                  <a:cubicBezTo>
                    <a:pt x="657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7" y="0"/>
                    <a:pt x="425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6" name="Google Shape;6345;p63">
              <a:extLst>
                <a:ext uri="{FF2B5EF4-FFF2-40B4-BE49-F238E27FC236}">
                  <a16:creationId xmlns:a16="http://schemas.microsoft.com/office/drawing/2014/main" id="{84688284-BF78-4533-9FB0-0A39488F1CF9}"/>
                </a:ext>
              </a:extLst>
            </p:cNvPr>
            <p:cNvSpPr/>
            <p:nvPr/>
          </p:nvSpPr>
          <p:spPr>
            <a:xfrm>
              <a:off x="7167788" y="1660525"/>
              <a:ext cx="21200" cy="38175"/>
            </a:xfrm>
            <a:custGeom>
              <a:avLst/>
              <a:gdLst/>
              <a:ahLst/>
              <a:cxnLst/>
              <a:rect l="l" t="t" r="r" b="b"/>
              <a:pathLst>
                <a:path w="848" h="1527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7" y="1336"/>
                    <a:pt x="847" y="1103"/>
                  </a:cubicBezTo>
                  <a:lnTo>
                    <a:pt x="847" y="424"/>
                  </a:lnTo>
                  <a:cubicBezTo>
                    <a:pt x="847" y="190"/>
                    <a:pt x="659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7" name="Google Shape;6346;p63">
              <a:extLst>
                <a:ext uri="{FF2B5EF4-FFF2-40B4-BE49-F238E27FC236}">
                  <a16:creationId xmlns:a16="http://schemas.microsoft.com/office/drawing/2014/main" id="{A5144EB2-15A2-4933-9BF1-639A1012EA38}"/>
                </a:ext>
              </a:extLst>
            </p:cNvPr>
            <p:cNvSpPr/>
            <p:nvPr/>
          </p:nvSpPr>
          <p:spPr>
            <a:xfrm>
              <a:off x="7055063" y="1676950"/>
              <a:ext cx="70225" cy="31800"/>
            </a:xfrm>
            <a:custGeom>
              <a:avLst/>
              <a:gdLst/>
              <a:ahLst/>
              <a:cxnLst/>
              <a:rect l="l" t="t" r="r" b="b"/>
              <a:pathLst>
                <a:path w="2809" h="1272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5" y="425"/>
                  </a:cubicBezTo>
                  <a:cubicBezTo>
                    <a:pt x="1171" y="425"/>
                    <a:pt x="948" y="323"/>
                    <a:pt x="795" y="146"/>
                  </a:cubicBezTo>
                  <a:cubicBezTo>
                    <a:pt x="710" y="50"/>
                    <a:pt x="592" y="1"/>
                    <a:pt x="474" y="1"/>
                  </a:cubicBezTo>
                  <a:cubicBezTo>
                    <a:pt x="375" y="1"/>
                    <a:pt x="277" y="35"/>
                    <a:pt x="197" y="104"/>
                  </a:cubicBezTo>
                  <a:cubicBezTo>
                    <a:pt x="21" y="259"/>
                    <a:pt x="1" y="527"/>
                    <a:pt x="156" y="703"/>
                  </a:cubicBezTo>
                  <a:cubicBezTo>
                    <a:pt x="472" y="1064"/>
                    <a:pt x="925" y="1272"/>
                    <a:pt x="1405" y="1272"/>
                  </a:cubicBezTo>
                  <a:cubicBezTo>
                    <a:pt x="1885" y="1272"/>
                    <a:pt x="2340" y="1064"/>
                    <a:pt x="2655" y="703"/>
                  </a:cubicBezTo>
                  <a:cubicBezTo>
                    <a:pt x="2808" y="527"/>
                    <a:pt x="2791" y="259"/>
                    <a:pt x="2613" y="104"/>
                  </a:cubicBezTo>
                  <a:cubicBezTo>
                    <a:pt x="2534" y="35"/>
                    <a:pt x="2435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1D7E30B-63EA-4AED-A49D-16B9925126FC}"/>
              </a:ext>
            </a:extLst>
          </p:cNvPr>
          <p:cNvGrpSpPr/>
          <p:nvPr/>
        </p:nvGrpSpPr>
        <p:grpSpPr>
          <a:xfrm>
            <a:off x="223216" y="2423171"/>
            <a:ext cx="3427192" cy="2562246"/>
            <a:chOff x="223216" y="2423171"/>
            <a:chExt cx="3427192" cy="256224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4C05CB15-6591-4FF8-9826-B3590A809AF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2" name="Text Box 86">
              <a:extLst>
                <a:ext uri="{FF2B5EF4-FFF2-40B4-BE49-F238E27FC236}">
                  <a16:creationId xmlns:a16="http://schemas.microsoft.com/office/drawing/2014/main" id="{1D424C2C-86D6-4799-A125-FF82A4E2E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A có 27 hình lập phương nhỏ.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ED317E3F-B058-4AF8-AD68-5D49802C9894}"/>
              </a:ext>
            </a:extLst>
          </p:cNvPr>
          <p:cNvGrpSpPr/>
          <p:nvPr/>
        </p:nvGrpSpPr>
        <p:grpSpPr>
          <a:xfrm>
            <a:off x="8621613" y="2417500"/>
            <a:ext cx="3427192" cy="2562246"/>
            <a:chOff x="223216" y="2423171"/>
            <a:chExt cx="3427192" cy="2562246"/>
          </a:xfrm>
        </p:grpSpPr>
        <p:pic>
          <p:nvPicPr>
            <p:cNvPr id="217" name="Picture 216">
              <a:extLst>
                <a:ext uri="{FF2B5EF4-FFF2-40B4-BE49-F238E27FC236}">
                  <a16:creationId xmlns:a16="http://schemas.microsoft.com/office/drawing/2014/main" id="{01F26101-4A38-4E28-8421-2D98E8518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8" name="Text Box 86">
              <a:extLst>
                <a:ext uri="{FF2B5EF4-FFF2-40B4-BE49-F238E27FC236}">
                  <a16:creationId xmlns:a16="http://schemas.microsoft.com/office/drawing/2014/main" id="{05FD2125-EB7E-4A6A-BA1E-FBEF2045F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B có 24 hình lập phương nhỏ.</a:t>
              </a:r>
            </a:p>
          </p:txBody>
        </p:sp>
      </p:grpSp>
      <p:sp>
        <p:nvSpPr>
          <p:cNvPr id="219" name="Text Box 2">
            <a:extLst>
              <a:ext uri="{FF2B5EF4-FFF2-40B4-BE49-F238E27FC236}">
                <a16:creationId xmlns:a16="http://schemas.microsoft.com/office/drawing/2014/main" id="{46F3F553-DAF6-4CCB-855D-6F99B1FA5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40" y="5531450"/>
            <a:ext cx="11298919" cy="1007805"/>
          </a:xfrm>
          <a:prstGeom prst="roundRect">
            <a:avLst>
              <a:gd name="adj" fmla="val 30819"/>
            </a:avLst>
          </a:prstGeom>
          <a:solidFill>
            <a:schemeClr val="bg1"/>
          </a:solidFill>
          <a:ln>
            <a:noFill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4800" b="1">
                <a:solidFill>
                  <a:srgbClr val="B23B2B"/>
                </a:solidFill>
                <a:cs typeface="Calibri" panose="020F0502020204030204" pitchFamily="34" charset="0"/>
              </a:rPr>
              <a:t>Vậy thể tích hình A lớn hơn thể tích hình B.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B98293C1-D7F4-4738-971E-2ED99697E3D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381000"/>
            <a:ext cx="12869333" cy="7239000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628BA61-D32E-4FC9-9E97-D64C44AAA1E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D36E3721-B643-492A-BE43-B4827F0AD62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1370" y="2440132"/>
            <a:ext cx="2106466" cy="4495800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85491A3-D8BF-458A-A8D1-D98B8E8EEE0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253" t="67549" r="1735" b="7778"/>
          <a:stretch/>
        </p:blipFill>
        <p:spPr>
          <a:xfrm>
            <a:off x="2891366" y="1905000"/>
            <a:ext cx="7086600" cy="5193224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709B51C-95B3-4EB6-9682-9CDDF357FCFC}"/>
              </a:ext>
            </a:extLst>
          </p:cNvPr>
          <p:cNvSpPr txBox="1"/>
          <p:nvPr/>
        </p:nvSpPr>
        <p:spPr>
          <a:xfrm>
            <a:off x="3924971" y="3063353"/>
            <a:ext cx="5019390" cy="276998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Vui quá ! </a:t>
            </a:r>
            <a:b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</a:br>
            <a:r>
              <a:rPr lang="en-US" sz="3600">
                <a:solidFill>
                  <a:srgbClr val="584467"/>
                </a:solidFill>
                <a:latin typeface="#9Slide07 Brankovic" panose="02000000000000000000" pitchFamily="2" charset="0"/>
              </a:rPr>
              <a:t>Chúng ta đã tìm thấy núi tuyết, Bây giờ bắt tay vào nghiên cứu sản phẩm thôi!</a:t>
            </a:r>
          </a:p>
        </p:txBody>
      </p:sp>
    </p:spTree>
    <p:extLst>
      <p:ext uri="{BB962C8B-B14F-4D97-AF65-F5344CB8AC3E}">
        <p14:creationId xmlns:p14="http://schemas.microsoft.com/office/powerpoint/2010/main" val="183058181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5" name="Google Shape;2265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14181" y="1144040"/>
            <a:ext cx="4457700" cy="1669294"/>
          </a:xfrm>
          <a:prstGeom prst="rect">
            <a:avLst/>
          </a:prstGeom>
          <a:noFill/>
          <a:ln>
            <a:noFill/>
          </a:ln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</p:pic>
      <p:sp>
        <p:nvSpPr>
          <p:cNvPr id="2266" name="Google Shape;2266;p39"/>
          <p:cNvSpPr txBox="1">
            <a:spLocks noGrp="1"/>
          </p:cNvSpPr>
          <p:nvPr>
            <p:ph type="title"/>
          </p:nvPr>
        </p:nvSpPr>
        <p:spPr>
          <a:xfrm>
            <a:off x="3930035" y="1490879"/>
            <a:ext cx="4641846" cy="10500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7 Brankovic" panose="02000000000000000000" pitchFamily="2" charset="0"/>
              </a:rPr>
              <a:t>GIAI ĐOẠN 2</a:t>
            </a:r>
            <a:endParaRPr sz="5400">
              <a:latin typeface="#9Slide07 Brankovic" panose="02000000000000000000" pitchFamily="2" charset="0"/>
            </a:endParaRPr>
          </a:p>
        </p:txBody>
      </p:sp>
      <p:sp>
        <p:nvSpPr>
          <p:cNvPr id="2268" name="Google Shape;2268;p39"/>
          <p:cNvSpPr/>
          <p:nvPr/>
        </p:nvSpPr>
        <p:spPr>
          <a:xfrm>
            <a:off x="609600" y="152400"/>
            <a:ext cx="1005604" cy="1023076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69" name="Google Shape;2269;p39"/>
          <p:cNvSpPr/>
          <p:nvPr/>
        </p:nvSpPr>
        <p:spPr>
          <a:xfrm>
            <a:off x="2602272" y="174128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70" name="Google Shape;2270;p39"/>
          <p:cNvSpPr/>
          <p:nvPr/>
        </p:nvSpPr>
        <p:spPr>
          <a:xfrm>
            <a:off x="9201609" y="16317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" name="Google Shape;2266;p39">
            <a:extLst>
              <a:ext uri="{FF2B5EF4-FFF2-40B4-BE49-F238E27FC236}">
                <a16:creationId xmlns:a16="http://schemas.microsoft.com/office/drawing/2014/main" id="{6F32DFF7-2821-4192-A473-5B6C1B88FA53}"/>
              </a:ext>
            </a:extLst>
          </p:cNvPr>
          <p:cNvSpPr txBox="1">
            <a:spLocks/>
          </p:cNvSpPr>
          <p:nvPr/>
        </p:nvSpPr>
        <p:spPr>
          <a:xfrm>
            <a:off x="45627" y="2994667"/>
            <a:ext cx="12594806" cy="1050000"/>
          </a:xfrm>
          <a:prstGeom prst="rect">
            <a:avLst/>
          </a:prstGeom>
          <a:noFill/>
          <a:ln>
            <a:noFill/>
          </a:ln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6667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7200" b="0" kern="0">
                <a:latin typeface="#9Slide07 IcielCrocante" panose="02000000000000000000" pitchFamily="2" charset="0"/>
              </a:rPr>
              <a:t>THIẾT KẾ MẪU ĐÁ TUYẾT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1DF5AF-3963-4828-BC13-1E943CD026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953000" y="3787771"/>
            <a:ext cx="2106738" cy="30702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52003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2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47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22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2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7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3000"/>
                            </p:stCondLst>
                            <p:childTnLst>
                              <p:par>
                                <p:cTn id="34" presetID="55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6" grpId="0"/>
      <p:bldP spid="2268" grpId="0" animBg="1"/>
      <p:bldP spid="2269" grpId="0" animBg="1"/>
      <p:bldP spid="2270" grpId="0" animBg="1"/>
      <p:bldP spid="1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lumMod val="20000"/>
            <a:lumOff val="80000"/>
          </a:schemeClr>
        </a:solidFill>
        <a:effectLst/>
      </p:bgPr>
    </p:bg>
    <p:spTree>
      <p:nvGrpSpPr>
        <p:cNvPr id="1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1" name="Google Shape;5301;p73"/>
          <p:cNvGrpSpPr/>
          <p:nvPr/>
        </p:nvGrpSpPr>
        <p:grpSpPr>
          <a:xfrm>
            <a:off x="3065544" y="-31434"/>
            <a:ext cx="6060912" cy="1558063"/>
            <a:chOff x="2299158" y="-7396"/>
            <a:chExt cx="4545684" cy="1168547"/>
          </a:xfrm>
        </p:grpSpPr>
        <p:pic>
          <p:nvPicPr>
            <p:cNvPr id="5302" name="Google Shape;5302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3" name="Google Shape;5303;p73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5304" name="Google Shape;5304;p73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305" name="Google Shape;5305;p73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5306" name="Google Shape;5306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07" name="Google Shape;5307;p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8" name="Google Shape;5308;p73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5309" name="Google Shape;5309;p73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0" name="Google Shape;5310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1" name="Google Shape;5311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12" name="Google Shape;5312;p73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3" name="Google Shape;5313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4" name="Google Shape;5314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316" name="Google Shape;5316;p73"/>
          <p:cNvSpPr txBox="1">
            <a:spLocks noGrp="1"/>
          </p:cNvSpPr>
          <p:nvPr>
            <p:ph type="title"/>
          </p:nvPr>
        </p:nvSpPr>
        <p:spPr>
          <a:xfrm>
            <a:off x="960000" y="661839"/>
            <a:ext cx="10272000" cy="60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  <a:t>ĐÁ TUYẾT PHIÊN BẢN MINI</a:t>
            </a:r>
            <a:endParaRPr sz="40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6" name="Google Shape;3025;p55">
            <a:extLst>
              <a:ext uri="{FF2B5EF4-FFF2-40B4-BE49-F238E27FC236}">
                <a16:creationId xmlns:a16="http://schemas.microsoft.com/office/drawing/2014/main" id="{047429DC-756C-4ECB-B598-47F6659F7CB0}"/>
              </a:ext>
            </a:extLst>
          </p:cNvPr>
          <p:cNvSpPr/>
          <p:nvPr/>
        </p:nvSpPr>
        <p:spPr>
          <a:xfrm>
            <a:off x="44913" y="4390084"/>
            <a:ext cx="5162698" cy="2410195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Text Box 21">
            <a:extLst>
              <a:ext uri="{FF2B5EF4-FFF2-40B4-BE49-F238E27FC236}">
                <a16:creationId xmlns:a16="http://schemas.microsoft.com/office/drawing/2014/main" id="{A8BABDC0-E789-4E14-B382-4838BFBB1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771" y="4481737"/>
            <a:ext cx="455562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Xăng – ti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cm.</a:t>
            </a:r>
          </a:p>
        </p:txBody>
      </p:sp>
      <p:sp>
        <p:nvSpPr>
          <p:cNvPr id="26" name="AutoShape 47">
            <a:extLst>
              <a:ext uri="{FF2B5EF4-FFF2-40B4-BE49-F238E27FC236}">
                <a16:creationId xmlns:a16="http://schemas.microsoft.com/office/drawing/2014/main" id="{C38503D7-2FEB-4347-9D36-78F72348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947" y="3137501"/>
            <a:ext cx="748698" cy="748698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27" name="Text Box 10">
            <a:extLst>
              <a:ext uri="{FF2B5EF4-FFF2-40B4-BE49-F238E27FC236}">
                <a16:creationId xmlns:a16="http://schemas.microsoft.com/office/drawing/2014/main" id="{2EC6BE4E-07E8-4A82-9C3D-CAB691F88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28" y="3260350"/>
            <a:ext cx="15415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b="1">
                <a:solidFill>
                  <a:srgbClr val="B23B2B"/>
                </a:solidFill>
                <a:cs typeface="Calibri" panose="020F0502020204030204" pitchFamily="34" charset="0"/>
              </a:rPr>
              <a:t>1 cm</a:t>
            </a:r>
          </a:p>
        </p:txBody>
      </p:sp>
      <p:sp>
        <p:nvSpPr>
          <p:cNvPr id="8" name="Left Brace 7">
            <a:extLst>
              <a:ext uri="{FF2B5EF4-FFF2-40B4-BE49-F238E27FC236}">
                <a16:creationId xmlns:a16="http://schemas.microsoft.com/office/drawing/2014/main" id="{2B65E129-FF34-4A85-A588-E41901124EAE}"/>
              </a:ext>
            </a:extLst>
          </p:cNvPr>
          <p:cNvSpPr/>
          <p:nvPr/>
        </p:nvSpPr>
        <p:spPr>
          <a:xfrm rot="10800000" flipH="1">
            <a:off x="1521973" y="3359258"/>
            <a:ext cx="280062" cy="537736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Text Box 21">
            <a:extLst>
              <a:ext uri="{FF2B5EF4-FFF2-40B4-BE49-F238E27FC236}">
                <a16:creationId xmlns:a16="http://schemas.microsoft.com/office/drawing/2014/main" id="{3307BE4D-33FB-4824-A032-3AED37697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1475" y="5879774"/>
            <a:ext cx="383851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cm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0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  <a:endParaRPr lang="en-US" altLang="vi-VN" sz="3000" b="1">
              <a:solidFill>
                <a:srgbClr val="FFDA79"/>
              </a:solidFill>
              <a:cs typeface="Calibri" panose="020F0502020204030204" pitchFamily="34" charset="0"/>
            </a:endParaRPr>
          </a:p>
        </p:txBody>
      </p:sp>
      <p:sp>
        <p:nvSpPr>
          <p:cNvPr id="44" name="AutoShape 47">
            <a:extLst>
              <a:ext uri="{FF2B5EF4-FFF2-40B4-BE49-F238E27FC236}">
                <a16:creationId xmlns:a16="http://schemas.microsoft.com/office/drawing/2014/main" id="{24D1D005-4128-47A0-B829-FAB9D8B23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0145" y="1524814"/>
            <a:ext cx="2818586" cy="2818586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45" name="Left Brace 44">
            <a:extLst>
              <a:ext uri="{FF2B5EF4-FFF2-40B4-BE49-F238E27FC236}">
                <a16:creationId xmlns:a16="http://schemas.microsoft.com/office/drawing/2014/main" id="{56454319-D7A9-489E-97B3-14F81D488BFA}"/>
              </a:ext>
            </a:extLst>
          </p:cNvPr>
          <p:cNvSpPr/>
          <p:nvPr/>
        </p:nvSpPr>
        <p:spPr>
          <a:xfrm rot="10800000">
            <a:off x="9567694" y="1574646"/>
            <a:ext cx="373838" cy="1986824"/>
          </a:xfrm>
          <a:prstGeom prst="leftBrace">
            <a:avLst>
              <a:gd name="adj1" fmla="val 26149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 Box 10">
            <a:extLst>
              <a:ext uri="{FF2B5EF4-FFF2-40B4-BE49-F238E27FC236}">
                <a16:creationId xmlns:a16="http://schemas.microsoft.com/office/drawing/2014/main" id="{1494180F-244F-4849-B572-70EDE98F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8311" y="2105682"/>
            <a:ext cx="154154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4400" b="1">
                <a:solidFill>
                  <a:srgbClr val="B23B2B"/>
                </a:solidFill>
                <a:cs typeface="Calibri" panose="020F0502020204030204" pitchFamily="34" charset="0"/>
              </a:rPr>
              <a:t>1 dm</a:t>
            </a:r>
          </a:p>
        </p:txBody>
      </p:sp>
      <p:sp>
        <p:nvSpPr>
          <p:cNvPr id="47" name="Text Box 19">
            <a:extLst>
              <a:ext uri="{FF2B5EF4-FFF2-40B4-BE49-F238E27FC236}">
                <a16:creationId xmlns:a16="http://schemas.microsoft.com/office/drawing/2014/main" id="{99928353-8FD8-4148-A157-6D7E97351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8306" y="2756465"/>
            <a:ext cx="2583300" cy="64633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36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3600" b="1">
                <a:solidFill>
                  <a:srgbClr val="002060"/>
                </a:solidFill>
                <a:cs typeface="Calibri" panose="020F0502020204030204" pitchFamily="34" charset="0"/>
              </a:rPr>
              <a:t>1 cm</a:t>
            </a:r>
            <a:r>
              <a:rPr lang="en-US" altLang="vi-VN" sz="36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9" name="Text Box 19">
            <a:extLst>
              <a:ext uri="{FF2B5EF4-FFF2-40B4-BE49-F238E27FC236}">
                <a16:creationId xmlns:a16="http://schemas.microsoft.com/office/drawing/2014/main" id="{2CC6AFD5-3FEB-4311-9B71-2FC8DCA0F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8706" y="1371600"/>
            <a:ext cx="2583300" cy="9233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54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5400" b="1">
                <a:solidFill>
                  <a:srgbClr val="002060"/>
                </a:solidFill>
                <a:cs typeface="Calibri" panose="020F0502020204030204" pitchFamily="34" charset="0"/>
              </a:rPr>
              <a:t>1 dm</a:t>
            </a:r>
            <a:r>
              <a:rPr lang="en-US" altLang="vi-VN" sz="54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48" name="Google Shape;3025;p55">
            <a:extLst>
              <a:ext uri="{FF2B5EF4-FFF2-40B4-BE49-F238E27FC236}">
                <a16:creationId xmlns:a16="http://schemas.microsoft.com/office/drawing/2014/main" id="{A68888A3-475C-4F19-B962-DED787F35313}"/>
              </a:ext>
            </a:extLst>
          </p:cNvPr>
          <p:cNvSpPr/>
          <p:nvPr/>
        </p:nvSpPr>
        <p:spPr>
          <a:xfrm>
            <a:off x="5386204" y="4444996"/>
            <a:ext cx="5477630" cy="2317828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2269;p39">
            <a:extLst>
              <a:ext uri="{FF2B5EF4-FFF2-40B4-BE49-F238E27FC236}">
                <a16:creationId xmlns:a16="http://schemas.microsoft.com/office/drawing/2014/main" id="{1F6FD1C0-E520-4821-8A91-5F85A4494FD8}"/>
              </a:ext>
            </a:extLst>
          </p:cNvPr>
          <p:cNvSpPr/>
          <p:nvPr/>
        </p:nvSpPr>
        <p:spPr>
          <a:xfrm>
            <a:off x="5520598" y="4615951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452056F-078D-4A0A-ADDD-6BBDA2462CD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5998" y="-120851"/>
            <a:ext cx="1637971" cy="2132639"/>
          </a:xfrm>
          <a:prstGeom prst="rect">
            <a:avLst/>
          </a:prstGeom>
        </p:spPr>
      </p:pic>
      <p:sp>
        <p:nvSpPr>
          <p:cNvPr id="50" name="Text Box 21">
            <a:extLst>
              <a:ext uri="{FF2B5EF4-FFF2-40B4-BE49-F238E27FC236}">
                <a16:creationId xmlns:a16="http://schemas.microsoft.com/office/drawing/2014/main" id="{6FB43548-FEAF-478A-8F1A-6AB9750B1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997" y="4512831"/>
            <a:ext cx="487630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Đề – xi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dm.</a:t>
            </a:r>
          </a:p>
        </p:txBody>
      </p:sp>
      <p:sp>
        <p:nvSpPr>
          <p:cNvPr id="51" name="Google Shape;2269;p39">
            <a:extLst>
              <a:ext uri="{FF2B5EF4-FFF2-40B4-BE49-F238E27FC236}">
                <a16:creationId xmlns:a16="http://schemas.microsoft.com/office/drawing/2014/main" id="{F3A209A6-D817-49E7-BFF7-730683B6D18C}"/>
              </a:ext>
            </a:extLst>
          </p:cNvPr>
          <p:cNvSpPr/>
          <p:nvPr/>
        </p:nvSpPr>
        <p:spPr>
          <a:xfrm>
            <a:off x="152472" y="4548885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2" name="Text Box 21">
            <a:extLst>
              <a:ext uri="{FF2B5EF4-FFF2-40B4-BE49-F238E27FC236}">
                <a16:creationId xmlns:a16="http://schemas.microsoft.com/office/drawing/2014/main" id="{F7165AB4-8719-4C9C-ADD3-21C0873F7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3927" y="5916169"/>
            <a:ext cx="487630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dm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56" name="Google Shape;2207;p37">
            <a:extLst>
              <a:ext uri="{FF2B5EF4-FFF2-40B4-BE49-F238E27FC236}">
                <a16:creationId xmlns:a16="http://schemas.microsoft.com/office/drawing/2014/main" id="{92271266-AB42-4CC2-8BEE-8CDE50CC7585}"/>
              </a:ext>
            </a:extLst>
          </p:cNvPr>
          <p:cNvGrpSpPr/>
          <p:nvPr/>
        </p:nvGrpSpPr>
        <p:grpSpPr>
          <a:xfrm>
            <a:off x="1967138" y="-793631"/>
            <a:ext cx="8721800" cy="2129339"/>
            <a:chOff x="2299158" y="-7396"/>
            <a:chExt cx="4545684" cy="991421"/>
          </a:xfrm>
        </p:grpSpPr>
        <p:pic>
          <p:nvPicPr>
            <p:cNvPr id="60" name="Google Shape;2213;p37">
              <a:extLst>
                <a:ext uri="{FF2B5EF4-FFF2-40B4-BE49-F238E27FC236}">
                  <a16:creationId xmlns:a16="http://schemas.microsoft.com/office/drawing/2014/main" id="{6C028BBE-EEDD-40E1-8A68-A9120046163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2214;p37">
              <a:extLst>
                <a:ext uri="{FF2B5EF4-FFF2-40B4-BE49-F238E27FC236}">
                  <a16:creationId xmlns:a16="http://schemas.microsoft.com/office/drawing/2014/main" id="{0E9A6026-4721-4F2A-8C2D-59C7C83F4CA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62" name="Google Shape;2215;p37">
                <a:extLst>
                  <a:ext uri="{FF2B5EF4-FFF2-40B4-BE49-F238E27FC236}">
                    <a16:creationId xmlns:a16="http://schemas.microsoft.com/office/drawing/2014/main" id="{025BD82C-1AF3-4180-B45F-0F7003FFDFD9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6" name="Google Shape;2216;p37">
                  <a:extLst>
                    <a:ext uri="{FF2B5EF4-FFF2-40B4-BE49-F238E27FC236}">
                      <a16:creationId xmlns:a16="http://schemas.microsoft.com/office/drawing/2014/main" id="{AF9A1857-83BD-4561-AF04-70B675665330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" name="Google Shape;2217;p37">
                  <a:extLst>
                    <a:ext uri="{FF2B5EF4-FFF2-40B4-BE49-F238E27FC236}">
                      <a16:creationId xmlns:a16="http://schemas.microsoft.com/office/drawing/2014/main" id="{21BEDD27-45A0-4E5D-959E-1F4FCFFD0017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" name="Google Shape;2218;p37">
                <a:extLst>
                  <a:ext uri="{FF2B5EF4-FFF2-40B4-BE49-F238E27FC236}">
                    <a16:creationId xmlns:a16="http://schemas.microsoft.com/office/drawing/2014/main" id="{C98AA8BD-56C1-421A-B8ED-3995CD7BF81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4" name="Google Shape;2219;p37">
                  <a:extLst>
                    <a:ext uri="{FF2B5EF4-FFF2-40B4-BE49-F238E27FC236}">
                      <a16:creationId xmlns:a16="http://schemas.microsoft.com/office/drawing/2014/main" id="{07C0A0C7-874B-4512-8FB4-F00E0E020FBB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2220;p37">
                  <a:extLst>
                    <a:ext uri="{FF2B5EF4-FFF2-40B4-BE49-F238E27FC236}">
                      <a16:creationId xmlns:a16="http://schemas.microsoft.com/office/drawing/2014/main" id="{F15113D5-687B-43E7-B643-273C63F2ED2A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0" name="Google Shape;2222;p37">
            <a:extLst>
              <a:ext uri="{FF2B5EF4-FFF2-40B4-BE49-F238E27FC236}">
                <a16:creationId xmlns:a16="http://schemas.microsoft.com/office/drawing/2014/main" id="{651FA10E-6F4D-44C1-9DAE-D22D3B4C0D40}"/>
              </a:ext>
            </a:extLst>
          </p:cNvPr>
          <p:cNvSpPr txBox="1">
            <a:spLocks/>
          </p:cNvSpPr>
          <p:nvPr/>
        </p:nvSpPr>
        <p:spPr>
          <a:xfrm>
            <a:off x="1592082" y="271392"/>
            <a:ext cx="8409216" cy="940636"/>
          </a:xfrm>
          <a:prstGeom prst="rect">
            <a:avLst/>
          </a:prstGeom>
          <a:noFill/>
          <a:ln>
            <a:noFill/>
          </a:ln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3733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	Để đo thể tích người ta có thể dùng đơn vị </a:t>
            </a:r>
            <a:br>
              <a:rPr lang="en-US" sz="3200" kern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xăng-ti-mét khối, đề-xi-mét khối. 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-1267" y="-17452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896216" y="-159522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773" y="792080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2521776" y="2667000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6" name="AutoShape 8">
            <a:extLst>
              <a:ext uri="{FF2B5EF4-FFF2-40B4-BE49-F238E27FC236}">
                <a16:creationId xmlns:a16="http://schemas.microsoft.com/office/drawing/2014/main" id="{F84B7C7B-9164-4330-ACB1-BFF162A1D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773" y="2311861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569" y="4551425"/>
            <a:ext cx="1838488" cy="707886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6187" y="3318040"/>
            <a:ext cx="3966164" cy="707886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40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5729480" y="5593626"/>
            <a:ext cx="1867819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40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40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9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73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76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0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83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8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0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94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0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070" y="500226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3386998" y="5105400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3293670" y="519659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3196379" y="530170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3088157" y="541107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975662" y="551929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863001" y="5629992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2748705" y="573957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2639164" y="584906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2529639" y="59538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2527219" y="474072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2523618" y="448466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2523618" y="422148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2523618" y="3965992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2523618" y="370332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2523618" y="344424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2523618" y="31851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2531238" y="29184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2531238" y="266700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2676986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8468" y="4536562"/>
            <a:ext cx="1447690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1" name="Text Box 9">
            <a:extLst>
              <a:ext uri="{FF2B5EF4-FFF2-40B4-BE49-F238E27FC236}">
                <a16:creationId xmlns:a16="http://schemas.microsoft.com/office/drawing/2014/main" id="{6990EC3A-916E-4832-BC56-64C5DA7370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3731" y="6326021"/>
            <a:ext cx="938077" cy="523220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rPr>
              <a:t>1 d</a:t>
            </a:r>
            <a:r>
              <a:rPr kumimoji="0" lang="vi-VN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m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142" name="Text Box 16">
            <a:extLst>
              <a:ext uri="{FF2B5EF4-FFF2-40B4-BE49-F238E27FC236}">
                <a16:creationId xmlns:a16="http://schemas.microsoft.com/office/drawing/2014/main" id="{E5268ACE-9BE8-4E0C-A115-C5B63E3E0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7414" y="2537686"/>
            <a:ext cx="3289683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endParaRPr lang="en-US" sz="4400" b="1" dirty="0">
              <a:solidFill>
                <a:srgbClr val="FFDA79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3" name="Text Box 12">
            <a:extLst>
              <a:ext uri="{FF2B5EF4-FFF2-40B4-BE49-F238E27FC236}">
                <a16:creationId xmlns:a16="http://schemas.microsoft.com/office/drawing/2014/main" id="{F91AC261-BFC9-4172-A5F8-ABBE10D7C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464" y="2039145"/>
            <a:ext cx="1400685" cy="865346"/>
          </a:xfrm>
          <a:prstGeom prst="roundRect">
            <a:avLst>
              <a:gd name="adj" fmla="val 33427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2085606" y="3703320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5682645" y="5263098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Google Shape;2269;p39">
            <a:extLst>
              <a:ext uri="{FF2B5EF4-FFF2-40B4-BE49-F238E27FC236}">
                <a16:creationId xmlns:a16="http://schemas.microsoft.com/office/drawing/2014/main" id="{D3B97F08-6EF4-463E-8899-4535B11A16E0}"/>
              </a:ext>
            </a:extLst>
          </p:cNvPr>
          <p:cNvSpPr/>
          <p:nvPr/>
        </p:nvSpPr>
        <p:spPr>
          <a:xfrm>
            <a:off x="11218403" y="164738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2269;p39">
            <a:extLst>
              <a:ext uri="{FF2B5EF4-FFF2-40B4-BE49-F238E27FC236}">
                <a16:creationId xmlns:a16="http://schemas.microsoft.com/office/drawing/2014/main" id="{AC11EF96-C7E4-4AB2-9055-42AA44CC8976}"/>
              </a:ext>
            </a:extLst>
          </p:cNvPr>
          <p:cNvSpPr/>
          <p:nvPr/>
        </p:nvSpPr>
        <p:spPr>
          <a:xfrm>
            <a:off x="9878168" y="268490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2269;p39">
            <a:extLst>
              <a:ext uri="{FF2B5EF4-FFF2-40B4-BE49-F238E27FC236}">
                <a16:creationId xmlns:a16="http://schemas.microsoft.com/office/drawing/2014/main" id="{39140E91-5256-474B-9F47-70295F78D345}"/>
              </a:ext>
            </a:extLst>
          </p:cNvPr>
          <p:cNvSpPr/>
          <p:nvPr/>
        </p:nvSpPr>
        <p:spPr>
          <a:xfrm>
            <a:off x="10446364" y="346443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2269;p39">
            <a:extLst>
              <a:ext uri="{FF2B5EF4-FFF2-40B4-BE49-F238E27FC236}">
                <a16:creationId xmlns:a16="http://schemas.microsoft.com/office/drawing/2014/main" id="{B9914914-D3FF-4F46-A3EA-5BC47F7B80F1}"/>
              </a:ext>
            </a:extLst>
          </p:cNvPr>
          <p:cNvSpPr/>
          <p:nvPr/>
        </p:nvSpPr>
        <p:spPr>
          <a:xfrm>
            <a:off x="8391472" y="577620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2269;p39">
            <a:extLst>
              <a:ext uri="{FF2B5EF4-FFF2-40B4-BE49-F238E27FC236}">
                <a16:creationId xmlns:a16="http://schemas.microsoft.com/office/drawing/2014/main" id="{A999E4FF-3A7F-4554-AABE-39C18E86ED36}"/>
              </a:ext>
            </a:extLst>
          </p:cNvPr>
          <p:cNvSpPr/>
          <p:nvPr/>
        </p:nvSpPr>
        <p:spPr>
          <a:xfrm>
            <a:off x="1463380" y="5965216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2269;p39">
            <a:extLst>
              <a:ext uri="{FF2B5EF4-FFF2-40B4-BE49-F238E27FC236}">
                <a16:creationId xmlns:a16="http://schemas.microsoft.com/office/drawing/2014/main" id="{2CA3E2BA-ACA9-442F-B9CB-2462C14A9F66}"/>
              </a:ext>
            </a:extLst>
          </p:cNvPr>
          <p:cNvSpPr/>
          <p:nvPr/>
        </p:nvSpPr>
        <p:spPr>
          <a:xfrm>
            <a:off x="1961216" y="106701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2269;p39">
            <a:extLst>
              <a:ext uri="{FF2B5EF4-FFF2-40B4-BE49-F238E27FC236}">
                <a16:creationId xmlns:a16="http://schemas.microsoft.com/office/drawing/2014/main" id="{79AB6E09-7988-4B24-9958-EA2CFE7B8A41}"/>
              </a:ext>
            </a:extLst>
          </p:cNvPr>
          <p:cNvSpPr/>
          <p:nvPr/>
        </p:nvSpPr>
        <p:spPr>
          <a:xfrm>
            <a:off x="11734897" y="6355538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3038933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1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1" dur="5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000"/>
                            </p:stCondLst>
                            <p:childTnLst>
                              <p:par>
                                <p:cTn id="1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3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000"/>
                            </p:stCondLst>
                            <p:childTnLst>
                              <p:par>
                                <p:cTn id="1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3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8000"/>
                            </p:stCondLst>
                            <p:childTnLst>
                              <p:par>
                                <p:cTn id="1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30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2" dur="30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4000"/>
                            </p:stCondLst>
                            <p:childTnLst>
                              <p:par>
                                <p:cTn id="1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6" dur="30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7000"/>
                            </p:stCondLst>
                            <p:childTnLst>
                              <p:par>
                                <p:cTn id="1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3000"/>
                                        <p:tgtEl>
                                          <p:spTgt spid="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20000"/>
                            </p:stCondLst>
                            <p:childTnLst>
                              <p:par>
                                <p:cTn id="16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30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23000"/>
                            </p:stCondLst>
                            <p:childTnLst>
                              <p:par>
                                <p:cTn id="1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8" dur="3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1140" grpId="0" animBg="1"/>
      <p:bldP spid="1140" grpId="1" animBg="1"/>
      <p:bldP spid="1142" grpId="0"/>
      <p:bldP spid="1142" grpId="1"/>
      <p:bldP spid="1143" grpId="0" animBg="1"/>
      <p:bldP spid="1144" grpId="0" animBg="1"/>
      <p:bldP spid="1145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2.xml><?xml version="1.0" encoding="utf-8"?>
<a:theme xmlns:a="http://schemas.openxmlformats.org/drawingml/2006/main" name="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4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1481</TotalTime>
  <Words>783</Words>
  <Application>Microsoft Office PowerPoint</Application>
  <PresentationFormat>Widescreen</PresentationFormat>
  <Paragraphs>105</Paragraphs>
  <Slides>20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20</vt:i4>
      </vt:variant>
    </vt:vector>
  </HeadingPairs>
  <TitlesOfParts>
    <vt:vector size="43" baseType="lpstr">
      <vt:lpstr>Calibri</vt:lpstr>
      <vt:lpstr>#9Slide02 Tieu de dai</vt:lpstr>
      <vt:lpstr>Nunito</vt:lpstr>
      <vt:lpstr>Bebas Neue</vt:lpstr>
      <vt:lpstr>PT Sans</vt:lpstr>
      <vt:lpstr>#9Slide07 SVNBrandon Printed Sh</vt:lpstr>
      <vt:lpstr>Cambria Math</vt:lpstr>
      <vt:lpstr>Arial</vt:lpstr>
      <vt:lpstr>Chewy</vt:lpstr>
      <vt:lpstr>Times New Roman</vt:lpstr>
      <vt:lpstr>#9Slide02 Noi dung dai</vt:lpstr>
      <vt:lpstr>#9Slide07 IcielCrocante</vt:lpstr>
      <vt:lpstr>#9Slide07 Cadena</vt:lpstr>
      <vt:lpstr>#9Slide07 Brankovic</vt:lpstr>
      <vt:lpstr>Nunito Light</vt:lpstr>
      <vt:lpstr>Roboto Condensed Light</vt:lpstr>
      <vt:lpstr>Pacifico</vt:lpstr>
      <vt:lpstr>Office Theme</vt:lpstr>
      <vt:lpstr>Ice Cold Animation Studios Style Theme for Marketing by Slidesgo</vt:lpstr>
      <vt:lpstr>1_Ice Cold Animation Studios Style Theme for Marketing by Slidesgo</vt:lpstr>
      <vt:lpstr>2_Ice Cold Animation Studios Style Theme for Marketing by Slidesgo</vt:lpstr>
      <vt:lpstr>3_Ice Cold Animation Studios Style Theme for Marketing by Slidesgo</vt:lpstr>
      <vt:lpstr>4_Ice Cold Animation Studios Style Theme for Marketing by Slidesgo</vt:lpstr>
      <vt:lpstr>PowerPoint Presentation</vt:lpstr>
      <vt:lpstr>PowerPoint Presentation</vt:lpstr>
      <vt:lpstr>MỤC TIÊU</vt:lpstr>
      <vt:lpstr>GIAI ĐOẠN 1</vt:lpstr>
      <vt:lpstr>Trong hai hình dưới đây, hình nào có  thể tích lớn hơn? Vì sao?</vt:lpstr>
      <vt:lpstr>PowerPoint Presentation</vt:lpstr>
      <vt:lpstr>GIAI ĐOẠN 2</vt:lpstr>
      <vt:lpstr>ĐÁ TUYẾT PHIÊN BẢN MINI</vt:lpstr>
      <vt:lpstr>PowerPoint Presentation</vt:lpstr>
      <vt:lpstr>PowerPoint Presentation</vt:lpstr>
      <vt:lpstr>GIAI ĐOẠN 3</vt:lpstr>
      <vt:lpstr>PowerPoint Presentation</vt:lpstr>
      <vt:lpstr>PowerPoint Presentation</vt:lpstr>
      <vt:lpstr>PowerPoint Presentation</vt:lpstr>
      <vt:lpstr>PowerPoint Presentation</vt:lpstr>
      <vt:lpstr>KHU GIAO HÀNG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9Slide.vn</dc:title>
  <dc:subject>9Slide.vn</dc:subject>
  <dc:creator>QUYNH</dc:creator>
  <cp:keywords>9Slide</cp:keywords>
  <dc:description>9Slide.vn</dc:description>
  <cp:lastModifiedBy>Tiên Trần</cp:lastModifiedBy>
  <cp:revision>17</cp:revision>
  <dcterms:created xsi:type="dcterms:W3CDTF">2022-01-11T11:02:03Z</dcterms:created>
  <dcterms:modified xsi:type="dcterms:W3CDTF">2022-01-25T19:05:10Z</dcterms:modified>
  <cp:category>9Slide.vn</cp:category>
  <cp:contentStatus>9Slide</cp:contentStatus>
</cp:coreProperties>
</file>